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98" r:id="rId3"/>
  </p:sldMasterIdLst>
  <p:notesMasterIdLst>
    <p:notesMasterId r:id="rId28"/>
  </p:notesMasterIdLst>
  <p:sldIdLst>
    <p:sldId id="256" r:id="rId4"/>
    <p:sldId id="257" r:id="rId5"/>
    <p:sldId id="258" r:id="rId6"/>
    <p:sldId id="262" r:id="rId7"/>
    <p:sldId id="263" r:id="rId8"/>
    <p:sldId id="264" r:id="rId9"/>
    <p:sldId id="265" r:id="rId10"/>
    <p:sldId id="266" r:id="rId11"/>
    <p:sldId id="259" r:id="rId12"/>
    <p:sldId id="267" r:id="rId13"/>
    <p:sldId id="268" r:id="rId14"/>
    <p:sldId id="269" r:id="rId15"/>
    <p:sldId id="270" r:id="rId16"/>
    <p:sldId id="260" r:id="rId17"/>
    <p:sldId id="271" r:id="rId18"/>
    <p:sldId id="272" r:id="rId19"/>
    <p:sldId id="273" r:id="rId20"/>
    <p:sldId id="274" r:id="rId21"/>
    <p:sldId id="261" r:id="rId22"/>
    <p:sldId id="275" r:id="rId23"/>
    <p:sldId id="276" r:id="rId24"/>
    <p:sldId id="277" r:id="rId25"/>
    <p:sldId id="278" r:id="rId26"/>
    <p:sldId id="280" r:id="rId27"/>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00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9" autoAdjust="0"/>
    <p:restoredTop sz="94660" autoAdjust="0"/>
  </p:normalViewPr>
  <p:slideViewPr>
    <p:cSldViewPr snapToGrid="0" showGuides="1">
      <p:cViewPr>
        <p:scale>
          <a:sx n="75" d="100"/>
          <a:sy n="75" d="100"/>
        </p:scale>
        <p:origin x="1260" y="816"/>
      </p:cViewPr>
      <p:guideLst>
        <p:guide orient="horz" pos="2160"/>
        <p:guide pos="3840"/>
      </p:guideLst>
    </p:cSldViewPr>
  </p:slideViewPr>
  <p:outlineViewPr>
    <p:cViewPr>
      <p:scale>
        <a:sx n="33" d="100"/>
        <a:sy n="33" d="100"/>
      </p:scale>
      <p:origin x="0" y="86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2" Type="http://schemas.openxmlformats.org/officeDocument/2006/relationships/tags" Target="tags/tag45.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notesMaster" Target="notesMasters/notesMaster1.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347995816929134"/>
          <c:y val="0.0346128452779624"/>
          <c:w val="0.948012918307087"/>
          <c:h val="0.939055017893364"/>
        </c:manualLayout>
      </c:layout>
      <c:barChart>
        <c:barDir val="col"/>
        <c:grouping val="clustered"/>
        <c:varyColors val="0"/>
        <c:ser>
          <c:idx val="0"/>
          <c:order val="0"/>
          <c:tx>
            <c:strRef>
              <c:f>Sheet1!$B$1</c:f>
              <c:strCache>
                <c:ptCount val="1"/>
                <c:pt idx="0">
                  <c:v>系列 1</c:v>
                </c:pt>
              </c:strCache>
            </c:strRef>
          </c:tx>
          <c:spPr>
            <a:gradFill>
              <a:gsLst>
                <a:gs pos="0">
                  <a:schemeClr val="accent1"/>
                </a:gs>
                <a:gs pos="100000">
                  <a:schemeClr val="accent2">
                    <a:alpha val="0"/>
                  </a:schemeClr>
                </a:gs>
              </a:gsLst>
              <a:lin ang="5400000" scaled="1"/>
            </a:gradFill>
            <a:ln>
              <a:noFill/>
            </a:ln>
            <a:effectLst/>
          </c:spPr>
          <c:invertIfNegative val="0"/>
          <c:dPt>
            <c:idx val="0"/>
            <c:invertIfNegative val="0"/>
            <c:bubble3D val="0"/>
          </c:dPt>
          <c:dPt>
            <c:idx val="2"/>
            <c:invertIfNegative val="0"/>
            <c:bubble3D val="0"/>
          </c:dPt>
          <c:dPt>
            <c:idx val="4"/>
            <c:invertIfNegative val="0"/>
            <c:bubble3D val="0"/>
          </c:dPt>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solidFill>
                    <a:latin typeface="Arial" panose="020B0604020202020204"/>
                    <a:ea typeface="微软雅黑" panose="020B0503020204020204" pitchFamily="34" charset="-122"/>
                    <a:cs typeface="+mn-ea"/>
                    <a:sym typeface="Arial" panose="020B0604020202020204"/>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cat>
            <c:strRef>
              <c:f>Sheet1!$A$2:$A$7</c:f>
              <c:strCache>
                <c:ptCount val="4"/>
                <c:pt idx="0">
                  <c:v>类别 1</c:v>
                </c:pt>
                <c:pt idx="1">
                  <c:v>类别 2</c:v>
                </c:pt>
                <c:pt idx="2">
                  <c:v>类别 3</c:v>
                </c:pt>
                <c:pt idx="3">
                  <c:v>类别 4</c:v>
                </c:pt>
              </c:strCache>
            </c:strRef>
          </c:cat>
          <c:val>
            <c:numRef>
              <c:f>Sheet1!$B$2:$B$7</c:f>
              <c:numCache>
                <c:formatCode>General</c:formatCode>
                <c:ptCount val="6"/>
                <c:pt idx="0">
                  <c:v>4.3</c:v>
                </c:pt>
                <c:pt idx="1">
                  <c:v>2.5</c:v>
                </c:pt>
                <c:pt idx="2">
                  <c:v>3.5</c:v>
                </c:pt>
                <c:pt idx="3">
                  <c:v>4.5</c:v>
                </c:pt>
                <c:pt idx="4">
                  <c:v>5</c:v>
                </c:pt>
                <c:pt idx="5">
                  <c:v>4</c:v>
                </c:pt>
              </c:numCache>
            </c:numRef>
          </c:val>
        </c:ser>
        <c:dLbls>
          <c:showLegendKey val="0"/>
          <c:showVal val="0"/>
          <c:showCatName val="0"/>
          <c:showSerName val="0"/>
          <c:showPercent val="0"/>
          <c:showBubbleSize val="0"/>
        </c:dLbls>
        <c:gapWidth val="219"/>
        <c:overlap val="-27"/>
        <c:axId val="112286336"/>
        <c:axId val="112288128"/>
      </c:barChart>
      <c:catAx>
        <c:axId val="112286336"/>
        <c:scaling>
          <c:orientation val="minMax"/>
        </c:scaling>
        <c:delete val="1"/>
        <c:axPos val="b"/>
        <c:numFmt formatCode="General" sourceLinked="1"/>
        <c:majorTickMark val="none"/>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Arial" panose="020B0604020202020204"/>
                <a:ea typeface="微软雅黑" panose="020B0503020204020204" pitchFamily="34" charset="-122"/>
                <a:cs typeface="+mn-ea"/>
                <a:sym typeface="Arial" panose="020B0604020202020204"/>
              </a:defRPr>
            </a:pPr>
          </a:p>
        </c:txPr>
        <c:crossAx val="112288128"/>
        <c:crosses val="autoZero"/>
        <c:auto val="1"/>
        <c:lblAlgn val="ctr"/>
        <c:lblOffset val="100"/>
        <c:noMultiLvlLbl val="0"/>
      </c:catAx>
      <c:valAx>
        <c:axId val="112288128"/>
        <c:scaling>
          <c:orientation val="minMax"/>
        </c:scaling>
        <c:delete val="0"/>
        <c:axPos val="l"/>
        <c:majorGridlines>
          <c:spPr>
            <a:ln w="9525" cap="flat" cmpd="sng" algn="ctr">
              <a:solidFill>
                <a:schemeClr val="bg1"/>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Arial" panose="020B0604020202020204"/>
                <a:ea typeface="微软雅黑" panose="020B0503020204020204" pitchFamily="34" charset="-122"/>
                <a:cs typeface="+mn-ea"/>
                <a:sym typeface="Arial" panose="020B0604020202020204"/>
              </a:defRPr>
            </a:pPr>
          </a:p>
        </c:txPr>
        <c:crossAx val="112286336"/>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Arial" panose="020B0604020202020204"/>
          <a:ea typeface="微软雅黑" panose="020B0503020204020204" pitchFamily="34" charset="-122"/>
          <a:cs typeface="+mn-ea"/>
          <a:sym typeface="Arial" panose="020B0604020202020204"/>
        </a:defRPr>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8C0046-1610-4EEE-A809-BF2A18DE7B2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06BC6A-ADA0-4C7F-AD7A-D19614B91C3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5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6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7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8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9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10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1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12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13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14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15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16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17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18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19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20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2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22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23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24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25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26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27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28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29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30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3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32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33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34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35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36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37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38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
        <p:nvSpPr>
          <p:cNvPr id="10" name="TextBox 9"/>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endParaRPr lang="en-US" altLang="zh-CN" sz="100" dirty="0">
              <a:solidFill>
                <a:schemeClr val="tx1">
                  <a:alpha val="0"/>
                </a:schemeClr>
              </a:solidFill>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2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3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4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E291D1D-6D0F-4DC1-B185-2B447B87218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0486A0C-584C-40C2-B3ED-5E8700AD6BF0}"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1" Type="http://schemas.openxmlformats.org/officeDocument/2006/relationships/theme" Target="../theme/theme1.xml"/><Relationship Id="rId50" Type="http://schemas.openxmlformats.org/officeDocument/2006/relationships/image" Target="../media/image1.jpeg"/><Relationship Id="rId5" Type="http://schemas.openxmlformats.org/officeDocument/2006/relationships/slideLayout" Target="../slideLayouts/slideLayout5.xml"/><Relationship Id="rId49" Type="http://schemas.openxmlformats.org/officeDocument/2006/relationships/slideLayout" Target="../slideLayouts/slideLayout49.xml"/><Relationship Id="rId48" Type="http://schemas.openxmlformats.org/officeDocument/2006/relationships/slideLayout" Target="../slideLayouts/slideLayout48.xml"/><Relationship Id="rId47" Type="http://schemas.openxmlformats.org/officeDocument/2006/relationships/slideLayout" Target="../slideLayouts/slideLayout47.xml"/><Relationship Id="rId46" Type="http://schemas.openxmlformats.org/officeDocument/2006/relationships/slideLayout" Target="../slideLayouts/slideLayout46.xml"/><Relationship Id="rId45" Type="http://schemas.openxmlformats.org/officeDocument/2006/relationships/slideLayout" Target="../slideLayouts/slideLayout45.xml"/><Relationship Id="rId44" Type="http://schemas.openxmlformats.org/officeDocument/2006/relationships/slideLayout" Target="../slideLayouts/slideLayout44.xml"/><Relationship Id="rId43" Type="http://schemas.openxmlformats.org/officeDocument/2006/relationships/slideLayout" Target="../slideLayouts/slideLayout43.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40" Type="http://schemas.openxmlformats.org/officeDocument/2006/relationships/slideLayout" Target="../slideLayouts/slideLayout40.xml"/><Relationship Id="rId4" Type="http://schemas.openxmlformats.org/officeDocument/2006/relationships/slideLayout" Target="../slideLayouts/slideLayout4.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52.xml"/><Relationship Id="rId2" Type="http://schemas.openxmlformats.org/officeDocument/2006/relationships/slideLayout" Target="../slideLayouts/slideLayout51.xml"/><Relationship Id="rId1"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50">
            <a:extLst>
              <a:ext uri="{28A0092B-C50C-407E-A947-70E740481C1C}">
                <a14:useLocalDpi xmlns:a14="http://schemas.microsoft.com/office/drawing/2010/main" val="0"/>
              </a:ext>
            </a:extLst>
          </a:blip>
          <a:srcRect/>
          <a:stretch>
            <a:fillRect/>
          </a:stretch>
        </p:blipFill>
        <p:spPr>
          <a:xfrm>
            <a:off x="0" y="0"/>
            <a:ext cx="12192000" cy="6858000"/>
          </a:xfrm>
          <a:prstGeom prst="rect">
            <a:avLst/>
          </a:prstGeom>
        </p:spPr>
      </p:pic>
      <p:sp>
        <p:nvSpPr>
          <p:cNvPr id="8" name="矩形 7"/>
          <p:cNvSpPr/>
          <p:nvPr userDrawn="1"/>
        </p:nvSpPr>
        <p:spPr>
          <a:xfrm>
            <a:off x="0" y="0"/>
            <a:ext cx="12192000" cy="6858000"/>
          </a:xfrm>
          <a:prstGeom prst="rect">
            <a:avLst/>
          </a:prstGeom>
          <a:gradFill>
            <a:gsLst>
              <a:gs pos="0">
                <a:srgbClr val="220056">
                  <a:alpha val="46000"/>
                </a:srgbClr>
              </a:gs>
              <a:gs pos="53000">
                <a:srgbClr val="220056">
                  <a:alpha val="78000"/>
                </a:srgbClr>
              </a:gs>
              <a:gs pos="100000">
                <a:srgbClr val="220056">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4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tags" Target="../tags/tag2.xml"/><Relationship Id="rId4" Type="http://schemas.openxmlformats.org/officeDocument/2006/relationships/image" Target="../media/image4.png"/><Relationship Id="rId3" Type="http://schemas.openxmlformats.org/officeDocument/2006/relationships/tags" Target="../tags/tag1.xml"/><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4.xml"/><Relationship Id="rId1" Type="http://schemas.openxmlformats.org/officeDocument/2006/relationships/chart" Target="../charts/chart1.xml"/></Relationships>
</file>

<file path=ppt/slides/_rels/slide14.xml.rels><?xml version="1.0" encoding="UTF-8" standalone="yes"?>
<Relationships xmlns="http://schemas.openxmlformats.org/package/2006/relationships"><Relationship Id="rId7" Type="http://schemas.openxmlformats.org/officeDocument/2006/relationships/slideLayout" Target="../slideLayouts/slideLayout45.xml"/><Relationship Id="rId6" Type="http://schemas.openxmlformats.org/officeDocument/2006/relationships/image" Target="../media/image3.png"/><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image" Target="../media/image6.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19.xml.rels><?xml version="1.0" encoding="UTF-8" standalone="yes"?>
<Relationships xmlns="http://schemas.openxmlformats.org/package/2006/relationships"><Relationship Id="rId7" Type="http://schemas.openxmlformats.org/officeDocument/2006/relationships/slideLayout" Target="../slideLayouts/slideLayout45.xml"/><Relationship Id="rId6" Type="http://schemas.openxmlformats.org/officeDocument/2006/relationships/image" Target="../media/image3.png"/><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image" Target="../media/image6.jpe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45.xml"/><Relationship Id="rId4" Type="http://schemas.openxmlformats.org/officeDocument/2006/relationships/tags" Target="../tags/tag6.xml"/><Relationship Id="rId3" Type="http://schemas.openxmlformats.org/officeDocument/2006/relationships/image" Target="../media/image3.png"/><Relationship Id="rId2" Type="http://schemas.openxmlformats.org/officeDocument/2006/relationships/tags" Target="../tags/tag5.xml"/><Relationship Id="rId1"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38.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45.xml"/><Relationship Id="rId4" Type="http://schemas.openxmlformats.org/officeDocument/2006/relationships/tags" Target="../tags/tag44.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45.xml"/><Relationship Id="rId6" Type="http://schemas.openxmlformats.org/officeDocument/2006/relationships/image" Target="../media/image3.png"/><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tags" Target="../tags/tag1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png"/><Relationship Id="rId2" Type="http://schemas.openxmlformats.org/officeDocument/2006/relationships/tags" Target="../tags/tag15.xml"/><Relationship Id="rId1" Type="http://schemas.openxmlformats.org/officeDocument/2006/relationships/tags" Target="../tags/tag14.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png"/><Relationship Id="rId1" Type="http://schemas.openxmlformats.org/officeDocument/2006/relationships/tags" Target="../tags/tag16.xml"/></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45.xml"/><Relationship Id="rId6" Type="http://schemas.openxmlformats.org/officeDocument/2006/relationships/image" Target="../media/image3.png"/><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7" name="图片 16"/>
          <p:cNvPicPr>
            <a:picLocks noChangeAspect="1"/>
          </p:cNvPicPr>
          <p:nvPr/>
        </p:nvPicPr>
        <p:blipFill rotWithShape="1">
          <a:blip r:embed="rId2">
            <a:extLst>
              <a:ext uri="{28A0092B-C50C-407E-A947-70E740481C1C}">
                <a14:useLocalDpi xmlns:a14="http://schemas.microsoft.com/office/drawing/2010/main" val="0"/>
              </a:ext>
            </a:extLst>
          </a:blip>
          <a:srcRect l="22098"/>
          <a:stretch>
            <a:fillRect/>
          </a:stretch>
        </p:blipFill>
        <p:spPr>
          <a:xfrm flipH="1">
            <a:off x="6172525" y="1237452"/>
            <a:ext cx="6019475" cy="2413170"/>
          </a:xfrm>
          <a:prstGeom prst="rect">
            <a:avLst/>
          </a:prstGeom>
        </p:spPr>
      </p:pic>
      <p:pic>
        <p:nvPicPr>
          <p:cNvPr id="7" name="PA-图片 6"/>
          <p:cNvPicPr>
            <a:picLocks noChangeAspect="1"/>
          </p:cNvPicPr>
          <p:nvPr>
            <p:custDataLst>
              <p:tags r:id="rId3"/>
            </p:custDataLst>
          </p:nvPr>
        </p:nvPicPr>
        <p:blipFill>
          <a:blip r:embed="rId4" cstate="print">
            <a:extLst>
              <a:ext uri="{28A0092B-C50C-407E-A947-70E740481C1C}">
                <a14:useLocalDpi xmlns:a14="http://schemas.microsoft.com/office/drawing/2010/main" val="0"/>
              </a:ext>
            </a:extLst>
          </a:blip>
          <a:srcRect/>
          <a:stretch>
            <a:fillRect/>
          </a:stretch>
        </p:blipFill>
        <p:spPr>
          <a:xfrm>
            <a:off x="1548581" y="-245808"/>
            <a:ext cx="5383162" cy="5383162"/>
          </a:xfrm>
          <a:prstGeom prst="rect">
            <a:avLst/>
          </a:prstGeom>
        </p:spPr>
      </p:pic>
      <p:sp>
        <p:nvSpPr>
          <p:cNvPr id="8" name="文本框 7"/>
          <p:cNvSpPr txBox="1"/>
          <p:nvPr/>
        </p:nvSpPr>
        <p:spPr>
          <a:xfrm>
            <a:off x="10014614" y="62374"/>
            <a:ext cx="1981201" cy="377411"/>
          </a:xfrm>
          <a:prstGeom prst="rect">
            <a:avLst/>
          </a:prstGeom>
          <a:noFill/>
        </p:spPr>
        <p:txBody>
          <a:bodyPr wrap="square" rtlCol="0">
            <a:spAutoFit/>
          </a:bodyPr>
          <a:lstStyle/>
          <a:p>
            <a:pPr algn="dist">
              <a:lnSpc>
                <a:spcPct val="150000"/>
              </a:lnSpc>
            </a:pPr>
            <a:r>
              <a:rPr lang="en-US" altLang="zh-CN" sz="1400" dirty="0">
                <a:solidFill>
                  <a:schemeClr val="bg1">
                    <a:lumMod val="95000"/>
                  </a:schemeClr>
                </a:solidFill>
                <a:latin typeface="Arial" panose="020B0604020202020204"/>
                <a:ea typeface="微软雅黑" panose="020B0503020204020204" pitchFamily="34" charset="-122"/>
                <a:sym typeface="Arial" panose="020B0604020202020204"/>
              </a:rPr>
              <a:t>SMART CITY</a:t>
            </a:r>
            <a:endParaRPr lang="zh-CN" altLang="en-US" sz="1400" dirty="0">
              <a:solidFill>
                <a:schemeClr val="bg1">
                  <a:lumMod val="95000"/>
                </a:schemeClr>
              </a:solidFill>
              <a:latin typeface="Arial" panose="020B0604020202020204"/>
              <a:ea typeface="微软雅黑" panose="020B0503020204020204" pitchFamily="34" charset="-122"/>
              <a:sym typeface="Arial" panose="020B0604020202020204"/>
            </a:endParaRPr>
          </a:p>
        </p:txBody>
      </p:sp>
      <p:sp>
        <p:nvSpPr>
          <p:cNvPr id="9" name="PA-文本框 8"/>
          <p:cNvSpPr txBox="1"/>
          <p:nvPr>
            <p:custDataLst>
              <p:tags r:id="rId5"/>
            </p:custDataLst>
          </p:nvPr>
        </p:nvSpPr>
        <p:spPr>
          <a:xfrm>
            <a:off x="6430956" y="1653199"/>
            <a:ext cx="738664" cy="2116089"/>
          </a:xfrm>
          <a:prstGeom prst="rect">
            <a:avLst/>
          </a:prstGeom>
          <a:noFill/>
        </p:spPr>
        <p:txBody>
          <a:bodyPr vert="eaVert" wrap="square" rtlCol="0">
            <a:spAutoFit/>
          </a:bodyPr>
          <a:lstStyle/>
          <a:p>
            <a:pPr algn="dist"/>
            <a:r>
              <a:rPr lang="en-US" altLang="zh-CN" dirty="0">
                <a:solidFill>
                  <a:schemeClr val="bg1"/>
                </a:solidFill>
                <a:latin typeface="Arial" panose="020B0604020202020204"/>
                <a:ea typeface="微软雅黑" panose="020B0503020204020204" pitchFamily="34" charset="-122"/>
                <a:sym typeface="Arial" panose="020B0604020202020204"/>
              </a:rPr>
              <a:t>——</a:t>
            </a:r>
            <a:r>
              <a:rPr lang="zh-CN" altLang="en-US" dirty="0">
                <a:solidFill>
                  <a:schemeClr val="bg1"/>
                </a:solidFill>
                <a:latin typeface="Arial" panose="020B0604020202020204"/>
                <a:ea typeface="微软雅黑" panose="020B0503020204020204" pitchFamily="34" charset="-122"/>
                <a:sym typeface="Arial" panose="020B0604020202020204"/>
              </a:rPr>
              <a:t>科技改变未来，智慧创造城市</a:t>
            </a:r>
            <a:r>
              <a:rPr lang="en-US" altLang="zh-CN" dirty="0">
                <a:solidFill>
                  <a:schemeClr val="bg1"/>
                </a:solidFill>
                <a:latin typeface="Arial" panose="020B0604020202020204"/>
                <a:ea typeface="微软雅黑" panose="020B0503020204020204" pitchFamily="34" charset="-122"/>
                <a:sym typeface="Arial" panose="020B0604020202020204"/>
              </a:rPr>
              <a:t>——</a:t>
            </a:r>
            <a:endParaRPr lang="zh-CN" altLang="en-US" dirty="0">
              <a:solidFill>
                <a:schemeClr val="bg1"/>
              </a:solidFill>
              <a:latin typeface="Arial" panose="020B0604020202020204"/>
              <a:ea typeface="微软雅黑" panose="020B0503020204020204" pitchFamily="34" charset="-122"/>
              <a:sym typeface="Arial" panose="020B0604020202020204"/>
            </a:endParaRPr>
          </a:p>
        </p:txBody>
      </p:sp>
      <p:sp>
        <p:nvSpPr>
          <p:cNvPr id="10" name="矩形 9"/>
          <p:cNvSpPr/>
          <p:nvPr/>
        </p:nvSpPr>
        <p:spPr>
          <a:xfrm>
            <a:off x="2255581" y="4153239"/>
            <a:ext cx="5620057" cy="600164"/>
          </a:xfrm>
          <a:prstGeom prst="rect">
            <a:avLst/>
          </a:prstGeom>
        </p:spPr>
        <p:txBody>
          <a:bodyPr wrap="square">
            <a:spAutoFit/>
          </a:bodyPr>
          <a:lstStyle/>
          <a:p>
            <a:r>
              <a:rPr lang="zh-CN" altLang="en-US" sz="1100" dirty="0">
                <a:solidFill>
                  <a:schemeClr val="bg1"/>
                </a:solidFill>
                <a:latin typeface="Arial" panose="020B0604020202020204"/>
                <a:ea typeface="微软雅黑" panose="020B0503020204020204" pitchFamily="34" charset="-122"/>
                <a:sym typeface="Arial" panose="020B0604020202020204"/>
              </a:rPr>
              <a:t>Click here to enter explanatory text </a:t>
            </a:r>
            <a:r>
              <a:rPr lang="en-US" altLang="zh-CN" sz="1100" dirty="0">
                <a:solidFill>
                  <a:schemeClr val="bg1"/>
                </a:solidFill>
                <a:latin typeface="Arial" panose="020B0604020202020204"/>
                <a:ea typeface="微软雅黑" panose="020B0503020204020204" pitchFamily="34" charset="-122"/>
                <a:sym typeface="Arial" panose="020B0604020202020204"/>
              </a:rPr>
              <a:t>Click here to enter explanatory text Click here to enter explanatory text Click here to enter explanatory text Click here to enter explanatory text</a:t>
            </a:r>
            <a:endParaRPr lang="zh-CN" altLang="en-US" sz="1100" dirty="0">
              <a:solidFill>
                <a:schemeClr val="bg1"/>
              </a:solidFill>
              <a:latin typeface="Arial" panose="020B0604020202020204"/>
              <a:ea typeface="微软雅黑" panose="020B0503020204020204" pitchFamily="34" charset="-122"/>
              <a:sym typeface="Arial" panose="020B0604020202020204"/>
            </a:endParaRPr>
          </a:p>
        </p:txBody>
      </p:sp>
      <p:sp>
        <p:nvSpPr>
          <p:cNvPr id="11" name="PA-矩形 10"/>
          <p:cNvSpPr/>
          <p:nvPr>
            <p:custDataLst>
              <p:tags r:id="rId6"/>
            </p:custDataLst>
          </p:nvPr>
        </p:nvSpPr>
        <p:spPr>
          <a:xfrm>
            <a:off x="2255581" y="5033623"/>
            <a:ext cx="3001010" cy="306705"/>
          </a:xfrm>
          <a:prstGeom prst="rect">
            <a:avLst/>
          </a:prstGeom>
        </p:spPr>
        <p:txBody>
          <a:bodyPr wrap="none">
            <a:spAutoFit/>
          </a:bodyPr>
          <a:lstStyle/>
          <a:p>
            <a:r>
              <a:rPr lang="zh-CN" altLang="en-US" sz="1400" b="1" dirty="0">
                <a:solidFill>
                  <a:schemeClr val="bg1"/>
                </a:solidFill>
                <a:latin typeface="Arial" panose="020B0604020202020204"/>
                <a:ea typeface="微软雅黑" panose="020B0503020204020204" pitchFamily="34" charset="-122"/>
                <a:sym typeface="Arial" panose="020B0604020202020204"/>
              </a:rPr>
              <a:t>汇报人：</a:t>
            </a:r>
            <a:r>
              <a:rPr lang="en-US" altLang="zh-CN" sz="1400" b="1" dirty="0">
                <a:solidFill>
                  <a:schemeClr val="bg1"/>
                </a:solidFill>
                <a:latin typeface="Arial" panose="020B0604020202020204"/>
                <a:ea typeface="微软雅黑" panose="020B0503020204020204" pitchFamily="34" charset="-122"/>
                <a:sym typeface="Arial" panose="020B0604020202020204"/>
              </a:rPr>
              <a:t>xxxx</a:t>
            </a:r>
            <a:r>
              <a:rPr lang="zh-CN" altLang="en-US" sz="1400" b="1" dirty="0">
                <a:solidFill>
                  <a:schemeClr val="bg1"/>
                </a:solidFill>
                <a:latin typeface="Arial" panose="020B0604020202020204"/>
                <a:ea typeface="微软雅黑" panose="020B0503020204020204" pitchFamily="34" charset="-122"/>
                <a:sym typeface="Arial" panose="020B0604020202020204"/>
              </a:rPr>
              <a:t>       时间：</a:t>
            </a:r>
            <a:r>
              <a:rPr lang="en-US" altLang="zh-CN" sz="1400" b="1" dirty="0">
                <a:solidFill>
                  <a:schemeClr val="bg1"/>
                </a:solidFill>
                <a:latin typeface="Arial" panose="020B0604020202020204"/>
                <a:ea typeface="微软雅黑" panose="020B0503020204020204" pitchFamily="34" charset="-122"/>
                <a:sym typeface="Arial" panose="020B0604020202020204"/>
              </a:rPr>
              <a:t>XX</a:t>
            </a:r>
            <a:r>
              <a:rPr lang="zh-CN" altLang="en-US" sz="1400" b="1" dirty="0">
                <a:solidFill>
                  <a:schemeClr val="bg1"/>
                </a:solidFill>
                <a:latin typeface="Arial" panose="020B0604020202020204"/>
                <a:ea typeface="微软雅黑" panose="020B0503020204020204" pitchFamily="34" charset="-122"/>
                <a:sym typeface="Arial" panose="020B0604020202020204"/>
              </a:rPr>
              <a:t>年</a:t>
            </a:r>
            <a:r>
              <a:rPr lang="en-US" altLang="zh-CN" sz="1400" b="1" dirty="0">
                <a:solidFill>
                  <a:schemeClr val="bg1"/>
                </a:solidFill>
                <a:latin typeface="Arial" panose="020B0604020202020204"/>
                <a:ea typeface="微软雅黑" panose="020B0503020204020204" pitchFamily="34" charset="-122"/>
                <a:sym typeface="Arial" panose="020B0604020202020204"/>
              </a:rPr>
              <a:t>XX</a:t>
            </a:r>
            <a:r>
              <a:rPr lang="zh-CN" altLang="en-US" sz="1400" b="1" dirty="0">
                <a:solidFill>
                  <a:schemeClr val="bg1"/>
                </a:solidFill>
                <a:latin typeface="Arial" panose="020B0604020202020204"/>
                <a:ea typeface="微软雅黑" panose="020B0503020204020204" pitchFamily="34" charset="-122"/>
                <a:sym typeface="Arial" panose="020B0604020202020204"/>
              </a:rPr>
              <a:t>月</a:t>
            </a:r>
            <a:endParaRPr lang="zh-CN" altLang="en-US" sz="1400" b="1" dirty="0">
              <a:solidFill>
                <a:schemeClr val="bg1"/>
              </a:solidFill>
              <a:latin typeface="Arial" panose="020B0604020202020204"/>
              <a:ea typeface="微软雅黑" panose="020B0503020204020204" pitchFamily="34" charset="-122"/>
              <a:sym typeface="Arial" panose="020B0604020202020204"/>
            </a:endParaRPr>
          </a:p>
        </p:txBody>
      </p:sp>
      <p:pic>
        <p:nvPicPr>
          <p:cNvPr id="20" name="图片 19"/>
          <p:cNvPicPr>
            <a:picLocks noChangeAspect="1"/>
          </p:cNvPicPr>
          <p:nvPr/>
        </p:nvPicPr>
        <p:blipFill rotWithShape="1">
          <a:blip r:embed="rId2">
            <a:extLst>
              <a:ext uri="{28A0092B-C50C-407E-A947-70E740481C1C}">
                <a14:useLocalDpi xmlns:a14="http://schemas.microsoft.com/office/drawing/2010/main" val="0"/>
              </a:ext>
            </a:extLst>
          </a:blip>
          <a:srcRect l="22098"/>
          <a:stretch>
            <a:fillRect/>
          </a:stretch>
        </p:blipFill>
        <p:spPr>
          <a:xfrm>
            <a:off x="0" y="4579377"/>
            <a:ext cx="3292645" cy="1320001"/>
          </a:xfrm>
          <a:prstGeom prst="rect">
            <a:avLst/>
          </a:prstGeom>
        </p:spPr>
      </p:pic>
      <p:sp>
        <p:nvSpPr>
          <p:cNvPr id="22" name="PA-文本框 7"/>
          <p:cNvSpPr txBox="1"/>
          <p:nvPr>
            <p:custDataLst>
              <p:tags r:id="rId7"/>
            </p:custDataLst>
          </p:nvPr>
        </p:nvSpPr>
        <p:spPr>
          <a:xfrm>
            <a:off x="196185" y="62374"/>
            <a:ext cx="3868041" cy="553998"/>
          </a:xfrm>
          <a:prstGeom prst="rect">
            <a:avLst/>
          </a:prstGeom>
          <a:noFill/>
        </p:spPr>
        <p:txBody>
          <a:bodyPr wrap="square" rtlCol="0">
            <a:spAutoFit/>
          </a:bodyPr>
          <a:lstStyle/>
          <a:p>
            <a:r>
              <a:rPr lang="en-US" altLang="zh-CN" dirty="0">
                <a:solidFill>
                  <a:schemeClr val="bg1"/>
                </a:solidFill>
                <a:latin typeface="Arial" panose="020B0604020202020204"/>
                <a:ea typeface="微软雅黑" panose="020B0503020204020204" pitchFamily="34" charset="-122"/>
                <a:sym typeface="Arial" panose="020B0604020202020204"/>
              </a:rPr>
              <a:t>YOUR LOGO</a:t>
            </a:r>
            <a:endParaRPr lang="en-US" altLang="zh-CN" dirty="0">
              <a:solidFill>
                <a:schemeClr val="bg1"/>
              </a:solidFill>
              <a:latin typeface="Arial" panose="020B0604020202020204"/>
              <a:ea typeface="微软雅黑" panose="020B0503020204020204" pitchFamily="34" charset="-122"/>
              <a:sym typeface="Arial" panose="020B0604020202020204"/>
            </a:endParaRPr>
          </a:p>
          <a:p>
            <a:r>
              <a:rPr lang="en-US" altLang="zh-CN" sz="1200" dirty="0">
                <a:solidFill>
                  <a:schemeClr val="bg1"/>
                </a:solidFill>
                <a:latin typeface="Arial" panose="020B0604020202020204"/>
                <a:ea typeface="微软雅黑" panose="020B0503020204020204" pitchFamily="34" charset="-122"/>
                <a:sym typeface="Arial" panose="020B0604020202020204"/>
              </a:rPr>
              <a:t>CAMPANY NAME</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2250" advClick="0" advTm="0">
        <p14:vortex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par>
                          <p:cTn id="8" fill="hold">
                            <p:stCondLst>
                              <p:cond delay="500"/>
                            </p:stCondLst>
                            <p:childTnLst>
                              <p:par>
                                <p:cTn id="9" presetID="0" presetClass="entr" presetSubtype="0" fill="hold" grpId="0" nodeType="afterEffect">
                                  <p:stCondLst>
                                    <p:cond delay="0"/>
                                  </p:stCondLst>
                                  <p:iterate type="lt">
                                    <p:tmPct val="10000"/>
                                  </p:iterate>
                                  <p:childTnLst>
                                    <p:set>
                                      <p:cBhvr>
                                        <p:cTn id="10" dur="750" fill="hold">
                                          <p:stCondLst>
                                            <p:cond delay="0"/>
                                          </p:stCondLst>
                                        </p:cTn>
                                        <p:tgtEl>
                                          <p:spTgt spid="22"/>
                                        </p:tgtEl>
                                        <p:attrNameLst>
                                          <p:attrName>style.visibility</p:attrName>
                                        </p:attrNameLst>
                                      </p:cBhvr>
                                      <p:to>
                                        <p:strVal val="visible"/>
                                      </p:to>
                                    </p:set>
                                    <p:anim to="" calcmode="lin" valueType="num">
                                      <p:cBhvr>
                                        <p:cTn id="11" dur="750" fill="hold">
                                          <p:stCondLst>
                                            <p:cond delay="0"/>
                                          </p:stCondLst>
                                        </p:cTn>
                                        <p:tgtEl>
                                          <p:spTgt spid="22"/>
                                        </p:tgtEl>
                                        <p:attrNameLst>
                                          <p:attrName>ppt_h</p:attrName>
                                        </p:attrNameLst>
                                      </p:cBhvr>
                                      <p:tavLst>
                                        <p:tav tm="0" fmla="#ppt_h-#ppt_h*((1.5-1.5*$)^3-(1.5-1.5*$)^2)">
                                          <p:val>
                                            <p:fltVal val="0"/>
                                          </p:val>
                                        </p:tav>
                                        <p:tav tm="100000">
                                          <p:val>
                                            <p:fltVal val="1"/>
                                          </p:val>
                                        </p:tav>
                                      </p:tavLst>
                                    </p:anim>
                                    <p:anim to="" calcmode="lin" valueType="num">
                                      <p:cBhvr>
                                        <p:cTn id="12" dur="750" fill="hold">
                                          <p:stCondLst>
                                            <p:cond delay="0"/>
                                          </p:stCondLst>
                                        </p:cTn>
                                        <p:tgtEl>
                                          <p:spTgt spid="22"/>
                                        </p:tgtEl>
                                        <p:attrNameLst>
                                          <p:attrName>ppt_w</p:attrName>
                                        </p:attrNameLst>
                                      </p:cBhvr>
                                      <p:tavLst>
                                        <p:tav tm="0" fmla="#ppt_w-#ppt_w*((1.5-1.5*$)^3-(1.5-1.5*$)^2)">
                                          <p:val>
                                            <p:fltVal val="0"/>
                                          </p:val>
                                        </p:tav>
                                        <p:tav tm="100000">
                                          <p:val>
                                            <p:fltVal val="1"/>
                                          </p:val>
                                        </p:tav>
                                      </p:tavLst>
                                    </p:anim>
                                  </p:childTnLst>
                                </p:cTn>
                              </p:par>
                            </p:childTnLst>
                          </p:cTn>
                        </p:par>
                        <p:par>
                          <p:cTn id="13" fill="hold">
                            <p:stCondLst>
                              <p:cond delay="2750"/>
                            </p:stCondLst>
                            <p:childTnLst>
                              <p:par>
                                <p:cTn id="14" presetID="22" presetClass="entr" presetSubtype="2"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500"/>
                                        <p:tgtEl>
                                          <p:spTgt spid="8"/>
                                        </p:tgtEl>
                                      </p:cBhvr>
                                    </p:animEffect>
                                  </p:childTnLst>
                                </p:cTn>
                              </p:par>
                            </p:childTnLst>
                          </p:cTn>
                        </p:par>
                        <p:par>
                          <p:cTn id="17" fill="hold">
                            <p:stCondLst>
                              <p:cond delay="3250"/>
                            </p:stCondLst>
                            <p:childTnLst>
                              <p:par>
                                <p:cTn id="18" presetID="0" presetClass="entr" presetSubtype="0" fill="hold" nodeType="afterEffect">
                                  <p:stCondLst>
                                    <p:cond delay="0"/>
                                  </p:stCondLst>
                                  <p:childTnLst>
                                    <p:set>
                                      <p:cBhvr>
                                        <p:cTn id="19" dur="750" fill="hold">
                                          <p:stCondLst>
                                            <p:cond delay="0"/>
                                          </p:stCondLst>
                                        </p:cTn>
                                        <p:tgtEl>
                                          <p:spTgt spid="7"/>
                                        </p:tgtEl>
                                        <p:attrNameLst>
                                          <p:attrName>style.visibility</p:attrName>
                                        </p:attrNameLst>
                                      </p:cBhvr>
                                      <p:to>
                                        <p:strVal val="visible"/>
                                      </p:to>
                                    </p:set>
                                    <p:anim to="" calcmode="lin" valueType="num">
                                      <p:cBhvr>
                                        <p:cTn id="20" dur="750" fill="hold">
                                          <p:stCondLst>
                                            <p:cond delay="0"/>
                                          </p:stCondLst>
                                        </p:cTn>
                                        <p:tgtEl>
                                          <p:spTgt spid="7"/>
                                        </p:tgtEl>
                                        <p:attrNameLst>
                                          <p:attrName>ppt_h</p:attrName>
                                        </p:attrNameLst>
                                      </p:cBhvr>
                                      <p:tavLst>
                                        <p:tav tm="0" fmla="#ppt_h-#ppt_h*cos(4*pi*$)*(1-$)^2">
                                          <p:val>
                                            <p:fltVal val="0"/>
                                          </p:val>
                                        </p:tav>
                                        <p:tav tm="100000">
                                          <p:val>
                                            <p:fltVal val="1"/>
                                          </p:val>
                                        </p:tav>
                                      </p:tavLst>
                                    </p:anim>
                                    <p:anim to="" calcmode="lin" valueType="num">
                                      <p:cBhvr>
                                        <p:cTn id="21" dur="750" fill="hold">
                                          <p:stCondLst>
                                            <p:cond delay="0"/>
                                          </p:stCondLst>
                                        </p:cTn>
                                        <p:tgtEl>
                                          <p:spTgt spid="7"/>
                                        </p:tgtEl>
                                        <p:attrNameLst>
                                          <p:attrName>ppt_w</p:attrName>
                                        </p:attrNameLst>
                                      </p:cBhvr>
                                      <p:tavLst>
                                        <p:tav tm="0" fmla="#ppt_w-#ppt_w*cos(4*pi*$)*(1-$)^2">
                                          <p:val>
                                            <p:fltVal val="0"/>
                                          </p:val>
                                        </p:tav>
                                        <p:tav tm="100000">
                                          <p:val>
                                            <p:fltVal val="1"/>
                                          </p:val>
                                        </p:tav>
                                      </p:tavLst>
                                    </p:anim>
                                  </p:childTnLst>
                                </p:cTn>
                              </p:par>
                            </p:childTnLst>
                          </p:cTn>
                        </p:par>
                        <p:par>
                          <p:cTn id="22" fill="hold">
                            <p:stCondLst>
                              <p:cond delay="4250"/>
                            </p:stCondLst>
                            <p:childTnLst>
                              <p:par>
                                <p:cTn id="23" presetID="0" presetClass="entr" presetSubtype="0" fill="hold" grpId="0" nodeType="afterEffect">
                                  <p:stCondLst>
                                    <p:cond delay="0"/>
                                  </p:stCondLst>
                                  <p:iterate type="lt">
                                    <p:tmPct val="10000"/>
                                  </p:iterate>
                                  <p:childTnLst>
                                    <p:set>
                                      <p:cBhvr>
                                        <p:cTn id="24" dur="1" fill="hold">
                                          <p:stCondLst>
                                            <p:cond delay="0"/>
                                          </p:stCondLst>
                                        </p:cTn>
                                        <p:tgtEl>
                                          <p:spTgt spid="9"/>
                                        </p:tgtEl>
                                        <p:attrNameLst>
                                          <p:attrName>style.visibility</p:attrName>
                                        </p:attrNameLst>
                                      </p:cBhvr>
                                      <p:to>
                                        <p:strVal val="visible"/>
                                      </p:to>
                                    </p:set>
                                    <p:anim to="" calcmode="lin" valueType="num">
                                      <p:cBhvr>
                                        <p:cTn id="25" dur="700" fill="hold">
                                          <p:stCondLst>
                                            <p:cond delay="0"/>
                                          </p:stCondLst>
                                        </p:cTn>
                                        <p:tgtEl>
                                          <p:spTgt spid="9"/>
                                        </p:tgtEl>
                                        <p:attrNameLst>
                                          <p:attrName>ppt_y</p:attrName>
                                        </p:attrNameLst>
                                      </p:cBhvr>
                                      <p:tavLst>
                                        <p:tav tm="0" fmla="#ppt_y+#ppt_h/2*((1.5-1.5*$)^3-(1.5-1.5*$)^2)*8/9">
                                          <p:val>
                                            <p:fltVal val="0"/>
                                          </p:val>
                                        </p:tav>
                                        <p:tav tm="100000">
                                          <p:val>
                                            <p:fltVal val="1"/>
                                          </p:val>
                                        </p:tav>
                                      </p:tavLst>
                                    </p:anim>
                                    <p:anim to="" calcmode="lin" valueType="num">
                                      <p:cBhvr>
                                        <p:cTn id="26" dur="700" fill="hold">
                                          <p:stCondLst>
                                            <p:cond delay="0"/>
                                          </p:stCondLst>
                                        </p:cTn>
                                        <p:tgtEl>
                                          <p:spTgt spid="9"/>
                                        </p:tgtEl>
                                        <p:attrNameLst>
                                          <p:attrName>ppt_h</p:attrName>
                                        </p:attrNameLst>
                                      </p:cBhvr>
                                      <p:tavLst>
                                        <p:tav tm="0" fmla="#ppt_h-#ppt_h*((1.5-1.5*$)^3-(1.5-1.5*$)^2)">
                                          <p:val>
                                            <p:fltVal val="0"/>
                                          </p:val>
                                        </p:tav>
                                        <p:tav tm="100000">
                                          <p:val>
                                            <p:fltVal val="1"/>
                                          </p:val>
                                        </p:tav>
                                      </p:tavLst>
                                    </p:anim>
                                    <p:animEffect filter="fade">
                                      <p:cBhvr>
                                        <p:cTn id="27" dur="700">
                                          <p:stCondLst>
                                            <p:cond delay="0"/>
                                          </p:stCondLst>
                                        </p:cTn>
                                        <p:tgtEl>
                                          <p:spTgt spid="9"/>
                                        </p:tgtEl>
                                      </p:cBhvr>
                                    </p:animEffect>
                                  </p:childTnLst>
                                </p:cTn>
                              </p:par>
                            </p:childTnLst>
                          </p:cTn>
                        </p:par>
                        <p:par>
                          <p:cTn id="28" fill="hold">
                            <p:stCondLst>
                              <p:cond delay="5819"/>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6319"/>
                            </p:stCondLst>
                            <p:childTnLst>
                              <p:par>
                                <p:cTn id="33" presetID="0" presetClass="entr" presetSubtype="0" fill="hold" grpId="0" nodeType="after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to="" calcmode="lin" valueType="num">
                                      <p:cBhvr>
                                        <p:cTn id="35" dur="700" fill="hold">
                                          <p:stCondLst>
                                            <p:cond delay="0"/>
                                          </p:stCondLst>
                                        </p:cTn>
                                        <p:tgtEl>
                                          <p:spTgt spid="11"/>
                                        </p:tgtEl>
                                        <p:attrNameLst>
                                          <p:attrName>ppt_y</p:attrName>
                                        </p:attrNameLst>
                                      </p:cBhvr>
                                      <p:tavLst>
                                        <p:tav tm="0" fmla="#ppt_y-#ppt_h/2*((1.5-1.5*$)^3-(1.5-1.5*$)^2)*8/9">
                                          <p:val>
                                            <p:fltVal val="0"/>
                                          </p:val>
                                        </p:tav>
                                        <p:tav tm="100000">
                                          <p:val>
                                            <p:fltVal val="1"/>
                                          </p:val>
                                        </p:tav>
                                      </p:tavLst>
                                    </p:anim>
                                    <p:anim to="" calcmode="lin" valueType="num">
                                      <p:cBhvr>
                                        <p:cTn id="36" dur="700" fill="hold">
                                          <p:stCondLst>
                                            <p:cond delay="0"/>
                                          </p:stCondLst>
                                        </p:cTn>
                                        <p:tgtEl>
                                          <p:spTgt spid="11"/>
                                        </p:tgtEl>
                                        <p:attrNameLst>
                                          <p:attrName>ppt_h</p:attrName>
                                        </p:attrNameLst>
                                      </p:cBhvr>
                                      <p:tavLst>
                                        <p:tav tm="0" fmla="#ppt_h-#ppt_h*((1.5-1.5*$)^3-(1.5-1.5*$)^2)">
                                          <p:val>
                                            <p:fltVal val="0"/>
                                          </p:val>
                                        </p:tav>
                                        <p:tav tm="100000">
                                          <p:val>
                                            <p:fltVal val="1"/>
                                          </p:val>
                                        </p:tav>
                                      </p:tavLst>
                                    </p:anim>
                                    <p:animEffect filter="fade">
                                      <p:cBhvr>
                                        <p:cTn id="37" dur="700">
                                          <p:stCondLst>
                                            <p:cond delay="0"/>
                                          </p:stCondLst>
                                        </p:cTn>
                                        <p:tgtEl>
                                          <p:spTgt spid="11"/>
                                        </p:tgtEl>
                                      </p:cBhvr>
                                    </p:animEffect>
                                  </p:childTnLst>
                                </p:cTn>
                              </p:par>
                            </p:childTnLst>
                          </p:cTn>
                        </p:par>
                        <p:par>
                          <p:cTn id="38" fill="hold">
                            <p:stCondLst>
                              <p:cond delay="8630"/>
                            </p:stCondLst>
                            <p:childTnLst>
                              <p:par>
                                <p:cTn id="39" presetID="22" presetClass="entr" presetSubtype="2"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right)">
                                      <p:cBhvr>
                                        <p:cTn id="41" dur="500"/>
                                        <p:tgtEl>
                                          <p:spTgt spid="17"/>
                                        </p:tgtEl>
                                      </p:cBhvr>
                                    </p:animEffect>
                                  </p:childTnLst>
                                </p:cTn>
                              </p:par>
                              <p:par>
                                <p:cTn id="42" presetID="22" presetClass="entr" presetSubtype="8" fill="hold"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91728" y="206477"/>
            <a:ext cx="280220" cy="2802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 name="PA-文本框 6"/>
          <p:cNvSpPr txBox="1"/>
          <p:nvPr>
            <p:custDataLst>
              <p:tags r:id="rId1"/>
            </p:custDataLst>
          </p:nvPr>
        </p:nvSpPr>
        <p:spPr>
          <a:xfrm>
            <a:off x="471948" y="146532"/>
            <a:ext cx="1954381" cy="400110"/>
          </a:xfrm>
          <a:prstGeom prst="rect">
            <a:avLst/>
          </a:prstGeom>
          <a:noFill/>
        </p:spPr>
        <p:txBody>
          <a:bodyPr wrap="none" rtlCol="0">
            <a:spAutoFit/>
            <a:scene3d>
              <a:camera prst="orthographicFront"/>
              <a:lightRig rig="threePt" dir="t"/>
            </a:scene3d>
            <a:sp3d contourW="12700"/>
          </a:bodyPr>
          <a:lstStyle/>
          <a:p>
            <a:pPr algn="ctr"/>
            <a:r>
              <a:rPr lang="zh-CN" altLang="en-US" sz="20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2000" b="1" spc="300" dirty="0">
              <a:solidFill>
                <a:schemeClr val="bg1"/>
              </a:solidFill>
              <a:latin typeface="Arial" panose="020B0604020202020204"/>
              <a:ea typeface="微软雅黑" panose="020B0503020204020204" pitchFamily="34" charset="-122"/>
              <a:sym typeface="Arial" panose="020B0604020202020204"/>
            </a:endParaRPr>
          </a:p>
        </p:txBody>
      </p:sp>
      <p:sp>
        <p:nvSpPr>
          <p:cNvPr id="24" name="Oval 5"/>
          <p:cNvSpPr/>
          <p:nvPr/>
        </p:nvSpPr>
        <p:spPr>
          <a:xfrm>
            <a:off x="9039860" y="1632484"/>
            <a:ext cx="2072640" cy="207264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25" name="Oval 10"/>
          <p:cNvSpPr/>
          <p:nvPr/>
        </p:nvSpPr>
        <p:spPr>
          <a:xfrm>
            <a:off x="7030720" y="867944"/>
            <a:ext cx="2072640" cy="207264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26" name="Oval 15"/>
          <p:cNvSpPr/>
          <p:nvPr/>
        </p:nvSpPr>
        <p:spPr>
          <a:xfrm>
            <a:off x="5013960" y="1583443"/>
            <a:ext cx="2072640" cy="207264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27" name="Oval 20"/>
          <p:cNvSpPr/>
          <p:nvPr/>
        </p:nvSpPr>
        <p:spPr>
          <a:xfrm>
            <a:off x="3007360" y="833427"/>
            <a:ext cx="2072640" cy="207264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28" name="Oval 25"/>
          <p:cNvSpPr/>
          <p:nvPr/>
        </p:nvSpPr>
        <p:spPr>
          <a:xfrm>
            <a:off x="1127760" y="1883944"/>
            <a:ext cx="2072640" cy="207264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a:ea typeface="微软雅黑" panose="020B0503020204020204" pitchFamily="34" charset="-122"/>
              <a:sym typeface="Arial" panose="020B0604020202020204"/>
            </a:endParaRPr>
          </a:p>
        </p:txBody>
      </p:sp>
      <p:cxnSp>
        <p:nvCxnSpPr>
          <p:cNvPr id="29" name="Straight Connector 30"/>
          <p:cNvCxnSpPr/>
          <p:nvPr/>
        </p:nvCxnSpPr>
        <p:spPr>
          <a:xfrm>
            <a:off x="76200" y="5416491"/>
            <a:ext cx="12094243" cy="1555"/>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0" name="Oval 31"/>
          <p:cNvSpPr/>
          <p:nvPr/>
        </p:nvSpPr>
        <p:spPr>
          <a:xfrm>
            <a:off x="2017344" y="5282940"/>
            <a:ext cx="268656" cy="268656"/>
          </a:xfrm>
          <a:prstGeom prst="ellipse">
            <a:avLst/>
          </a:prstGeom>
          <a:solidFill>
            <a:schemeClr val="bg1"/>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31" name="Oval 35"/>
          <p:cNvSpPr/>
          <p:nvPr/>
        </p:nvSpPr>
        <p:spPr>
          <a:xfrm>
            <a:off x="3909644" y="5282940"/>
            <a:ext cx="268656" cy="268656"/>
          </a:xfrm>
          <a:prstGeom prst="ellipse">
            <a:avLst/>
          </a:prstGeom>
          <a:solidFill>
            <a:schemeClr val="bg1"/>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32" name="Oval 39"/>
          <p:cNvSpPr/>
          <p:nvPr/>
        </p:nvSpPr>
        <p:spPr>
          <a:xfrm>
            <a:off x="5916244" y="5282940"/>
            <a:ext cx="268656" cy="268656"/>
          </a:xfrm>
          <a:prstGeom prst="ellipse">
            <a:avLst/>
          </a:prstGeom>
          <a:solidFill>
            <a:schemeClr val="bg1"/>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33" name="Oval 43"/>
          <p:cNvSpPr/>
          <p:nvPr/>
        </p:nvSpPr>
        <p:spPr>
          <a:xfrm>
            <a:off x="7922844" y="5282940"/>
            <a:ext cx="268656" cy="268656"/>
          </a:xfrm>
          <a:prstGeom prst="ellipse">
            <a:avLst/>
          </a:prstGeom>
          <a:solidFill>
            <a:schemeClr val="bg1"/>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34" name="Oval 47"/>
          <p:cNvSpPr/>
          <p:nvPr/>
        </p:nvSpPr>
        <p:spPr>
          <a:xfrm>
            <a:off x="9954844" y="5282940"/>
            <a:ext cx="268656" cy="268656"/>
          </a:xfrm>
          <a:prstGeom prst="ellipse">
            <a:avLst/>
          </a:prstGeom>
          <a:solidFill>
            <a:schemeClr val="bg1"/>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35" name="Isosceles Triangle 51"/>
          <p:cNvSpPr/>
          <p:nvPr/>
        </p:nvSpPr>
        <p:spPr>
          <a:xfrm flipV="1">
            <a:off x="3992880" y="3428223"/>
            <a:ext cx="101600" cy="18288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36" name="Oval 52"/>
          <p:cNvSpPr/>
          <p:nvPr/>
        </p:nvSpPr>
        <p:spPr>
          <a:xfrm>
            <a:off x="3637280" y="2629578"/>
            <a:ext cx="812800" cy="812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37" name="Isosceles Triangle 54"/>
          <p:cNvSpPr/>
          <p:nvPr/>
        </p:nvSpPr>
        <p:spPr>
          <a:xfrm flipV="1">
            <a:off x="2113280" y="4479029"/>
            <a:ext cx="101600" cy="79835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38" name="Oval 55"/>
          <p:cNvSpPr/>
          <p:nvPr/>
        </p:nvSpPr>
        <p:spPr>
          <a:xfrm>
            <a:off x="1757680" y="3699458"/>
            <a:ext cx="812800" cy="812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1"/>
              </a:solidFill>
              <a:latin typeface="Arial" panose="020B0604020202020204"/>
              <a:ea typeface="微软雅黑" panose="020B0503020204020204" pitchFamily="34" charset="-122"/>
              <a:sym typeface="Arial" panose="020B0604020202020204"/>
            </a:endParaRPr>
          </a:p>
        </p:txBody>
      </p:sp>
      <p:sp>
        <p:nvSpPr>
          <p:cNvPr id="39" name="Isosceles Triangle 57"/>
          <p:cNvSpPr/>
          <p:nvPr/>
        </p:nvSpPr>
        <p:spPr>
          <a:xfrm flipV="1">
            <a:off x="5999480" y="4254263"/>
            <a:ext cx="101600" cy="9753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40" name="Oval 58"/>
          <p:cNvSpPr/>
          <p:nvPr/>
        </p:nvSpPr>
        <p:spPr>
          <a:xfrm>
            <a:off x="5643880" y="3455618"/>
            <a:ext cx="812800" cy="812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41" name="Isosceles Triangle 60"/>
          <p:cNvSpPr/>
          <p:nvPr/>
        </p:nvSpPr>
        <p:spPr>
          <a:xfrm flipV="1">
            <a:off x="8016240" y="3428223"/>
            <a:ext cx="101600" cy="18288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42" name="Oval 61"/>
          <p:cNvSpPr/>
          <p:nvPr/>
        </p:nvSpPr>
        <p:spPr>
          <a:xfrm>
            <a:off x="7660640" y="2629578"/>
            <a:ext cx="812800" cy="812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43" name="Isosceles Triangle 63"/>
          <p:cNvSpPr/>
          <p:nvPr/>
        </p:nvSpPr>
        <p:spPr>
          <a:xfrm flipV="1">
            <a:off x="10025380" y="4254263"/>
            <a:ext cx="101600" cy="9753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44" name="Oval 64"/>
          <p:cNvSpPr/>
          <p:nvPr/>
        </p:nvSpPr>
        <p:spPr>
          <a:xfrm>
            <a:off x="9669780" y="3455618"/>
            <a:ext cx="812800" cy="812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45" name="TextBox 65"/>
          <p:cNvSpPr txBox="1"/>
          <p:nvPr/>
        </p:nvSpPr>
        <p:spPr>
          <a:xfrm>
            <a:off x="1785650" y="3878962"/>
            <a:ext cx="793807" cy="420564"/>
          </a:xfrm>
          <a:prstGeom prst="rect">
            <a:avLst/>
          </a:prstGeom>
          <a:noFill/>
        </p:spPr>
        <p:txBody>
          <a:bodyPr wrap="none" rtlCol="0">
            <a:spAutoFit/>
          </a:bodyPr>
          <a:lstStyle/>
          <a:p>
            <a:r>
              <a:rPr lang="en-US" sz="2135"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rPr>
              <a:t>2029</a:t>
            </a:r>
            <a:endParaRPr lang="en-US" sz="2135"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endParaRPr>
          </a:p>
        </p:txBody>
      </p:sp>
      <p:sp>
        <p:nvSpPr>
          <p:cNvPr id="46" name="TextBox 66"/>
          <p:cNvSpPr txBox="1"/>
          <p:nvPr/>
        </p:nvSpPr>
        <p:spPr>
          <a:xfrm>
            <a:off x="3651266" y="2838462"/>
            <a:ext cx="793807" cy="420564"/>
          </a:xfrm>
          <a:prstGeom prst="rect">
            <a:avLst/>
          </a:prstGeom>
          <a:noFill/>
        </p:spPr>
        <p:txBody>
          <a:bodyPr wrap="none" rtlCol="0">
            <a:spAutoFit/>
          </a:bodyPr>
          <a:lstStyle/>
          <a:p>
            <a:r>
              <a:rPr lang="en-US" sz="2135"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rPr>
              <a:t>2020</a:t>
            </a:r>
            <a:endParaRPr lang="en-US" sz="2135"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endParaRPr>
          </a:p>
        </p:txBody>
      </p:sp>
      <p:sp>
        <p:nvSpPr>
          <p:cNvPr id="47" name="TextBox 67"/>
          <p:cNvSpPr txBox="1"/>
          <p:nvPr/>
        </p:nvSpPr>
        <p:spPr>
          <a:xfrm>
            <a:off x="5657866" y="3664960"/>
            <a:ext cx="793807" cy="420564"/>
          </a:xfrm>
          <a:prstGeom prst="rect">
            <a:avLst/>
          </a:prstGeom>
          <a:noFill/>
        </p:spPr>
        <p:txBody>
          <a:bodyPr wrap="none" rtlCol="0">
            <a:spAutoFit/>
          </a:bodyPr>
          <a:lstStyle/>
          <a:p>
            <a:r>
              <a:rPr lang="en-US" sz="2135"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rPr>
              <a:t>2021</a:t>
            </a:r>
            <a:endParaRPr lang="en-US" sz="2135"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endParaRPr>
          </a:p>
        </p:txBody>
      </p:sp>
      <p:sp>
        <p:nvSpPr>
          <p:cNvPr id="48" name="TextBox 68"/>
          <p:cNvSpPr txBox="1"/>
          <p:nvPr/>
        </p:nvSpPr>
        <p:spPr>
          <a:xfrm>
            <a:off x="7674626" y="2851162"/>
            <a:ext cx="793807" cy="420564"/>
          </a:xfrm>
          <a:prstGeom prst="rect">
            <a:avLst/>
          </a:prstGeom>
          <a:noFill/>
        </p:spPr>
        <p:txBody>
          <a:bodyPr wrap="none" rtlCol="0">
            <a:spAutoFit/>
          </a:bodyPr>
          <a:lstStyle/>
          <a:p>
            <a:r>
              <a:rPr lang="en-US" sz="2135"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rPr>
              <a:t>2022</a:t>
            </a:r>
            <a:endParaRPr lang="en-US" sz="2135"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endParaRPr>
          </a:p>
        </p:txBody>
      </p:sp>
      <p:sp>
        <p:nvSpPr>
          <p:cNvPr id="49" name="TextBox 69"/>
          <p:cNvSpPr txBox="1"/>
          <p:nvPr/>
        </p:nvSpPr>
        <p:spPr>
          <a:xfrm>
            <a:off x="9683766" y="3691359"/>
            <a:ext cx="793807" cy="420564"/>
          </a:xfrm>
          <a:prstGeom prst="rect">
            <a:avLst/>
          </a:prstGeom>
          <a:noFill/>
        </p:spPr>
        <p:txBody>
          <a:bodyPr wrap="none" rtlCol="0">
            <a:spAutoFit/>
          </a:bodyPr>
          <a:lstStyle/>
          <a:p>
            <a:r>
              <a:rPr lang="en-US" sz="2135"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rPr>
              <a:t>2023</a:t>
            </a:r>
            <a:endParaRPr lang="en-US" sz="2135"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endParaRPr>
          </a:p>
        </p:txBody>
      </p:sp>
      <p:sp>
        <p:nvSpPr>
          <p:cNvPr id="50" name="TextBox 20"/>
          <p:cNvSpPr txBox="1"/>
          <p:nvPr/>
        </p:nvSpPr>
        <p:spPr>
          <a:xfrm>
            <a:off x="1158821" y="2320249"/>
            <a:ext cx="2010518" cy="1375761"/>
          </a:xfrm>
          <a:prstGeom prst="rect">
            <a:avLst/>
          </a:prstGeom>
          <a:noFill/>
        </p:spPr>
        <p:txBody>
          <a:bodyPr wrap="square" rtlCol="0">
            <a:spAutoFit/>
          </a:bodyPr>
          <a:lstStyle/>
          <a:p>
            <a:pPr lvl="0" algn="ctr">
              <a:defRPr/>
            </a:pPr>
            <a:r>
              <a:rPr lang="zh-CN" altLang="en-US" sz="1600" b="1" dirty="0">
                <a:solidFill>
                  <a:schemeClr val="bg1"/>
                </a:solidFill>
                <a:latin typeface="Arial" panose="020B0604020202020204"/>
                <a:ea typeface="微软雅黑" panose="020B0503020204020204" pitchFamily="34" charset="-122"/>
                <a:sym typeface="Arial" panose="020B0604020202020204"/>
              </a:rPr>
              <a:t>标题文字添加</a:t>
            </a:r>
            <a:endParaRPr lang="zh-CN" altLang="en-US" sz="1600" b="1" dirty="0">
              <a:solidFill>
                <a:schemeClr val="bg1"/>
              </a:solidFill>
              <a:latin typeface="Arial" panose="020B0604020202020204"/>
              <a:ea typeface="微软雅黑" panose="020B0503020204020204" pitchFamily="34" charset="-122"/>
              <a:sym typeface="Arial" panose="020B0604020202020204"/>
            </a:endParaRPr>
          </a:p>
          <a:p>
            <a:pPr lvl="0" algn="ctr">
              <a:lnSpc>
                <a:spcPct val="114000"/>
              </a:lnSpc>
              <a:defRPr/>
            </a:pPr>
            <a:endParaRPr lang="en-US" altLang="zh-CN" sz="1000" dirty="0">
              <a:solidFill>
                <a:schemeClr val="bg1"/>
              </a:solidFill>
              <a:latin typeface="Arial" panose="020B0604020202020204"/>
              <a:ea typeface="微软雅黑" panose="020B0503020204020204" pitchFamily="34" charset="-122"/>
              <a:sym typeface="Arial" panose="020B0604020202020204"/>
            </a:endParaRPr>
          </a:p>
          <a:p>
            <a:pPr algn="ct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51" name="TextBox 20"/>
          <p:cNvSpPr txBox="1"/>
          <p:nvPr/>
        </p:nvSpPr>
        <p:spPr>
          <a:xfrm>
            <a:off x="5065540" y="1947979"/>
            <a:ext cx="2010518" cy="1375761"/>
          </a:xfrm>
          <a:prstGeom prst="rect">
            <a:avLst/>
          </a:prstGeom>
          <a:noFill/>
        </p:spPr>
        <p:txBody>
          <a:bodyPr wrap="square" rtlCol="0">
            <a:spAutoFit/>
          </a:bodyPr>
          <a:lstStyle/>
          <a:p>
            <a:pPr lvl="0" algn="ctr">
              <a:defRPr/>
            </a:pPr>
            <a:r>
              <a:rPr lang="zh-CN" altLang="en-US" sz="1600" b="1" dirty="0">
                <a:solidFill>
                  <a:schemeClr val="bg1"/>
                </a:solidFill>
                <a:latin typeface="Arial" panose="020B0604020202020204"/>
                <a:ea typeface="微软雅黑" panose="020B0503020204020204" pitchFamily="34" charset="-122"/>
                <a:sym typeface="Arial" panose="020B0604020202020204"/>
              </a:rPr>
              <a:t>标题文字添加</a:t>
            </a:r>
            <a:endParaRPr lang="zh-CN" altLang="en-US" sz="1600" b="1" dirty="0">
              <a:solidFill>
                <a:schemeClr val="bg1"/>
              </a:solidFill>
              <a:latin typeface="Arial" panose="020B0604020202020204"/>
              <a:ea typeface="微软雅黑" panose="020B0503020204020204" pitchFamily="34" charset="-122"/>
              <a:sym typeface="Arial" panose="020B0604020202020204"/>
            </a:endParaRPr>
          </a:p>
          <a:p>
            <a:pPr lvl="0" algn="ctr">
              <a:lnSpc>
                <a:spcPct val="114000"/>
              </a:lnSpc>
              <a:defRPr/>
            </a:pPr>
            <a:endParaRPr lang="en-US" altLang="zh-CN" sz="1000" dirty="0">
              <a:solidFill>
                <a:schemeClr val="bg1"/>
              </a:solidFill>
              <a:latin typeface="Arial" panose="020B0604020202020204"/>
              <a:ea typeface="微软雅黑" panose="020B0503020204020204" pitchFamily="34" charset="-122"/>
              <a:sym typeface="Arial" panose="020B0604020202020204"/>
            </a:endParaRPr>
          </a:p>
          <a:p>
            <a:pPr algn="ct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52" name="TextBox 20"/>
          <p:cNvSpPr txBox="1"/>
          <p:nvPr/>
        </p:nvSpPr>
        <p:spPr>
          <a:xfrm>
            <a:off x="9074438" y="1980112"/>
            <a:ext cx="2010518" cy="1446550"/>
          </a:xfrm>
          <a:prstGeom prst="rect">
            <a:avLst/>
          </a:prstGeom>
          <a:noFill/>
        </p:spPr>
        <p:txBody>
          <a:bodyPr wrap="square" rtlCol="0">
            <a:spAutoFit/>
          </a:bodyPr>
          <a:lstStyle/>
          <a:p>
            <a:pPr lvl="0" algn="ctr">
              <a:defRPr/>
            </a:pPr>
            <a:r>
              <a:rPr lang="zh-CN" altLang="en-US" sz="1600" b="1" dirty="0">
                <a:solidFill>
                  <a:schemeClr val="bg1"/>
                </a:solidFill>
                <a:latin typeface="Arial" panose="020B0604020202020204"/>
                <a:ea typeface="微软雅黑" panose="020B0503020204020204" pitchFamily="34" charset="-122"/>
                <a:sym typeface="Arial" panose="020B0604020202020204"/>
              </a:rPr>
              <a:t>标题文字添加</a:t>
            </a:r>
            <a:endParaRPr lang="en-US" altLang="zh-CN" sz="1600" b="1" dirty="0">
              <a:solidFill>
                <a:schemeClr val="bg1"/>
              </a:solidFill>
              <a:latin typeface="Arial" panose="020B0604020202020204"/>
              <a:ea typeface="微软雅黑" panose="020B0503020204020204" pitchFamily="34" charset="-122"/>
              <a:sym typeface="Arial" panose="020B0604020202020204"/>
            </a:endParaRPr>
          </a:p>
          <a:p>
            <a:pPr lvl="0" algn="ctr">
              <a:defRPr/>
            </a:pPr>
            <a:endParaRPr lang="zh-CN" altLang="en-US" sz="1600" b="1" dirty="0">
              <a:solidFill>
                <a:schemeClr val="bg1"/>
              </a:solidFill>
              <a:latin typeface="Arial" panose="020B0604020202020204"/>
              <a:ea typeface="微软雅黑" panose="020B0503020204020204" pitchFamily="34" charset="-122"/>
              <a:sym typeface="Arial" panose="020B0604020202020204"/>
            </a:endParaRPr>
          </a:p>
          <a:p>
            <a:pPr algn="ct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53" name="TextBox 20"/>
          <p:cNvSpPr txBox="1"/>
          <p:nvPr/>
        </p:nvSpPr>
        <p:spPr>
          <a:xfrm>
            <a:off x="3038421" y="1155900"/>
            <a:ext cx="2010518" cy="1375761"/>
          </a:xfrm>
          <a:prstGeom prst="rect">
            <a:avLst/>
          </a:prstGeom>
          <a:noFill/>
        </p:spPr>
        <p:txBody>
          <a:bodyPr wrap="square" rtlCol="0">
            <a:spAutoFit/>
          </a:bodyPr>
          <a:lstStyle/>
          <a:p>
            <a:pPr lvl="0" algn="ctr">
              <a:defRPr/>
            </a:pPr>
            <a:r>
              <a:rPr lang="zh-CN" altLang="en-US" sz="1600" b="1" dirty="0">
                <a:solidFill>
                  <a:schemeClr val="bg1"/>
                </a:solidFill>
                <a:latin typeface="Arial" panose="020B0604020202020204"/>
                <a:ea typeface="微软雅黑" panose="020B0503020204020204" pitchFamily="34" charset="-122"/>
                <a:sym typeface="Arial" panose="020B0604020202020204"/>
              </a:rPr>
              <a:t>标题文字添加</a:t>
            </a:r>
            <a:endParaRPr lang="zh-CN" altLang="en-US" sz="1600" b="1" dirty="0">
              <a:solidFill>
                <a:schemeClr val="bg1"/>
              </a:solidFill>
              <a:latin typeface="Arial" panose="020B0604020202020204"/>
              <a:ea typeface="微软雅黑" panose="020B0503020204020204" pitchFamily="34" charset="-122"/>
              <a:sym typeface="Arial" panose="020B0604020202020204"/>
            </a:endParaRPr>
          </a:p>
          <a:p>
            <a:pPr lvl="0" algn="ctr">
              <a:lnSpc>
                <a:spcPct val="114000"/>
              </a:lnSpc>
              <a:defRPr/>
            </a:pPr>
            <a:endParaRPr lang="en-US" altLang="zh-CN" sz="1000" dirty="0">
              <a:solidFill>
                <a:schemeClr val="bg1"/>
              </a:solidFill>
              <a:latin typeface="Arial" panose="020B0604020202020204"/>
              <a:ea typeface="微软雅黑" panose="020B0503020204020204" pitchFamily="34" charset="-122"/>
              <a:sym typeface="Arial" panose="020B0604020202020204"/>
            </a:endParaRPr>
          </a:p>
          <a:p>
            <a:pPr algn="ct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54" name="TextBox 20"/>
          <p:cNvSpPr txBox="1"/>
          <p:nvPr/>
        </p:nvSpPr>
        <p:spPr>
          <a:xfrm>
            <a:off x="7046631" y="1155900"/>
            <a:ext cx="2010518" cy="1375761"/>
          </a:xfrm>
          <a:prstGeom prst="rect">
            <a:avLst/>
          </a:prstGeom>
          <a:noFill/>
        </p:spPr>
        <p:txBody>
          <a:bodyPr wrap="square" rtlCol="0">
            <a:spAutoFit/>
          </a:bodyPr>
          <a:lstStyle/>
          <a:p>
            <a:pPr lvl="0" algn="ctr">
              <a:defRPr/>
            </a:pPr>
            <a:r>
              <a:rPr lang="zh-CN" altLang="en-US" sz="1600" b="1" dirty="0">
                <a:solidFill>
                  <a:schemeClr val="bg1"/>
                </a:solidFill>
                <a:latin typeface="Arial" panose="020B0604020202020204"/>
                <a:ea typeface="微软雅黑" panose="020B0503020204020204" pitchFamily="34" charset="-122"/>
                <a:sym typeface="Arial" panose="020B0604020202020204"/>
              </a:rPr>
              <a:t>标题文字添加</a:t>
            </a:r>
            <a:endParaRPr lang="zh-CN" altLang="en-US" sz="1600" b="1" dirty="0">
              <a:solidFill>
                <a:schemeClr val="bg1"/>
              </a:solidFill>
              <a:latin typeface="Arial" panose="020B0604020202020204"/>
              <a:ea typeface="微软雅黑" panose="020B0503020204020204" pitchFamily="34" charset="-122"/>
              <a:sym typeface="Arial" panose="020B0604020202020204"/>
            </a:endParaRPr>
          </a:p>
          <a:p>
            <a:pPr lvl="0" algn="ctr">
              <a:lnSpc>
                <a:spcPct val="114000"/>
              </a:lnSpc>
              <a:defRPr/>
            </a:pPr>
            <a:endParaRPr lang="en-US" altLang="zh-CN" sz="1000" dirty="0">
              <a:solidFill>
                <a:schemeClr val="bg1"/>
              </a:solidFill>
              <a:latin typeface="Arial" panose="020B0604020202020204"/>
              <a:ea typeface="微软雅黑" panose="020B0503020204020204" pitchFamily="34" charset="-122"/>
              <a:sym typeface="Arial" panose="020B0604020202020204"/>
            </a:endParaRPr>
          </a:p>
          <a:p>
            <a:pPr algn="ct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down)">
                                      <p:cBhvr>
                                        <p:cTn id="16" dur="500"/>
                                        <p:tgtEl>
                                          <p:spTgt spid="37"/>
                                        </p:tgtEl>
                                      </p:cBhvr>
                                    </p:animEffect>
                                  </p:childTnLst>
                                </p:cTn>
                              </p:par>
                            </p:childTnLst>
                          </p:cTn>
                        </p:par>
                        <p:par>
                          <p:cTn id="17" fill="hold">
                            <p:stCondLst>
                              <p:cond delay="1000"/>
                            </p:stCondLst>
                            <p:childTnLst>
                              <p:par>
                                <p:cTn id="18" presetID="22" presetClass="entr" presetSubtype="4"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wipe(down)">
                                      <p:cBhvr>
                                        <p:cTn id="20" dur="500"/>
                                        <p:tgtEl>
                                          <p:spTgt spid="38"/>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down)">
                                      <p:cBhvr>
                                        <p:cTn id="23" dur="500"/>
                                        <p:tgtEl>
                                          <p:spTgt spid="45"/>
                                        </p:tgtEl>
                                      </p:cBhvr>
                                    </p:animEffect>
                                  </p:childTnLst>
                                </p:cTn>
                              </p:par>
                            </p:childTnLst>
                          </p:cTn>
                        </p:par>
                        <p:par>
                          <p:cTn id="24" fill="hold">
                            <p:stCondLst>
                              <p:cond delay="1500"/>
                            </p:stCondLst>
                            <p:childTnLst>
                              <p:par>
                                <p:cTn id="25" presetID="22" presetClass="entr" presetSubtype="4"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down)">
                                      <p:cBhvr>
                                        <p:cTn id="27" dur="500"/>
                                        <p:tgtEl>
                                          <p:spTgt spid="28"/>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wipe(down)">
                                      <p:cBhvr>
                                        <p:cTn id="30" dur="500"/>
                                        <p:tgtEl>
                                          <p:spTgt spid="50"/>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p:cTn id="34" dur="500" fill="hold"/>
                                        <p:tgtEl>
                                          <p:spTgt spid="31"/>
                                        </p:tgtEl>
                                        <p:attrNameLst>
                                          <p:attrName>ppt_w</p:attrName>
                                        </p:attrNameLst>
                                      </p:cBhvr>
                                      <p:tavLst>
                                        <p:tav tm="0">
                                          <p:val>
                                            <p:fltVal val="0"/>
                                          </p:val>
                                        </p:tav>
                                        <p:tav tm="100000">
                                          <p:val>
                                            <p:strVal val="#ppt_w"/>
                                          </p:val>
                                        </p:tav>
                                      </p:tavLst>
                                    </p:anim>
                                    <p:anim calcmode="lin" valueType="num">
                                      <p:cBhvr>
                                        <p:cTn id="35" dur="500" fill="hold"/>
                                        <p:tgtEl>
                                          <p:spTgt spid="31"/>
                                        </p:tgtEl>
                                        <p:attrNameLst>
                                          <p:attrName>ppt_h</p:attrName>
                                        </p:attrNameLst>
                                      </p:cBhvr>
                                      <p:tavLst>
                                        <p:tav tm="0">
                                          <p:val>
                                            <p:fltVal val="0"/>
                                          </p:val>
                                        </p:tav>
                                        <p:tav tm="100000">
                                          <p:val>
                                            <p:strVal val="#ppt_h"/>
                                          </p:val>
                                        </p:tav>
                                      </p:tavLst>
                                    </p:anim>
                                    <p:animEffect transition="in" filter="fade">
                                      <p:cBhvr>
                                        <p:cTn id="36" dur="500"/>
                                        <p:tgtEl>
                                          <p:spTgt spid="31"/>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wipe(down)">
                                      <p:cBhvr>
                                        <p:cTn id="39" dur="500"/>
                                        <p:tgtEl>
                                          <p:spTgt spid="35"/>
                                        </p:tgtEl>
                                      </p:cBhvr>
                                    </p:animEffect>
                                  </p:childTnLst>
                                </p:cTn>
                              </p:par>
                            </p:childTnLst>
                          </p:cTn>
                        </p:par>
                        <p:par>
                          <p:cTn id="40" fill="hold">
                            <p:stCondLst>
                              <p:cond delay="2500"/>
                            </p:stCondLst>
                            <p:childTnLst>
                              <p:par>
                                <p:cTn id="41" presetID="22" presetClass="entr" presetSubtype="4"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down)">
                                      <p:cBhvr>
                                        <p:cTn id="43" dur="500"/>
                                        <p:tgtEl>
                                          <p:spTgt spid="36"/>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down)">
                                      <p:cBhvr>
                                        <p:cTn id="46" dur="500"/>
                                        <p:tgtEl>
                                          <p:spTgt spid="46"/>
                                        </p:tgtEl>
                                      </p:cBhvr>
                                    </p:animEffect>
                                  </p:childTnLst>
                                </p:cTn>
                              </p:par>
                            </p:childTnLst>
                          </p:cTn>
                        </p:par>
                        <p:par>
                          <p:cTn id="47" fill="hold">
                            <p:stCondLst>
                              <p:cond delay="3000"/>
                            </p:stCondLst>
                            <p:childTnLst>
                              <p:par>
                                <p:cTn id="48" presetID="22" presetClass="entr" presetSubtype="4"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down)">
                                      <p:cBhvr>
                                        <p:cTn id="50" dur="500"/>
                                        <p:tgtEl>
                                          <p:spTgt spid="27"/>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53"/>
                                        </p:tgtEl>
                                        <p:attrNameLst>
                                          <p:attrName>style.visibility</p:attrName>
                                        </p:attrNameLst>
                                      </p:cBhvr>
                                      <p:to>
                                        <p:strVal val="visible"/>
                                      </p:to>
                                    </p:set>
                                    <p:animEffect transition="in" filter="wipe(down)">
                                      <p:cBhvr>
                                        <p:cTn id="53" dur="500"/>
                                        <p:tgtEl>
                                          <p:spTgt spid="53"/>
                                        </p:tgtEl>
                                      </p:cBhvr>
                                    </p:animEffect>
                                  </p:childTnLst>
                                </p:cTn>
                              </p:par>
                            </p:childTnLst>
                          </p:cTn>
                        </p:par>
                        <p:par>
                          <p:cTn id="54" fill="hold">
                            <p:stCondLst>
                              <p:cond delay="3500"/>
                            </p:stCondLst>
                            <p:childTnLst>
                              <p:par>
                                <p:cTn id="55" presetID="53" presetClass="entr" presetSubtype="16"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p:cTn id="57" dur="500" fill="hold"/>
                                        <p:tgtEl>
                                          <p:spTgt spid="32"/>
                                        </p:tgtEl>
                                        <p:attrNameLst>
                                          <p:attrName>ppt_w</p:attrName>
                                        </p:attrNameLst>
                                      </p:cBhvr>
                                      <p:tavLst>
                                        <p:tav tm="0">
                                          <p:val>
                                            <p:fltVal val="0"/>
                                          </p:val>
                                        </p:tav>
                                        <p:tav tm="100000">
                                          <p:val>
                                            <p:strVal val="#ppt_w"/>
                                          </p:val>
                                        </p:tav>
                                      </p:tavLst>
                                    </p:anim>
                                    <p:anim calcmode="lin" valueType="num">
                                      <p:cBhvr>
                                        <p:cTn id="58" dur="500" fill="hold"/>
                                        <p:tgtEl>
                                          <p:spTgt spid="32"/>
                                        </p:tgtEl>
                                        <p:attrNameLst>
                                          <p:attrName>ppt_h</p:attrName>
                                        </p:attrNameLst>
                                      </p:cBhvr>
                                      <p:tavLst>
                                        <p:tav tm="0">
                                          <p:val>
                                            <p:fltVal val="0"/>
                                          </p:val>
                                        </p:tav>
                                        <p:tav tm="100000">
                                          <p:val>
                                            <p:strVal val="#ppt_h"/>
                                          </p:val>
                                        </p:tav>
                                      </p:tavLst>
                                    </p:anim>
                                    <p:animEffect transition="in" filter="fade">
                                      <p:cBhvr>
                                        <p:cTn id="59" dur="500"/>
                                        <p:tgtEl>
                                          <p:spTgt spid="32"/>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wipe(down)">
                                      <p:cBhvr>
                                        <p:cTn id="62" dur="500"/>
                                        <p:tgtEl>
                                          <p:spTgt spid="39"/>
                                        </p:tgtEl>
                                      </p:cBhvr>
                                    </p:animEffect>
                                  </p:childTnLst>
                                </p:cTn>
                              </p:par>
                            </p:childTnLst>
                          </p:cTn>
                        </p:par>
                        <p:par>
                          <p:cTn id="63" fill="hold">
                            <p:stCondLst>
                              <p:cond delay="4000"/>
                            </p:stCondLst>
                            <p:childTnLst>
                              <p:par>
                                <p:cTn id="64" presetID="22" presetClass="entr" presetSubtype="4" fill="hold" grpId="0" nodeType="afterEffect">
                                  <p:stCondLst>
                                    <p:cond delay="0"/>
                                  </p:stCondLst>
                                  <p:childTnLst>
                                    <p:set>
                                      <p:cBhvr>
                                        <p:cTn id="65" dur="1" fill="hold">
                                          <p:stCondLst>
                                            <p:cond delay="0"/>
                                          </p:stCondLst>
                                        </p:cTn>
                                        <p:tgtEl>
                                          <p:spTgt spid="40"/>
                                        </p:tgtEl>
                                        <p:attrNameLst>
                                          <p:attrName>style.visibility</p:attrName>
                                        </p:attrNameLst>
                                      </p:cBhvr>
                                      <p:to>
                                        <p:strVal val="visible"/>
                                      </p:to>
                                    </p:set>
                                    <p:animEffect transition="in" filter="wipe(down)">
                                      <p:cBhvr>
                                        <p:cTn id="66" dur="500"/>
                                        <p:tgtEl>
                                          <p:spTgt spid="40"/>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wipe(down)">
                                      <p:cBhvr>
                                        <p:cTn id="69" dur="500"/>
                                        <p:tgtEl>
                                          <p:spTgt spid="47"/>
                                        </p:tgtEl>
                                      </p:cBhvr>
                                    </p:animEffect>
                                  </p:childTnLst>
                                </p:cTn>
                              </p:par>
                            </p:childTnLst>
                          </p:cTn>
                        </p:par>
                        <p:par>
                          <p:cTn id="70" fill="hold">
                            <p:stCondLst>
                              <p:cond delay="4500"/>
                            </p:stCondLst>
                            <p:childTnLst>
                              <p:par>
                                <p:cTn id="71" presetID="22" presetClass="entr" presetSubtype="4"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wipe(down)">
                                      <p:cBhvr>
                                        <p:cTn id="73" dur="500"/>
                                        <p:tgtEl>
                                          <p:spTgt spid="26"/>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1"/>
                                        </p:tgtEl>
                                        <p:attrNameLst>
                                          <p:attrName>style.visibility</p:attrName>
                                        </p:attrNameLst>
                                      </p:cBhvr>
                                      <p:to>
                                        <p:strVal val="visible"/>
                                      </p:to>
                                    </p:set>
                                    <p:animEffect transition="in" filter="wipe(down)">
                                      <p:cBhvr>
                                        <p:cTn id="76" dur="500"/>
                                        <p:tgtEl>
                                          <p:spTgt spid="51"/>
                                        </p:tgtEl>
                                      </p:cBhvr>
                                    </p:animEffect>
                                  </p:childTnLst>
                                </p:cTn>
                              </p:par>
                            </p:childTnLst>
                          </p:cTn>
                        </p:par>
                        <p:par>
                          <p:cTn id="77" fill="hold">
                            <p:stCondLst>
                              <p:cond delay="5000"/>
                            </p:stCondLst>
                            <p:childTnLst>
                              <p:par>
                                <p:cTn id="78" presetID="53" presetClass="entr" presetSubtype="16" fill="hold" grpId="0" nodeType="afterEffect">
                                  <p:stCondLst>
                                    <p:cond delay="0"/>
                                  </p:stCondLst>
                                  <p:childTnLst>
                                    <p:set>
                                      <p:cBhvr>
                                        <p:cTn id="79" dur="1" fill="hold">
                                          <p:stCondLst>
                                            <p:cond delay="0"/>
                                          </p:stCondLst>
                                        </p:cTn>
                                        <p:tgtEl>
                                          <p:spTgt spid="33"/>
                                        </p:tgtEl>
                                        <p:attrNameLst>
                                          <p:attrName>style.visibility</p:attrName>
                                        </p:attrNameLst>
                                      </p:cBhvr>
                                      <p:to>
                                        <p:strVal val="visible"/>
                                      </p:to>
                                    </p:set>
                                    <p:anim calcmode="lin" valueType="num">
                                      <p:cBhvr>
                                        <p:cTn id="80" dur="500" fill="hold"/>
                                        <p:tgtEl>
                                          <p:spTgt spid="33"/>
                                        </p:tgtEl>
                                        <p:attrNameLst>
                                          <p:attrName>ppt_w</p:attrName>
                                        </p:attrNameLst>
                                      </p:cBhvr>
                                      <p:tavLst>
                                        <p:tav tm="0">
                                          <p:val>
                                            <p:fltVal val="0"/>
                                          </p:val>
                                        </p:tav>
                                        <p:tav tm="100000">
                                          <p:val>
                                            <p:strVal val="#ppt_w"/>
                                          </p:val>
                                        </p:tav>
                                      </p:tavLst>
                                    </p:anim>
                                    <p:anim calcmode="lin" valueType="num">
                                      <p:cBhvr>
                                        <p:cTn id="81" dur="500" fill="hold"/>
                                        <p:tgtEl>
                                          <p:spTgt spid="33"/>
                                        </p:tgtEl>
                                        <p:attrNameLst>
                                          <p:attrName>ppt_h</p:attrName>
                                        </p:attrNameLst>
                                      </p:cBhvr>
                                      <p:tavLst>
                                        <p:tav tm="0">
                                          <p:val>
                                            <p:fltVal val="0"/>
                                          </p:val>
                                        </p:tav>
                                        <p:tav tm="100000">
                                          <p:val>
                                            <p:strVal val="#ppt_h"/>
                                          </p:val>
                                        </p:tav>
                                      </p:tavLst>
                                    </p:anim>
                                    <p:animEffect transition="in" filter="fade">
                                      <p:cBhvr>
                                        <p:cTn id="82" dur="500"/>
                                        <p:tgtEl>
                                          <p:spTgt spid="33"/>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41"/>
                                        </p:tgtEl>
                                        <p:attrNameLst>
                                          <p:attrName>style.visibility</p:attrName>
                                        </p:attrNameLst>
                                      </p:cBhvr>
                                      <p:to>
                                        <p:strVal val="visible"/>
                                      </p:to>
                                    </p:set>
                                    <p:animEffect transition="in" filter="wipe(down)">
                                      <p:cBhvr>
                                        <p:cTn id="85" dur="500"/>
                                        <p:tgtEl>
                                          <p:spTgt spid="41"/>
                                        </p:tgtEl>
                                      </p:cBhvr>
                                    </p:animEffect>
                                  </p:childTnLst>
                                </p:cTn>
                              </p:par>
                            </p:childTnLst>
                          </p:cTn>
                        </p:par>
                        <p:par>
                          <p:cTn id="86" fill="hold">
                            <p:stCondLst>
                              <p:cond delay="5500"/>
                            </p:stCondLst>
                            <p:childTnLst>
                              <p:par>
                                <p:cTn id="87" presetID="22" presetClass="entr" presetSubtype="4" fill="hold" grpId="0" nodeType="afterEffect">
                                  <p:stCondLst>
                                    <p:cond delay="0"/>
                                  </p:stCondLst>
                                  <p:childTnLst>
                                    <p:set>
                                      <p:cBhvr>
                                        <p:cTn id="88" dur="1" fill="hold">
                                          <p:stCondLst>
                                            <p:cond delay="0"/>
                                          </p:stCondLst>
                                        </p:cTn>
                                        <p:tgtEl>
                                          <p:spTgt spid="42"/>
                                        </p:tgtEl>
                                        <p:attrNameLst>
                                          <p:attrName>style.visibility</p:attrName>
                                        </p:attrNameLst>
                                      </p:cBhvr>
                                      <p:to>
                                        <p:strVal val="visible"/>
                                      </p:to>
                                    </p:set>
                                    <p:animEffect transition="in" filter="wipe(down)">
                                      <p:cBhvr>
                                        <p:cTn id="89" dur="500"/>
                                        <p:tgtEl>
                                          <p:spTgt spid="42"/>
                                        </p:tgtEl>
                                      </p:cBhvr>
                                    </p:animEffect>
                                  </p:childTnLst>
                                </p:cTn>
                              </p:par>
                              <p:par>
                                <p:cTn id="90" presetID="22" presetClass="entr" presetSubtype="4" fill="hold" grpId="0" nodeType="withEffect">
                                  <p:stCondLst>
                                    <p:cond delay="0"/>
                                  </p:stCondLst>
                                  <p:childTnLst>
                                    <p:set>
                                      <p:cBhvr>
                                        <p:cTn id="91" dur="1" fill="hold">
                                          <p:stCondLst>
                                            <p:cond delay="0"/>
                                          </p:stCondLst>
                                        </p:cTn>
                                        <p:tgtEl>
                                          <p:spTgt spid="48"/>
                                        </p:tgtEl>
                                        <p:attrNameLst>
                                          <p:attrName>style.visibility</p:attrName>
                                        </p:attrNameLst>
                                      </p:cBhvr>
                                      <p:to>
                                        <p:strVal val="visible"/>
                                      </p:to>
                                    </p:set>
                                    <p:animEffect transition="in" filter="wipe(down)">
                                      <p:cBhvr>
                                        <p:cTn id="92" dur="500"/>
                                        <p:tgtEl>
                                          <p:spTgt spid="48"/>
                                        </p:tgtEl>
                                      </p:cBhvr>
                                    </p:animEffect>
                                  </p:childTnLst>
                                </p:cTn>
                              </p:par>
                            </p:childTnLst>
                          </p:cTn>
                        </p:par>
                        <p:par>
                          <p:cTn id="93" fill="hold">
                            <p:stCondLst>
                              <p:cond delay="6000"/>
                            </p:stCondLst>
                            <p:childTnLst>
                              <p:par>
                                <p:cTn id="94" presetID="22" presetClass="entr" presetSubtype="4" fill="hold" grpId="0" nodeType="after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wipe(down)">
                                      <p:cBhvr>
                                        <p:cTn id="96" dur="500"/>
                                        <p:tgtEl>
                                          <p:spTgt spid="25"/>
                                        </p:tgtEl>
                                      </p:cBhvr>
                                    </p:animEffect>
                                  </p:childTnLst>
                                </p:cTn>
                              </p:par>
                              <p:par>
                                <p:cTn id="97" presetID="22" presetClass="entr" presetSubtype="4" fill="hold" grpId="0" nodeType="withEffect">
                                  <p:stCondLst>
                                    <p:cond delay="0"/>
                                  </p:stCondLst>
                                  <p:childTnLst>
                                    <p:set>
                                      <p:cBhvr>
                                        <p:cTn id="98" dur="1" fill="hold">
                                          <p:stCondLst>
                                            <p:cond delay="0"/>
                                          </p:stCondLst>
                                        </p:cTn>
                                        <p:tgtEl>
                                          <p:spTgt spid="54"/>
                                        </p:tgtEl>
                                        <p:attrNameLst>
                                          <p:attrName>style.visibility</p:attrName>
                                        </p:attrNameLst>
                                      </p:cBhvr>
                                      <p:to>
                                        <p:strVal val="visible"/>
                                      </p:to>
                                    </p:set>
                                    <p:animEffect transition="in" filter="wipe(down)">
                                      <p:cBhvr>
                                        <p:cTn id="99" dur="500"/>
                                        <p:tgtEl>
                                          <p:spTgt spid="54"/>
                                        </p:tgtEl>
                                      </p:cBhvr>
                                    </p:animEffect>
                                  </p:childTnLst>
                                </p:cTn>
                              </p:par>
                            </p:childTnLst>
                          </p:cTn>
                        </p:par>
                        <p:par>
                          <p:cTn id="100" fill="hold">
                            <p:stCondLst>
                              <p:cond delay="6500"/>
                            </p:stCondLst>
                            <p:childTnLst>
                              <p:par>
                                <p:cTn id="101" presetID="53" presetClass="entr" presetSubtype="16" fill="hold" grpId="0" nodeType="afterEffect">
                                  <p:stCondLst>
                                    <p:cond delay="0"/>
                                  </p:stCondLst>
                                  <p:childTnLst>
                                    <p:set>
                                      <p:cBhvr>
                                        <p:cTn id="102" dur="1" fill="hold">
                                          <p:stCondLst>
                                            <p:cond delay="0"/>
                                          </p:stCondLst>
                                        </p:cTn>
                                        <p:tgtEl>
                                          <p:spTgt spid="34"/>
                                        </p:tgtEl>
                                        <p:attrNameLst>
                                          <p:attrName>style.visibility</p:attrName>
                                        </p:attrNameLst>
                                      </p:cBhvr>
                                      <p:to>
                                        <p:strVal val="visible"/>
                                      </p:to>
                                    </p:set>
                                    <p:anim calcmode="lin" valueType="num">
                                      <p:cBhvr>
                                        <p:cTn id="103" dur="500" fill="hold"/>
                                        <p:tgtEl>
                                          <p:spTgt spid="34"/>
                                        </p:tgtEl>
                                        <p:attrNameLst>
                                          <p:attrName>ppt_w</p:attrName>
                                        </p:attrNameLst>
                                      </p:cBhvr>
                                      <p:tavLst>
                                        <p:tav tm="0">
                                          <p:val>
                                            <p:fltVal val="0"/>
                                          </p:val>
                                        </p:tav>
                                        <p:tav tm="100000">
                                          <p:val>
                                            <p:strVal val="#ppt_w"/>
                                          </p:val>
                                        </p:tav>
                                      </p:tavLst>
                                    </p:anim>
                                    <p:anim calcmode="lin" valueType="num">
                                      <p:cBhvr>
                                        <p:cTn id="104" dur="500" fill="hold"/>
                                        <p:tgtEl>
                                          <p:spTgt spid="34"/>
                                        </p:tgtEl>
                                        <p:attrNameLst>
                                          <p:attrName>ppt_h</p:attrName>
                                        </p:attrNameLst>
                                      </p:cBhvr>
                                      <p:tavLst>
                                        <p:tav tm="0">
                                          <p:val>
                                            <p:fltVal val="0"/>
                                          </p:val>
                                        </p:tav>
                                        <p:tav tm="100000">
                                          <p:val>
                                            <p:strVal val="#ppt_h"/>
                                          </p:val>
                                        </p:tav>
                                      </p:tavLst>
                                    </p:anim>
                                    <p:animEffect transition="in" filter="fade">
                                      <p:cBhvr>
                                        <p:cTn id="105" dur="500"/>
                                        <p:tgtEl>
                                          <p:spTgt spid="34"/>
                                        </p:tgtEl>
                                      </p:cBhvr>
                                    </p:animEffect>
                                  </p:childTnLst>
                                </p:cTn>
                              </p:par>
                              <p:par>
                                <p:cTn id="106" presetID="22" presetClass="entr" presetSubtype="4" fill="hold" grpId="0" nodeType="withEffect">
                                  <p:stCondLst>
                                    <p:cond delay="0"/>
                                  </p:stCondLst>
                                  <p:childTnLst>
                                    <p:set>
                                      <p:cBhvr>
                                        <p:cTn id="107" dur="1" fill="hold">
                                          <p:stCondLst>
                                            <p:cond delay="0"/>
                                          </p:stCondLst>
                                        </p:cTn>
                                        <p:tgtEl>
                                          <p:spTgt spid="43"/>
                                        </p:tgtEl>
                                        <p:attrNameLst>
                                          <p:attrName>style.visibility</p:attrName>
                                        </p:attrNameLst>
                                      </p:cBhvr>
                                      <p:to>
                                        <p:strVal val="visible"/>
                                      </p:to>
                                    </p:set>
                                    <p:animEffect transition="in" filter="wipe(down)">
                                      <p:cBhvr>
                                        <p:cTn id="108" dur="500"/>
                                        <p:tgtEl>
                                          <p:spTgt spid="43"/>
                                        </p:tgtEl>
                                      </p:cBhvr>
                                    </p:animEffect>
                                  </p:childTnLst>
                                </p:cTn>
                              </p:par>
                            </p:childTnLst>
                          </p:cTn>
                        </p:par>
                        <p:par>
                          <p:cTn id="109" fill="hold">
                            <p:stCondLst>
                              <p:cond delay="7000"/>
                            </p:stCondLst>
                            <p:childTnLst>
                              <p:par>
                                <p:cTn id="110" presetID="22" presetClass="entr" presetSubtype="4" fill="hold" grpId="0" nodeType="afterEffect">
                                  <p:stCondLst>
                                    <p:cond delay="0"/>
                                  </p:stCondLst>
                                  <p:childTnLst>
                                    <p:set>
                                      <p:cBhvr>
                                        <p:cTn id="111" dur="1" fill="hold">
                                          <p:stCondLst>
                                            <p:cond delay="0"/>
                                          </p:stCondLst>
                                        </p:cTn>
                                        <p:tgtEl>
                                          <p:spTgt spid="44"/>
                                        </p:tgtEl>
                                        <p:attrNameLst>
                                          <p:attrName>style.visibility</p:attrName>
                                        </p:attrNameLst>
                                      </p:cBhvr>
                                      <p:to>
                                        <p:strVal val="visible"/>
                                      </p:to>
                                    </p:set>
                                    <p:animEffect transition="in" filter="wipe(down)">
                                      <p:cBhvr>
                                        <p:cTn id="112" dur="500"/>
                                        <p:tgtEl>
                                          <p:spTgt spid="44"/>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down)">
                                      <p:cBhvr>
                                        <p:cTn id="115" dur="500"/>
                                        <p:tgtEl>
                                          <p:spTgt spid="49"/>
                                        </p:tgtEl>
                                      </p:cBhvr>
                                    </p:animEffect>
                                  </p:childTnLst>
                                </p:cTn>
                              </p:par>
                            </p:childTnLst>
                          </p:cTn>
                        </p:par>
                        <p:par>
                          <p:cTn id="116" fill="hold">
                            <p:stCondLst>
                              <p:cond delay="7500"/>
                            </p:stCondLst>
                            <p:childTnLst>
                              <p:par>
                                <p:cTn id="117" presetID="22" presetClass="entr" presetSubtype="4" fill="hold" grpId="0" nodeType="afterEffect">
                                  <p:stCondLst>
                                    <p:cond delay="0"/>
                                  </p:stCondLst>
                                  <p:childTnLst>
                                    <p:set>
                                      <p:cBhvr>
                                        <p:cTn id="118" dur="1" fill="hold">
                                          <p:stCondLst>
                                            <p:cond delay="0"/>
                                          </p:stCondLst>
                                        </p:cTn>
                                        <p:tgtEl>
                                          <p:spTgt spid="24"/>
                                        </p:tgtEl>
                                        <p:attrNameLst>
                                          <p:attrName>style.visibility</p:attrName>
                                        </p:attrNameLst>
                                      </p:cBhvr>
                                      <p:to>
                                        <p:strVal val="visible"/>
                                      </p:to>
                                    </p:set>
                                    <p:animEffect transition="in" filter="wipe(down)">
                                      <p:cBhvr>
                                        <p:cTn id="119" dur="500"/>
                                        <p:tgtEl>
                                          <p:spTgt spid="24"/>
                                        </p:tgtEl>
                                      </p:cBhvr>
                                    </p:animEffect>
                                  </p:childTnLst>
                                </p:cTn>
                              </p:par>
                              <p:par>
                                <p:cTn id="120" presetID="22" presetClass="entr" presetSubtype="4" fill="hold" grpId="0" nodeType="withEffect">
                                  <p:stCondLst>
                                    <p:cond delay="0"/>
                                  </p:stCondLst>
                                  <p:childTnLst>
                                    <p:set>
                                      <p:cBhvr>
                                        <p:cTn id="121" dur="1" fill="hold">
                                          <p:stCondLst>
                                            <p:cond delay="0"/>
                                          </p:stCondLst>
                                        </p:cTn>
                                        <p:tgtEl>
                                          <p:spTgt spid="52"/>
                                        </p:tgtEl>
                                        <p:attrNameLst>
                                          <p:attrName>style.visibility</p:attrName>
                                        </p:attrNameLst>
                                      </p:cBhvr>
                                      <p:to>
                                        <p:strVal val="visible"/>
                                      </p:to>
                                    </p:set>
                                    <p:animEffect transition="in" filter="wipe(down)">
                                      <p:cBhvr>
                                        <p:cTn id="12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30" grpId="0" bldLvl="0" animBg="1"/>
      <p:bldP spid="31" grpId="0" bldLvl="0" animBg="1"/>
      <p:bldP spid="32" grpId="0" bldLvl="0" animBg="1"/>
      <p:bldP spid="33" grpId="0" bldLvl="0" animBg="1"/>
      <p:bldP spid="34" grpId="0" bldLvl="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p:bldP spid="46" grpId="0"/>
      <p:bldP spid="47" grpId="0"/>
      <p:bldP spid="48" grpId="0"/>
      <p:bldP spid="49" grpId="0"/>
      <p:bldP spid="50" grpId="0"/>
      <p:bldP spid="51" grpId="0"/>
      <p:bldP spid="52" grpId="0"/>
      <p:bldP spid="53" grpId="0"/>
      <p:bldP spid="5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91728" y="206477"/>
            <a:ext cx="280220" cy="2802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 name="PA-文本框 6"/>
          <p:cNvSpPr txBox="1"/>
          <p:nvPr>
            <p:custDataLst>
              <p:tags r:id="rId1"/>
            </p:custDataLst>
          </p:nvPr>
        </p:nvSpPr>
        <p:spPr>
          <a:xfrm>
            <a:off x="471948" y="146532"/>
            <a:ext cx="1954381" cy="400110"/>
          </a:xfrm>
          <a:prstGeom prst="rect">
            <a:avLst/>
          </a:prstGeom>
          <a:noFill/>
        </p:spPr>
        <p:txBody>
          <a:bodyPr wrap="none" rtlCol="0">
            <a:spAutoFit/>
            <a:scene3d>
              <a:camera prst="orthographicFront"/>
              <a:lightRig rig="threePt" dir="t"/>
            </a:scene3d>
            <a:sp3d contourW="12700"/>
          </a:bodyPr>
          <a:lstStyle/>
          <a:p>
            <a:pPr algn="ctr"/>
            <a:r>
              <a:rPr lang="zh-CN" altLang="en-US" sz="20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2000" b="1" spc="300" dirty="0">
              <a:solidFill>
                <a:schemeClr val="bg1"/>
              </a:solidFill>
              <a:latin typeface="Arial" panose="020B0604020202020204"/>
              <a:ea typeface="微软雅黑" panose="020B0503020204020204" pitchFamily="34" charset="-122"/>
              <a:sym typeface="Arial" panose="020B0604020202020204"/>
            </a:endParaRPr>
          </a:p>
        </p:txBody>
      </p:sp>
      <p:sp>
        <p:nvSpPr>
          <p:cNvPr id="20" name="Rectangle 9"/>
          <p:cNvSpPr>
            <a:spLocks noChangeArrowheads="1"/>
          </p:cNvSpPr>
          <p:nvPr/>
        </p:nvSpPr>
        <p:spPr bwMode="auto">
          <a:xfrm>
            <a:off x="1102785" y="1407314"/>
            <a:ext cx="9986433" cy="73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lgn="ctr">
              <a:lnSpc>
                <a:spcPct val="114000"/>
              </a:lnSpc>
              <a:defRPr/>
            </a:pPr>
            <a:endParaRPr lang="en-US" altLang="zh-CN" sz="1400" dirty="0">
              <a:solidFill>
                <a:schemeClr val="bg1"/>
              </a:solidFill>
              <a:latin typeface="Arial" panose="020B0604020202020204"/>
              <a:ea typeface="微软雅黑" panose="020B0503020204020204" pitchFamily="34" charset="-122"/>
              <a:sym typeface="Arial" panose="020B0604020202020204"/>
            </a:endParaRPr>
          </a:p>
          <a:p>
            <a:pPr lvl="0" algn="ctr">
              <a:lnSpc>
                <a:spcPct val="114000"/>
              </a:lnSpc>
              <a:defRPr/>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用户可以在投影仪或者计算机上进行演示也可以将演示文稿打印出来制作成胶片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21" name="Freeform 10"/>
          <p:cNvSpPr/>
          <p:nvPr/>
        </p:nvSpPr>
        <p:spPr bwMode="auto">
          <a:xfrm>
            <a:off x="2082906" y="2921139"/>
            <a:ext cx="2067983" cy="2076449"/>
          </a:xfrm>
          <a:custGeom>
            <a:avLst/>
            <a:gdLst>
              <a:gd name="T0" fmla="*/ 488 w 488"/>
              <a:gd name="T1" fmla="*/ 477 h 488"/>
              <a:gd name="T2" fmla="*/ 477 w 488"/>
              <a:gd name="T3" fmla="*/ 488 h 488"/>
              <a:gd name="T4" fmla="*/ 11 w 488"/>
              <a:gd name="T5" fmla="*/ 488 h 488"/>
              <a:gd name="T6" fmla="*/ 0 w 488"/>
              <a:gd name="T7" fmla="*/ 477 h 488"/>
              <a:gd name="T8" fmla="*/ 0 w 488"/>
              <a:gd name="T9" fmla="*/ 11 h 488"/>
              <a:gd name="T10" fmla="*/ 11 w 488"/>
              <a:gd name="T11" fmla="*/ 0 h 488"/>
              <a:gd name="T12" fmla="*/ 477 w 488"/>
              <a:gd name="T13" fmla="*/ 0 h 488"/>
              <a:gd name="T14" fmla="*/ 488 w 488"/>
              <a:gd name="T15" fmla="*/ 11 h 488"/>
              <a:gd name="T16" fmla="*/ 488 w 488"/>
              <a:gd name="T17" fmla="*/ 477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8" h="488">
                <a:moveTo>
                  <a:pt x="488" y="477"/>
                </a:moveTo>
                <a:cubicBezTo>
                  <a:pt x="488" y="483"/>
                  <a:pt x="483" y="488"/>
                  <a:pt x="477" y="488"/>
                </a:cubicBezTo>
                <a:cubicBezTo>
                  <a:pt x="11" y="488"/>
                  <a:pt x="11" y="488"/>
                  <a:pt x="11" y="488"/>
                </a:cubicBezTo>
                <a:cubicBezTo>
                  <a:pt x="5" y="488"/>
                  <a:pt x="0" y="483"/>
                  <a:pt x="0" y="477"/>
                </a:cubicBezTo>
                <a:cubicBezTo>
                  <a:pt x="0" y="11"/>
                  <a:pt x="0" y="11"/>
                  <a:pt x="0" y="11"/>
                </a:cubicBezTo>
                <a:cubicBezTo>
                  <a:pt x="0" y="5"/>
                  <a:pt x="5" y="0"/>
                  <a:pt x="11" y="0"/>
                </a:cubicBezTo>
                <a:cubicBezTo>
                  <a:pt x="477" y="0"/>
                  <a:pt x="477" y="0"/>
                  <a:pt x="477" y="0"/>
                </a:cubicBezTo>
                <a:cubicBezTo>
                  <a:pt x="483" y="0"/>
                  <a:pt x="488" y="5"/>
                  <a:pt x="488" y="11"/>
                </a:cubicBezTo>
                <a:lnTo>
                  <a:pt x="488" y="477"/>
                </a:lnTo>
                <a:close/>
              </a:path>
            </a:pathLst>
          </a:custGeom>
          <a:solidFill>
            <a:schemeClr val="bg1"/>
          </a:solidFill>
          <a:ln>
            <a:noFill/>
          </a:ln>
        </p:spPr>
        <p:txBody>
          <a:bodyPr/>
          <a:lstStyle/>
          <a:p>
            <a:pPr marL="0" marR="0" lvl="0" indent="0" algn="l" defTabSz="1219200" rtl="0" eaLnBrk="1" fontAlgn="base"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lumMod val="75000"/>
                  <a:lumOff val="25000"/>
                </a:schemeClr>
              </a:solidFill>
              <a:effectLst/>
              <a:uLnTx/>
              <a:uFillTx/>
              <a:latin typeface="Arial" panose="020B0604020202020204"/>
              <a:ea typeface="微软雅黑" panose="020B0503020204020204" pitchFamily="34" charset="-122"/>
              <a:sym typeface="Arial" panose="020B0604020202020204"/>
            </a:endParaRPr>
          </a:p>
        </p:txBody>
      </p:sp>
      <p:sp>
        <p:nvSpPr>
          <p:cNvPr id="22" name="Freeform 11"/>
          <p:cNvSpPr/>
          <p:nvPr/>
        </p:nvSpPr>
        <p:spPr bwMode="auto">
          <a:xfrm>
            <a:off x="1524106" y="2921138"/>
            <a:ext cx="495300" cy="497416"/>
          </a:xfrm>
          <a:custGeom>
            <a:avLst/>
            <a:gdLst>
              <a:gd name="T0" fmla="*/ 117 w 117"/>
              <a:gd name="T1" fmla="*/ 106 h 117"/>
              <a:gd name="T2" fmla="*/ 106 w 117"/>
              <a:gd name="T3" fmla="*/ 117 h 117"/>
              <a:gd name="T4" fmla="*/ 11 w 117"/>
              <a:gd name="T5" fmla="*/ 117 h 117"/>
              <a:gd name="T6" fmla="*/ 0 w 117"/>
              <a:gd name="T7" fmla="*/ 106 h 117"/>
              <a:gd name="T8" fmla="*/ 0 w 117"/>
              <a:gd name="T9" fmla="*/ 11 h 117"/>
              <a:gd name="T10" fmla="*/ 11 w 117"/>
              <a:gd name="T11" fmla="*/ 0 h 117"/>
              <a:gd name="T12" fmla="*/ 106 w 117"/>
              <a:gd name="T13" fmla="*/ 0 h 117"/>
              <a:gd name="T14" fmla="*/ 117 w 117"/>
              <a:gd name="T15" fmla="*/ 11 h 117"/>
              <a:gd name="T16" fmla="*/ 117 w 117"/>
              <a:gd name="T17" fmla="*/ 10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117">
                <a:moveTo>
                  <a:pt x="117" y="106"/>
                </a:moveTo>
                <a:cubicBezTo>
                  <a:pt x="117" y="112"/>
                  <a:pt x="112" y="117"/>
                  <a:pt x="106" y="117"/>
                </a:cubicBezTo>
                <a:cubicBezTo>
                  <a:pt x="11" y="117"/>
                  <a:pt x="11" y="117"/>
                  <a:pt x="11" y="117"/>
                </a:cubicBezTo>
                <a:cubicBezTo>
                  <a:pt x="5" y="117"/>
                  <a:pt x="0" y="112"/>
                  <a:pt x="0" y="106"/>
                </a:cubicBezTo>
                <a:cubicBezTo>
                  <a:pt x="0" y="11"/>
                  <a:pt x="0" y="11"/>
                  <a:pt x="0" y="11"/>
                </a:cubicBezTo>
                <a:cubicBezTo>
                  <a:pt x="0" y="5"/>
                  <a:pt x="5" y="0"/>
                  <a:pt x="11" y="0"/>
                </a:cubicBezTo>
                <a:cubicBezTo>
                  <a:pt x="106" y="0"/>
                  <a:pt x="106" y="0"/>
                  <a:pt x="106" y="0"/>
                </a:cubicBezTo>
                <a:cubicBezTo>
                  <a:pt x="112" y="0"/>
                  <a:pt x="117" y="5"/>
                  <a:pt x="117" y="11"/>
                </a:cubicBezTo>
                <a:lnTo>
                  <a:pt x="117" y="106"/>
                </a:lnTo>
                <a:close/>
              </a:path>
            </a:pathLst>
          </a:custGeom>
          <a:solidFill>
            <a:schemeClr val="bg1"/>
          </a:solidFill>
          <a:ln>
            <a:noFill/>
          </a:ln>
        </p:spPr>
        <p:txBody>
          <a:bodyPr/>
          <a:lstStyle/>
          <a:p>
            <a:pPr marL="0" marR="0" lvl="0" indent="0" algn="l" defTabSz="1219200" rtl="0" eaLnBrk="1" fontAlgn="base"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lumMod val="75000"/>
                  <a:lumOff val="25000"/>
                </a:schemeClr>
              </a:solidFill>
              <a:effectLst/>
              <a:uLnTx/>
              <a:uFillTx/>
              <a:latin typeface="Arial" panose="020B0604020202020204"/>
              <a:ea typeface="微软雅黑" panose="020B0503020204020204" pitchFamily="34" charset="-122"/>
              <a:sym typeface="Arial" panose="020B0604020202020204"/>
            </a:endParaRPr>
          </a:p>
        </p:txBody>
      </p:sp>
      <p:sp>
        <p:nvSpPr>
          <p:cNvPr id="23" name="Freeform 12"/>
          <p:cNvSpPr/>
          <p:nvPr/>
        </p:nvSpPr>
        <p:spPr bwMode="auto">
          <a:xfrm>
            <a:off x="4218621" y="3511687"/>
            <a:ext cx="2067984" cy="2076451"/>
          </a:xfrm>
          <a:custGeom>
            <a:avLst/>
            <a:gdLst>
              <a:gd name="T0" fmla="*/ 488 w 488"/>
              <a:gd name="T1" fmla="*/ 476 h 488"/>
              <a:gd name="T2" fmla="*/ 477 w 488"/>
              <a:gd name="T3" fmla="*/ 488 h 488"/>
              <a:gd name="T4" fmla="*/ 11 w 488"/>
              <a:gd name="T5" fmla="*/ 488 h 488"/>
              <a:gd name="T6" fmla="*/ 0 w 488"/>
              <a:gd name="T7" fmla="*/ 476 h 488"/>
              <a:gd name="T8" fmla="*/ 0 w 488"/>
              <a:gd name="T9" fmla="*/ 11 h 488"/>
              <a:gd name="T10" fmla="*/ 11 w 488"/>
              <a:gd name="T11" fmla="*/ 0 h 488"/>
              <a:gd name="T12" fmla="*/ 477 w 488"/>
              <a:gd name="T13" fmla="*/ 0 h 488"/>
              <a:gd name="T14" fmla="*/ 488 w 488"/>
              <a:gd name="T15" fmla="*/ 11 h 488"/>
              <a:gd name="T16" fmla="*/ 488 w 488"/>
              <a:gd name="T17" fmla="*/ 476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8" h="488">
                <a:moveTo>
                  <a:pt x="488" y="476"/>
                </a:moveTo>
                <a:cubicBezTo>
                  <a:pt x="488" y="483"/>
                  <a:pt x="483" y="488"/>
                  <a:pt x="477" y="488"/>
                </a:cubicBezTo>
                <a:cubicBezTo>
                  <a:pt x="11" y="488"/>
                  <a:pt x="11" y="488"/>
                  <a:pt x="11" y="488"/>
                </a:cubicBezTo>
                <a:cubicBezTo>
                  <a:pt x="5" y="488"/>
                  <a:pt x="0" y="483"/>
                  <a:pt x="0" y="476"/>
                </a:cubicBezTo>
                <a:cubicBezTo>
                  <a:pt x="0" y="11"/>
                  <a:pt x="0" y="11"/>
                  <a:pt x="0" y="11"/>
                </a:cubicBezTo>
                <a:cubicBezTo>
                  <a:pt x="0" y="5"/>
                  <a:pt x="5" y="0"/>
                  <a:pt x="11" y="0"/>
                </a:cubicBezTo>
                <a:cubicBezTo>
                  <a:pt x="477" y="0"/>
                  <a:pt x="477" y="0"/>
                  <a:pt x="477" y="0"/>
                </a:cubicBezTo>
                <a:cubicBezTo>
                  <a:pt x="483" y="0"/>
                  <a:pt x="488" y="5"/>
                  <a:pt x="488" y="11"/>
                </a:cubicBezTo>
                <a:lnTo>
                  <a:pt x="488" y="476"/>
                </a:lnTo>
                <a:close/>
              </a:path>
            </a:pathLst>
          </a:custGeom>
          <a:noFill/>
          <a:ln>
            <a:solidFill>
              <a:schemeClr val="bg1"/>
            </a:solidFill>
          </a:ln>
        </p:spPr>
        <p:txBody>
          <a:bodyPr/>
          <a:lstStyle/>
          <a:p>
            <a:pPr marL="0" marR="0" lvl="0" indent="0" algn="l" defTabSz="1219200" rtl="0" eaLnBrk="1" fontAlgn="base"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bg1"/>
              </a:solidFill>
              <a:effectLst/>
              <a:uLnTx/>
              <a:uFillTx/>
              <a:latin typeface="Arial" panose="020B0604020202020204"/>
              <a:ea typeface="微软雅黑" panose="020B0503020204020204" pitchFamily="34" charset="-122"/>
              <a:sym typeface="Arial" panose="020B0604020202020204"/>
            </a:endParaRPr>
          </a:p>
        </p:txBody>
      </p:sp>
      <p:sp>
        <p:nvSpPr>
          <p:cNvPr id="24" name="Freeform 13"/>
          <p:cNvSpPr/>
          <p:nvPr/>
        </p:nvSpPr>
        <p:spPr bwMode="auto">
          <a:xfrm>
            <a:off x="3659822" y="5086487"/>
            <a:ext cx="495300" cy="501651"/>
          </a:xfrm>
          <a:custGeom>
            <a:avLst/>
            <a:gdLst>
              <a:gd name="T0" fmla="*/ 117 w 117"/>
              <a:gd name="T1" fmla="*/ 106 h 118"/>
              <a:gd name="T2" fmla="*/ 106 w 117"/>
              <a:gd name="T3" fmla="*/ 118 h 118"/>
              <a:gd name="T4" fmla="*/ 11 w 117"/>
              <a:gd name="T5" fmla="*/ 118 h 118"/>
              <a:gd name="T6" fmla="*/ 0 w 117"/>
              <a:gd name="T7" fmla="*/ 106 h 118"/>
              <a:gd name="T8" fmla="*/ 0 w 117"/>
              <a:gd name="T9" fmla="*/ 12 h 118"/>
              <a:gd name="T10" fmla="*/ 11 w 117"/>
              <a:gd name="T11" fmla="*/ 0 h 118"/>
              <a:gd name="T12" fmla="*/ 106 w 117"/>
              <a:gd name="T13" fmla="*/ 0 h 118"/>
              <a:gd name="T14" fmla="*/ 117 w 117"/>
              <a:gd name="T15" fmla="*/ 12 h 118"/>
              <a:gd name="T16" fmla="*/ 117 w 117"/>
              <a:gd name="T17" fmla="*/ 10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118">
                <a:moveTo>
                  <a:pt x="117" y="106"/>
                </a:moveTo>
                <a:cubicBezTo>
                  <a:pt x="117" y="113"/>
                  <a:pt x="112" y="118"/>
                  <a:pt x="106" y="118"/>
                </a:cubicBezTo>
                <a:cubicBezTo>
                  <a:pt x="11" y="118"/>
                  <a:pt x="11" y="118"/>
                  <a:pt x="11" y="118"/>
                </a:cubicBezTo>
                <a:cubicBezTo>
                  <a:pt x="5" y="118"/>
                  <a:pt x="0" y="113"/>
                  <a:pt x="0" y="106"/>
                </a:cubicBezTo>
                <a:cubicBezTo>
                  <a:pt x="0" y="12"/>
                  <a:pt x="0" y="12"/>
                  <a:pt x="0" y="12"/>
                </a:cubicBezTo>
                <a:cubicBezTo>
                  <a:pt x="0" y="5"/>
                  <a:pt x="5" y="0"/>
                  <a:pt x="11" y="0"/>
                </a:cubicBezTo>
                <a:cubicBezTo>
                  <a:pt x="106" y="0"/>
                  <a:pt x="106" y="0"/>
                  <a:pt x="106" y="0"/>
                </a:cubicBezTo>
                <a:cubicBezTo>
                  <a:pt x="112" y="0"/>
                  <a:pt x="117" y="5"/>
                  <a:pt x="117" y="12"/>
                </a:cubicBezTo>
                <a:lnTo>
                  <a:pt x="117" y="106"/>
                </a:lnTo>
                <a:close/>
              </a:path>
            </a:pathLst>
          </a:custGeom>
          <a:noFill/>
          <a:ln>
            <a:solidFill>
              <a:schemeClr val="bg1"/>
            </a:solidFill>
          </a:ln>
        </p:spPr>
        <p:txBody>
          <a:bodyPr/>
          <a:lstStyle/>
          <a:p>
            <a:pPr marL="0" marR="0" lvl="0" indent="0" algn="l" defTabSz="1219200" rtl="0" eaLnBrk="1" fontAlgn="base"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bg1"/>
              </a:solidFill>
              <a:effectLst/>
              <a:uLnTx/>
              <a:uFillTx/>
              <a:latin typeface="Arial" panose="020B0604020202020204"/>
              <a:ea typeface="微软雅黑" panose="020B0503020204020204" pitchFamily="34" charset="-122"/>
              <a:sym typeface="Arial" panose="020B0604020202020204"/>
            </a:endParaRPr>
          </a:p>
        </p:txBody>
      </p:sp>
      <p:sp>
        <p:nvSpPr>
          <p:cNvPr id="25" name="Freeform 14"/>
          <p:cNvSpPr/>
          <p:nvPr/>
        </p:nvSpPr>
        <p:spPr bwMode="auto">
          <a:xfrm>
            <a:off x="6356455" y="2921139"/>
            <a:ext cx="2067984" cy="2076449"/>
          </a:xfrm>
          <a:custGeom>
            <a:avLst/>
            <a:gdLst>
              <a:gd name="T0" fmla="*/ 488 w 488"/>
              <a:gd name="T1" fmla="*/ 477 h 488"/>
              <a:gd name="T2" fmla="*/ 477 w 488"/>
              <a:gd name="T3" fmla="*/ 488 h 488"/>
              <a:gd name="T4" fmla="*/ 11 w 488"/>
              <a:gd name="T5" fmla="*/ 488 h 488"/>
              <a:gd name="T6" fmla="*/ 0 w 488"/>
              <a:gd name="T7" fmla="*/ 477 h 488"/>
              <a:gd name="T8" fmla="*/ 0 w 488"/>
              <a:gd name="T9" fmla="*/ 11 h 488"/>
              <a:gd name="T10" fmla="*/ 11 w 488"/>
              <a:gd name="T11" fmla="*/ 0 h 488"/>
              <a:gd name="T12" fmla="*/ 477 w 488"/>
              <a:gd name="T13" fmla="*/ 0 h 488"/>
              <a:gd name="T14" fmla="*/ 488 w 488"/>
              <a:gd name="T15" fmla="*/ 11 h 488"/>
              <a:gd name="T16" fmla="*/ 488 w 488"/>
              <a:gd name="T17" fmla="*/ 477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8" h="488">
                <a:moveTo>
                  <a:pt x="488" y="477"/>
                </a:moveTo>
                <a:cubicBezTo>
                  <a:pt x="488" y="483"/>
                  <a:pt x="483" y="488"/>
                  <a:pt x="477" y="488"/>
                </a:cubicBezTo>
                <a:cubicBezTo>
                  <a:pt x="11" y="488"/>
                  <a:pt x="11" y="488"/>
                  <a:pt x="11" y="488"/>
                </a:cubicBezTo>
                <a:cubicBezTo>
                  <a:pt x="5" y="488"/>
                  <a:pt x="0" y="483"/>
                  <a:pt x="0" y="477"/>
                </a:cubicBezTo>
                <a:cubicBezTo>
                  <a:pt x="0" y="11"/>
                  <a:pt x="0" y="11"/>
                  <a:pt x="0" y="11"/>
                </a:cubicBezTo>
                <a:cubicBezTo>
                  <a:pt x="0" y="5"/>
                  <a:pt x="5" y="0"/>
                  <a:pt x="11" y="0"/>
                </a:cubicBezTo>
                <a:cubicBezTo>
                  <a:pt x="477" y="0"/>
                  <a:pt x="477" y="0"/>
                  <a:pt x="477" y="0"/>
                </a:cubicBezTo>
                <a:cubicBezTo>
                  <a:pt x="483" y="0"/>
                  <a:pt x="488" y="5"/>
                  <a:pt x="488" y="11"/>
                </a:cubicBezTo>
                <a:lnTo>
                  <a:pt x="488" y="477"/>
                </a:lnTo>
                <a:close/>
              </a:path>
            </a:pathLst>
          </a:custGeom>
          <a:solidFill>
            <a:schemeClr val="bg1"/>
          </a:solidFill>
          <a:ln>
            <a:noFill/>
          </a:ln>
        </p:spPr>
        <p:txBody>
          <a:bodyPr/>
          <a:lstStyle/>
          <a:p>
            <a:pPr marL="0" marR="0" lvl="0" indent="0" algn="l" defTabSz="1219200" rtl="0" eaLnBrk="1" fontAlgn="base"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lumMod val="75000"/>
                  <a:lumOff val="25000"/>
                </a:schemeClr>
              </a:solidFill>
              <a:effectLst/>
              <a:uLnTx/>
              <a:uFillTx/>
              <a:latin typeface="Arial" panose="020B0604020202020204"/>
              <a:ea typeface="微软雅黑" panose="020B0503020204020204" pitchFamily="34" charset="-122"/>
              <a:sym typeface="Arial" panose="020B0604020202020204"/>
            </a:endParaRPr>
          </a:p>
        </p:txBody>
      </p:sp>
      <p:sp>
        <p:nvSpPr>
          <p:cNvPr id="26" name="Freeform 15"/>
          <p:cNvSpPr/>
          <p:nvPr/>
        </p:nvSpPr>
        <p:spPr bwMode="auto">
          <a:xfrm>
            <a:off x="5795539" y="2921138"/>
            <a:ext cx="495300" cy="497416"/>
          </a:xfrm>
          <a:custGeom>
            <a:avLst/>
            <a:gdLst>
              <a:gd name="T0" fmla="*/ 117 w 117"/>
              <a:gd name="T1" fmla="*/ 106 h 117"/>
              <a:gd name="T2" fmla="*/ 106 w 117"/>
              <a:gd name="T3" fmla="*/ 117 h 117"/>
              <a:gd name="T4" fmla="*/ 11 w 117"/>
              <a:gd name="T5" fmla="*/ 117 h 117"/>
              <a:gd name="T6" fmla="*/ 0 w 117"/>
              <a:gd name="T7" fmla="*/ 106 h 117"/>
              <a:gd name="T8" fmla="*/ 0 w 117"/>
              <a:gd name="T9" fmla="*/ 11 h 117"/>
              <a:gd name="T10" fmla="*/ 11 w 117"/>
              <a:gd name="T11" fmla="*/ 0 h 117"/>
              <a:gd name="T12" fmla="*/ 106 w 117"/>
              <a:gd name="T13" fmla="*/ 0 h 117"/>
              <a:gd name="T14" fmla="*/ 117 w 117"/>
              <a:gd name="T15" fmla="*/ 11 h 117"/>
              <a:gd name="T16" fmla="*/ 117 w 117"/>
              <a:gd name="T17" fmla="*/ 10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117">
                <a:moveTo>
                  <a:pt x="117" y="106"/>
                </a:moveTo>
                <a:cubicBezTo>
                  <a:pt x="117" y="112"/>
                  <a:pt x="112" y="117"/>
                  <a:pt x="106" y="117"/>
                </a:cubicBezTo>
                <a:cubicBezTo>
                  <a:pt x="11" y="117"/>
                  <a:pt x="11" y="117"/>
                  <a:pt x="11" y="117"/>
                </a:cubicBezTo>
                <a:cubicBezTo>
                  <a:pt x="5" y="117"/>
                  <a:pt x="0" y="112"/>
                  <a:pt x="0" y="106"/>
                </a:cubicBezTo>
                <a:cubicBezTo>
                  <a:pt x="0" y="11"/>
                  <a:pt x="0" y="11"/>
                  <a:pt x="0" y="11"/>
                </a:cubicBezTo>
                <a:cubicBezTo>
                  <a:pt x="0" y="5"/>
                  <a:pt x="5" y="0"/>
                  <a:pt x="11" y="0"/>
                </a:cubicBezTo>
                <a:cubicBezTo>
                  <a:pt x="106" y="0"/>
                  <a:pt x="106" y="0"/>
                  <a:pt x="106" y="0"/>
                </a:cubicBezTo>
                <a:cubicBezTo>
                  <a:pt x="112" y="0"/>
                  <a:pt x="117" y="5"/>
                  <a:pt x="117" y="11"/>
                </a:cubicBezTo>
                <a:lnTo>
                  <a:pt x="117" y="106"/>
                </a:lnTo>
                <a:close/>
              </a:path>
            </a:pathLst>
          </a:custGeom>
          <a:solidFill>
            <a:schemeClr val="bg1"/>
          </a:solidFill>
          <a:ln>
            <a:noFill/>
          </a:ln>
        </p:spPr>
        <p:txBody>
          <a:bodyPr/>
          <a:lstStyle/>
          <a:p>
            <a:pPr marL="0" marR="0" lvl="0" indent="0" algn="l" defTabSz="1219200" rtl="0" eaLnBrk="1" fontAlgn="base"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lumMod val="75000"/>
                  <a:lumOff val="25000"/>
                </a:schemeClr>
              </a:solidFill>
              <a:effectLst/>
              <a:uLnTx/>
              <a:uFillTx/>
              <a:latin typeface="Arial" panose="020B0604020202020204"/>
              <a:ea typeface="微软雅黑" panose="020B0503020204020204" pitchFamily="34" charset="-122"/>
              <a:sym typeface="Arial" panose="020B0604020202020204"/>
            </a:endParaRPr>
          </a:p>
        </p:txBody>
      </p:sp>
      <p:sp>
        <p:nvSpPr>
          <p:cNvPr id="27" name="Freeform 16"/>
          <p:cNvSpPr/>
          <p:nvPr/>
        </p:nvSpPr>
        <p:spPr bwMode="auto">
          <a:xfrm>
            <a:off x="8492173" y="3511687"/>
            <a:ext cx="2067983" cy="2076451"/>
          </a:xfrm>
          <a:custGeom>
            <a:avLst/>
            <a:gdLst>
              <a:gd name="T0" fmla="*/ 488 w 488"/>
              <a:gd name="T1" fmla="*/ 476 h 488"/>
              <a:gd name="T2" fmla="*/ 477 w 488"/>
              <a:gd name="T3" fmla="*/ 488 h 488"/>
              <a:gd name="T4" fmla="*/ 11 w 488"/>
              <a:gd name="T5" fmla="*/ 488 h 488"/>
              <a:gd name="T6" fmla="*/ 0 w 488"/>
              <a:gd name="T7" fmla="*/ 476 h 488"/>
              <a:gd name="T8" fmla="*/ 0 w 488"/>
              <a:gd name="T9" fmla="*/ 11 h 488"/>
              <a:gd name="T10" fmla="*/ 11 w 488"/>
              <a:gd name="T11" fmla="*/ 0 h 488"/>
              <a:gd name="T12" fmla="*/ 477 w 488"/>
              <a:gd name="T13" fmla="*/ 0 h 488"/>
              <a:gd name="T14" fmla="*/ 488 w 488"/>
              <a:gd name="T15" fmla="*/ 11 h 488"/>
              <a:gd name="T16" fmla="*/ 488 w 488"/>
              <a:gd name="T17" fmla="*/ 476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8" h="488">
                <a:moveTo>
                  <a:pt x="488" y="476"/>
                </a:moveTo>
                <a:cubicBezTo>
                  <a:pt x="488" y="483"/>
                  <a:pt x="483" y="488"/>
                  <a:pt x="477" y="488"/>
                </a:cubicBezTo>
                <a:cubicBezTo>
                  <a:pt x="11" y="488"/>
                  <a:pt x="11" y="488"/>
                  <a:pt x="11" y="488"/>
                </a:cubicBezTo>
                <a:cubicBezTo>
                  <a:pt x="5" y="488"/>
                  <a:pt x="0" y="483"/>
                  <a:pt x="0" y="476"/>
                </a:cubicBezTo>
                <a:cubicBezTo>
                  <a:pt x="0" y="11"/>
                  <a:pt x="0" y="11"/>
                  <a:pt x="0" y="11"/>
                </a:cubicBezTo>
                <a:cubicBezTo>
                  <a:pt x="0" y="5"/>
                  <a:pt x="5" y="0"/>
                  <a:pt x="11" y="0"/>
                </a:cubicBezTo>
                <a:cubicBezTo>
                  <a:pt x="477" y="0"/>
                  <a:pt x="477" y="0"/>
                  <a:pt x="477" y="0"/>
                </a:cubicBezTo>
                <a:cubicBezTo>
                  <a:pt x="483" y="0"/>
                  <a:pt x="488" y="5"/>
                  <a:pt x="488" y="11"/>
                </a:cubicBezTo>
                <a:lnTo>
                  <a:pt x="488" y="476"/>
                </a:lnTo>
                <a:close/>
              </a:path>
            </a:pathLst>
          </a:custGeom>
          <a:noFill/>
          <a:ln>
            <a:solidFill>
              <a:schemeClr val="bg1"/>
            </a:solidFill>
          </a:ln>
        </p:spPr>
        <p:txBody>
          <a:bodyPr/>
          <a:lstStyle/>
          <a:p>
            <a:pPr marL="0" marR="0" lvl="0" indent="0" algn="l" defTabSz="1219200" rtl="0" eaLnBrk="1" fontAlgn="base"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bg1"/>
              </a:solidFill>
              <a:effectLst/>
              <a:uLnTx/>
              <a:uFillTx/>
              <a:latin typeface="Arial" panose="020B0604020202020204"/>
              <a:ea typeface="微软雅黑" panose="020B0503020204020204" pitchFamily="34" charset="-122"/>
              <a:sym typeface="Arial" panose="020B0604020202020204"/>
            </a:endParaRPr>
          </a:p>
        </p:txBody>
      </p:sp>
      <p:sp>
        <p:nvSpPr>
          <p:cNvPr id="28" name="Freeform 17"/>
          <p:cNvSpPr/>
          <p:nvPr/>
        </p:nvSpPr>
        <p:spPr bwMode="auto">
          <a:xfrm>
            <a:off x="7931256" y="5086487"/>
            <a:ext cx="497417" cy="501651"/>
          </a:xfrm>
          <a:custGeom>
            <a:avLst/>
            <a:gdLst>
              <a:gd name="T0" fmla="*/ 117 w 117"/>
              <a:gd name="T1" fmla="*/ 106 h 118"/>
              <a:gd name="T2" fmla="*/ 106 w 117"/>
              <a:gd name="T3" fmla="*/ 118 h 118"/>
              <a:gd name="T4" fmla="*/ 11 w 117"/>
              <a:gd name="T5" fmla="*/ 118 h 118"/>
              <a:gd name="T6" fmla="*/ 0 w 117"/>
              <a:gd name="T7" fmla="*/ 106 h 118"/>
              <a:gd name="T8" fmla="*/ 0 w 117"/>
              <a:gd name="T9" fmla="*/ 12 h 118"/>
              <a:gd name="T10" fmla="*/ 11 w 117"/>
              <a:gd name="T11" fmla="*/ 0 h 118"/>
              <a:gd name="T12" fmla="*/ 106 w 117"/>
              <a:gd name="T13" fmla="*/ 0 h 118"/>
              <a:gd name="T14" fmla="*/ 117 w 117"/>
              <a:gd name="T15" fmla="*/ 12 h 118"/>
              <a:gd name="T16" fmla="*/ 117 w 117"/>
              <a:gd name="T17" fmla="*/ 10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118">
                <a:moveTo>
                  <a:pt x="117" y="106"/>
                </a:moveTo>
                <a:cubicBezTo>
                  <a:pt x="117" y="113"/>
                  <a:pt x="112" y="118"/>
                  <a:pt x="106" y="118"/>
                </a:cubicBezTo>
                <a:cubicBezTo>
                  <a:pt x="11" y="118"/>
                  <a:pt x="11" y="118"/>
                  <a:pt x="11" y="118"/>
                </a:cubicBezTo>
                <a:cubicBezTo>
                  <a:pt x="5" y="118"/>
                  <a:pt x="0" y="113"/>
                  <a:pt x="0" y="106"/>
                </a:cubicBezTo>
                <a:cubicBezTo>
                  <a:pt x="0" y="12"/>
                  <a:pt x="0" y="12"/>
                  <a:pt x="0" y="12"/>
                </a:cubicBezTo>
                <a:cubicBezTo>
                  <a:pt x="0" y="5"/>
                  <a:pt x="5" y="0"/>
                  <a:pt x="11" y="0"/>
                </a:cubicBezTo>
                <a:cubicBezTo>
                  <a:pt x="106" y="0"/>
                  <a:pt x="106" y="0"/>
                  <a:pt x="106" y="0"/>
                </a:cubicBezTo>
                <a:cubicBezTo>
                  <a:pt x="112" y="0"/>
                  <a:pt x="117" y="5"/>
                  <a:pt x="117" y="12"/>
                </a:cubicBezTo>
                <a:lnTo>
                  <a:pt x="117" y="106"/>
                </a:lnTo>
                <a:close/>
              </a:path>
            </a:pathLst>
          </a:custGeom>
          <a:noFill/>
          <a:ln>
            <a:solidFill>
              <a:schemeClr val="bg1"/>
            </a:solidFill>
          </a:ln>
        </p:spPr>
        <p:txBody>
          <a:bodyPr/>
          <a:lstStyle/>
          <a:p>
            <a:pPr marL="0" marR="0" lvl="0" indent="0" algn="l" defTabSz="1219200" rtl="0" eaLnBrk="1" fontAlgn="base"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bg1"/>
              </a:solidFill>
              <a:effectLst/>
              <a:uLnTx/>
              <a:uFillTx/>
              <a:latin typeface="Arial" panose="020B0604020202020204"/>
              <a:ea typeface="微软雅黑" panose="020B0503020204020204" pitchFamily="34" charset="-122"/>
              <a:sym typeface="Arial" panose="020B0604020202020204"/>
            </a:endParaRPr>
          </a:p>
        </p:txBody>
      </p:sp>
      <p:sp>
        <p:nvSpPr>
          <p:cNvPr id="29" name="Text Box 20"/>
          <p:cNvSpPr txBox="1">
            <a:spLocks noChangeArrowheads="1"/>
          </p:cNvSpPr>
          <p:nvPr/>
        </p:nvSpPr>
        <p:spPr bwMode="auto">
          <a:xfrm>
            <a:off x="1491933" y="2956889"/>
            <a:ext cx="546945" cy="461665"/>
          </a:xfrm>
          <a:prstGeom prst="rect">
            <a:avLst/>
          </a:prstGeom>
          <a:noFill/>
          <a:ln>
            <a:noFill/>
          </a:ln>
          <a:effectLst/>
        </p:spPr>
        <p:txBody>
          <a:bodyPr wrap="none">
            <a:spAutoFit/>
          </a:bodyPr>
          <a:lstStyle/>
          <a:p>
            <a:pPr marL="0" marR="0" lvl="0" indent="0" algn="ctr" defTabSz="1219200" rtl="0" eaLnBrk="1" fontAlgn="base"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dirty="0">
                <a:ln>
                  <a:noFill/>
                </a:ln>
                <a:solidFill>
                  <a:schemeClr val="tx1">
                    <a:lumMod val="75000"/>
                    <a:lumOff val="25000"/>
                  </a:schemeClr>
                </a:solidFill>
                <a:effectLst/>
                <a:uLnTx/>
                <a:uFillTx/>
                <a:latin typeface="Arial" panose="020B0604020202020204"/>
                <a:ea typeface="微软雅黑" panose="020B0503020204020204" pitchFamily="34" charset="-122"/>
                <a:sym typeface="Arial" panose="020B0604020202020204"/>
              </a:rPr>
              <a:t>01</a:t>
            </a:r>
            <a:endParaRPr kumimoji="0" lang="en-US" altLang="zh-CN" sz="2400" b="0" i="0" u="none" strike="noStrike" kern="1200" cap="none" spc="0" normalizeH="0" baseline="0" noProof="0" dirty="0">
              <a:ln>
                <a:noFill/>
              </a:ln>
              <a:solidFill>
                <a:schemeClr val="tx1">
                  <a:lumMod val="75000"/>
                  <a:lumOff val="25000"/>
                </a:schemeClr>
              </a:solidFill>
              <a:effectLst/>
              <a:uLnTx/>
              <a:uFillTx/>
              <a:latin typeface="Arial" panose="020B0604020202020204"/>
              <a:ea typeface="微软雅黑" panose="020B0503020204020204" pitchFamily="34" charset="-122"/>
              <a:sym typeface="Arial" panose="020B0604020202020204"/>
            </a:endParaRPr>
          </a:p>
        </p:txBody>
      </p:sp>
      <p:sp>
        <p:nvSpPr>
          <p:cNvPr id="30" name="Text Box 21"/>
          <p:cNvSpPr txBox="1">
            <a:spLocks noChangeArrowheads="1"/>
          </p:cNvSpPr>
          <p:nvPr/>
        </p:nvSpPr>
        <p:spPr bwMode="auto">
          <a:xfrm>
            <a:off x="5759133" y="2956889"/>
            <a:ext cx="546945" cy="461665"/>
          </a:xfrm>
          <a:prstGeom prst="rect">
            <a:avLst/>
          </a:prstGeom>
          <a:noFill/>
          <a:ln>
            <a:noFill/>
          </a:ln>
          <a:effectLst/>
        </p:spPr>
        <p:txBody>
          <a:bodyPr wrap="none">
            <a:spAutoFit/>
          </a:bodyPr>
          <a:lstStyle/>
          <a:p>
            <a:pPr marL="0" marR="0" lvl="0" indent="0" algn="ctr" defTabSz="1219200" rtl="0" eaLnBrk="1" fontAlgn="base"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a:ln>
                  <a:noFill/>
                </a:ln>
                <a:solidFill>
                  <a:schemeClr val="tx1">
                    <a:lumMod val="75000"/>
                    <a:lumOff val="25000"/>
                  </a:schemeClr>
                </a:solidFill>
                <a:effectLst/>
                <a:uLnTx/>
                <a:uFillTx/>
                <a:latin typeface="Arial" panose="020B0604020202020204"/>
                <a:ea typeface="微软雅黑" panose="020B0503020204020204" pitchFamily="34" charset="-122"/>
                <a:sym typeface="Arial" panose="020B0604020202020204"/>
              </a:rPr>
              <a:t>03</a:t>
            </a:r>
            <a:endParaRPr kumimoji="0" lang="en-US" altLang="zh-CN" sz="2400" b="0" i="0" u="none" strike="noStrike" kern="1200" cap="none" spc="0" normalizeH="0" baseline="0" noProof="0">
              <a:ln>
                <a:noFill/>
              </a:ln>
              <a:solidFill>
                <a:schemeClr val="tx1">
                  <a:lumMod val="75000"/>
                  <a:lumOff val="25000"/>
                </a:schemeClr>
              </a:solidFill>
              <a:effectLst/>
              <a:uLnTx/>
              <a:uFillTx/>
              <a:latin typeface="Arial" panose="020B0604020202020204"/>
              <a:ea typeface="微软雅黑" panose="020B0503020204020204" pitchFamily="34" charset="-122"/>
              <a:sym typeface="Arial" panose="020B0604020202020204"/>
            </a:endParaRPr>
          </a:p>
        </p:txBody>
      </p:sp>
      <p:sp>
        <p:nvSpPr>
          <p:cNvPr id="31" name="Text Box 23"/>
          <p:cNvSpPr txBox="1">
            <a:spLocks noChangeArrowheads="1"/>
          </p:cNvSpPr>
          <p:nvPr/>
        </p:nvSpPr>
        <p:spPr bwMode="auto">
          <a:xfrm>
            <a:off x="3621300" y="5122103"/>
            <a:ext cx="546945" cy="461665"/>
          </a:xfrm>
          <a:prstGeom prst="rect">
            <a:avLst/>
          </a:prstGeom>
          <a:noFill/>
          <a:ln>
            <a:noFill/>
          </a:ln>
          <a:effectLst/>
        </p:spPr>
        <p:txBody>
          <a:bodyPr wrap="none">
            <a:spAutoFit/>
          </a:bodyPr>
          <a:lstStyle/>
          <a:p>
            <a:pPr marL="0" marR="0" lvl="0" indent="0" algn="ctr" defTabSz="1219200" rtl="0" eaLnBrk="1" fontAlgn="base"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sym typeface="Arial" panose="020B0604020202020204"/>
              </a:rPr>
              <a:t>02</a:t>
            </a:r>
            <a:endParaRPr kumimoji="0" lang="en-US" altLang="zh-CN" sz="24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sym typeface="Arial" panose="020B0604020202020204"/>
            </a:endParaRPr>
          </a:p>
        </p:txBody>
      </p:sp>
      <p:sp>
        <p:nvSpPr>
          <p:cNvPr id="32" name="Text Box 24"/>
          <p:cNvSpPr txBox="1">
            <a:spLocks noChangeArrowheads="1"/>
          </p:cNvSpPr>
          <p:nvPr/>
        </p:nvSpPr>
        <p:spPr bwMode="auto">
          <a:xfrm>
            <a:off x="7896966" y="5122103"/>
            <a:ext cx="546945" cy="461665"/>
          </a:xfrm>
          <a:prstGeom prst="rect">
            <a:avLst/>
          </a:prstGeom>
          <a:noFill/>
          <a:ln>
            <a:noFill/>
          </a:ln>
          <a:effectLst/>
        </p:spPr>
        <p:txBody>
          <a:bodyPr wrap="none">
            <a:spAutoFit/>
          </a:bodyPr>
          <a:lstStyle/>
          <a:p>
            <a:pPr marL="0" marR="0" lvl="0" indent="0" algn="ctr" defTabSz="1219200" rtl="0" eaLnBrk="1" fontAlgn="base"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sym typeface="Arial" panose="020B0604020202020204"/>
              </a:rPr>
              <a:t>04</a:t>
            </a:r>
            <a:endParaRPr kumimoji="0" lang="en-US" altLang="zh-CN" sz="24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sym typeface="Arial" panose="020B0604020202020204"/>
            </a:endParaRPr>
          </a:p>
        </p:txBody>
      </p:sp>
      <p:sp>
        <p:nvSpPr>
          <p:cNvPr id="33" name="TextBox 20"/>
          <p:cNvSpPr txBox="1"/>
          <p:nvPr/>
        </p:nvSpPr>
        <p:spPr>
          <a:xfrm>
            <a:off x="2185563" y="3311043"/>
            <a:ext cx="1860548" cy="1495153"/>
          </a:xfrm>
          <a:prstGeom prst="rect">
            <a:avLst/>
          </a:prstGeom>
          <a:solidFill>
            <a:schemeClr val="bg1"/>
          </a:solidFill>
        </p:spPr>
        <p:txBody>
          <a:bodyPr wrap="square" rtlCol="0">
            <a:spAutoFit/>
          </a:bodyPr>
          <a:lstStyle/>
          <a:p>
            <a:pPr algn="ctr">
              <a:lnSpc>
                <a:spcPct val="120000"/>
              </a:lnSpc>
            </a:pPr>
            <a:r>
              <a:rPr lang="zh-CN" altLang="en-US" sz="1600" b="1"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rPr>
              <a:t>标题文字添加</a:t>
            </a:r>
            <a:endParaRPr lang="zh-CN" altLang="en-US" sz="1600" b="1"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endParaRPr>
          </a:p>
          <a:p>
            <a:pPr lvl="0" algn="ctr">
              <a:lnSpc>
                <a:spcPct val="114000"/>
              </a:lnSpc>
              <a:defRPr/>
            </a:pPr>
            <a:endParaRPr lang="en-US" altLang="zh-CN" sz="1400" dirty="0">
              <a:solidFill>
                <a:schemeClr val="tx1">
                  <a:lumMod val="75000"/>
                  <a:lumOff val="25000"/>
                </a:schemeClr>
              </a:solidFill>
              <a:latin typeface="Arial" panose="020B0604020202020204"/>
              <a:ea typeface="微软雅黑" panose="020B0503020204020204" pitchFamily="34" charset="-122"/>
              <a:sym typeface="Arial" panose="020B0604020202020204"/>
            </a:endParaRPr>
          </a:p>
          <a:p>
            <a:pPr algn="ctr"/>
            <a:r>
              <a:rPr lang="zh-CN" altLang="en-US" sz="1400" dirty="0">
                <a:solidFill>
                  <a:schemeClr val="tx1">
                    <a:lumMod val="75000"/>
                    <a:lumOff val="25000"/>
                  </a:schemeClr>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tx1">
                  <a:lumMod val="75000"/>
                  <a:lumOff val="25000"/>
                </a:schemeClr>
              </a:solidFill>
              <a:latin typeface="Arial" panose="020B0604020202020204"/>
              <a:ea typeface="微软雅黑" panose="020B0503020204020204" pitchFamily="34" charset="-122"/>
              <a:sym typeface="Arial" panose="020B0604020202020204"/>
            </a:endParaRPr>
          </a:p>
        </p:txBody>
      </p:sp>
      <p:sp>
        <p:nvSpPr>
          <p:cNvPr id="34" name="TextBox 20"/>
          <p:cNvSpPr txBox="1"/>
          <p:nvPr/>
        </p:nvSpPr>
        <p:spPr>
          <a:xfrm>
            <a:off x="6460173" y="3311043"/>
            <a:ext cx="1860548" cy="1425005"/>
          </a:xfrm>
          <a:prstGeom prst="rect">
            <a:avLst/>
          </a:prstGeom>
          <a:solidFill>
            <a:schemeClr val="bg1"/>
          </a:solidFill>
        </p:spPr>
        <p:txBody>
          <a:bodyPr wrap="square" rtlCol="0">
            <a:spAutoFit/>
          </a:bodyPr>
          <a:lstStyle/>
          <a:p>
            <a:pPr algn="ctr">
              <a:lnSpc>
                <a:spcPct val="120000"/>
              </a:lnSpc>
            </a:pPr>
            <a:r>
              <a:rPr lang="zh-CN" altLang="en-US" sz="1600" b="1"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rPr>
              <a:t>标题文字添加</a:t>
            </a:r>
            <a:endParaRPr lang="zh-CN" altLang="en-US" sz="1600" b="1"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endParaRPr>
          </a:p>
          <a:p>
            <a:pPr lvl="0" algn="ctr">
              <a:lnSpc>
                <a:spcPct val="114000"/>
              </a:lnSpc>
              <a:defRPr/>
            </a:pPr>
            <a:endParaRPr lang="en-US" altLang="zh-CN" sz="1000" dirty="0">
              <a:solidFill>
                <a:schemeClr val="tx1">
                  <a:lumMod val="75000"/>
                  <a:lumOff val="25000"/>
                </a:schemeClr>
              </a:solidFill>
              <a:latin typeface="Arial" panose="020B0604020202020204"/>
              <a:ea typeface="微软雅黑" panose="020B0503020204020204" pitchFamily="34" charset="-122"/>
              <a:sym typeface="Arial" panose="020B0604020202020204"/>
            </a:endParaRPr>
          </a:p>
          <a:p>
            <a:pPr algn="ctr"/>
            <a:r>
              <a:rPr lang="zh-CN" altLang="en-US" sz="1400" dirty="0">
                <a:solidFill>
                  <a:schemeClr val="tx1">
                    <a:lumMod val="75000"/>
                    <a:lumOff val="25000"/>
                  </a:schemeClr>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tx1">
                  <a:lumMod val="75000"/>
                  <a:lumOff val="25000"/>
                </a:schemeClr>
              </a:solidFill>
              <a:latin typeface="Arial" panose="020B0604020202020204"/>
              <a:ea typeface="微软雅黑" panose="020B0503020204020204" pitchFamily="34" charset="-122"/>
              <a:sym typeface="Arial" panose="020B0604020202020204"/>
            </a:endParaRPr>
          </a:p>
        </p:txBody>
      </p:sp>
      <p:sp>
        <p:nvSpPr>
          <p:cNvPr id="35" name="TextBox 20"/>
          <p:cNvSpPr txBox="1"/>
          <p:nvPr/>
        </p:nvSpPr>
        <p:spPr>
          <a:xfrm>
            <a:off x="4319896" y="3934637"/>
            <a:ext cx="1860548" cy="1375761"/>
          </a:xfrm>
          <a:prstGeom prst="rect">
            <a:avLst/>
          </a:prstGeom>
          <a:noFill/>
        </p:spPr>
        <p:txBody>
          <a:bodyPr wrap="square" rtlCol="0">
            <a:spAutoFit/>
          </a:bodyPr>
          <a:lstStyle/>
          <a:p>
            <a:pPr lvl="0" algn="ctr">
              <a:defRPr/>
            </a:pPr>
            <a:r>
              <a:rPr lang="zh-CN" altLang="en-US" sz="1600" b="1" dirty="0">
                <a:solidFill>
                  <a:schemeClr val="bg1"/>
                </a:solidFill>
                <a:latin typeface="Arial" panose="020B0604020202020204"/>
                <a:ea typeface="微软雅黑" panose="020B0503020204020204" pitchFamily="34" charset="-122"/>
                <a:sym typeface="Arial" panose="020B0604020202020204"/>
              </a:rPr>
              <a:t>标题文字添加</a:t>
            </a:r>
            <a:endParaRPr lang="zh-CN" altLang="en-US" sz="1600" b="1" dirty="0">
              <a:solidFill>
                <a:schemeClr val="bg1"/>
              </a:solidFill>
              <a:latin typeface="Arial" panose="020B0604020202020204"/>
              <a:ea typeface="微软雅黑" panose="020B0503020204020204" pitchFamily="34" charset="-122"/>
              <a:sym typeface="Arial" panose="020B0604020202020204"/>
            </a:endParaRPr>
          </a:p>
          <a:p>
            <a:pPr lvl="0" algn="ctr">
              <a:lnSpc>
                <a:spcPct val="114000"/>
              </a:lnSpc>
              <a:defRPr/>
            </a:pPr>
            <a:endParaRPr lang="en-US" altLang="zh-CN" sz="1000" dirty="0">
              <a:solidFill>
                <a:schemeClr val="bg1"/>
              </a:solidFill>
              <a:latin typeface="Arial" panose="020B0604020202020204"/>
              <a:ea typeface="微软雅黑" panose="020B0503020204020204" pitchFamily="34" charset="-122"/>
              <a:sym typeface="Arial" panose="020B0604020202020204"/>
            </a:endParaRPr>
          </a:p>
          <a:p>
            <a:pPr algn="ct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36" name="TextBox 20"/>
          <p:cNvSpPr txBox="1"/>
          <p:nvPr/>
        </p:nvSpPr>
        <p:spPr>
          <a:xfrm>
            <a:off x="8595889" y="3946162"/>
            <a:ext cx="1860548" cy="1375761"/>
          </a:xfrm>
          <a:prstGeom prst="rect">
            <a:avLst/>
          </a:prstGeom>
          <a:noFill/>
        </p:spPr>
        <p:txBody>
          <a:bodyPr wrap="square" rtlCol="0">
            <a:spAutoFit/>
          </a:bodyPr>
          <a:lstStyle/>
          <a:p>
            <a:pPr lvl="0" algn="ctr">
              <a:defRPr/>
            </a:pPr>
            <a:r>
              <a:rPr lang="zh-CN" altLang="en-US" sz="1600" b="1" dirty="0">
                <a:solidFill>
                  <a:schemeClr val="bg1"/>
                </a:solidFill>
                <a:latin typeface="Arial" panose="020B0604020202020204"/>
                <a:ea typeface="微软雅黑" panose="020B0503020204020204" pitchFamily="34" charset="-122"/>
                <a:sym typeface="Arial" panose="020B0604020202020204"/>
              </a:rPr>
              <a:t>标题文字添加</a:t>
            </a:r>
            <a:endParaRPr lang="zh-CN" altLang="en-US" sz="1600" b="1" dirty="0">
              <a:solidFill>
                <a:schemeClr val="bg1"/>
              </a:solidFill>
              <a:latin typeface="Arial" panose="020B0604020202020204"/>
              <a:ea typeface="微软雅黑" panose="020B0503020204020204" pitchFamily="34" charset="-122"/>
              <a:sym typeface="Arial" panose="020B0604020202020204"/>
            </a:endParaRPr>
          </a:p>
          <a:p>
            <a:pPr lvl="0" algn="ctr">
              <a:lnSpc>
                <a:spcPct val="114000"/>
              </a:lnSpc>
              <a:defRPr/>
            </a:pPr>
            <a:endParaRPr lang="en-US" altLang="zh-CN" sz="1000" dirty="0">
              <a:solidFill>
                <a:schemeClr val="bg1"/>
              </a:solidFill>
              <a:latin typeface="Arial" panose="020B0604020202020204"/>
              <a:ea typeface="微软雅黑" panose="020B0503020204020204" pitchFamily="34" charset="-122"/>
              <a:sym typeface="Arial" panose="020B0604020202020204"/>
            </a:endParaRPr>
          </a:p>
          <a:p>
            <a:pPr algn="ct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Effect transition="in" filter="fade">
                                      <p:cBhvr>
                                        <p:cTn id="15" dur="500"/>
                                        <p:tgtEl>
                                          <p:spTgt spid="33"/>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p:cTn id="23" dur="500" fill="hold"/>
                                        <p:tgtEl>
                                          <p:spTgt spid="29"/>
                                        </p:tgtEl>
                                        <p:attrNameLst>
                                          <p:attrName>ppt_w</p:attrName>
                                        </p:attrNameLst>
                                      </p:cBhvr>
                                      <p:tavLst>
                                        <p:tav tm="0">
                                          <p:val>
                                            <p:fltVal val="0"/>
                                          </p:val>
                                        </p:tav>
                                        <p:tav tm="100000">
                                          <p:val>
                                            <p:strVal val="#ppt_w"/>
                                          </p:val>
                                        </p:tav>
                                      </p:tavLst>
                                    </p:anim>
                                    <p:anim calcmode="lin" valueType="num">
                                      <p:cBhvr>
                                        <p:cTn id="24" dur="500" fill="hold"/>
                                        <p:tgtEl>
                                          <p:spTgt spid="29"/>
                                        </p:tgtEl>
                                        <p:attrNameLst>
                                          <p:attrName>ppt_h</p:attrName>
                                        </p:attrNameLst>
                                      </p:cBhvr>
                                      <p:tavLst>
                                        <p:tav tm="0">
                                          <p:val>
                                            <p:fltVal val="0"/>
                                          </p:val>
                                        </p:tav>
                                        <p:tav tm="100000">
                                          <p:val>
                                            <p:strVal val="#ppt_h"/>
                                          </p:val>
                                        </p:tav>
                                      </p:tavLst>
                                    </p:anim>
                                    <p:animEffect transition="in" filter="fade">
                                      <p:cBhvr>
                                        <p:cTn id="25" dur="500"/>
                                        <p:tgtEl>
                                          <p:spTgt spid="29"/>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p:cTn id="34" dur="500" fill="hold"/>
                                        <p:tgtEl>
                                          <p:spTgt spid="31"/>
                                        </p:tgtEl>
                                        <p:attrNameLst>
                                          <p:attrName>ppt_w</p:attrName>
                                        </p:attrNameLst>
                                      </p:cBhvr>
                                      <p:tavLst>
                                        <p:tav tm="0">
                                          <p:val>
                                            <p:fltVal val="0"/>
                                          </p:val>
                                        </p:tav>
                                        <p:tav tm="100000">
                                          <p:val>
                                            <p:strVal val="#ppt_w"/>
                                          </p:val>
                                        </p:tav>
                                      </p:tavLst>
                                    </p:anim>
                                    <p:anim calcmode="lin" valueType="num">
                                      <p:cBhvr>
                                        <p:cTn id="35" dur="500" fill="hold"/>
                                        <p:tgtEl>
                                          <p:spTgt spid="31"/>
                                        </p:tgtEl>
                                        <p:attrNameLst>
                                          <p:attrName>ppt_h</p:attrName>
                                        </p:attrNameLst>
                                      </p:cBhvr>
                                      <p:tavLst>
                                        <p:tav tm="0">
                                          <p:val>
                                            <p:fltVal val="0"/>
                                          </p:val>
                                        </p:tav>
                                        <p:tav tm="100000">
                                          <p:val>
                                            <p:strVal val="#ppt_h"/>
                                          </p:val>
                                        </p:tav>
                                      </p:tavLst>
                                    </p:anim>
                                    <p:animEffect transition="in" filter="fade">
                                      <p:cBhvr>
                                        <p:cTn id="36" dur="500"/>
                                        <p:tgtEl>
                                          <p:spTgt spid="31"/>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p:cTn id="39" dur="500" fill="hold"/>
                                        <p:tgtEl>
                                          <p:spTgt spid="24"/>
                                        </p:tgtEl>
                                        <p:attrNameLst>
                                          <p:attrName>ppt_w</p:attrName>
                                        </p:attrNameLst>
                                      </p:cBhvr>
                                      <p:tavLst>
                                        <p:tav tm="0">
                                          <p:val>
                                            <p:fltVal val="0"/>
                                          </p:val>
                                        </p:tav>
                                        <p:tav tm="100000">
                                          <p:val>
                                            <p:strVal val="#ppt_w"/>
                                          </p:val>
                                        </p:tav>
                                      </p:tavLst>
                                    </p:anim>
                                    <p:anim calcmode="lin" valueType="num">
                                      <p:cBhvr>
                                        <p:cTn id="40" dur="500" fill="hold"/>
                                        <p:tgtEl>
                                          <p:spTgt spid="24"/>
                                        </p:tgtEl>
                                        <p:attrNameLst>
                                          <p:attrName>ppt_h</p:attrName>
                                        </p:attrNameLst>
                                      </p:cBhvr>
                                      <p:tavLst>
                                        <p:tav tm="0">
                                          <p:val>
                                            <p:fltVal val="0"/>
                                          </p:val>
                                        </p:tav>
                                        <p:tav tm="100000">
                                          <p:val>
                                            <p:strVal val="#ppt_h"/>
                                          </p:val>
                                        </p:tav>
                                      </p:tavLst>
                                    </p:anim>
                                    <p:animEffect transition="in" filter="fade">
                                      <p:cBhvr>
                                        <p:cTn id="41" dur="500"/>
                                        <p:tgtEl>
                                          <p:spTgt spid="24"/>
                                        </p:tgtEl>
                                      </p:cBhvr>
                                    </p:animEffect>
                                  </p:childTnLst>
                                </p:cTn>
                              </p:par>
                              <p:par>
                                <p:cTn id="42" presetID="53" presetClass="entr" presetSubtype="16" fill="hold" grpId="0" nodeType="withEffect" nodePh="1">
                                  <p:stCondLst>
                                    <p:cond delay="0"/>
                                  </p:stCondLst>
                                  <p:endCondLst>
                                    <p:cond evt="begin" delay="0">
                                      <p:tn val="42"/>
                                    </p:cond>
                                  </p:endCondLst>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animEffect transition="in" filter="fade">
                                      <p:cBhvr>
                                        <p:cTn id="46" dur="500"/>
                                        <p:tgtEl>
                                          <p:spTgt spid="23"/>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p:cTn id="49" dur="500" fill="hold"/>
                                        <p:tgtEl>
                                          <p:spTgt spid="35"/>
                                        </p:tgtEl>
                                        <p:attrNameLst>
                                          <p:attrName>ppt_w</p:attrName>
                                        </p:attrNameLst>
                                      </p:cBhvr>
                                      <p:tavLst>
                                        <p:tav tm="0">
                                          <p:val>
                                            <p:fltVal val="0"/>
                                          </p:val>
                                        </p:tav>
                                        <p:tav tm="100000">
                                          <p:val>
                                            <p:strVal val="#ppt_w"/>
                                          </p:val>
                                        </p:tav>
                                      </p:tavLst>
                                    </p:anim>
                                    <p:anim calcmode="lin" valueType="num">
                                      <p:cBhvr>
                                        <p:cTn id="50" dur="500" fill="hold"/>
                                        <p:tgtEl>
                                          <p:spTgt spid="35"/>
                                        </p:tgtEl>
                                        <p:attrNameLst>
                                          <p:attrName>ppt_h</p:attrName>
                                        </p:attrNameLst>
                                      </p:cBhvr>
                                      <p:tavLst>
                                        <p:tav tm="0">
                                          <p:val>
                                            <p:fltVal val="0"/>
                                          </p:val>
                                        </p:tav>
                                        <p:tav tm="100000">
                                          <p:val>
                                            <p:strVal val="#ppt_h"/>
                                          </p:val>
                                        </p:tav>
                                      </p:tavLst>
                                    </p:anim>
                                    <p:animEffect transition="in" filter="fade">
                                      <p:cBhvr>
                                        <p:cTn id="51" dur="500"/>
                                        <p:tgtEl>
                                          <p:spTgt spid="35"/>
                                        </p:tgtEl>
                                      </p:cBhvr>
                                    </p:animEffect>
                                  </p:childTnLst>
                                </p:cTn>
                              </p:par>
                            </p:childTnLst>
                          </p:cTn>
                        </p:par>
                        <p:par>
                          <p:cTn id="52" fill="hold">
                            <p:stCondLst>
                              <p:cond delay="2000"/>
                            </p:stCondLst>
                            <p:childTnLst>
                              <p:par>
                                <p:cTn id="53" presetID="53" presetClass="entr" presetSubtype="16"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p:cTn id="55" dur="500" fill="hold"/>
                                        <p:tgtEl>
                                          <p:spTgt spid="26"/>
                                        </p:tgtEl>
                                        <p:attrNameLst>
                                          <p:attrName>ppt_w</p:attrName>
                                        </p:attrNameLst>
                                      </p:cBhvr>
                                      <p:tavLst>
                                        <p:tav tm="0">
                                          <p:val>
                                            <p:fltVal val="0"/>
                                          </p:val>
                                        </p:tav>
                                        <p:tav tm="100000">
                                          <p:val>
                                            <p:strVal val="#ppt_w"/>
                                          </p:val>
                                        </p:tav>
                                      </p:tavLst>
                                    </p:anim>
                                    <p:anim calcmode="lin" valueType="num">
                                      <p:cBhvr>
                                        <p:cTn id="56" dur="500" fill="hold"/>
                                        <p:tgtEl>
                                          <p:spTgt spid="26"/>
                                        </p:tgtEl>
                                        <p:attrNameLst>
                                          <p:attrName>ppt_h</p:attrName>
                                        </p:attrNameLst>
                                      </p:cBhvr>
                                      <p:tavLst>
                                        <p:tav tm="0">
                                          <p:val>
                                            <p:fltVal val="0"/>
                                          </p:val>
                                        </p:tav>
                                        <p:tav tm="100000">
                                          <p:val>
                                            <p:strVal val="#ppt_h"/>
                                          </p:val>
                                        </p:tav>
                                      </p:tavLst>
                                    </p:anim>
                                    <p:animEffect transition="in" filter="fade">
                                      <p:cBhvr>
                                        <p:cTn id="57" dur="500"/>
                                        <p:tgtEl>
                                          <p:spTgt spid="2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p:cTn id="60" dur="500" fill="hold"/>
                                        <p:tgtEl>
                                          <p:spTgt spid="30"/>
                                        </p:tgtEl>
                                        <p:attrNameLst>
                                          <p:attrName>ppt_w</p:attrName>
                                        </p:attrNameLst>
                                      </p:cBhvr>
                                      <p:tavLst>
                                        <p:tav tm="0">
                                          <p:val>
                                            <p:fltVal val="0"/>
                                          </p:val>
                                        </p:tav>
                                        <p:tav tm="100000">
                                          <p:val>
                                            <p:strVal val="#ppt_w"/>
                                          </p:val>
                                        </p:tav>
                                      </p:tavLst>
                                    </p:anim>
                                    <p:anim calcmode="lin" valueType="num">
                                      <p:cBhvr>
                                        <p:cTn id="61" dur="500" fill="hold"/>
                                        <p:tgtEl>
                                          <p:spTgt spid="30"/>
                                        </p:tgtEl>
                                        <p:attrNameLst>
                                          <p:attrName>ppt_h</p:attrName>
                                        </p:attrNameLst>
                                      </p:cBhvr>
                                      <p:tavLst>
                                        <p:tav tm="0">
                                          <p:val>
                                            <p:fltVal val="0"/>
                                          </p:val>
                                        </p:tav>
                                        <p:tav tm="100000">
                                          <p:val>
                                            <p:strVal val="#ppt_h"/>
                                          </p:val>
                                        </p:tav>
                                      </p:tavLst>
                                    </p:anim>
                                    <p:animEffect transition="in" filter="fade">
                                      <p:cBhvr>
                                        <p:cTn id="62" dur="500"/>
                                        <p:tgtEl>
                                          <p:spTgt spid="30"/>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5"/>
                                        </p:tgtEl>
                                        <p:attrNameLst>
                                          <p:attrName>style.visibility</p:attrName>
                                        </p:attrNameLst>
                                      </p:cBhvr>
                                      <p:to>
                                        <p:strVal val="visible"/>
                                      </p:to>
                                    </p:set>
                                    <p:anim calcmode="lin" valueType="num">
                                      <p:cBhvr>
                                        <p:cTn id="65" dur="500" fill="hold"/>
                                        <p:tgtEl>
                                          <p:spTgt spid="25"/>
                                        </p:tgtEl>
                                        <p:attrNameLst>
                                          <p:attrName>ppt_w</p:attrName>
                                        </p:attrNameLst>
                                      </p:cBhvr>
                                      <p:tavLst>
                                        <p:tav tm="0">
                                          <p:val>
                                            <p:fltVal val="0"/>
                                          </p:val>
                                        </p:tav>
                                        <p:tav tm="100000">
                                          <p:val>
                                            <p:strVal val="#ppt_w"/>
                                          </p:val>
                                        </p:tav>
                                      </p:tavLst>
                                    </p:anim>
                                    <p:anim calcmode="lin" valueType="num">
                                      <p:cBhvr>
                                        <p:cTn id="66" dur="500" fill="hold"/>
                                        <p:tgtEl>
                                          <p:spTgt spid="25"/>
                                        </p:tgtEl>
                                        <p:attrNameLst>
                                          <p:attrName>ppt_h</p:attrName>
                                        </p:attrNameLst>
                                      </p:cBhvr>
                                      <p:tavLst>
                                        <p:tav tm="0">
                                          <p:val>
                                            <p:fltVal val="0"/>
                                          </p:val>
                                        </p:tav>
                                        <p:tav tm="100000">
                                          <p:val>
                                            <p:strVal val="#ppt_h"/>
                                          </p:val>
                                        </p:tav>
                                      </p:tavLst>
                                    </p:anim>
                                    <p:animEffect transition="in" filter="fade">
                                      <p:cBhvr>
                                        <p:cTn id="67" dur="500"/>
                                        <p:tgtEl>
                                          <p:spTgt spid="2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34"/>
                                        </p:tgtEl>
                                        <p:attrNameLst>
                                          <p:attrName>style.visibility</p:attrName>
                                        </p:attrNameLst>
                                      </p:cBhvr>
                                      <p:to>
                                        <p:strVal val="visible"/>
                                      </p:to>
                                    </p:set>
                                    <p:anim calcmode="lin" valueType="num">
                                      <p:cBhvr>
                                        <p:cTn id="70" dur="500" fill="hold"/>
                                        <p:tgtEl>
                                          <p:spTgt spid="34"/>
                                        </p:tgtEl>
                                        <p:attrNameLst>
                                          <p:attrName>ppt_w</p:attrName>
                                        </p:attrNameLst>
                                      </p:cBhvr>
                                      <p:tavLst>
                                        <p:tav tm="0">
                                          <p:val>
                                            <p:fltVal val="0"/>
                                          </p:val>
                                        </p:tav>
                                        <p:tav tm="100000">
                                          <p:val>
                                            <p:strVal val="#ppt_w"/>
                                          </p:val>
                                        </p:tav>
                                      </p:tavLst>
                                    </p:anim>
                                    <p:anim calcmode="lin" valueType="num">
                                      <p:cBhvr>
                                        <p:cTn id="71" dur="500" fill="hold"/>
                                        <p:tgtEl>
                                          <p:spTgt spid="34"/>
                                        </p:tgtEl>
                                        <p:attrNameLst>
                                          <p:attrName>ppt_h</p:attrName>
                                        </p:attrNameLst>
                                      </p:cBhvr>
                                      <p:tavLst>
                                        <p:tav tm="0">
                                          <p:val>
                                            <p:fltVal val="0"/>
                                          </p:val>
                                        </p:tav>
                                        <p:tav tm="100000">
                                          <p:val>
                                            <p:strVal val="#ppt_h"/>
                                          </p:val>
                                        </p:tav>
                                      </p:tavLst>
                                    </p:anim>
                                    <p:animEffect transition="in" filter="fade">
                                      <p:cBhvr>
                                        <p:cTn id="72" dur="500"/>
                                        <p:tgtEl>
                                          <p:spTgt spid="34"/>
                                        </p:tgtEl>
                                      </p:cBhvr>
                                    </p:animEffect>
                                  </p:childTnLst>
                                </p:cTn>
                              </p:par>
                            </p:childTnLst>
                          </p:cTn>
                        </p:par>
                        <p:par>
                          <p:cTn id="73" fill="hold">
                            <p:stCondLst>
                              <p:cond delay="2500"/>
                            </p:stCondLst>
                            <p:childTnLst>
                              <p:par>
                                <p:cTn id="74" presetID="53" presetClass="entr" presetSubtype="16"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 calcmode="lin" valueType="num">
                                      <p:cBhvr>
                                        <p:cTn id="76" dur="500" fill="hold"/>
                                        <p:tgtEl>
                                          <p:spTgt spid="28"/>
                                        </p:tgtEl>
                                        <p:attrNameLst>
                                          <p:attrName>ppt_w</p:attrName>
                                        </p:attrNameLst>
                                      </p:cBhvr>
                                      <p:tavLst>
                                        <p:tav tm="0">
                                          <p:val>
                                            <p:fltVal val="0"/>
                                          </p:val>
                                        </p:tav>
                                        <p:tav tm="100000">
                                          <p:val>
                                            <p:strVal val="#ppt_w"/>
                                          </p:val>
                                        </p:tav>
                                      </p:tavLst>
                                    </p:anim>
                                    <p:anim calcmode="lin" valueType="num">
                                      <p:cBhvr>
                                        <p:cTn id="77" dur="500" fill="hold"/>
                                        <p:tgtEl>
                                          <p:spTgt spid="28"/>
                                        </p:tgtEl>
                                        <p:attrNameLst>
                                          <p:attrName>ppt_h</p:attrName>
                                        </p:attrNameLst>
                                      </p:cBhvr>
                                      <p:tavLst>
                                        <p:tav tm="0">
                                          <p:val>
                                            <p:fltVal val="0"/>
                                          </p:val>
                                        </p:tav>
                                        <p:tav tm="100000">
                                          <p:val>
                                            <p:strVal val="#ppt_h"/>
                                          </p:val>
                                        </p:tav>
                                      </p:tavLst>
                                    </p:anim>
                                    <p:animEffect transition="in" filter="fade">
                                      <p:cBhvr>
                                        <p:cTn id="78" dur="500"/>
                                        <p:tgtEl>
                                          <p:spTgt spid="28"/>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32"/>
                                        </p:tgtEl>
                                        <p:attrNameLst>
                                          <p:attrName>style.visibility</p:attrName>
                                        </p:attrNameLst>
                                      </p:cBhvr>
                                      <p:to>
                                        <p:strVal val="visible"/>
                                      </p:to>
                                    </p:set>
                                    <p:anim calcmode="lin" valueType="num">
                                      <p:cBhvr>
                                        <p:cTn id="81" dur="500" fill="hold"/>
                                        <p:tgtEl>
                                          <p:spTgt spid="32"/>
                                        </p:tgtEl>
                                        <p:attrNameLst>
                                          <p:attrName>ppt_w</p:attrName>
                                        </p:attrNameLst>
                                      </p:cBhvr>
                                      <p:tavLst>
                                        <p:tav tm="0">
                                          <p:val>
                                            <p:fltVal val="0"/>
                                          </p:val>
                                        </p:tav>
                                        <p:tav tm="100000">
                                          <p:val>
                                            <p:strVal val="#ppt_w"/>
                                          </p:val>
                                        </p:tav>
                                      </p:tavLst>
                                    </p:anim>
                                    <p:anim calcmode="lin" valueType="num">
                                      <p:cBhvr>
                                        <p:cTn id="82" dur="500" fill="hold"/>
                                        <p:tgtEl>
                                          <p:spTgt spid="32"/>
                                        </p:tgtEl>
                                        <p:attrNameLst>
                                          <p:attrName>ppt_h</p:attrName>
                                        </p:attrNameLst>
                                      </p:cBhvr>
                                      <p:tavLst>
                                        <p:tav tm="0">
                                          <p:val>
                                            <p:fltVal val="0"/>
                                          </p:val>
                                        </p:tav>
                                        <p:tav tm="100000">
                                          <p:val>
                                            <p:strVal val="#ppt_h"/>
                                          </p:val>
                                        </p:tav>
                                      </p:tavLst>
                                    </p:anim>
                                    <p:animEffect transition="in" filter="fade">
                                      <p:cBhvr>
                                        <p:cTn id="83" dur="500"/>
                                        <p:tgtEl>
                                          <p:spTgt spid="32"/>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36"/>
                                        </p:tgtEl>
                                        <p:attrNameLst>
                                          <p:attrName>style.visibility</p:attrName>
                                        </p:attrNameLst>
                                      </p:cBhvr>
                                      <p:to>
                                        <p:strVal val="visible"/>
                                      </p:to>
                                    </p:set>
                                    <p:anim calcmode="lin" valueType="num">
                                      <p:cBhvr>
                                        <p:cTn id="86" dur="500" fill="hold"/>
                                        <p:tgtEl>
                                          <p:spTgt spid="36"/>
                                        </p:tgtEl>
                                        <p:attrNameLst>
                                          <p:attrName>ppt_w</p:attrName>
                                        </p:attrNameLst>
                                      </p:cBhvr>
                                      <p:tavLst>
                                        <p:tav tm="0">
                                          <p:val>
                                            <p:fltVal val="0"/>
                                          </p:val>
                                        </p:tav>
                                        <p:tav tm="100000">
                                          <p:val>
                                            <p:strVal val="#ppt_w"/>
                                          </p:val>
                                        </p:tav>
                                      </p:tavLst>
                                    </p:anim>
                                    <p:anim calcmode="lin" valueType="num">
                                      <p:cBhvr>
                                        <p:cTn id="87" dur="500" fill="hold"/>
                                        <p:tgtEl>
                                          <p:spTgt spid="36"/>
                                        </p:tgtEl>
                                        <p:attrNameLst>
                                          <p:attrName>ppt_h</p:attrName>
                                        </p:attrNameLst>
                                      </p:cBhvr>
                                      <p:tavLst>
                                        <p:tav tm="0">
                                          <p:val>
                                            <p:fltVal val="0"/>
                                          </p:val>
                                        </p:tav>
                                        <p:tav tm="100000">
                                          <p:val>
                                            <p:strVal val="#ppt_h"/>
                                          </p:val>
                                        </p:tav>
                                      </p:tavLst>
                                    </p:anim>
                                    <p:animEffect transition="in" filter="fade">
                                      <p:cBhvr>
                                        <p:cTn id="88" dur="500"/>
                                        <p:tgtEl>
                                          <p:spTgt spid="36"/>
                                        </p:tgtEl>
                                      </p:cBhvr>
                                    </p:animEffect>
                                  </p:childTnLst>
                                </p:cTn>
                              </p:par>
                              <p:par>
                                <p:cTn id="89" presetID="53" presetClass="entr" presetSubtype="16" fill="hold" grpId="0" nodeType="withEffect" nodePh="1">
                                  <p:stCondLst>
                                    <p:cond delay="0"/>
                                  </p:stCondLst>
                                  <p:endCondLst>
                                    <p:cond evt="begin" delay="0">
                                      <p:tn val="89"/>
                                    </p:cond>
                                  </p:endCondLst>
                                  <p:childTnLst>
                                    <p:set>
                                      <p:cBhvr>
                                        <p:cTn id="90" dur="1" fill="hold">
                                          <p:stCondLst>
                                            <p:cond delay="0"/>
                                          </p:stCondLst>
                                        </p:cTn>
                                        <p:tgtEl>
                                          <p:spTgt spid="27"/>
                                        </p:tgtEl>
                                        <p:attrNameLst>
                                          <p:attrName>style.visibility</p:attrName>
                                        </p:attrNameLst>
                                      </p:cBhvr>
                                      <p:to>
                                        <p:strVal val="visible"/>
                                      </p:to>
                                    </p:set>
                                    <p:anim calcmode="lin" valueType="num">
                                      <p:cBhvr>
                                        <p:cTn id="91" dur="500" fill="hold"/>
                                        <p:tgtEl>
                                          <p:spTgt spid="27"/>
                                        </p:tgtEl>
                                        <p:attrNameLst>
                                          <p:attrName>ppt_w</p:attrName>
                                        </p:attrNameLst>
                                      </p:cBhvr>
                                      <p:tavLst>
                                        <p:tav tm="0">
                                          <p:val>
                                            <p:fltVal val="0"/>
                                          </p:val>
                                        </p:tav>
                                        <p:tav tm="100000">
                                          <p:val>
                                            <p:strVal val="#ppt_w"/>
                                          </p:val>
                                        </p:tav>
                                      </p:tavLst>
                                    </p:anim>
                                    <p:anim calcmode="lin" valueType="num">
                                      <p:cBhvr>
                                        <p:cTn id="92" dur="500" fill="hold"/>
                                        <p:tgtEl>
                                          <p:spTgt spid="27"/>
                                        </p:tgtEl>
                                        <p:attrNameLst>
                                          <p:attrName>ppt_h</p:attrName>
                                        </p:attrNameLst>
                                      </p:cBhvr>
                                      <p:tavLst>
                                        <p:tav tm="0">
                                          <p:val>
                                            <p:fltVal val="0"/>
                                          </p:val>
                                        </p:tav>
                                        <p:tav tm="100000">
                                          <p:val>
                                            <p:strVal val="#ppt_h"/>
                                          </p:val>
                                        </p:tav>
                                      </p:tavLst>
                                    </p:anim>
                                    <p:animEffect transition="in" filter="fade">
                                      <p:cBhvr>
                                        <p:cTn id="9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animBg="1"/>
      <p:bldP spid="26" grpId="0" animBg="1"/>
      <p:bldP spid="27" grpId="0" animBg="1"/>
      <p:bldP spid="28" grpId="0" animBg="1"/>
      <p:bldP spid="29" grpId="0"/>
      <p:bldP spid="30" grpId="0"/>
      <p:bldP spid="31" grpId="0"/>
      <p:bldP spid="32" grpId="0"/>
      <p:bldP spid="33" grpId="0" animBg="1"/>
      <p:bldP spid="34" grpId="0" animBg="1"/>
      <p:bldP spid="35" grpId="0"/>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91728" y="206477"/>
            <a:ext cx="280220" cy="2802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 name="PA-文本框 6"/>
          <p:cNvSpPr txBox="1"/>
          <p:nvPr>
            <p:custDataLst>
              <p:tags r:id="rId1"/>
            </p:custDataLst>
          </p:nvPr>
        </p:nvSpPr>
        <p:spPr>
          <a:xfrm>
            <a:off x="471948" y="146532"/>
            <a:ext cx="1954381" cy="400110"/>
          </a:xfrm>
          <a:prstGeom prst="rect">
            <a:avLst/>
          </a:prstGeom>
          <a:noFill/>
        </p:spPr>
        <p:txBody>
          <a:bodyPr wrap="none" rtlCol="0">
            <a:spAutoFit/>
            <a:scene3d>
              <a:camera prst="orthographicFront"/>
              <a:lightRig rig="threePt" dir="t"/>
            </a:scene3d>
            <a:sp3d contourW="12700"/>
          </a:bodyPr>
          <a:lstStyle/>
          <a:p>
            <a:pPr algn="ctr"/>
            <a:r>
              <a:rPr lang="zh-CN" altLang="en-US" sz="20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2000" b="1" spc="300" dirty="0">
              <a:solidFill>
                <a:schemeClr val="bg1"/>
              </a:solidFill>
              <a:latin typeface="Arial" panose="020B0604020202020204"/>
              <a:ea typeface="微软雅黑" panose="020B0503020204020204" pitchFamily="34" charset="-122"/>
              <a:sym typeface="Arial" panose="020B0604020202020204"/>
            </a:endParaRPr>
          </a:p>
        </p:txBody>
      </p:sp>
      <p:grpSp>
        <p:nvGrpSpPr>
          <p:cNvPr id="8" name="组合 7"/>
          <p:cNvGrpSpPr/>
          <p:nvPr/>
        </p:nvGrpSpPr>
        <p:grpSpPr>
          <a:xfrm>
            <a:off x="1646381" y="1725301"/>
            <a:ext cx="4076051" cy="1561446"/>
            <a:chOff x="1631633" y="2035017"/>
            <a:chExt cx="4076051" cy="1561446"/>
          </a:xfrm>
        </p:grpSpPr>
        <p:sp>
          <p:nvSpPr>
            <p:cNvPr id="9" name="Rectangle: Rounded Corners 3"/>
            <p:cNvSpPr/>
            <p:nvPr/>
          </p:nvSpPr>
          <p:spPr>
            <a:xfrm>
              <a:off x="1631634" y="2035017"/>
              <a:ext cx="4076050" cy="1561446"/>
            </a:xfrm>
            <a:prstGeom prst="roundRect">
              <a:avLst/>
            </a:prstGeom>
            <a:no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solidFill>
                  <a:schemeClr val="bg1"/>
                </a:solidFill>
                <a:latin typeface="Arial" panose="020B0604020202020204"/>
                <a:ea typeface="微软雅黑" panose="020B0503020204020204" pitchFamily="34" charset="-122"/>
                <a:sym typeface="Arial" panose="020B0604020202020204"/>
              </a:endParaRPr>
            </a:p>
          </p:txBody>
        </p:sp>
        <p:sp>
          <p:nvSpPr>
            <p:cNvPr id="10" name="Freeform: Shape 13"/>
            <p:cNvSpPr/>
            <p:nvPr/>
          </p:nvSpPr>
          <p:spPr>
            <a:xfrm>
              <a:off x="1631633" y="2323024"/>
              <a:ext cx="1864583" cy="412797"/>
            </a:xfrm>
            <a:custGeom>
              <a:avLst/>
              <a:gdLst>
                <a:gd name="connsiteX0" fmla="*/ 12386 w 3852419"/>
                <a:gd name="connsiteY0" fmla="*/ 0 h 425302"/>
                <a:gd name="connsiteX1" fmla="*/ 3639768 w 3852419"/>
                <a:gd name="connsiteY1" fmla="*/ 0 h 425302"/>
                <a:gd name="connsiteX2" fmla="*/ 3852419 w 3852419"/>
                <a:gd name="connsiteY2" fmla="*/ 212651 h 425302"/>
                <a:gd name="connsiteX3" fmla="*/ 3639768 w 3852419"/>
                <a:gd name="connsiteY3" fmla="*/ 425302 h 425302"/>
                <a:gd name="connsiteX4" fmla="*/ 12386 w 3852419"/>
                <a:gd name="connsiteY4" fmla="*/ 425302 h 425302"/>
                <a:gd name="connsiteX5" fmla="*/ 0 w 3852419"/>
                <a:gd name="connsiteY5" fmla="*/ 424054 h 425302"/>
                <a:gd name="connsiteX6" fmla="*/ 0 w 3852419"/>
                <a:gd name="connsiteY6" fmla="*/ 1249 h 42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2419" h="425302">
                  <a:moveTo>
                    <a:pt x="12386" y="0"/>
                  </a:moveTo>
                  <a:lnTo>
                    <a:pt x="3639768" y="0"/>
                  </a:lnTo>
                  <a:cubicBezTo>
                    <a:pt x="3757212" y="0"/>
                    <a:pt x="3852419" y="95207"/>
                    <a:pt x="3852419" y="212651"/>
                  </a:cubicBezTo>
                  <a:cubicBezTo>
                    <a:pt x="3852419" y="330095"/>
                    <a:pt x="3757212" y="425302"/>
                    <a:pt x="3639768" y="425302"/>
                  </a:cubicBezTo>
                  <a:lnTo>
                    <a:pt x="12386" y="425302"/>
                  </a:lnTo>
                  <a:lnTo>
                    <a:pt x="0" y="424054"/>
                  </a:lnTo>
                  <a:lnTo>
                    <a:pt x="0" y="1249"/>
                  </a:lnTo>
                  <a:close/>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sz="2000" dirty="0">
                <a:solidFill>
                  <a:schemeClr val="bg1"/>
                </a:solidFill>
                <a:latin typeface="Arial" panose="020B0604020202020204"/>
                <a:ea typeface="微软雅黑" panose="020B0503020204020204" pitchFamily="34" charset="-122"/>
                <a:sym typeface="Arial" panose="020B0604020202020204"/>
              </a:endParaRPr>
            </a:p>
          </p:txBody>
        </p:sp>
        <p:sp>
          <p:nvSpPr>
            <p:cNvPr id="11" name="矩形 10"/>
            <p:cNvSpPr/>
            <p:nvPr/>
          </p:nvSpPr>
          <p:spPr>
            <a:xfrm>
              <a:off x="1838657" y="2836522"/>
              <a:ext cx="3626961" cy="523220"/>
            </a:xfrm>
            <a:prstGeom prst="rect">
              <a:avLst/>
            </a:prstGeom>
            <a:ln>
              <a:noFill/>
            </a:ln>
          </p:spPr>
          <p:txBody>
            <a:bodyPr wrap="square">
              <a:spAutoFit/>
              <a:scene3d>
                <a:camera prst="orthographicFront"/>
                <a:lightRig rig="threePt" dir="t"/>
              </a:scene3d>
              <a:sp3d contourW="12700"/>
            </a:bodyPr>
            <a:lstStyle/>
            <a:p>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12" name="矩形 11"/>
            <p:cNvSpPr/>
            <p:nvPr/>
          </p:nvSpPr>
          <p:spPr>
            <a:xfrm>
              <a:off x="1722242" y="2354197"/>
              <a:ext cx="1773974" cy="396583"/>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b="1"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rPr>
                <a:t>标题文字添加</a:t>
              </a:r>
              <a:endParaRPr lang="zh-CN" altLang="en-US" b="1"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endParaRPr>
            </a:p>
          </p:txBody>
        </p:sp>
      </p:grpSp>
      <p:grpSp>
        <p:nvGrpSpPr>
          <p:cNvPr id="13" name="组合 12"/>
          <p:cNvGrpSpPr/>
          <p:nvPr/>
        </p:nvGrpSpPr>
        <p:grpSpPr>
          <a:xfrm>
            <a:off x="1646381" y="3672547"/>
            <a:ext cx="4076051" cy="1561446"/>
            <a:chOff x="1631633" y="3982263"/>
            <a:chExt cx="4076051" cy="1561446"/>
          </a:xfrm>
        </p:grpSpPr>
        <p:sp>
          <p:nvSpPr>
            <p:cNvPr id="14" name="Rectangle: Rounded Corners 6"/>
            <p:cNvSpPr/>
            <p:nvPr/>
          </p:nvSpPr>
          <p:spPr>
            <a:xfrm>
              <a:off x="1631634" y="3982263"/>
              <a:ext cx="4076050" cy="1561446"/>
            </a:xfrm>
            <a:prstGeom prst="roundRect">
              <a:avLst/>
            </a:prstGeom>
            <a:no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solidFill>
                  <a:schemeClr val="bg1"/>
                </a:solidFill>
                <a:latin typeface="Arial" panose="020B0604020202020204"/>
                <a:ea typeface="微软雅黑" panose="020B0503020204020204" pitchFamily="34" charset="-122"/>
                <a:sym typeface="Arial" panose="020B0604020202020204"/>
              </a:endParaRPr>
            </a:p>
          </p:txBody>
        </p:sp>
        <p:sp>
          <p:nvSpPr>
            <p:cNvPr id="15" name="Freeform: Shape 19"/>
            <p:cNvSpPr/>
            <p:nvPr/>
          </p:nvSpPr>
          <p:spPr>
            <a:xfrm>
              <a:off x="1631633" y="4259786"/>
              <a:ext cx="1864583" cy="412797"/>
            </a:xfrm>
            <a:custGeom>
              <a:avLst/>
              <a:gdLst>
                <a:gd name="connsiteX0" fmla="*/ 12386 w 3852419"/>
                <a:gd name="connsiteY0" fmla="*/ 0 h 425302"/>
                <a:gd name="connsiteX1" fmla="*/ 3639768 w 3852419"/>
                <a:gd name="connsiteY1" fmla="*/ 0 h 425302"/>
                <a:gd name="connsiteX2" fmla="*/ 3852419 w 3852419"/>
                <a:gd name="connsiteY2" fmla="*/ 212651 h 425302"/>
                <a:gd name="connsiteX3" fmla="*/ 3639768 w 3852419"/>
                <a:gd name="connsiteY3" fmla="*/ 425302 h 425302"/>
                <a:gd name="connsiteX4" fmla="*/ 12386 w 3852419"/>
                <a:gd name="connsiteY4" fmla="*/ 425302 h 425302"/>
                <a:gd name="connsiteX5" fmla="*/ 0 w 3852419"/>
                <a:gd name="connsiteY5" fmla="*/ 424054 h 425302"/>
                <a:gd name="connsiteX6" fmla="*/ 0 w 3852419"/>
                <a:gd name="connsiteY6" fmla="*/ 1249 h 42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2419" h="425302">
                  <a:moveTo>
                    <a:pt x="12386" y="0"/>
                  </a:moveTo>
                  <a:lnTo>
                    <a:pt x="3639768" y="0"/>
                  </a:lnTo>
                  <a:cubicBezTo>
                    <a:pt x="3757212" y="0"/>
                    <a:pt x="3852419" y="95207"/>
                    <a:pt x="3852419" y="212651"/>
                  </a:cubicBezTo>
                  <a:cubicBezTo>
                    <a:pt x="3852419" y="330095"/>
                    <a:pt x="3757212" y="425302"/>
                    <a:pt x="3639768" y="425302"/>
                  </a:cubicBezTo>
                  <a:lnTo>
                    <a:pt x="12386" y="425302"/>
                  </a:lnTo>
                  <a:lnTo>
                    <a:pt x="0" y="424054"/>
                  </a:lnTo>
                  <a:lnTo>
                    <a:pt x="0" y="1249"/>
                  </a:lnTo>
                  <a:close/>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sz="2000">
                <a:solidFill>
                  <a:schemeClr val="bg1"/>
                </a:solidFill>
                <a:latin typeface="Arial" panose="020B0604020202020204"/>
                <a:ea typeface="微软雅黑" panose="020B0503020204020204" pitchFamily="34" charset="-122"/>
                <a:sym typeface="Arial" panose="020B0604020202020204"/>
              </a:endParaRPr>
            </a:p>
          </p:txBody>
        </p:sp>
        <p:sp>
          <p:nvSpPr>
            <p:cNvPr id="16" name="矩形 15"/>
            <p:cNvSpPr/>
            <p:nvPr/>
          </p:nvSpPr>
          <p:spPr>
            <a:xfrm>
              <a:off x="1722242" y="4290959"/>
              <a:ext cx="1773974" cy="396583"/>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b="1"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rPr>
                <a:t>标题文字添加</a:t>
              </a:r>
              <a:endParaRPr lang="zh-CN" altLang="en-US" b="1"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endParaRPr>
            </a:p>
          </p:txBody>
        </p:sp>
        <p:sp>
          <p:nvSpPr>
            <p:cNvPr id="17" name="矩形 16"/>
            <p:cNvSpPr/>
            <p:nvPr/>
          </p:nvSpPr>
          <p:spPr>
            <a:xfrm>
              <a:off x="1838657" y="4791406"/>
              <a:ext cx="3626961" cy="523220"/>
            </a:xfrm>
            <a:prstGeom prst="rect">
              <a:avLst/>
            </a:prstGeom>
            <a:ln>
              <a:noFill/>
            </a:ln>
          </p:spPr>
          <p:txBody>
            <a:bodyPr wrap="square">
              <a:spAutoFit/>
              <a:scene3d>
                <a:camera prst="orthographicFront"/>
                <a:lightRig rig="threePt" dir="t"/>
              </a:scene3d>
              <a:sp3d contourW="12700"/>
            </a:bodyPr>
            <a:lstStyle/>
            <a:p>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18" name="组合 17"/>
          <p:cNvGrpSpPr/>
          <p:nvPr/>
        </p:nvGrpSpPr>
        <p:grpSpPr>
          <a:xfrm>
            <a:off x="6503813" y="1725301"/>
            <a:ext cx="4076051" cy="1561446"/>
            <a:chOff x="6489065" y="2035017"/>
            <a:chExt cx="4076051" cy="1561446"/>
          </a:xfrm>
        </p:grpSpPr>
        <p:sp>
          <p:nvSpPr>
            <p:cNvPr id="19" name="Rectangle: Rounded Corners 9"/>
            <p:cNvSpPr/>
            <p:nvPr/>
          </p:nvSpPr>
          <p:spPr>
            <a:xfrm>
              <a:off x="6489066" y="2035017"/>
              <a:ext cx="4076050" cy="1561446"/>
            </a:xfrm>
            <a:prstGeom prst="roundRect">
              <a:avLst/>
            </a:prstGeom>
            <a:no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solidFill>
                  <a:schemeClr val="bg1"/>
                </a:solidFill>
                <a:latin typeface="Arial" panose="020B0604020202020204"/>
                <a:ea typeface="微软雅黑" panose="020B0503020204020204" pitchFamily="34" charset="-122"/>
                <a:sym typeface="Arial" panose="020B0604020202020204"/>
              </a:endParaRPr>
            </a:p>
          </p:txBody>
        </p:sp>
        <p:sp>
          <p:nvSpPr>
            <p:cNvPr id="20" name="Freeform: Shape 14"/>
            <p:cNvSpPr/>
            <p:nvPr/>
          </p:nvSpPr>
          <p:spPr>
            <a:xfrm>
              <a:off x="6489065" y="2323024"/>
              <a:ext cx="1864583" cy="412797"/>
            </a:xfrm>
            <a:custGeom>
              <a:avLst/>
              <a:gdLst>
                <a:gd name="connsiteX0" fmla="*/ 12386 w 3852419"/>
                <a:gd name="connsiteY0" fmla="*/ 0 h 425302"/>
                <a:gd name="connsiteX1" fmla="*/ 3639768 w 3852419"/>
                <a:gd name="connsiteY1" fmla="*/ 0 h 425302"/>
                <a:gd name="connsiteX2" fmla="*/ 3852419 w 3852419"/>
                <a:gd name="connsiteY2" fmla="*/ 212651 h 425302"/>
                <a:gd name="connsiteX3" fmla="*/ 3639768 w 3852419"/>
                <a:gd name="connsiteY3" fmla="*/ 425302 h 425302"/>
                <a:gd name="connsiteX4" fmla="*/ 12386 w 3852419"/>
                <a:gd name="connsiteY4" fmla="*/ 425302 h 425302"/>
                <a:gd name="connsiteX5" fmla="*/ 0 w 3852419"/>
                <a:gd name="connsiteY5" fmla="*/ 424054 h 425302"/>
                <a:gd name="connsiteX6" fmla="*/ 0 w 3852419"/>
                <a:gd name="connsiteY6" fmla="*/ 1249 h 42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2419" h="425302">
                  <a:moveTo>
                    <a:pt x="12386" y="0"/>
                  </a:moveTo>
                  <a:lnTo>
                    <a:pt x="3639768" y="0"/>
                  </a:lnTo>
                  <a:cubicBezTo>
                    <a:pt x="3757212" y="0"/>
                    <a:pt x="3852419" y="95207"/>
                    <a:pt x="3852419" y="212651"/>
                  </a:cubicBezTo>
                  <a:cubicBezTo>
                    <a:pt x="3852419" y="330095"/>
                    <a:pt x="3757212" y="425302"/>
                    <a:pt x="3639768" y="425302"/>
                  </a:cubicBezTo>
                  <a:lnTo>
                    <a:pt x="12386" y="425302"/>
                  </a:lnTo>
                  <a:lnTo>
                    <a:pt x="0" y="424054"/>
                  </a:lnTo>
                  <a:lnTo>
                    <a:pt x="0" y="1249"/>
                  </a:lnTo>
                  <a:close/>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sz="2000" dirty="0">
                <a:solidFill>
                  <a:schemeClr val="bg1"/>
                </a:solidFill>
                <a:latin typeface="Arial" panose="020B0604020202020204"/>
                <a:ea typeface="微软雅黑" panose="020B0503020204020204" pitchFamily="34" charset="-122"/>
                <a:sym typeface="Arial" panose="020B0604020202020204"/>
              </a:endParaRPr>
            </a:p>
          </p:txBody>
        </p:sp>
        <p:sp>
          <p:nvSpPr>
            <p:cNvPr id="21" name="矩形 20"/>
            <p:cNvSpPr/>
            <p:nvPr/>
          </p:nvSpPr>
          <p:spPr>
            <a:xfrm>
              <a:off x="6560003" y="2354197"/>
              <a:ext cx="1773974" cy="396583"/>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b="1"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rPr>
                <a:t>标题文字添加</a:t>
              </a:r>
              <a:endParaRPr lang="zh-CN" altLang="en-US" b="1"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endParaRPr>
            </a:p>
          </p:txBody>
        </p:sp>
        <p:sp>
          <p:nvSpPr>
            <p:cNvPr id="22" name="矩形 21"/>
            <p:cNvSpPr/>
            <p:nvPr/>
          </p:nvSpPr>
          <p:spPr>
            <a:xfrm>
              <a:off x="6701602" y="2836522"/>
              <a:ext cx="3626961" cy="523220"/>
            </a:xfrm>
            <a:prstGeom prst="rect">
              <a:avLst/>
            </a:prstGeom>
            <a:ln>
              <a:noFill/>
            </a:ln>
          </p:spPr>
          <p:txBody>
            <a:bodyPr wrap="square">
              <a:spAutoFit/>
              <a:scene3d>
                <a:camera prst="orthographicFront"/>
                <a:lightRig rig="threePt" dir="t"/>
              </a:scene3d>
              <a:sp3d contourW="12700"/>
            </a:bodyPr>
            <a:lstStyle/>
            <a:p>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23" name="组合 22"/>
          <p:cNvGrpSpPr/>
          <p:nvPr/>
        </p:nvGrpSpPr>
        <p:grpSpPr>
          <a:xfrm>
            <a:off x="6503813" y="3672547"/>
            <a:ext cx="4076051" cy="1561446"/>
            <a:chOff x="6489065" y="3982263"/>
            <a:chExt cx="4076051" cy="1561446"/>
          </a:xfrm>
        </p:grpSpPr>
        <p:sp>
          <p:nvSpPr>
            <p:cNvPr id="24" name="Rectangle: Rounded Corners 12"/>
            <p:cNvSpPr/>
            <p:nvPr/>
          </p:nvSpPr>
          <p:spPr>
            <a:xfrm>
              <a:off x="6489066" y="3982263"/>
              <a:ext cx="4076050" cy="1561446"/>
            </a:xfrm>
            <a:prstGeom prst="roundRect">
              <a:avLst/>
            </a:prstGeom>
            <a:no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solidFill>
                  <a:schemeClr val="bg1"/>
                </a:solidFill>
                <a:latin typeface="Arial" panose="020B0604020202020204"/>
                <a:ea typeface="微软雅黑" panose="020B0503020204020204" pitchFamily="34" charset="-122"/>
                <a:sym typeface="Arial" panose="020B0604020202020204"/>
              </a:endParaRPr>
            </a:p>
          </p:txBody>
        </p:sp>
        <p:sp>
          <p:nvSpPr>
            <p:cNvPr id="25" name="Freeform: Shape 20"/>
            <p:cNvSpPr/>
            <p:nvPr/>
          </p:nvSpPr>
          <p:spPr>
            <a:xfrm>
              <a:off x="6489065" y="4259786"/>
              <a:ext cx="1864583" cy="412797"/>
            </a:xfrm>
            <a:custGeom>
              <a:avLst/>
              <a:gdLst>
                <a:gd name="connsiteX0" fmla="*/ 12386 w 3852419"/>
                <a:gd name="connsiteY0" fmla="*/ 0 h 425302"/>
                <a:gd name="connsiteX1" fmla="*/ 3639768 w 3852419"/>
                <a:gd name="connsiteY1" fmla="*/ 0 h 425302"/>
                <a:gd name="connsiteX2" fmla="*/ 3852419 w 3852419"/>
                <a:gd name="connsiteY2" fmla="*/ 212651 h 425302"/>
                <a:gd name="connsiteX3" fmla="*/ 3639768 w 3852419"/>
                <a:gd name="connsiteY3" fmla="*/ 425302 h 425302"/>
                <a:gd name="connsiteX4" fmla="*/ 12386 w 3852419"/>
                <a:gd name="connsiteY4" fmla="*/ 425302 h 425302"/>
                <a:gd name="connsiteX5" fmla="*/ 0 w 3852419"/>
                <a:gd name="connsiteY5" fmla="*/ 424054 h 425302"/>
                <a:gd name="connsiteX6" fmla="*/ 0 w 3852419"/>
                <a:gd name="connsiteY6" fmla="*/ 1249 h 42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2419" h="425302">
                  <a:moveTo>
                    <a:pt x="12386" y="0"/>
                  </a:moveTo>
                  <a:lnTo>
                    <a:pt x="3639768" y="0"/>
                  </a:lnTo>
                  <a:cubicBezTo>
                    <a:pt x="3757212" y="0"/>
                    <a:pt x="3852419" y="95207"/>
                    <a:pt x="3852419" y="212651"/>
                  </a:cubicBezTo>
                  <a:cubicBezTo>
                    <a:pt x="3852419" y="330095"/>
                    <a:pt x="3757212" y="425302"/>
                    <a:pt x="3639768" y="425302"/>
                  </a:cubicBezTo>
                  <a:lnTo>
                    <a:pt x="12386" y="425302"/>
                  </a:lnTo>
                  <a:lnTo>
                    <a:pt x="0" y="424054"/>
                  </a:lnTo>
                  <a:lnTo>
                    <a:pt x="0" y="1249"/>
                  </a:lnTo>
                  <a:close/>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sz="2000">
                <a:solidFill>
                  <a:schemeClr val="bg1"/>
                </a:solidFill>
                <a:latin typeface="Arial" panose="020B0604020202020204"/>
                <a:ea typeface="微软雅黑" panose="020B0503020204020204" pitchFamily="34" charset="-122"/>
                <a:sym typeface="Arial" panose="020B0604020202020204"/>
              </a:endParaRPr>
            </a:p>
          </p:txBody>
        </p:sp>
        <p:sp>
          <p:nvSpPr>
            <p:cNvPr id="26" name="矩形 25"/>
            <p:cNvSpPr/>
            <p:nvPr/>
          </p:nvSpPr>
          <p:spPr>
            <a:xfrm>
              <a:off x="6560003" y="4290959"/>
              <a:ext cx="1773974" cy="396583"/>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b="1"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rPr>
                <a:t>标题文字添加</a:t>
              </a:r>
              <a:endParaRPr lang="zh-CN" altLang="en-US" b="1"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endParaRPr>
            </a:p>
          </p:txBody>
        </p:sp>
        <p:sp>
          <p:nvSpPr>
            <p:cNvPr id="27" name="矩形 26"/>
            <p:cNvSpPr/>
            <p:nvPr/>
          </p:nvSpPr>
          <p:spPr>
            <a:xfrm>
              <a:off x="6701602" y="4791406"/>
              <a:ext cx="3626961" cy="523220"/>
            </a:xfrm>
            <a:prstGeom prst="rect">
              <a:avLst/>
            </a:prstGeom>
            <a:ln>
              <a:noFill/>
            </a:ln>
          </p:spPr>
          <p:txBody>
            <a:bodyPr wrap="square">
              <a:spAutoFit/>
              <a:scene3d>
                <a:camera prst="orthographicFront"/>
                <a:lightRig rig="threePt" dir="t"/>
              </a:scene3d>
              <a:sp3d contourW="12700"/>
            </a:bodyPr>
            <a:lstStyle/>
            <a:p>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gr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900" decel="100000" fill="hold"/>
                                        <p:tgtEl>
                                          <p:spTgt spid="18"/>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900" decel="100000" fill="hold"/>
                                        <p:tgtEl>
                                          <p:spTgt spid="13"/>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37" presetClass="entr" presetSubtype="0"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1000"/>
                                        <p:tgtEl>
                                          <p:spTgt spid="23"/>
                                        </p:tgtEl>
                                      </p:cBhvr>
                                    </p:animEffect>
                                    <p:anim calcmode="lin" valueType="num">
                                      <p:cBhvr>
                                        <p:cTn id="29" dur="1000" fill="hold"/>
                                        <p:tgtEl>
                                          <p:spTgt spid="23"/>
                                        </p:tgtEl>
                                        <p:attrNameLst>
                                          <p:attrName>ppt_x</p:attrName>
                                        </p:attrNameLst>
                                      </p:cBhvr>
                                      <p:tavLst>
                                        <p:tav tm="0">
                                          <p:val>
                                            <p:strVal val="#ppt_x"/>
                                          </p:val>
                                        </p:tav>
                                        <p:tav tm="100000">
                                          <p:val>
                                            <p:strVal val="#ppt_x"/>
                                          </p:val>
                                        </p:tav>
                                      </p:tavLst>
                                    </p:anim>
                                    <p:anim calcmode="lin" valueType="num">
                                      <p:cBhvr>
                                        <p:cTn id="30" dur="900" decel="100000" fill="hold"/>
                                        <p:tgtEl>
                                          <p:spTgt spid="23"/>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91728" y="206477"/>
            <a:ext cx="280220" cy="2802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 name="PA-文本框 6"/>
          <p:cNvSpPr txBox="1"/>
          <p:nvPr>
            <p:custDataLst>
              <p:tags r:id="rId2"/>
            </p:custDataLst>
          </p:nvPr>
        </p:nvSpPr>
        <p:spPr>
          <a:xfrm>
            <a:off x="471948" y="146532"/>
            <a:ext cx="1954381" cy="400110"/>
          </a:xfrm>
          <a:prstGeom prst="rect">
            <a:avLst/>
          </a:prstGeom>
          <a:noFill/>
        </p:spPr>
        <p:txBody>
          <a:bodyPr wrap="none" rtlCol="0">
            <a:spAutoFit/>
            <a:scene3d>
              <a:camera prst="orthographicFront"/>
              <a:lightRig rig="threePt" dir="t"/>
            </a:scene3d>
            <a:sp3d contourW="12700"/>
          </a:bodyPr>
          <a:lstStyle/>
          <a:p>
            <a:pPr algn="ctr"/>
            <a:r>
              <a:rPr lang="zh-CN" altLang="en-US" sz="20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2000" b="1" spc="300" dirty="0">
              <a:solidFill>
                <a:schemeClr val="bg1"/>
              </a:solidFill>
              <a:latin typeface="Arial" panose="020B0604020202020204"/>
              <a:ea typeface="微软雅黑" panose="020B0503020204020204" pitchFamily="34" charset="-122"/>
              <a:sym typeface="Arial" panose="020B0604020202020204"/>
            </a:endParaRPr>
          </a:p>
        </p:txBody>
      </p:sp>
      <p:grpSp>
        <p:nvGrpSpPr>
          <p:cNvPr id="48" name="组合 47"/>
          <p:cNvGrpSpPr/>
          <p:nvPr/>
        </p:nvGrpSpPr>
        <p:grpSpPr>
          <a:xfrm>
            <a:off x="973214" y="924271"/>
            <a:ext cx="10245571" cy="3806748"/>
            <a:chOff x="744786" y="2497347"/>
            <a:chExt cx="6415139" cy="3427524"/>
          </a:xfrm>
        </p:grpSpPr>
        <p:graphicFrame>
          <p:nvGraphicFramePr>
            <p:cNvPr id="49" name="图表 48"/>
            <p:cNvGraphicFramePr/>
            <p:nvPr/>
          </p:nvGraphicFramePr>
          <p:xfrm>
            <a:off x="744786" y="2497347"/>
            <a:ext cx="6415139" cy="3236132"/>
          </p:xfrm>
          <a:graphic>
            <a:graphicData uri="http://schemas.openxmlformats.org/drawingml/2006/chart">
              <c:chart xmlns:c="http://schemas.openxmlformats.org/drawingml/2006/chart" xmlns:r="http://schemas.openxmlformats.org/officeDocument/2006/relationships" r:id="rId1"/>
            </a:graphicData>
          </a:graphic>
        </p:graphicFrame>
        <p:sp>
          <p:nvSpPr>
            <p:cNvPr id="50" name="矩形 49"/>
            <p:cNvSpPr/>
            <p:nvPr/>
          </p:nvSpPr>
          <p:spPr>
            <a:xfrm>
              <a:off x="1131386" y="5647754"/>
              <a:ext cx="714088" cy="277117"/>
            </a:xfrm>
            <a:prstGeom prst="rect">
              <a:avLst/>
            </a:prstGeom>
          </p:spPr>
          <p:txBody>
            <a:bodyPr wrap="square">
              <a:spAutoFit/>
            </a:bodyPr>
            <a:lstStyle/>
            <a:p>
              <a:pPr algn="ctr"/>
              <a:r>
                <a:rPr lang="en-US" altLang="zh-CN" sz="1400" dirty="0">
                  <a:solidFill>
                    <a:schemeClr val="bg1"/>
                  </a:solidFill>
                  <a:latin typeface="Arial" panose="020B0604020202020204"/>
                  <a:ea typeface="微软雅黑" panose="020B0503020204020204" pitchFamily="34" charset="-122"/>
                  <a:cs typeface="+mn-ea"/>
                  <a:sym typeface="Arial" panose="020B0604020202020204"/>
                </a:rPr>
                <a:t>20XX</a:t>
              </a:r>
              <a:endParaRPr lang="zh-CN" altLang="en-US" sz="1600" dirty="0">
                <a:solidFill>
                  <a:schemeClr val="bg1"/>
                </a:solidFill>
                <a:latin typeface="Arial" panose="020B0604020202020204"/>
                <a:ea typeface="微软雅黑" panose="020B0503020204020204" pitchFamily="34" charset="-122"/>
                <a:cs typeface="+mn-ea"/>
                <a:sym typeface="Arial" panose="020B0604020202020204"/>
              </a:endParaRPr>
            </a:p>
          </p:txBody>
        </p:sp>
        <p:sp>
          <p:nvSpPr>
            <p:cNvPr id="51" name="矩形 50"/>
            <p:cNvSpPr/>
            <p:nvPr/>
          </p:nvSpPr>
          <p:spPr>
            <a:xfrm>
              <a:off x="2136010" y="5647754"/>
              <a:ext cx="714088" cy="277117"/>
            </a:xfrm>
            <a:prstGeom prst="rect">
              <a:avLst/>
            </a:prstGeom>
          </p:spPr>
          <p:txBody>
            <a:bodyPr wrap="square">
              <a:spAutoFit/>
            </a:bodyPr>
            <a:lstStyle/>
            <a:p>
              <a:pPr algn="ctr"/>
              <a:r>
                <a:rPr lang="en-US" altLang="zh-CN" sz="1400" dirty="0">
                  <a:solidFill>
                    <a:schemeClr val="bg1"/>
                  </a:solidFill>
                  <a:latin typeface="Arial" panose="020B0604020202020204"/>
                  <a:ea typeface="微软雅黑" panose="020B0503020204020204" pitchFamily="34" charset="-122"/>
                  <a:cs typeface="+mn-ea"/>
                  <a:sym typeface="Arial" panose="020B0604020202020204"/>
                </a:rPr>
                <a:t>20XX</a:t>
              </a:r>
              <a:endParaRPr lang="zh-CN" altLang="en-US" sz="1600" dirty="0">
                <a:solidFill>
                  <a:schemeClr val="bg1"/>
                </a:solidFill>
                <a:latin typeface="Arial" panose="020B0604020202020204"/>
                <a:ea typeface="微软雅黑" panose="020B0503020204020204" pitchFamily="34" charset="-122"/>
                <a:cs typeface="+mn-ea"/>
                <a:sym typeface="Arial" panose="020B0604020202020204"/>
              </a:endParaRPr>
            </a:p>
          </p:txBody>
        </p:sp>
        <p:sp>
          <p:nvSpPr>
            <p:cNvPr id="52" name="矩形 51"/>
            <p:cNvSpPr/>
            <p:nvPr/>
          </p:nvSpPr>
          <p:spPr>
            <a:xfrm>
              <a:off x="3131201" y="5647754"/>
              <a:ext cx="714088" cy="277117"/>
            </a:xfrm>
            <a:prstGeom prst="rect">
              <a:avLst/>
            </a:prstGeom>
          </p:spPr>
          <p:txBody>
            <a:bodyPr wrap="square">
              <a:spAutoFit/>
            </a:bodyPr>
            <a:lstStyle/>
            <a:p>
              <a:pPr algn="ctr"/>
              <a:r>
                <a:rPr lang="en-US" altLang="zh-CN" sz="1400" dirty="0">
                  <a:solidFill>
                    <a:schemeClr val="bg1"/>
                  </a:solidFill>
                  <a:latin typeface="Arial" panose="020B0604020202020204"/>
                  <a:ea typeface="微软雅黑" panose="020B0503020204020204" pitchFamily="34" charset="-122"/>
                  <a:cs typeface="+mn-ea"/>
                  <a:sym typeface="Arial" panose="020B0604020202020204"/>
                </a:rPr>
                <a:t>20XX</a:t>
              </a:r>
              <a:endParaRPr lang="zh-CN" altLang="en-US" sz="1600" dirty="0">
                <a:solidFill>
                  <a:schemeClr val="bg1"/>
                </a:solidFill>
                <a:latin typeface="Arial" panose="020B0604020202020204"/>
                <a:ea typeface="微软雅黑" panose="020B0503020204020204" pitchFamily="34" charset="-122"/>
                <a:cs typeface="+mn-ea"/>
                <a:sym typeface="Arial" panose="020B0604020202020204"/>
              </a:endParaRPr>
            </a:p>
          </p:txBody>
        </p:sp>
        <p:sp>
          <p:nvSpPr>
            <p:cNvPr id="53" name="矩形 52"/>
            <p:cNvSpPr/>
            <p:nvPr/>
          </p:nvSpPr>
          <p:spPr>
            <a:xfrm>
              <a:off x="4163337" y="5647754"/>
              <a:ext cx="714088" cy="277117"/>
            </a:xfrm>
            <a:prstGeom prst="rect">
              <a:avLst/>
            </a:prstGeom>
          </p:spPr>
          <p:txBody>
            <a:bodyPr wrap="square">
              <a:spAutoFit/>
            </a:bodyPr>
            <a:lstStyle/>
            <a:p>
              <a:pPr algn="ctr"/>
              <a:r>
                <a:rPr lang="en-US" altLang="zh-CN" sz="1400" dirty="0">
                  <a:solidFill>
                    <a:schemeClr val="bg1"/>
                  </a:solidFill>
                  <a:latin typeface="Arial" panose="020B0604020202020204"/>
                  <a:ea typeface="微软雅黑" panose="020B0503020204020204" pitchFamily="34" charset="-122"/>
                  <a:cs typeface="+mn-ea"/>
                  <a:sym typeface="Arial" panose="020B0604020202020204"/>
                </a:rPr>
                <a:t>20XX</a:t>
              </a:r>
              <a:endParaRPr lang="zh-CN" altLang="en-US" sz="1600" dirty="0">
                <a:solidFill>
                  <a:schemeClr val="bg1"/>
                </a:solidFill>
                <a:latin typeface="Arial" panose="020B0604020202020204"/>
                <a:ea typeface="微软雅黑" panose="020B0503020204020204" pitchFamily="34" charset="-122"/>
                <a:cs typeface="+mn-ea"/>
                <a:sym typeface="Arial" panose="020B0604020202020204"/>
              </a:endParaRPr>
            </a:p>
          </p:txBody>
        </p:sp>
        <p:sp>
          <p:nvSpPr>
            <p:cNvPr id="54" name="矩形 53"/>
            <p:cNvSpPr/>
            <p:nvPr/>
          </p:nvSpPr>
          <p:spPr>
            <a:xfrm>
              <a:off x="5195472" y="5647754"/>
              <a:ext cx="714088" cy="277117"/>
            </a:xfrm>
            <a:prstGeom prst="rect">
              <a:avLst/>
            </a:prstGeom>
          </p:spPr>
          <p:txBody>
            <a:bodyPr wrap="square">
              <a:spAutoFit/>
            </a:bodyPr>
            <a:lstStyle/>
            <a:p>
              <a:pPr algn="ctr"/>
              <a:r>
                <a:rPr lang="en-US" altLang="zh-CN" sz="1400" dirty="0">
                  <a:solidFill>
                    <a:schemeClr val="bg1"/>
                  </a:solidFill>
                  <a:latin typeface="Arial" panose="020B0604020202020204"/>
                  <a:ea typeface="微软雅黑" panose="020B0503020204020204" pitchFamily="34" charset="-122"/>
                  <a:cs typeface="+mn-ea"/>
                  <a:sym typeface="Arial" panose="020B0604020202020204"/>
                </a:rPr>
                <a:t>20XX</a:t>
              </a:r>
              <a:endParaRPr lang="zh-CN" altLang="en-US" sz="1600" dirty="0">
                <a:solidFill>
                  <a:schemeClr val="bg1"/>
                </a:solidFill>
                <a:latin typeface="Arial" panose="020B0604020202020204"/>
                <a:ea typeface="微软雅黑" panose="020B0503020204020204" pitchFamily="34" charset="-122"/>
                <a:cs typeface="+mn-ea"/>
                <a:sym typeface="Arial" panose="020B0604020202020204"/>
              </a:endParaRPr>
            </a:p>
          </p:txBody>
        </p:sp>
        <p:sp>
          <p:nvSpPr>
            <p:cNvPr id="55" name="矩形 54"/>
            <p:cNvSpPr/>
            <p:nvPr/>
          </p:nvSpPr>
          <p:spPr>
            <a:xfrm>
              <a:off x="6190664" y="5647754"/>
              <a:ext cx="714088" cy="277117"/>
            </a:xfrm>
            <a:prstGeom prst="rect">
              <a:avLst/>
            </a:prstGeom>
          </p:spPr>
          <p:txBody>
            <a:bodyPr wrap="square">
              <a:spAutoFit/>
            </a:bodyPr>
            <a:lstStyle/>
            <a:p>
              <a:pPr algn="ctr"/>
              <a:r>
                <a:rPr lang="en-US" altLang="zh-CN" sz="1400" dirty="0">
                  <a:solidFill>
                    <a:schemeClr val="bg1"/>
                  </a:solidFill>
                  <a:latin typeface="Arial" panose="020B0604020202020204"/>
                  <a:ea typeface="微软雅黑" panose="020B0503020204020204" pitchFamily="34" charset="-122"/>
                  <a:cs typeface="+mn-ea"/>
                  <a:sym typeface="Arial" panose="020B0604020202020204"/>
                </a:rPr>
                <a:t>20XX</a:t>
              </a:r>
              <a:endParaRPr lang="zh-CN" altLang="en-US" sz="1600" dirty="0">
                <a:solidFill>
                  <a:schemeClr val="bg1"/>
                </a:solidFill>
                <a:latin typeface="Arial" panose="020B0604020202020204"/>
                <a:ea typeface="微软雅黑" panose="020B0503020204020204" pitchFamily="34" charset="-122"/>
                <a:cs typeface="+mn-ea"/>
                <a:sym typeface="Arial" panose="020B0604020202020204"/>
              </a:endParaRPr>
            </a:p>
          </p:txBody>
        </p:sp>
      </p:grpSp>
      <p:sp>
        <p:nvSpPr>
          <p:cNvPr id="56" name="文本框 55"/>
          <p:cNvSpPr txBox="1"/>
          <p:nvPr/>
        </p:nvSpPr>
        <p:spPr>
          <a:xfrm>
            <a:off x="1130300" y="5343832"/>
            <a:ext cx="10045700" cy="523220"/>
          </a:xfrm>
          <a:prstGeom prst="rect">
            <a:avLst/>
          </a:prstGeom>
          <a:noFill/>
        </p:spPr>
        <p:txBody>
          <a:bodyPr wrap="square" rtlCol="0">
            <a:spAutoFit/>
          </a:bodyPr>
          <a:lstStyle/>
          <a:p>
            <a:pPr algn="ct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用户可以在投影仪或者计算机上进行演示也可以将演示文稿打印出来制作成胶片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1000"/>
                                        <p:tgtEl>
                                          <p:spTgt spid="48"/>
                                        </p:tgtEl>
                                      </p:cBhvr>
                                    </p:animEffect>
                                  </p:childTnLst>
                                </p:cTn>
                              </p:par>
                            </p:childTnLst>
                          </p:cTn>
                        </p:par>
                        <p:par>
                          <p:cTn id="8" fill="hold">
                            <p:stCondLst>
                              <p:cond delay="1000"/>
                            </p:stCondLst>
                            <p:childTnLst>
                              <p:par>
                                <p:cTn id="9" presetID="16" presetClass="entr" presetSubtype="21"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barn(inVertical)">
                                      <p:cBhvr>
                                        <p:cTn id="11"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a:xfrm flipH="1">
            <a:off x="0" y="0"/>
            <a:ext cx="12192000" cy="6858000"/>
          </a:xfrm>
          <a:prstGeom prst="rect">
            <a:avLst/>
          </a:prstGeom>
        </p:spPr>
      </p:pic>
      <p:sp>
        <p:nvSpPr>
          <p:cNvPr id="7" name="PA-文本框 6"/>
          <p:cNvSpPr txBox="1"/>
          <p:nvPr>
            <p:custDataLst>
              <p:tags r:id="rId2"/>
            </p:custDataLst>
          </p:nvPr>
        </p:nvSpPr>
        <p:spPr>
          <a:xfrm>
            <a:off x="5365914" y="3560993"/>
            <a:ext cx="3801041" cy="769441"/>
          </a:xfrm>
          <a:prstGeom prst="rect">
            <a:avLst/>
          </a:prstGeom>
          <a:noFill/>
        </p:spPr>
        <p:txBody>
          <a:bodyPr wrap="none" rtlCol="0">
            <a:spAutoFit/>
            <a:scene3d>
              <a:camera prst="orthographicFront"/>
              <a:lightRig rig="threePt" dir="t"/>
            </a:scene3d>
            <a:sp3d contourW="12700"/>
          </a:bodyPr>
          <a:lstStyle/>
          <a:p>
            <a:pPr algn="ctr"/>
            <a:r>
              <a:rPr lang="zh-CN" altLang="en-US" sz="44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4400" b="1" spc="300" dirty="0">
              <a:solidFill>
                <a:schemeClr val="bg1"/>
              </a:solidFill>
              <a:latin typeface="Arial" panose="020B0604020202020204"/>
              <a:ea typeface="微软雅黑" panose="020B0503020204020204" pitchFamily="34" charset="-122"/>
              <a:sym typeface="Arial" panose="020B0604020202020204"/>
            </a:endParaRPr>
          </a:p>
        </p:txBody>
      </p:sp>
      <p:sp>
        <p:nvSpPr>
          <p:cNvPr id="8" name="文本框 7"/>
          <p:cNvSpPr txBox="1"/>
          <p:nvPr/>
        </p:nvSpPr>
        <p:spPr>
          <a:xfrm>
            <a:off x="3798048" y="4330434"/>
            <a:ext cx="6936771" cy="430887"/>
          </a:xfrm>
          <a:prstGeom prst="rect">
            <a:avLst/>
          </a:prstGeom>
          <a:noFill/>
        </p:spPr>
        <p:txBody>
          <a:bodyPr wrap="square" rtlCol="0">
            <a:spAutoFit/>
            <a:scene3d>
              <a:camera prst="orthographicFront"/>
              <a:lightRig rig="threePt" dir="t"/>
            </a:scene3d>
            <a:sp3d contourW="12700"/>
          </a:bodyPr>
          <a:lstStyle/>
          <a:p>
            <a:pPr algn="ctr"/>
            <a:r>
              <a:rPr lang="zh-CN" altLang="en-US" sz="1100" dirty="0">
                <a:solidFill>
                  <a:schemeClr val="bg1"/>
                </a:solidFill>
                <a:latin typeface="Arial" panose="020B0604020202020204"/>
                <a:ea typeface="微软雅黑" panose="020B0503020204020204" pitchFamily="34" charset="-122"/>
                <a:sym typeface="Arial" panose="020B0604020202020204"/>
              </a:rPr>
              <a:t>Click here to enter explanatory text </a:t>
            </a:r>
            <a:r>
              <a:rPr lang="en-US" altLang="zh-CN" sz="1100" dirty="0">
                <a:solidFill>
                  <a:schemeClr val="bg1"/>
                </a:solidFill>
                <a:latin typeface="Arial" panose="020B0604020202020204"/>
                <a:ea typeface="微软雅黑" panose="020B0503020204020204" pitchFamily="34" charset="-122"/>
                <a:sym typeface="Arial" panose="020B0604020202020204"/>
              </a:rPr>
              <a:t>Click here to enter explanatory text Click here to enter explanatory text Click here to enter explanatory text Click here to enter explanatory text</a:t>
            </a:r>
            <a:endParaRPr lang="zh-CN" altLang="en-US" sz="1100" dirty="0">
              <a:solidFill>
                <a:schemeClr val="bg1"/>
              </a:solidFill>
              <a:latin typeface="Arial" panose="020B0604020202020204"/>
              <a:ea typeface="微软雅黑" panose="020B0503020204020204" pitchFamily="34" charset="-122"/>
              <a:sym typeface="Arial" panose="020B0604020202020204"/>
            </a:endParaRPr>
          </a:p>
        </p:txBody>
      </p:sp>
      <p:sp>
        <p:nvSpPr>
          <p:cNvPr id="9" name="PA-文本框 8"/>
          <p:cNvSpPr txBox="1"/>
          <p:nvPr>
            <p:custDataLst>
              <p:tags r:id="rId3"/>
            </p:custDataLst>
          </p:nvPr>
        </p:nvSpPr>
        <p:spPr>
          <a:xfrm>
            <a:off x="6677171" y="1046887"/>
            <a:ext cx="1168910" cy="2215991"/>
          </a:xfrm>
          <a:prstGeom prst="rect">
            <a:avLst/>
          </a:prstGeom>
          <a:noFill/>
        </p:spPr>
        <p:txBody>
          <a:bodyPr wrap="none" rtlCol="0">
            <a:spAutoFit/>
          </a:bodyPr>
          <a:lstStyle/>
          <a:p>
            <a:r>
              <a:rPr lang="en-US" altLang="zh-CN" sz="13800" b="1" dirty="0">
                <a:solidFill>
                  <a:schemeClr val="bg1"/>
                </a:solidFill>
                <a:latin typeface="Arial" panose="020B0604020202020204"/>
                <a:ea typeface="微软雅黑" panose="020B0503020204020204" pitchFamily="34" charset="-122"/>
                <a:sym typeface="Arial" panose="020B0604020202020204"/>
              </a:rPr>
              <a:t>3</a:t>
            </a:r>
            <a:endParaRPr lang="zh-CN" altLang="en-US" sz="13800" b="1" dirty="0">
              <a:solidFill>
                <a:schemeClr val="bg1"/>
              </a:solidFill>
              <a:latin typeface="Arial" panose="020B0604020202020204"/>
              <a:ea typeface="微软雅黑" panose="020B0503020204020204" pitchFamily="34" charset="-122"/>
              <a:sym typeface="Arial" panose="020B0604020202020204"/>
            </a:endParaRPr>
          </a:p>
        </p:txBody>
      </p:sp>
      <p:sp>
        <p:nvSpPr>
          <p:cNvPr id="10" name="椭圆 9"/>
          <p:cNvSpPr/>
          <p:nvPr/>
        </p:nvSpPr>
        <p:spPr>
          <a:xfrm>
            <a:off x="6112988" y="909841"/>
            <a:ext cx="2306895" cy="2306895"/>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1" name="椭圆 10"/>
          <p:cNvSpPr/>
          <p:nvPr/>
        </p:nvSpPr>
        <p:spPr>
          <a:xfrm>
            <a:off x="5434667" y="1984713"/>
            <a:ext cx="968037" cy="968037"/>
          </a:xfrm>
          <a:prstGeom prst="ellipse">
            <a:avLst/>
          </a:prstGeom>
          <a:noFill/>
          <a:ln w="12700">
            <a:solidFill>
              <a:schemeClr val="bg1">
                <a:lumMod val="95000"/>
                <a:alpha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3" name="PA-文本框 12"/>
          <p:cNvSpPr txBox="1"/>
          <p:nvPr>
            <p:custDataLst>
              <p:tags r:id="rId4"/>
            </p:custDataLst>
          </p:nvPr>
        </p:nvSpPr>
        <p:spPr>
          <a:xfrm>
            <a:off x="10014614" y="62374"/>
            <a:ext cx="1981201" cy="377411"/>
          </a:xfrm>
          <a:prstGeom prst="rect">
            <a:avLst/>
          </a:prstGeom>
          <a:noFill/>
        </p:spPr>
        <p:txBody>
          <a:bodyPr wrap="square" rtlCol="0">
            <a:spAutoFit/>
          </a:bodyPr>
          <a:lstStyle/>
          <a:p>
            <a:pPr algn="dist">
              <a:lnSpc>
                <a:spcPct val="150000"/>
              </a:lnSpc>
            </a:pPr>
            <a:r>
              <a:rPr lang="en-US" altLang="zh-CN" sz="1400" dirty="0">
                <a:solidFill>
                  <a:schemeClr val="bg1">
                    <a:lumMod val="95000"/>
                  </a:schemeClr>
                </a:solidFill>
                <a:latin typeface="Arial" panose="020B0604020202020204"/>
                <a:ea typeface="微软雅黑" panose="020B0503020204020204" pitchFamily="34" charset="-122"/>
                <a:sym typeface="Arial" panose="020B0604020202020204"/>
              </a:rPr>
              <a:t>SMART CITY</a:t>
            </a:r>
            <a:endParaRPr lang="zh-CN" altLang="en-US" sz="1400" dirty="0">
              <a:solidFill>
                <a:schemeClr val="bg1">
                  <a:lumMod val="95000"/>
                </a:schemeClr>
              </a:solidFill>
              <a:latin typeface="Arial" panose="020B0604020202020204"/>
              <a:ea typeface="微软雅黑" panose="020B0503020204020204" pitchFamily="34" charset="-122"/>
              <a:sym typeface="Arial" panose="020B0604020202020204"/>
            </a:endParaRPr>
          </a:p>
        </p:txBody>
      </p:sp>
      <p:sp>
        <p:nvSpPr>
          <p:cNvPr id="14" name="PA-文本框 7"/>
          <p:cNvSpPr txBox="1"/>
          <p:nvPr>
            <p:custDataLst>
              <p:tags r:id="rId5"/>
            </p:custDataLst>
          </p:nvPr>
        </p:nvSpPr>
        <p:spPr>
          <a:xfrm>
            <a:off x="196185" y="62374"/>
            <a:ext cx="3868041" cy="553998"/>
          </a:xfrm>
          <a:prstGeom prst="rect">
            <a:avLst/>
          </a:prstGeom>
          <a:noFill/>
        </p:spPr>
        <p:txBody>
          <a:bodyPr wrap="square" rtlCol="0">
            <a:spAutoFit/>
          </a:bodyPr>
          <a:lstStyle/>
          <a:p>
            <a:r>
              <a:rPr lang="en-US" altLang="zh-CN" dirty="0">
                <a:solidFill>
                  <a:schemeClr val="bg1"/>
                </a:solidFill>
                <a:latin typeface="Arial" panose="020B0604020202020204"/>
                <a:ea typeface="微软雅黑" panose="020B0503020204020204" pitchFamily="34" charset="-122"/>
                <a:sym typeface="Arial" panose="020B0604020202020204"/>
              </a:rPr>
              <a:t>YOUR LOGO</a:t>
            </a:r>
            <a:endParaRPr lang="en-US" altLang="zh-CN" dirty="0">
              <a:solidFill>
                <a:schemeClr val="bg1"/>
              </a:solidFill>
              <a:latin typeface="Arial" panose="020B0604020202020204"/>
              <a:ea typeface="微软雅黑" panose="020B0503020204020204" pitchFamily="34" charset="-122"/>
              <a:sym typeface="Arial" panose="020B0604020202020204"/>
            </a:endParaRPr>
          </a:p>
          <a:p>
            <a:r>
              <a:rPr lang="en-US" altLang="zh-CN" sz="1200" dirty="0">
                <a:solidFill>
                  <a:schemeClr val="bg1"/>
                </a:solidFill>
                <a:latin typeface="Arial" panose="020B0604020202020204"/>
                <a:ea typeface="微软雅黑" panose="020B0503020204020204" pitchFamily="34" charset="-122"/>
                <a:sym typeface="Arial" panose="020B0604020202020204"/>
              </a:rPr>
              <a:t>CAMPANY NAME</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pic>
        <p:nvPicPr>
          <p:cNvPr id="15" name="图片 14"/>
          <p:cNvPicPr>
            <a:picLocks noChangeAspect="1"/>
          </p:cNvPicPr>
          <p:nvPr/>
        </p:nvPicPr>
        <p:blipFill rotWithShape="1">
          <a:blip r:embed="rId6">
            <a:extLst>
              <a:ext uri="{28A0092B-C50C-407E-A947-70E740481C1C}">
                <a14:useLocalDpi xmlns:a14="http://schemas.microsoft.com/office/drawing/2010/main" val="0"/>
              </a:ext>
            </a:extLst>
          </a:blip>
          <a:srcRect l="22098" t="42234" b="7067"/>
          <a:stretch>
            <a:fillRect/>
          </a:stretch>
        </p:blipFill>
        <p:spPr>
          <a:xfrm flipH="1">
            <a:off x="6416515" y="5208457"/>
            <a:ext cx="6019475" cy="1223457"/>
          </a:xfrm>
          <a:prstGeom prst="rect">
            <a:avLst/>
          </a:prstGeom>
        </p:spPr>
      </p:pic>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p:tgtEl>
                                          <p:spTgt spid="14"/>
                                        </p:tgtEl>
                                        <p:attrNameLst>
                                          <p:attrName>ppt_x</p:attrName>
                                        </p:attrNameLst>
                                      </p:cBhvr>
                                      <p:tavLst>
                                        <p:tav tm="0">
                                          <p:val>
                                            <p:strVal val="#ppt_x-#ppt_w*1.125000"/>
                                          </p:val>
                                        </p:tav>
                                        <p:tav tm="100000">
                                          <p:val>
                                            <p:strVal val="#ppt_x"/>
                                          </p:val>
                                        </p:tav>
                                      </p:tavLst>
                                    </p:anim>
                                    <p:animEffect transition="in" filter="wipe(right)">
                                      <p:cBhvr>
                                        <p:cTn id="12" dur="500"/>
                                        <p:tgtEl>
                                          <p:spTgt spid="14"/>
                                        </p:tgtEl>
                                      </p:cBhvr>
                                    </p:animEffect>
                                  </p:childTnLst>
                                </p:cTn>
                              </p:par>
                            </p:childTnLst>
                          </p:cTn>
                        </p:par>
                        <p:par>
                          <p:cTn id="13" fill="hold">
                            <p:stCondLst>
                              <p:cond delay="1000"/>
                            </p:stCondLst>
                            <p:childTnLst>
                              <p:par>
                                <p:cTn id="14" presetID="0" presetClass="entr" presetSubtype="0" fill="hold" grpId="0" nodeType="afterEffect">
                                  <p:stCondLst>
                                    <p:cond delay="0"/>
                                  </p:stCondLst>
                                  <p:iterate type="lt">
                                    <p:tmPct val="10000"/>
                                  </p:iterate>
                                  <p:childTnLst>
                                    <p:set>
                                      <p:cBhvr>
                                        <p:cTn id="15" dur="700" fill="hold">
                                          <p:stCondLst>
                                            <p:cond delay="0"/>
                                          </p:stCondLst>
                                        </p:cTn>
                                        <p:tgtEl>
                                          <p:spTgt spid="13"/>
                                        </p:tgtEl>
                                        <p:attrNameLst>
                                          <p:attrName>style.visibility</p:attrName>
                                        </p:attrNameLst>
                                      </p:cBhvr>
                                      <p:to>
                                        <p:strVal val="visible"/>
                                      </p:to>
                                    </p:set>
                                    <p:anim to="" calcmode="lin" valueType="num">
                                      <p:cBhvr>
                                        <p:cTn id="16" dur="700" fill="hold">
                                          <p:stCondLst>
                                            <p:cond delay="0"/>
                                          </p:stCondLst>
                                        </p:cTn>
                                        <p:tgtEl>
                                          <p:spTgt spid="13"/>
                                        </p:tgtEl>
                                        <p:attrNameLst>
                                          <p:attrName>ppt_x</p:attrName>
                                        </p:attrNameLst>
                                      </p:cBhvr>
                                      <p:tavLst>
                                        <p:tav tm="0" fmla="#ppt_x-#ppt_w*((1.5-1.5*$)^3-(1.5-1.5*$)^2)">
                                          <p:val>
                                            <p:fltVal val="0"/>
                                          </p:val>
                                        </p:tav>
                                        <p:tav tm="100000">
                                          <p:val>
                                            <p:fltVal val="1"/>
                                          </p:val>
                                        </p:tav>
                                      </p:tavLst>
                                    </p:anim>
                                    <p:animEffect filter="fade">
                                      <p:cBhvr>
                                        <p:cTn id="17" dur="700">
                                          <p:stCondLst>
                                            <p:cond delay="0"/>
                                          </p:stCondLst>
                                        </p:cTn>
                                        <p:tgtEl>
                                          <p:spTgt spid="13"/>
                                        </p:tgtEl>
                                      </p:cBhvr>
                                    </p:animEffect>
                                  </p:childTnLst>
                                </p:cTn>
                              </p:par>
                            </p:childTnLst>
                          </p:cTn>
                        </p:par>
                        <p:par>
                          <p:cTn id="18" fill="hold">
                            <p:stCondLst>
                              <p:cond delay="2329"/>
                            </p:stCondLst>
                            <p:childTnLst>
                              <p:par>
                                <p:cTn id="19" presetID="21" presetClass="entr" presetSubtype="1"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heel(1)">
                                      <p:cBhvr>
                                        <p:cTn id="21" dur="2000"/>
                                        <p:tgtEl>
                                          <p:spTgt spid="10"/>
                                        </p:tgtEl>
                                      </p:cBhvr>
                                    </p:animEffect>
                                  </p:childTnLst>
                                </p:cTn>
                              </p:par>
                            </p:childTnLst>
                          </p:cTn>
                        </p:par>
                        <p:par>
                          <p:cTn id="22" fill="hold">
                            <p:stCondLst>
                              <p:cond delay="4329"/>
                            </p:stCondLst>
                            <p:childTnLst>
                              <p:par>
                                <p:cTn id="23" presetID="22" presetClass="entr" presetSubtype="2"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right)">
                                      <p:cBhvr>
                                        <p:cTn id="25" dur="500"/>
                                        <p:tgtEl>
                                          <p:spTgt spid="11"/>
                                        </p:tgtEl>
                                      </p:cBhvr>
                                    </p:animEffect>
                                  </p:childTnLst>
                                </p:cTn>
                              </p:par>
                            </p:childTnLst>
                          </p:cTn>
                        </p:par>
                        <p:par>
                          <p:cTn id="26" fill="hold">
                            <p:stCondLst>
                              <p:cond delay="4829"/>
                            </p:stCondLst>
                            <p:childTnLst>
                              <p:par>
                                <p:cTn id="27" presetID="0" presetClass="entr" presetSubtype="0" fill="hold" grpId="0" nodeType="afterEffect">
                                  <p:stCondLst>
                                    <p:cond delay="0"/>
                                  </p:stCondLst>
                                  <p:iterate type="lt">
                                    <p:tmPct val="10000"/>
                                  </p:iterate>
                                  <p:childTnLst>
                                    <p:set>
                                      <p:cBhvr>
                                        <p:cTn id="28" dur="1" fill="hold">
                                          <p:stCondLst>
                                            <p:cond delay="0"/>
                                          </p:stCondLst>
                                        </p:cTn>
                                        <p:tgtEl>
                                          <p:spTgt spid="9"/>
                                        </p:tgtEl>
                                        <p:attrNameLst>
                                          <p:attrName>style.visibility</p:attrName>
                                        </p:attrNameLst>
                                      </p:cBhvr>
                                      <p:to>
                                        <p:strVal val="visible"/>
                                      </p:to>
                                    </p:set>
                                    <p:anim to="" calcmode="lin" valueType="num">
                                      <p:cBhvr>
                                        <p:cTn id="29" dur="700" fill="hold">
                                          <p:stCondLst>
                                            <p:cond delay="0"/>
                                          </p:stCondLst>
                                        </p:cTn>
                                        <p:tgtEl>
                                          <p:spTgt spid="9"/>
                                        </p:tgtEl>
                                        <p:attrNameLst>
                                          <p:attrName>ppt_y</p:attrName>
                                        </p:attrNameLst>
                                      </p:cBhvr>
                                      <p:tavLst>
                                        <p:tav tm="0" fmla="#ppt_y-#ppt_h/2*((1.5-1.5*$)^3-(1.5-1.5*$)^2)*8/9">
                                          <p:val>
                                            <p:fltVal val="0"/>
                                          </p:val>
                                        </p:tav>
                                        <p:tav tm="100000">
                                          <p:val>
                                            <p:fltVal val="1"/>
                                          </p:val>
                                        </p:tav>
                                      </p:tavLst>
                                    </p:anim>
                                    <p:anim to="" calcmode="lin" valueType="num">
                                      <p:cBhvr>
                                        <p:cTn id="30" dur="700" fill="hold">
                                          <p:stCondLst>
                                            <p:cond delay="0"/>
                                          </p:stCondLst>
                                        </p:cTn>
                                        <p:tgtEl>
                                          <p:spTgt spid="9"/>
                                        </p:tgtEl>
                                        <p:attrNameLst>
                                          <p:attrName>ppt_h</p:attrName>
                                        </p:attrNameLst>
                                      </p:cBhvr>
                                      <p:tavLst>
                                        <p:tav tm="0" fmla="#ppt_h-#ppt_h*((1.5-1.5*$)^3-(1.5-1.5*$)^2)">
                                          <p:val>
                                            <p:fltVal val="0"/>
                                          </p:val>
                                        </p:tav>
                                        <p:tav tm="100000">
                                          <p:val>
                                            <p:fltVal val="1"/>
                                          </p:val>
                                        </p:tav>
                                      </p:tavLst>
                                    </p:anim>
                                  </p:childTnLst>
                                </p:cTn>
                              </p:par>
                            </p:childTnLst>
                          </p:cTn>
                        </p:par>
                        <p:par>
                          <p:cTn id="31" fill="hold">
                            <p:stCondLst>
                              <p:cond delay="5529"/>
                            </p:stCondLst>
                            <p:childTnLst>
                              <p:par>
                                <p:cTn id="32" presetID="0" presetClass="entr" presetSubtype="0" fill="hold" grpId="0" nodeType="afterEffect">
                                  <p:stCondLst>
                                    <p:cond delay="0"/>
                                  </p:stCondLst>
                                  <p:iterate type="lt">
                                    <p:tmPct val="10000"/>
                                  </p:iterate>
                                  <p:childTnLst>
                                    <p:set>
                                      <p:cBhvr>
                                        <p:cTn id="33" dur="1" fill="hold">
                                          <p:stCondLst>
                                            <p:cond delay="0"/>
                                          </p:stCondLst>
                                        </p:cTn>
                                        <p:tgtEl>
                                          <p:spTgt spid="7"/>
                                        </p:tgtEl>
                                        <p:attrNameLst>
                                          <p:attrName>style.visibility</p:attrName>
                                        </p:attrNameLst>
                                      </p:cBhvr>
                                      <p:to>
                                        <p:strVal val="visible"/>
                                      </p:to>
                                    </p:set>
                                    <p:anim to="" calcmode="lin" valueType="num">
                                      <p:cBhvr>
                                        <p:cTn id="34" dur="700" fill="hold">
                                          <p:stCondLst>
                                            <p:cond delay="0"/>
                                          </p:stCondLst>
                                        </p:cTn>
                                        <p:tgtEl>
                                          <p:spTgt spid="7"/>
                                        </p:tgtEl>
                                        <p:attrNameLst>
                                          <p:attrName>ppt_y</p:attrName>
                                        </p:attrNameLst>
                                      </p:cBhvr>
                                      <p:tavLst>
                                        <p:tav tm="0" fmla="#ppt_y+#ppt_h/2*((1.5-1.5*$)^3-(1.5-1.5*$)^2)*8/9">
                                          <p:val>
                                            <p:fltVal val="0"/>
                                          </p:val>
                                        </p:tav>
                                        <p:tav tm="100000">
                                          <p:val>
                                            <p:fltVal val="1"/>
                                          </p:val>
                                        </p:tav>
                                      </p:tavLst>
                                    </p:anim>
                                    <p:anim to="" calcmode="lin" valueType="num">
                                      <p:cBhvr>
                                        <p:cTn id="35" dur="700" fill="hold">
                                          <p:stCondLst>
                                            <p:cond delay="0"/>
                                          </p:stCondLst>
                                        </p:cTn>
                                        <p:tgtEl>
                                          <p:spTgt spid="7"/>
                                        </p:tgtEl>
                                        <p:attrNameLst>
                                          <p:attrName>ppt_h</p:attrName>
                                        </p:attrNameLst>
                                      </p:cBhvr>
                                      <p:tavLst>
                                        <p:tav tm="0" fmla="#ppt_h-#ppt_h*((1.5-1.5*$)^3-(1.5-1.5*$)^2)">
                                          <p:val>
                                            <p:fltVal val="0"/>
                                          </p:val>
                                        </p:tav>
                                        <p:tav tm="100000">
                                          <p:val>
                                            <p:fltVal val="1"/>
                                          </p:val>
                                        </p:tav>
                                      </p:tavLst>
                                    </p:anim>
                                  </p:childTnLst>
                                </p:cTn>
                              </p:par>
                            </p:childTnLst>
                          </p:cTn>
                        </p:par>
                        <p:par>
                          <p:cTn id="36" fill="hold">
                            <p:stCondLst>
                              <p:cond delay="6579"/>
                            </p:stCondLst>
                            <p:childTnLst>
                              <p:par>
                                <p:cTn id="37" presetID="42"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1000"/>
                                        <p:tgtEl>
                                          <p:spTgt spid="8"/>
                                        </p:tgtEl>
                                      </p:cBhvr>
                                    </p:animEffect>
                                    <p:anim calcmode="lin" valueType="num">
                                      <p:cBhvr>
                                        <p:cTn id="40" dur="1000" fill="hold"/>
                                        <p:tgtEl>
                                          <p:spTgt spid="8"/>
                                        </p:tgtEl>
                                        <p:attrNameLst>
                                          <p:attrName>ppt_x</p:attrName>
                                        </p:attrNameLst>
                                      </p:cBhvr>
                                      <p:tavLst>
                                        <p:tav tm="0">
                                          <p:val>
                                            <p:strVal val="#ppt_x"/>
                                          </p:val>
                                        </p:tav>
                                        <p:tav tm="100000">
                                          <p:val>
                                            <p:strVal val="#ppt_x"/>
                                          </p:val>
                                        </p:tav>
                                      </p:tavLst>
                                    </p:anim>
                                    <p:anim calcmode="lin" valueType="num">
                                      <p:cBhvr>
                                        <p:cTn id="41" dur="1000" fill="hold"/>
                                        <p:tgtEl>
                                          <p:spTgt spid="8"/>
                                        </p:tgtEl>
                                        <p:attrNameLst>
                                          <p:attrName>ppt_y</p:attrName>
                                        </p:attrNameLst>
                                      </p:cBhvr>
                                      <p:tavLst>
                                        <p:tav tm="0">
                                          <p:val>
                                            <p:strVal val="#ppt_y+.1"/>
                                          </p:val>
                                        </p:tav>
                                        <p:tav tm="100000">
                                          <p:val>
                                            <p:strVal val="#ppt_y"/>
                                          </p:val>
                                        </p:tav>
                                      </p:tavLst>
                                    </p:anim>
                                  </p:childTnLst>
                                </p:cTn>
                              </p:par>
                            </p:childTnLst>
                          </p:cTn>
                        </p:par>
                        <p:par>
                          <p:cTn id="42" fill="hold">
                            <p:stCondLst>
                              <p:cond delay="7579"/>
                            </p:stCondLst>
                            <p:childTnLst>
                              <p:par>
                                <p:cTn id="43" presetID="22" presetClass="entr" presetSubtype="2"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right)">
                                      <p:cBhvr>
                                        <p:cTn id="4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animBg="1"/>
      <p:bldP spid="11" grpId="0" animBg="1"/>
      <p:bldP spid="13"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91728" y="206477"/>
            <a:ext cx="280220" cy="2802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 name="PA-文本框 6"/>
          <p:cNvSpPr txBox="1"/>
          <p:nvPr>
            <p:custDataLst>
              <p:tags r:id="rId1"/>
            </p:custDataLst>
          </p:nvPr>
        </p:nvSpPr>
        <p:spPr>
          <a:xfrm>
            <a:off x="471948" y="146532"/>
            <a:ext cx="1954381" cy="400110"/>
          </a:xfrm>
          <a:prstGeom prst="rect">
            <a:avLst/>
          </a:prstGeom>
          <a:noFill/>
        </p:spPr>
        <p:txBody>
          <a:bodyPr wrap="none" rtlCol="0">
            <a:spAutoFit/>
            <a:scene3d>
              <a:camera prst="orthographicFront"/>
              <a:lightRig rig="threePt" dir="t"/>
            </a:scene3d>
            <a:sp3d contourW="12700"/>
          </a:bodyPr>
          <a:lstStyle/>
          <a:p>
            <a:pPr algn="ctr"/>
            <a:r>
              <a:rPr lang="zh-CN" altLang="en-US" sz="20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2000" b="1" spc="300" dirty="0">
              <a:solidFill>
                <a:schemeClr val="bg1"/>
              </a:solidFill>
              <a:latin typeface="Arial" panose="020B0604020202020204"/>
              <a:ea typeface="微软雅黑" panose="020B0503020204020204" pitchFamily="34" charset="-122"/>
              <a:sym typeface="Arial" panose="020B0604020202020204"/>
            </a:endParaRPr>
          </a:p>
        </p:txBody>
      </p:sp>
      <p:grpSp>
        <p:nvGrpSpPr>
          <p:cNvPr id="8" name="组合 7"/>
          <p:cNvGrpSpPr/>
          <p:nvPr/>
        </p:nvGrpSpPr>
        <p:grpSpPr>
          <a:xfrm>
            <a:off x="1809417" y="1565136"/>
            <a:ext cx="1185580" cy="1185580"/>
            <a:chOff x="5304817" y="3171217"/>
            <a:chExt cx="1582366" cy="1582366"/>
          </a:xfrm>
        </p:grpSpPr>
        <p:grpSp>
          <p:nvGrpSpPr>
            <p:cNvPr id="9" name="组合 8"/>
            <p:cNvGrpSpPr/>
            <p:nvPr/>
          </p:nvGrpSpPr>
          <p:grpSpPr>
            <a:xfrm>
              <a:off x="5304817" y="3171217"/>
              <a:ext cx="1582366" cy="1582366"/>
              <a:chOff x="4528457" y="2394857"/>
              <a:chExt cx="3135086" cy="3135086"/>
            </a:xfrm>
          </p:grpSpPr>
          <p:grpSp>
            <p:nvGrpSpPr>
              <p:cNvPr id="11" name="组合 10"/>
              <p:cNvGrpSpPr/>
              <p:nvPr/>
            </p:nvGrpSpPr>
            <p:grpSpPr>
              <a:xfrm>
                <a:off x="4775200" y="2641601"/>
                <a:ext cx="2641600" cy="2641598"/>
                <a:chOff x="4630057" y="2386466"/>
                <a:chExt cx="2931887" cy="2931887"/>
              </a:xfrm>
            </p:grpSpPr>
            <p:sp>
              <p:nvSpPr>
                <p:cNvPr id="13" name="弧形 12"/>
                <p:cNvSpPr/>
                <p:nvPr/>
              </p:nvSpPr>
              <p:spPr>
                <a:xfrm>
                  <a:off x="4630057" y="2386466"/>
                  <a:ext cx="2931887" cy="2931887"/>
                </a:xfrm>
                <a:prstGeom prst="arc">
                  <a:avLst>
                    <a:gd name="adj1" fmla="val 15096983"/>
                    <a:gd name="adj2" fmla="val 13508186"/>
                  </a:avLst>
                </a:prstGeom>
                <a:noFill/>
                <a:ln w="1016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panose="020B0604020202020204"/>
                    <a:ea typeface="微软雅黑" panose="020B0503020204020204" pitchFamily="34" charset="-122"/>
                    <a:cs typeface="+mn-ea"/>
                    <a:sym typeface="Arial" panose="020B0604020202020204"/>
                  </a:endParaRPr>
                </a:p>
              </p:txBody>
            </p:sp>
            <p:sp>
              <p:nvSpPr>
                <p:cNvPr id="14" name="弧形 13"/>
                <p:cNvSpPr/>
                <p:nvPr/>
              </p:nvSpPr>
              <p:spPr>
                <a:xfrm>
                  <a:off x="4630057" y="2386466"/>
                  <a:ext cx="2931887" cy="2931887"/>
                </a:xfrm>
                <a:prstGeom prst="arc">
                  <a:avLst>
                    <a:gd name="adj1" fmla="val 2366694"/>
                    <a:gd name="adj2" fmla="val 16176231"/>
                  </a:avLst>
                </a:prstGeom>
                <a:noFill/>
                <a:ln w="1016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panose="020B0604020202020204"/>
                    <a:ea typeface="微软雅黑" panose="020B0503020204020204" pitchFamily="34" charset="-122"/>
                    <a:cs typeface="+mn-ea"/>
                    <a:sym typeface="Arial" panose="020B0604020202020204"/>
                  </a:endParaRPr>
                </a:p>
              </p:txBody>
            </p:sp>
          </p:grpSp>
          <p:sp>
            <p:nvSpPr>
              <p:cNvPr id="12" name="椭圆 11"/>
              <p:cNvSpPr/>
              <p:nvPr/>
            </p:nvSpPr>
            <p:spPr>
              <a:xfrm>
                <a:off x="4528457" y="2394857"/>
                <a:ext cx="3135086" cy="3135086"/>
              </a:xfrm>
              <a:prstGeom prst="ellipse">
                <a:avLst/>
              </a:prstGeom>
              <a:noFill/>
              <a:ln>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cs typeface="+mn-ea"/>
                  <a:sym typeface="Arial" panose="020B0604020202020204"/>
                </a:endParaRPr>
              </a:p>
            </p:txBody>
          </p:sp>
        </p:grpSp>
        <p:sp>
          <p:nvSpPr>
            <p:cNvPr id="10" name="椭圆 5"/>
            <p:cNvSpPr/>
            <p:nvPr/>
          </p:nvSpPr>
          <p:spPr>
            <a:xfrm>
              <a:off x="5805714" y="3729746"/>
              <a:ext cx="580572" cy="465306"/>
            </a:xfrm>
            <a:custGeom>
              <a:avLst/>
              <a:gdLst>
                <a:gd name="connsiteX0" fmla="*/ 264265 w 608485"/>
                <a:gd name="connsiteY0" fmla="*/ 395257 h 487678"/>
                <a:gd name="connsiteX1" fmla="*/ 255594 w 608485"/>
                <a:gd name="connsiteY1" fmla="*/ 460898 h 487678"/>
                <a:gd name="connsiteX2" fmla="*/ 352790 w 608485"/>
                <a:gd name="connsiteY2" fmla="*/ 460898 h 487678"/>
                <a:gd name="connsiteX3" fmla="*/ 344220 w 608485"/>
                <a:gd name="connsiteY3" fmla="*/ 395257 h 487678"/>
                <a:gd name="connsiteX4" fmla="*/ 26921 w 608485"/>
                <a:gd name="connsiteY4" fmla="*/ 340288 h 487678"/>
                <a:gd name="connsiteX5" fmla="*/ 26921 w 608485"/>
                <a:gd name="connsiteY5" fmla="*/ 365557 h 487678"/>
                <a:gd name="connsiteX6" fmla="*/ 29643 w 608485"/>
                <a:gd name="connsiteY6" fmla="*/ 368376 h 487678"/>
                <a:gd name="connsiteX7" fmla="*/ 578741 w 608485"/>
                <a:gd name="connsiteY7" fmla="*/ 368376 h 487678"/>
                <a:gd name="connsiteX8" fmla="*/ 581564 w 608485"/>
                <a:gd name="connsiteY8" fmla="*/ 365557 h 487678"/>
                <a:gd name="connsiteX9" fmla="*/ 581564 w 608485"/>
                <a:gd name="connsiteY9" fmla="*/ 340288 h 487678"/>
                <a:gd name="connsiteX10" fmla="*/ 152254 w 608485"/>
                <a:gd name="connsiteY10" fmla="*/ 163890 h 487678"/>
                <a:gd name="connsiteX11" fmla="*/ 148421 w 608485"/>
                <a:gd name="connsiteY11" fmla="*/ 165501 h 487678"/>
                <a:gd name="connsiteX12" fmla="*/ 148421 w 608485"/>
                <a:gd name="connsiteY12" fmla="*/ 173052 h 487678"/>
                <a:gd name="connsiteX13" fmla="*/ 152254 w 608485"/>
                <a:gd name="connsiteY13" fmla="*/ 174663 h 487678"/>
                <a:gd name="connsiteX14" fmla="*/ 156086 w 608485"/>
                <a:gd name="connsiteY14" fmla="*/ 173052 h 487678"/>
                <a:gd name="connsiteX15" fmla="*/ 157699 w 608485"/>
                <a:gd name="connsiteY15" fmla="*/ 169327 h 487678"/>
                <a:gd name="connsiteX16" fmla="*/ 156086 w 608485"/>
                <a:gd name="connsiteY16" fmla="*/ 165501 h 487678"/>
                <a:gd name="connsiteX17" fmla="*/ 152254 w 608485"/>
                <a:gd name="connsiteY17" fmla="*/ 163890 h 487678"/>
                <a:gd name="connsiteX18" fmla="*/ 152254 w 608485"/>
                <a:gd name="connsiteY18" fmla="*/ 137109 h 487678"/>
                <a:gd name="connsiteX19" fmla="*/ 175045 w 608485"/>
                <a:gd name="connsiteY19" fmla="*/ 146473 h 487678"/>
                <a:gd name="connsiteX20" fmla="*/ 184525 w 608485"/>
                <a:gd name="connsiteY20" fmla="*/ 169327 h 487678"/>
                <a:gd name="connsiteX21" fmla="*/ 182508 w 608485"/>
                <a:gd name="connsiteY21" fmla="*/ 180503 h 487678"/>
                <a:gd name="connsiteX22" fmla="*/ 188458 w 608485"/>
                <a:gd name="connsiteY22" fmla="*/ 186342 h 487678"/>
                <a:gd name="connsiteX23" fmla="*/ 188458 w 608485"/>
                <a:gd name="connsiteY23" fmla="*/ 205371 h 487678"/>
                <a:gd name="connsiteX24" fmla="*/ 178877 w 608485"/>
                <a:gd name="connsiteY24" fmla="*/ 209297 h 487678"/>
                <a:gd name="connsiteX25" fmla="*/ 169398 w 608485"/>
                <a:gd name="connsiteY25" fmla="*/ 205371 h 487678"/>
                <a:gd name="connsiteX26" fmla="*/ 163549 w 608485"/>
                <a:gd name="connsiteY26" fmla="*/ 199531 h 487678"/>
                <a:gd name="connsiteX27" fmla="*/ 152254 w 608485"/>
                <a:gd name="connsiteY27" fmla="*/ 201545 h 487678"/>
                <a:gd name="connsiteX28" fmla="*/ 129462 w 608485"/>
                <a:gd name="connsiteY28" fmla="*/ 192081 h 487678"/>
                <a:gd name="connsiteX29" fmla="*/ 129462 w 608485"/>
                <a:gd name="connsiteY29" fmla="*/ 146473 h 487678"/>
                <a:gd name="connsiteX30" fmla="*/ 152254 w 608485"/>
                <a:gd name="connsiteY30" fmla="*/ 137109 h 487678"/>
                <a:gd name="connsiteX31" fmla="*/ 225772 w 608485"/>
                <a:gd name="connsiteY31" fmla="*/ 128888 h 487678"/>
                <a:gd name="connsiteX32" fmla="*/ 225772 w 608485"/>
                <a:gd name="connsiteY32" fmla="*/ 217487 h 487678"/>
                <a:gd name="connsiteX33" fmla="*/ 495155 w 608485"/>
                <a:gd name="connsiteY33" fmla="*/ 217487 h 487678"/>
                <a:gd name="connsiteX34" fmla="*/ 495155 w 608485"/>
                <a:gd name="connsiteY34" fmla="*/ 128888 h 487678"/>
                <a:gd name="connsiteX35" fmla="*/ 113361 w 608485"/>
                <a:gd name="connsiteY35" fmla="*/ 128888 h 487678"/>
                <a:gd name="connsiteX36" fmla="*/ 113361 w 608485"/>
                <a:gd name="connsiteY36" fmla="*/ 217487 h 487678"/>
                <a:gd name="connsiteX37" fmla="*/ 198854 w 608485"/>
                <a:gd name="connsiteY37" fmla="*/ 217487 h 487678"/>
                <a:gd name="connsiteX38" fmla="*/ 198854 w 608485"/>
                <a:gd name="connsiteY38" fmla="*/ 128888 h 487678"/>
                <a:gd name="connsiteX39" fmla="*/ 99952 w 608485"/>
                <a:gd name="connsiteY39" fmla="*/ 102108 h 487678"/>
                <a:gd name="connsiteX40" fmla="*/ 508563 w 608485"/>
                <a:gd name="connsiteY40" fmla="*/ 102108 h 487678"/>
                <a:gd name="connsiteX41" fmla="*/ 521972 w 608485"/>
                <a:gd name="connsiteY41" fmla="*/ 115498 h 487678"/>
                <a:gd name="connsiteX42" fmla="*/ 521972 w 608485"/>
                <a:gd name="connsiteY42" fmla="*/ 230978 h 487678"/>
                <a:gd name="connsiteX43" fmla="*/ 508563 w 608485"/>
                <a:gd name="connsiteY43" fmla="*/ 244368 h 487678"/>
                <a:gd name="connsiteX44" fmla="*/ 99952 w 608485"/>
                <a:gd name="connsiteY44" fmla="*/ 244368 h 487678"/>
                <a:gd name="connsiteX45" fmla="*/ 86443 w 608485"/>
                <a:gd name="connsiteY45" fmla="*/ 230978 h 487678"/>
                <a:gd name="connsiteX46" fmla="*/ 86443 w 608485"/>
                <a:gd name="connsiteY46" fmla="*/ 115498 h 487678"/>
                <a:gd name="connsiteX47" fmla="*/ 99952 w 608485"/>
                <a:gd name="connsiteY47" fmla="*/ 102108 h 487678"/>
                <a:gd name="connsiteX48" fmla="*/ 29643 w 608485"/>
                <a:gd name="connsiteY48" fmla="*/ 26880 h 487678"/>
                <a:gd name="connsiteX49" fmla="*/ 26921 w 608485"/>
                <a:gd name="connsiteY49" fmla="*/ 29699 h 487678"/>
                <a:gd name="connsiteX50" fmla="*/ 26921 w 608485"/>
                <a:gd name="connsiteY50" fmla="*/ 313407 h 487678"/>
                <a:gd name="connsiteX51" fmla="*/ 581564 w 608485"/>
                <a:gd name="connsiteY51" fmla="*/ 313407 h 487678"/>
                <a:gd name="connsiteX52" fmla="*/ 581564 w 608485"/>
                <a:gd name="connsiteY52" fmla="*/ 29699 h 487678"/>
                <a:gd name="connsiteX53" fmla="*/ 578741 w 608485"/>
                <a:gd name="connsiteY53" fmla="*/ 26880 h 487678"/>
                <a:gd name="connsiteX54" fmla="*/ 29643 w 608485"/>
                <a:gd name="connsiteY54" fmla="*/ 0 h 487678"/>
                <a:gd name="connsiteX55" fmla="*/ 578741 w 608485"/>
                <a:gd name="connsiteY55" fmla="*/ 0 h 487678"/>
                <a:gd name="connsiteX56" fmla="*/ 608485 w 608485"/>
                <a:gd name="connsiteY56" fmla="*/ 29699 h 487678"/>
                <a:gd name="connsiteX57" fmla="*/ 608485 w 608485"/>
                <a:gd name="connsiteY57" fmla="*/ 365557 h 487678"/>
                <a:gd name="connsiteX58" fmla="*/ 578741 w 608485"/>
                <a:gd name="connsiteY58" fmla="*/ 395257 h 487678"/>
                <a:gd name="connsiteX59" fmla="*/ 371342 w 608485"/>
                <a:gd name="connsiteY59" fmla="*/ 395257 h 487678"/>
                <a:gd name="connsiteX60" fmla="*/ 379912 w 608485"/>
                <a:gd name="connsiteY60" fmla="*/ 460898 h 487678"/>
                <a:gd name="connsiteX61" fmla="*/ 416916 w 608485"/>
                <a:gd name="connsiteY61" fmla="*/ 460898 h 487678"/>
                <a:gd name="connsiteX62" fmla="*/ 430325 w 608485"/>
                <a:gd name="connsiteY62" fmla="*/ 474288 h 487678"/>
                <a:gd name="connsiteX63" fmla="*/ 416916 w 608485"/>
                <a:gd name="connsiteY63" fmla="*/ 487678 h 487678"/>
                <a:gd name="connsiteX64" fmla="*/ 191569 w 608485"/>
                <a:gd name="connsiteY64" fmla="*/ 487678 h 487678"/>
                <a:gd name="connsiteX65" fmla="*/ 178059 w 608485"/>
                <a:gd name="connsiteY65" fmla="*/ 474288 h 487678"/>
                <a:gd name="connsiteX66" fmla="*/ 191569 w 608485"/>
                <a:gd name="connsiteY66" fmla="*/ 460898 h 487678"/>
                <a:gd name="connsiteX67" fmla="*/ 228472 w 608485"/>
                <a:gd name="connsiteY67" fmla="*/ 460898 h 487678"/>
                <a:gd name="connsiteX68" fmla="*/ 237143 w 608485"/>
                <a:gd name="connsiteY68" fmla="*/ 395257 h 487678"/>
                <a:gd name="connsiteX69" fmla="*/ 29643 w 608485"/>
                <a:gd name="connsiteY69" fmla="*/ 395257 h 487678"/>
                <a:gd name="connsiteX70" fmla="*/ 0 w 608485"/>
                <a:gd name="connsiteY70" fmla="*/ 365557 h 487678"/>
                <a:gd name="connsiteX71" fmla="*/ 0 w 608485"/>
                <a:gd name="connsiteY71" fmla="*/ 29699 h 487678"/>
                <a:gd name="connsiteX72" fmla="*/ 29643 w 608485"/>
                <a:gd name="connsiteY72" fmla="*/ 0 h 487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08485" h="487678">
                  <a:moveTo>
                    <a:pt x="264265" y="395257"/>
                  </a:moveTo>
                  <a:lnTo>
                    <a:pt x="255594" y="460898"/>
                  </a:lnTo>
                  <a:lnTo>
                    <a:pt x="352790" y="460898"/>
                  </a:lnTo>
                  <a:lnTo>
                    <a:pt x="344220" y="395257"/>
                  </a:lnTo>
                  <a:close/>
                  <a:moveTo>
                    <a:pt x="26921" y="340288"/>
                  </a:moveTo>
                  <a:lnTo>
                    <a:pt x="26921" y="365557"/>
                  </a:lnTo>
                  <a:cubicBezTo>
                    <a:pt x="26921" y="367068"/>
                    <a:pt x="28130" y="368376"/>
                    <a:pt x="29643" y="368376"/>
                  </a:cubicBezTo>
                  <a:lnTo>
                    <a:pt x="578741" y="368376"/>
                  </a:lnTo>
                  <a:cubicBezTo>
                    <a:pt x="580254" y="368376"/>
                    <a:pt x="581564" y="367068"/>
                    <a:pt x="581564" y="365557"/>
                  </a:cubicBezTo>
                  <a:lnTo>
                    <a:pt x="581564" y="340288"/>
                  </a:lnTo>
                  <a:close/>
                  <a:moveTo>
                    <a:pt x="152254" y="163890"/>
                  </a:moveTo>
                  <a:cubicBezTo>
                    <a:pt x="151447" y="163890"/>
                    <a:pt x="149833" y="164092"/>
                    <a:pt x="148421" y="165501"/>
                  </a:cubicBezTo>
                  <a:cubicBezTo>
                    <a:pt x="146404" y="167615"/>
                    <a:pt x="146404" y="171039"/>
                    <a:pt x="148421" y="173052"/>
                  </a:cubicBezTo>
                  <a:cubicBezTo>
                    <a:pt x="149833" y="174462"/>
                    <a:pt x="151447" y="174663"/>
                    <a:pt x="152254" y="174663"/>
                  </a:cubicBezTo>
                  <a:cubicBezTo>
                    <a:pt x="153060" y="174663"/>
                    <a:pt x="154674" y="174462"/>
                    <a:pt x="156086" y="173052"/>
                  </a:cubicBezTo>
                  <a:cubicBezTo>
                    <a:pt x="157397" y="171743"/>
                    <a:pt x="157699" y="170132"/>
                    <a:pt x="157699" y="169327"/>
                  </a:cubicBezTo>
                  <a:cubicBezTo>
                    <a:pt x="157699" y="168421"/>
                    <a:pt x="157397" y="166911"/>
                    <a:pt x="156086" y="165501"/>
                  </a:cubicBezTo>
                  <a:cubicBezTo>
                    <a:pt x="154674" y="164092"/>
                    <a:pt x="153060" y="163890"/>
                    <a:pt x="152254" y="163890"/>
                  </a:cubicBezTo>
                  <a:close/>
                  <a:moveTo>
                    <a:pt x="152254" y="137109"/>
                  </a:moveTo>
                  <a:cubicBezTo>
                    <a:pt x="160926" y="137109"/>
                    <a:pt x="168994" y="140432"/>
                    <a:pt x="175045" y="146473"/>
                  </a:cubicBezTo>
                  <a:cubicBezTo>
                    <a:pt x="181197" y="152614"/>
                    <a:pt x="184525" y="160669"/>
                    <a:pt x="184525" y="169327"/>
                  </a:cubicBezTo>
                  <a:cubicBezTo>
                    <a:pt x="184525" y="173153"/>
                    <a:pt x="183819" y="176979"/>
                    <a:pt x="182508" y="180503"/>
                  </a:cubicBezTo>
                  <a:lnTo>
                    <a:pt x="188458" y="186342"/>
                  </a:lnTo>
                  <a:cubicBezTo>
                    <a:pt x="193702" y="191678"/>
                    <a:pt x="193702" y="200135"/>
                    <a:pt x="188458" y="205371"/>
                  </a:cubicBezTo>
                  <a:cubicBezTo>
                    <a:pt x="185836" y="207988"/>
                    <a:pt x="182306" y="209297"/>
                    <a:pt x="178877" y="209297"/>
                  </a:cubicBezTo>
                  <a:cubicBezTo>
                    <a:pt x="175449" y="209297"/>
                    <a:pt x="172020" y="207988"/>
                    <a:pt x="169398" y="205371"/>
                  </a:cubicBezTo>
                  <a:lnTo>
                    <a:pt x="163549" y="199531"/>
                  </a:lnTo>
                  <a:cubicBezTo>
                    <a:pt x="159918" y="200840"/>
                    <a:pt x="156187" y="201545"/>
                    <a:pt x="152254" y="201545"/>
                  </a:cubicBezTo>
                  <a:cubicBezTo>
                    <a:pt x="143682" y="201545"/>
                    <a:pt x="135513" y="198122"/>
                    <a:pt x="129462" y="192081"/>
                  </a:cubicBezTo>
                  <a:cubicBezTo>
                    <a:pt x="116856" y="179496"/>
                    <a:pt x="116856" y="159058"/>
                    <a:pt x="129462" y="146473"/>
                  </a:cubicBezTo>
                  <a:cubicBezTo>
                    <a:pt x="135513" y="140432"/>
                    <a:pt x="143682" y="137109"/>
                    <a:pt x="152254" y="137109"/>
                  </a:cubicBezTo>
                  <a:close/>
                  <a:moveTo>
                    <a:pt x="225772" y="128888"/>
                  </a:moveTo>
                  <a:lnTo>
                    <a:pt x="225772" y="217487"/>
                  </a:lnTo>
                  <a:lnTo>
                    <a:pt x="495155" y="217487"/>
                  </a:lnTo>
                  <a:lnTo>
                    <a:pt x="495155" y="128888"/>
                  </a:lnTo>
                  <a:close/>
                  <a:moveTo>
                    <a:pt x="113361" y="128888"/>
                  </a:moveTo>
                  <a:lnTo>
                    <a:pt x="113361" y="217487"/>
                  </a:lnTo>
                  <a:lnTo>
                    <a:pt x="198854" y="217487"/>
                  </a:lnTo>
                  <a:lnTo>
                    <a:pt x="198854" y="128888"/>
                  </a:lnTo>
                  <a:close/>
                  <a:moveTo>
                    <a:pt x="99952" y="102108"/>
                  </a:moveTo>
                  <a:lnTo>
                    <a:pt x="508563" y="102108"/>
                  </a:lnTo>
                  <a:cubicBezTo>
                    <a:pt x="516024" y="102108"/>
                    <a:pt x="521972" y="108048"/>
                    <a:pt x="521972" y="115498"/>
                  </a:cubicBezTo>
                  <a:lnTo>
                    <a:pt x="521972" y="230978"/>
                  </a:lnTo>
                  <a:cubicBezTo>
                    <a:pt x="521972" y="238327"/>
                    <a:pt x="516024" y="244368"/>
                    <a:pt x="508563" y="244368"/>
                  </a:cubicBezTo>
                  <a:lnTo>
                    <a:pt x="99952" y="244368"/>
                  </a:lnTo>
                  <a:cubicBezTo>
                    <a:pt x="92492" y="244368"/>
                    <a:pt x="86443" y="238327"/>
                    <a:pt x="86443" y="230978"/>
                  </a:cubicBezTo>
                  <a:lnTo>
                    <a:pt x="86443" y="115498"/>
                  </a:lnTo>
                  <a:cubicBezTo>
                    <a:pt x="86443" y="108048"/>
                    <a:pt x="92492" y="102108"/>
                    <a:pt x="99952" y="102108"/>
                  </a:cubicBezTo>
                  <a:close/>
                  <a:moveTo>
                    <a:pt x="29643" y="26880"/>
                  </a:moveTo>
                  <a:cubicBezTo>
                    <a:pt x="28130" y="26880"/>
                    <a:pt x="26921" y="28189"/>
                    <a:pt x="26921" y="29699"/>
                  </a:cubicBezTo>
                  <a:lnTo>
                    <a:pt x="26921" y="313407"/>
                  </a:lnTo>
                  <a:lnTo>
                    <a:pt x="581564" y="313407"/>
                  </a:lnTo>
                  <a:lnTo>
                    <a:pt x="581564" y="29699"/>
                  </a:lnTo>
                  <a:cubicBezTo>
                    <a:pt x="581564" y="28189"/>
                    <a:pt x="580254" y="26880"/>
                    <a:pt x="578741" y="26880"/>
                  </a:cubicBezTo>
                  <a:close/>
                  <a:moveTo>
                    <a:pt x="29643" y="0"/>
                  </a:moveTo>
                  <a:lnTo>
                    <a:pt x="578741" y="0"/>
                  </a:lnTo>
                  <a:cubicBezTo>
                    <a:pt x="595176" y="0"/>
                    <a:pt x="608485" y="13289"/>
                    <a:pt x="608485" y="29699"/>
                  </a:cubicBezTo>
                  <a:lnTo>
                    <a:pt x="608485" y="365557"/>
                  </a:lnTo>
                  <a:cubicBezTo>
                    <a:pt x="608485" y="381867"/>
                    <a:pt x="595075" y="395257"/>
                    <a:pt x="578741" y="395257"/>
                  </a:cubicBezTo>
                  <a:lnTo>
                    <a:pt x="371342" y="395257"/>
                  </a:lnTo>
                  <a:lnTo>
                    <a:pt x="379912" y="460898"/>
                  </a:lnTo>
                  <a:lnTo>
                    <a:pt x="416916" y="460898"/>
                  </a:lnTo>
                  <a:cubicBezTo>
                    <a:pt x="424377" y="460898"/>
                    <a:pt x="430325" y="466838"/>
                    <a:pt x="430325" y="474288"/>
                  </a:cubicBezTo>
                  <a:cubicBezTo>
                    <a:pt x="430325" y="481738"/>
                    <a:pt x="424377" y="487678"/>
                    <a:pt x="416916" y="487678"/>
                  </a:cubicBezTo>
                  <a:lnTo>
                    <a:pt x="191569" y="487678"/>
                  </a:lnTo>
                  <a:cubicBezTo>
                    <a:pt x="184108" y="487678"/>
                    <a:pt x="178059" y="481738"/>
                    <a:pt x="178059" y="474288"/>
                  </a:cubicBezTo>
                  <a:cubicBezTo>
                    <a:pt x="178059" y="466838"/>
                    <a:pt x="184108" y="460898"/>
                    <a:pt x="191569" y="460898"/>
                  </a:cubicBezTo>
                  <a:lnTo>
                    <a:pt x="228472" y="460898"/>
                  </a:lnTo>
                  <a:lnTo>
                    <a:pt x="237143" y="395257"/>
                  </a:lnTo>
                  <a:lnTo>
                    <a:pt x="29643" y="395257"/>
                  </a:lnTo>
                  <a:cubicBezTo>
                    <a:pt x="13309" y="395257"/>
                    <a:pt x="0" y="381867"/>
                    <a:pt x="0" y="365557"/>
                  </a:cubicBezTo>
                  <a:lnTo>
                    <a:pt x="0" y="29699"/>
                  </a:lnTo>
                  <a:cubicBezTo>
                    <a:pt x="0" y="13289"/>
                    <a:pt x="13309" y="0"/>
                    <a:pt x="2964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panose="020B0604020202020204"/>
                <a:ea typeface="微软雅黑" panose="020B0503020204020204" pitchFamily="34" charset="-122"/>
                <a:cs typeface="+mn-ea"/>
                <a:sym typeface="Arial" panose="020B0604020202020204"/>
              </a:endParaRPr>
            </a:p>
          </p:txBody>
        </p:sp>
      </p:grpSp>
      <p:grpSp>
        <p:nvGrpSpPr>
          <p:cNvPr id="15" name="组合 14"/>
          <p:cNvGrpSpPr/>
          <p:nvPr/>
        </p:nvGrpSpPr>
        <p:grpSpPr>
          <a:xfrm>
            <a:off x="1809417" y="3539851"/>
            <a:ext cx="1185580" cy="1185580"/>
            <a:chOff x="5304817" y="3171217"/>
            <a:chExt cx="1582366" cy="1582366"/>
          </a:xfrm>
        </p:grpSpPr>
        <p:grpSp>
          <p:nvGrpSpPr>
            <p:cNvPr id="16" name="组合 15"/>
            <p:cNvGrpSpPr/>
            <p:nvPr/>
          </p:nvGrpSpPr>
          <p:grpSpPr>
            <a:xfrm>
              <a:off x="5304817" y="3171217"/>
              <a:ext cx="1582366" cy="1582366"/>
              <a:chOff x="4528457" y="2394857"/>
              <a:chExt cx="3135086" cy="3135086"/>
            </a:xfrm>
          </p:grpSpPr>
          <p:grpSp>
            <p:nvGrpSpPr>
              <p:cNvPr id="18" name="组合 17"/>
              <p:cNvGrpSpPr/>
              <p:nvPr/>
            </p:nvGrpSpPr>
            <p:grpSpPr>
              <a:xfrm>
                <a:off x="4775200" y="2641601"/>
                <a:ext cx="2641600" cy="2641598"/>
                <a:chOff x="4630057" y="2386466"/>
                <a:chExt cx="2931887" cy="2931887"/>
              </a:xfrm>
            </p:grpSpPr>
            <p:sp>
              <p:nvSpPr>
                <p:cNvPr id="20" name="弧形 19"/>
                <p:cNvSpPr/>
                <p:nvPr/>
              </p:nvSpPr>
              <p:spPr>
                <a:xfrm>
                  <a:off x="4630057" y="2386466"/>
                  <a:ext cx="2931887" cy="2931887"/>
                </a:xfrm>
                <a:prstGeom prst="arc">
                  <a:avLst>
                    <a:gd name="adj1" fmla="val 15096983"/>
                    <a:gd name="adj2" fmla="val 13508186"/>
                  </a:avLst>
                </a:prstGeom>
                <a:noFill/>
                <a:ln w="1016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panose="020B0604020202020204"/>
                    <a:ea typeface="微软雅黑" panose="020B0503020204020204" pitchFamily="34" charset="-122"/>
                    <a:cs typeface="+mn-ea"/>
                    <a:sym typeface="Arial" panose="020B0604020202020204"/>
                  </a:endParaRPr>
                </a:p>
              </p:txBody>
            </p:sp>
            <p:sp>
              <p:nvSpPr>
                <p:cNvPr id="21" name="弧形 20"/>
                <p:cNvSpPr/>
                <p:nvPr/>
              </p:nvSpPr>
              <p:spPr>
                <a:xfrm>
                  <a:off x="4630057" y="2386466"/>
                  <a:ext cx="2931887" cy="2931887"/>
                </a:xfrm>
                <a:prstGeom prst="arc">
                  <a:avLst>
                    <a:gd name="adj1" fmla="val 8821743"/>
                    <a:gd name="adj2" fmla="val 16176231"/>
                  </a:avLst>
                </a:prstGeom>
                <a:noFill/>
                <a:ln w="1016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cs typeface="+mn-ea"/>
                    <a:sym typeface="Arial" panose="020B0604020202020204"/>
                  </a:endParaRPr>
                </a:p>
              </p:txBody>
            </p:sp>
          </p:grpSp>
          <p:sp>
            <p:nvSpPr>
              <p:cNvPr id="19" name="椭圆 18"/>
              <p:cNvSpPr/>
              <p:nvPr/>
            </p:nvSpPr>
            <p:spPr>
              <a:xfrm>
                <a:off x="4528457" y="2394857"/>
                <a:ext cx="3135086" cy="3135086"/>
              </a:xfrm>
              <a:prstGeom prst="ellipse">
                <a:avLst/>
              </a:prstGeom>
              <a:noFill/>
              <a:ln>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cs typeface="+mn-ea"/>
                  <a:sym typeface="Arial" panose="020B0604020202020204"/>
                </a:endParaRPr>
              </a:p>
            </p:txBody>
          </p:sp>
        </p:grpSp>
        <p:sp>
          <p:nvSpPr>
            <p:cNvPr id="17" name="椭圆 10"/>
            <p:cNvSpPr/>
            <p:nvPr/>
          </p:nvSpPr>
          <p:spPr>
            <a:xfrm>
              <a:off x="5805714" y="3672361"/>
              <a:ext cx="580572" cy="580074"/>
            </a:xfrm>
            <a:custGeom>
              <a:avLst/>
              <a:gdLst>
                <a:gd name="connsiteX0" fmla="*/ 410361 w 608089"/>
                <a:gd name="connsiteY0" fmla="*/ 326491 h 607568"/>
                <a:gd name="connsiteX1" fmla="*/ 398070 w 608089"/>
                <a:gd name="connsiteY1" fmla="*/ 341834 h 607568"/>
                <a:gd name="connsiteX2" fmla="*/ 342147 w 608089"/>
                <a:gd name="connsiteY2" fmla="*/ 397681 h 607568"/>
                <a:gd name="connsiteX3" fmla="*/ 326783 w 608089"/>
                <a:gd name="connsiteY3" fmla="*/ 410108 h 607568"/>
                <a:gd name="connsiteX4" fmla="*/ 347524 w 608089"/>
                <a:gd name="connsiteY4" fmla="*/ 472706 h 607568"/>
                <a:gd name="connsiteX5" fmla="*/ 432945 w 608089"/>
                <a:gd name="connsiteY5" fmla="*/ 558011 h 607568"/>
                <a:gd name="connsiteX6" fmla="*/ 558465 w 608089"/>
                <a:gd name="connsiteY6" fmla="*/ 432509 h 607568"/>
                <a:gd name="connsiteX7" fmla="*/ 473044 w 608089"/>
                <a:gd name="connsiteY7" fmla="*/ 347204 h 607568"/>
                <a:gd name="connsiteX8" fmla="*/ 329856 w 608089"/>
                <a:gd name="connsiteY8" fmla="*/ 224463 h 607568"/>
                <a:gd name="connsiteX9" fmla="*/ 294980 w 608089"/>
                <a:gd name="connsiteY9" fmla="*/ 238885 h 607568"/>
                <a:gd name="connsiteX10" fmla="*/ 239057 w 608089"/>
                <a:gd name="connsiteY10" fmla="*/ 294732 h 607568"/>
                <a:gd name="connsiteX11" fmla="*/ 239057 w 608089"/>
                <a:gd name="connsiteY11" fmla="*/ 364387 h 607568"/>
                <a:gd name="connsiteX12" fmla="*/ 243359 w 608089"/>
                <a:gd name="connsiteY12" fmla="*/ 368683 h 607568"/>
                <a:gd name="connsiteX13" fmla="*/ 278234 w 608089"/>
                <a:gd name="connsiteY13" fmla="*/ 383105 h 607568"/>
                <a:gd name="connsiteX14" fmla="*/ 313110 w 608089"/>
                <a:gd name="connsiteY14" fmla="*/ 368683 h 607568"/>
                <a:gd name="connsiteX15" fmla="*/ 369033 w 608089"/>
                <a:gd name="connsiteY15" fmla="*/ 312836 h 607568"/>
                <a:gd name="connsiteX16" fmla="*/ 369033 w 608089"/>
                <a:gd name="connsiteY16" fmla="*/ 243181 h 607568"/>
                <a:gd name="connsiteX17" fmla="*/ 364731 w 608089"/>
                <a:gd name="connsiteY17" fmla="*/ 238885 h 607568"/>
                <a:gd name="connsiteX18" fmla="*/ 329856 w 608089"/>
                <a:gd name="connsiteY18" fmla="*/ 224463 h 607568"/>
                <a:gd name="connsiteX19" fmla="*/ 402819 w 608089"/>
                <a:gd name="connsiteY19" fmla="*/ 98368 h 607568"/>
                <a:gd name="connsiteX20" fmla="*/ 509601 w 608089"/>
                <a:gd name="connsiteY20" fmla="*/ 204973 h 607568"/>
                <a:gd name="connsiteX21" fmla="*/ 489166 w 608089"/>
                <a:gd name="connsiteY21" fmla="*/ 225527 h 607568"/>
                <a:gd name="connsiteX22" fmla="*/ 468578 w 608089"/>
                <a:gd name="connsiteY22" fmla="*/ 204973 h 607568"/>
                <a:gd name="connsiteX23" fmla="*/ 402819 w 608089"/>
                <a:gd name="connsiteY23" fmla="*/ 139476 h 607568"/>
                <a:gd name="connsiteX24" fmla="*/ 382231 w 608089"/>
                <a:gd name="connsiteY24" fmla="*/ 118922 h 607568"/>
                <a:gd name="connsiteX25" fmla="*/ 402819 w 608089"/>
                <a:gd name="connsiteY25" fmla="*/ 98368 h 607568"/>
                <a:gd name="connsiteX26" fmla="*/ 175145 w 608089"/>
                <a:gd name="connsiteY26" fmla="*/ 49557 h 607568"/>
                <a:gd name="connsiteX27" fmla="*/ 49625 w 608089"/>
                <a:gd name="connsiteY27" fmla="*/ 175059 h 607568"/>
                <a:gd name="connsiteX28" fmla="*/ 135046 w 608089"/>
                <a:gd name="connsiteY28" fmla="*/ 260364 h 607568"/>
                <a:gd name="connsiteX29" fmla="*/ 197729 w 608089"/>
                <a:gd name="connsiteY29" fmla="*/ 281077 h 607568"/>
                <a:gd name="connsiteX30" fmla="*/ 210020 w 608089"/>
                <a:gd name="connsiteY30" fmla="*/ 265734 h 607568"/>
                <a:gd name="connsiteX31" fmla="*/ 265943 w 608089"/>
                <a:gd name="connsiteY31" fmla="*/ 209887 h 607568"/>
                <a:gd name="connsiteX32" fmla="*/ 281307 w 608089"/>
                <a:gd name="connsiteY32" fmla="*/ 197460 h 607568"/>
                <a:gd name="connsiteX33" fmla="*/ 260566 w 608089"/>
                <a:gd name="connsiteY33" fmla="*/ 134862 h 607568"/>
                <a:gd name="connsiteX34" fmla="*/ 402823 w 608089"/>
                <a:gd name="connsiteY34" fmla="*/ 28720 h 607568"/>
                <a:gd name="connsiteX35" fmla="*/ 579391 w 608089"/>
                <a:gd name="connsiteY35" fmla="*/ 204972 h 607568"/>
                <a:gd name="connsiteX36" fmla="*/ 558953 w 608089"/>
                <a:gd name="connsiteY36" fmla="*/ 225527 h 607568"/>
                <a:gd name="connsiteX37" fmla="*/ 538361 w 608089"/>
                <a:gd name="connsiteY37" fmla="*/ 204972 h 607568"/>
                <a:gd name="connsiteX38" fmla="*/ 402823 w 608089"/>
                <a:gd name="connsiteY38" fmla="*/ 69677 h 607568"/>
                <a:gd name="connsiteX39" fmla="*/ 382231 w 608089"/>
                <a:gd name="connsiteY39" fmla="*/ 49275 h 607568"/>
                <a:gd name="connsiteX40" fmla="*/ 402823 w 608089"/>
                <a:gd name="connsiteY40" fmla="*/ 28720 h 607568"/>
                <a:gd name="connsiteX41" fmla="*/ 175145 w 608089"/>
                <a:gd name="connsiteY41" fmla="*/ 0 h 607568"/>
                <a:gd name="connsiteX42" fmla="*/ 189740 w 608089"/>
                <a:gd name="connsiteY42" fmla="*/ 5984 h 607568"/>
                <a:gd name="connsiteX43" fmla="*/ 293137 w 608089"/>
                <a:gd name="connsiteY43" fmla="*/ 109240 h 607568"/>
                <a:gd name="connsiteX44" fmla="*/ 298053 w 608089"/>
                <a:gd name="connsiteY44" fmla="*/ 117371 h 607568"/>
                <a:gd name="connsiteX45" fmla="*/ 320177 w 608089"/>
                <a:gd name="connsiteY45" fmla="*/ 183958 h 607568"/>
                <a:gd name="connsiteX46" fmla="*/ 329856 w 608089"/>
                <a:gd name="connsiteY46" fmla="*/ 183498 h 607568"/>
                <a:gd name="connsiteX47" fmla="*/ 393768 w 608089"/>
                <a:gd name="connsiteY47" fmla="*/ 209887 h 607568"/>
                <a:gd name="connsiteX48" fmla="*/ 398070 w 608089"/>
                <a:gd name="connsiteY48" fmla="*/ 214183 h 607568"/>
                <a:gd name="connsiteX49" fmla="*/ 423881 w 608089"/>
                <a:gd name="connsiteY49" fmla="*/ 287674 h 607568"/>
                <a:gd name="connsiteX50" fmla="*/ 490712 w 608089"/>
                <a:gd name="connsiteY50" fmla="*/ 309768 h 607568"/>
                <a:gd name="connsiteX51" fmla="*/ 498701 w 608089"/>
                <a:gd name="connsiteY51" fmla="*/ 314831 h 607568"/>
                <a:gd name="connsiteX52" fmla="*/ 602098 w 608089"/>
                <a:gd name="connsiteY52" fmla="*/ 418087 h 607568"/>
                <a:gd name="connsiteX53" fmla="*/ 602098 w 608089"/>
                <a:gd name="connsiteY53" fmla="*/ 447084 h 607568"/>
                <a:gd name="connsiteX54" fmla="*/ 447387 w 608089"/>
                <a:gd name="connsiteY54" fmla="*/ 601584 h 607568"/>
                <a:gd name="connsiteX55" fmla="*/ 432945 w 608089"/>
                <a:gd name="connsiteY55" fmla="*/ 607568 h 607568"/>
                <a:gd name="connsiteX56" fmla="*/ 418350 w 608089"/>
                <a:gd name="connsiteY56" fmla="*/ 601584 h 607568"/>
                <a:gd name="connsiteX57" fmla="*/ 314953 w 608089"/>
                <a:gd name="connsiteY57" fmla="*/ 498328 h 607568"/>
                <a:gd name="connsiteX58" fmla="*/ 310037 w 608089"/>
                <a:gd name="connsiteY58" fmla="*/ 490197 h 607568"/>
                <a:gd name="connsiteX59" fmla="*/ 287913 w 608089"/>
                <a:gd name="connsiteY59" fmla="*/ 423610 h 607568"/>
                <a:gd name="connsiteX60" fmla="*/ 278234 w 608089"/>
                <a:gd name="connsiteY60" fmla="*/ 424070 h 607568"/>
                <a:gd name="connsiteX61" fmla="*/ 214322 w 608089"/>
                <a:gd name="connsiteY61" fmla="*/ 397681 h 607568"/>
                <a:gd name="connsiteX62" fmla="*/ 210020 w 608089"/>
                <a:gd name="connsiteY62" fmla="*/ 393385 h 607568"/>
                <a:gd name="connsiteX63" fmla="*/ 184056 w 608089"/>
                <a:gd name="connsiteY63" fmla="*/ 319894 h 607568"/>
                <a:gd name="connsiteX64" fmla="*/ 117378 w 608089"/>
                <a:gd name="connsiteY64" fmla="*/ 297800 h 607568"/>
                <a:gd name="connsiteX65" fmla="*/ 109389 w 608089"/>
                <a:gd name="connsiteY65" fmla="*/ 292737 h 607568"/>
                <a:gd name="connsiteX66" fmla="*/ 5992 w 608089"/>
                <a:gd name="connsiteY66" fmla="*/ 189481 h 607568"/>
                <a:gd name="connsiteX67" fmla="*/ 5992 w 608089"/>
                <a:gd name="connsiteY67" fmla="*/ 160484 h 607568"/>
                <a:gd name="connsiteX68" fmla="*/ 160703 w 608089"/>
                <a:gd name="connsiteY68" fmla="*/ 5984 h 607568"/>
                <a:gd name="connsiteX69" fmla="*/ 175145 w 608089"/>
                <a:gd name="connsiteY69"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08089" h="607568">
                  <a:moveTo>
                    <a:pt x="410361" y="326491"/>
                  </a:moveTo>
                  <a:cubicBezTo>
                    <a:pt x="406981" y="331861"/>
                    <a:pt x="402833" y="337078"/>
                    <a:pt x="398070" y="341834"/>
                  </a:cubicBezTo>
                  <a:lnTo>
                    <a:pt x="342147" y="397681"/>
                  </a:lnTo>
                  <a:cubicBezTo>
                    <a:pt x="337384" y="402437"/>
                    <a:pt x="332314" y="406580"/>
                    <a:pt x="326783" y="410108"/>
                  </a:cubicBezTo>
                  <a:lnTo>
                    <a:pt x="347524" y="472706"/>
                  </a:lnTo>
                  <a:lnTo>
                    <a:pt x="432945" y="558011"/>
                  </a:lnTo>
                  <a:lnTo>
                    <a:pt x="558465" y="432509"/>
                  </a:lnTo>
                  <a:lnTo>
                    <a:pt x="473044" y="347204"/>
                  </a:lnTo>
                  <a:close/>
                  <a:moveTo>
                    <a:pt x="329856" y="224463"/>
                  </a:moveTo>
                  <a:cubicBezTo>
                    <a:pt x="316643" y="224463"/>
                    <a:pt x="304199" y="229679"/>
                    <a:pt x="294980" y="238885"/>
                  </a:cubicBezTo>
                  <a:lnTo>
                    <a:pt x="239057" y="294732"/>
                  </a:lnTo>
                  <a:cubicBezTo>
                    <a:pt x="219853" y="313910"/>
                    <a:pt x="219853" y="345209"/>
                    <a:pt x="239057" y="364387"/>
                  </a:cubicBezTo>
                  <a:lnTo>
                    <a:pt x="243359" y="368683"/>
                  </a:lnTo>
                  <a:cubicBezTo>
                    <a:pt x="252731" y="377889"/>
                    <a:pt x="265022" y="383105"/>
                    <a:pt x="278234" y="383105"/>
                  </a:cubicBezTo>
                  <a:cubicBezTo>
                    <a:pt x="291447" y="383105"/>
                    <a:pt x="303891" y="377889"/>
                    <a:pt x="313110" y="368683"/>
                  </a:cubicBezTo>
                  <a:lnTo>
                    <a:pt x="369033" y="312836"/>
                  </a:lnTo>
                  <a:cubicBezTo>
                    <a:pt x="388237" y="293658"/>
                    <a:pt x="388237" y="262359"/>
                    <a:pt x="369033" y="243181"/>
                  </a:cubicBezTo>
                  <a:lnTo>
                    <a:pt x="364731" y="238885"/>
                  </a:lnTo>
                  <a:cubicBezTo>
                    <a:pt x="355359" y="229679"/>
                    <a:pt x="343068" y="224463"/>
                    <a:pt x="329856" y="224463"/>
                  </a:cubicBezTo>
                  <a:close/>
                  <a:moveTo>
                    <a:pt x="402819" y="98368"/>
                  </a:moveTo>
                  <a:cubicBezTo>
                    <a:pt x="461664" y="98368"/>
                    <a:pt x="509601" y="146225"/>
                    <a:pt x="509601" y="204973"/>
                  </a:cubicBezTo>
                  <a:cubicBezTo>
                    <a:pt x="509601" y="216324"/>
                    <a:pt x="500382" y="225527"/>
                    <a:pt x="489166" y="225527"/>
                  </a:cubicBezTo>
                  <a:cubicBezTo>
                    <a:pt x="477797" y="225527"/>
                    <a:pt x="468578" y="216324"/>
                    <a:pt x="468578" y="204973"/>
                  </a:cubicBezTo>
                  <a:cubicBezTo>
                    <a:pt x="468578" y="168927"/>
                    <a:pt x="439079" y="139476"/>
                    <a:pt x="402819" y="139476"/>
                  </a:cubicBezTo>
                  <a:cubicBezTo>
                    <a:pt x="391450" y="139476"/>
                    <a:pt x="382231" y="130273"/>
                    <a:pt x="382231" y="118922"/>
                  </a:cubicBezTo>
                  <a:cubicBezTo>
                    <a:pt x="382231" y="107571"/>
                    <a:pt x="391450" y="98368"/>
                    <a:pt x="402819" y="98368"/>
                  </a:cubicBezTo>
                  <a:close/>
                  <a:moveTo>
                    <a:pt x="175145" y="49557"/>
                  </a:moveTo>
                  <a:lnTo>
                    <a:pt x="49625" y="175059"/>
                  </a:lnTo>
                  <a:lnTo>
                    <a:pt x="135046" y="260364"/>
                  </a:lnTo>
                  <a:lnTo>
                    <a:pt x="197729" y="281077"/>
                  </a:lnTo>
                  <a:cubicBezTo>
                    <a:pt x="201109" y="275707"/>
                    <a:pt x="205257" y="270490"/>
                    <a:pt x="210020" y="265734"/>
                  </a:cubicBezTo>
                  <a:lnTo>
                    <a:pt x="265943" y="209887"/>
                  </a:lnTo>
                  <a:cubicBezTo>
                    <a:pt x="270706" y="205131"/>
                    <a:pt x="275776" y="200988"/>
                    <a:pt x="281307" y="197460"/>
                  </a:cubicBezTo>
                  <a:lnTo>
                    <a:pt x="260566" y="134862"/>
                  </a:lnTo>
                  <a:close/>
                  <a:moveTo>
                    <a:pt x="402823" y="28720"/>
                  </a:moveTo>
                  <a:cubicBezTo>
                    <a:pt x="500250" y="28720"/>
                    <a:pt x="579391" y="107872"/>
                    <a:pt x="579391" y="204972"/>
                  </a:cubicBezTo>
                  <a:cubicBezTo>
                    <a:pt x="579391" y="216323"/>
                    <a:pt x="570171" y="225527"/>
                    <a:pt x="558953" y="225527"/>
                  </a:cubicBezTo>
                  <a:cubicBezTo>
                    <a:pt x="547581" y="225527"/>
                    <a:pt x="538361" y="216323"/>
                    <a:pt x="538361" y="204972"/>
                  </a:cubicBezTo>
                  <a:cubicBezTo>
                    <a:pt x="538361" y="130422"/>
                    <a:pt x="477507" y="69677"/>
                    <a:pt x="402823" y="69677"/>
                  </a:cubicBezTo>
                  <a:cubicBezTo>
                    <a:pt x="391451" y="69677"/>
                    <a:pt x="382231" y="60626"/>
                    <a:pt x="382231" y="49275"/>
                  </a:cubicBezTo>
                  <a:cubicBezTo>
                    <a:pt x="382231" y="37924"/>
                    <a:pt x="391451" y="28720"/>
                    <a:pt x="402823" y="28720"/>
                  </a:cubicBezTo>
                  <a:close/>
                  <a:moveTo>
                    <a:pt x="175145" y="0"/>
                  </a:moveTo>
                  <a:cubicBezTo>
                    <a:pt x="180676" y="0"/>
                    <a:pt x="185899" y="2148"/>
                    <a:pt x="189740" y="5984"/>
                  </a:cubicBezTo>
                  <a:lnTo>
                    <a:pt x="293137" y="109240"/>
                  </a:lnTo>
                  <a:cubicBezTo>
                    <a:pt x="295288" y="111541"/>
                    <a:pt x="296978" y="114303"/>
                    <a:pt x="298053" y="117371"/>
                  </a:cubicBezTo>
                  <a:lnTo>
                    <a:pt x="320177" y="183958"/>
                  </a:lnTo>
                  <a:cubicBezTo>
                    <a:pt x="323403" y="183651"/>
                    <a:pt x="326629" y="183498"/>
                    <a:pt x="329856" y="183498"/>
                  </a:cubicBezTo>
                  <a:cubicBezTo>
                    <a:pt x="353977" y="183498"/>
                    <a:pt x="376715" y="192857"/>
                    <a:pt x="393768" y="209887"/>
                  </a:cubicBezTo>
                  <a:lnTo>
                    <a:pt x="398070" y="214183"/>
                  </a:lnTo>
                  <a:cubicBezTo>
                    <a:pt x="418196" y="234282"/>
                    <a:pt x="426800" y="261438"/>
                    <a:pt x="423881" y="287674"/>
                  </a:cubicBezTo>
                  <a:lnTo>
                    <a:pt x="490712" y="309768"/>
                  </a:lnTo>
                  <a:cubicBezTo>
                    <a:pt x="493631" y="310842"/>
                    <a:pt x="496397" y="312529"/>
                    <a:pt x="498701" y="314831"/>
                  </a:cubicBezTo>
                  <a:lnTo>
                    <a:pt x="602098" y="418087"/>
                  </a:lnTo>
                  <a:cubicBezTo>
                    <a:pt x="610087" y="426065"/>
                    <a:pt x="610087" y="439106"/>
                    <a:pt x="602098" y="447084"/>
                  </a:cubicBezTo>
                  <a:lnTo>
                    <a:pt x="447387" y="601584"/>
                  </a:lnTo>
                  <a:cubicBezTo>
                    <a:pt x="443546" y="605420"/>
                    <a:pt x="438322" y="607568"/>
                    <a:pt x="432945" y="607568"/>
                  </a:cubicBezTo>
                  <a:cubicBezTo>
                    <a:pt x="427414" y="607568"/>
                    <a:pt x="422191" y="605420"/>
                    <a:pt x="418350" y="601584"/>
                  </a:cubicBezTo>
                  <a:lnTo>
                    <a:pt x="314953" y="498328"/>
                  </a:lnTo>
                  <a:cubicBezTo>
                    <a:pt x="312802" y="496027"/>
                    <a:pt x="311112" y="493265"/>
                    <a:pt x="310037" y="490197"/>
                  </a:cubicBezTo>
                  <a:lnTo>
                    <a:pt x="287913" y="423610"/>
                  </a:lnTo>
                  <a:cubicBezTo>
                    <a:pt x="284687" y="423917"/>
                    <a:pt x="281461" y="424070"/>
                    <a:pt x="278234" y="424070"/>
                  </a:cubicBezTo>
                  <a:cubicBezTo>
                    <a:pt x="254113" y="424070"/>
                    <a:pt x="231375" y="414711"/>
                    <a:pt x="214322" y="397681"/>
                  </a:cubicBezTo>
                  <a:lnTo>
                    <a:pt x="210020" y="393385"/>
                  </a:lnTo>
                  <a:cubicBezTo>
                    <a:pt x="189894" y="373286"/>
                    <a:pt x="181290" y="346130"/>
                    <a:pt x="184056" y="319894"/>
                  </a:cubicBezTo>
                  <a:lnTo>
                    <a:pt x="117378" y="297800"/>
                  </a:lnTo>
                  <a:cubicBezTo>
                    <a:pt x="114459" y="296726"/>
                    <a:pt x="111693" y="295039"/>
                    <a:pt x="109389" y="292737"/>
                  </a:cubicBezTo>
                  <a:lnTo>
                    <a:pt x="5992" y="189481"/>
                  </a:lnTo>
                  <a:cubicBezTo>
                    <a:pt x="-1997" y="181503"/>
                    <a:pt x="-1997" y="168462"/>
                    <a:pt x="5992" y="160484"/>
                  </a:cubicBezTo>
                  <a:lnTo>
                    <a:pt x="160703" y="5984"/>
                  </a:lnTo>
                  <a:cubicBezTo>
                    <a:pt x="164544" y="2148"/>
                    <a:pt x="169768" y="0"/>
                    <a:pt x="17514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cs typeface="+mn-ea"/>
                <a:sym typeface="Arial" panose="020B0604020202020204"/>
              </a:endParaRPr>
            </a:p>
          </p:txBody>
        </p:sp>
      </p:grpSp>
      <p:grpSp>
        <p:nvGrpSpPr>
          <p:cNvPr id="22" name="组合 21"/>
          <p:cNvGrpSpPr/>
          <p:nvPr/>
        </p:nvGrpSpPr>
        <p:grpSpPr>
          <a:xfrm>
            <a:off x="6439783" y="1565136"/>
            <a:ext cx="1185580" cy="1185580"/>
            <a:chOff x="5304817" y="3171217"/>
            <a:chExt cx="1582366" cy="1582366"/>
          </a:xfrm>
        </p:grpSpPr>
        <p:grpSp>
          <p:nvGrpSpPr>
            <p:cNvPr id="23" name="组合 22"/>
            <p:cNvGrpSpPr/>
            <p:nvPr/>
          </p:nvGrpSpPr>
          <p:grpSpPr>
            <a:xfrm>
              <a:off x="5304817" y="3171217"/>
              <a:ext cx="1582366" cy="1582366"/>
              <a:chOff x="4528457" y="2394857"/>
              <a:chExt cx="3135086" cy="3135086"/>
            </a:xfrm>
          </p:grpSpPr>
          <p:grpSp>
            <p:nvGrpSpPr>
              <p:cNvPr id="25" name="组合 24"/>
              <p:cNvGrpSpPr/>
              <p:nvPr/>
            </p:nvGrpSpPr>
            <p:grpSpPr>
              <a:xfrm>
                <a:off x="4775200" y="2641601"/>
                <a:ext cx="2641600" cy="2641598"/>
                <a:chOff x="4630057" y="2386466"/>
                <a:chExt cx="2931887" cy="2931887"/>
              </a:xfrm>
            </p:grpSpPr>
            <p:sp>
              <p:nvSpPr>
                <p:cNvPr id="27" name="弧形 26"/>
                <p:cNvSpPr/>
                <p:nvPr/>
              </p:nvSpPr>
              <p:spPr>
                <a:xfrm>
                  <a:off x="4630057" y="2386466"/>
                  <a:ext cx="2931887" cy="2931887"/>
                </a:xfrm>
                <a:prstGeom prst="arc">
                  <a:avLst>
                    <a:gd name="adj1" fmla="val 15096983"/>
                    <a:gd name="adj2" fmla="val 13508186"/>
                  </a:avLst>
                </a:prstGeom>
                <a:noFill/>
                <a:ln w="1016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panose="020B0604020202020204"/>
                    <a:ea typeface="微软雅黑" panose="020B0503020204020204" pitchFamily="34" charset="-122"/>
                    <a:cs typeface="+mn-ea"/>
                    <a:sym typeface="Arial" panose="020B0604020202020204"/>
                  </a:endParaRPr>
                </a:p>
              </p:txBody>
            </p:sp>
            <p:sp>
              <p:nvSpPr>
                <p:cNvPr id="28" name="弧形 27"/>
                <p:cNvSpPr/>
                <p:nvPr/>
              </p:nvSpPr>
              <p:spPr>
                <a:xfrm>
                  <a:off x="4630057" y="2386466"/>
                  <a:ext cx="2931887" cy="2931887"/>
                </a:xfrm>
                <a:prstGeom prst="arc">
                  <a:avLst>
                    <a:gd name="adj1" fmla="val 374779"/>
                    <a:gd name="adj2" fmla="val 16176231"/>
                  </a:avLst>
                </a:prstGeom>
                <a:noFill/>
                <a:ln w="1016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panose="020B0604020202020204"/>
                    <a:ea typeface="微软雅黑" panose="020B0503020204020204" pitchFamily="34" charset="-122"/>
                    <a:cs typeface="+mn-ea"/>
                    <a:sym typeface="Arial" panose="020B0604020202020204"/>
                  </a:endParaRPr>
                </a:p>
              </p:txBody>
            </p:sp>
          </p:grpSp>
          <p:sp>
            <p:nvSpPr>
              <p:cNvPr id="26" name="椭圆 25"/>
              <p:cNvSpPr/>
              <p:nvPr/>
            </p:nvSpPr>
            <p:spPr>
              <a:xfrm>
                <a:off x="4528457" y="2394857"/>
                <a:ext cx="3135086" cy="3135086"/>
              </a:xfrm>
              <a:prstGeom prst="ellipse">
                <a:avLst/>
              </a:prstGeom>
              <a:noFill/>
              <a:ln>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cs typeface="+mn-ea"/>
                  <a:sym typeface="Arial" panose="020B0604020202020204"/>
                </a:endParaRPr>
              </a:p>
            </p:txBody>
          </p:sp>
        </p:grpSp>
        <p:sp>
          <p:nvSpPr>
            <p:cNvPr id="24" name="椭圆 17"/>
            <p:cNvSpPr/>
            <p:nvPr/>
          </p:nvSpPr>
          <p:spPr>
            <a:xfrm>
              <a:off x="5810893" y="3672113"/>
              <a:ext cx="570213" cy="580572"/>
            </a:xfrm>
            <a:custGeom>
              <a:avLst/>
              <a:gdLst>
                <a:gd name="connsiteX0" fmla="*/ 87801 w 596278"/>
                <a:gd name="connsiteY0" fmla="*/ 507611 h 607110"/>
                <a:gd name="connsiteX1" fmla="*/ 87801 w 596278"/>
                <a:gd name="connsiteY1" fmla="*/ 572672 h 607110"/>
                <a:gd name="connsiteX2" fmla="*/ 508444 w 596278"/>
                <a:gd name="connsiteY2" fmla="*/ 572672 h 607110"/>
                <a:gd name="connsiteX3" fmla="*/ 508444 w 596278"/>
                <a:gd name="connsiteY3" fmla="*/ 507611 h 607110"/>
                <a:gd name="connsiteX4" fmla="*/ 298122 w 596278"/>
                <a:gd name="connsiteY4" fmla="*/ 200764 h 607110"/>
                <a:gd name="connsiteX5" fmla="*/ 270141 w 596278"/>
                <a:gd name="connsiteY5" fmla="*/ 228706 h 607110"/>
                <a:gd name="connsiteX6" fmla="*/ 298122 w 596278"/>
                <a:gd name="connsiteY6" fmla="*/ 256648 h 607110"/>
                <a:gd name="connsiteX7" fmla="*/ 326103 w 596278"/>
                <a:gd name="connsiteY7" fmla="*/ 228706 h 607110"/>
                <a:gd name="connsiteX8" fmla="*/ 298122 w 596278"/>
                <a:gd name="connsiteY8" fmla="*/ 200764 h 607110"/>
                <a:gd name="connsiteX9" fmla="*/ 298122 w 596278"/>
                <a:gd name="connsiteY9" fmla="*/ 166429 h 607110"/>
                <a:gd name="connsiteX10" fmla="*/ 360589 w 596278"/>
                <a:gd name="connsiteY10" fmla="*/ 228706 h 607110"/>
                <a:gd name="connsiteX11" fmla="*/ 315365 w 596278"/>
                <a:gd name="connsiteY11" fmla="*/ 288611 h 607110"/>
                <a:gd name="connsiteX12" fmla="*/ 315365 w 596278"/>
                <a:gd name="connsiteY12" fmla="*/ 473174 h 607110"/>
                <a:gd name="connsiteX13" fmla="*/ 525687 w 596278"/>
                <a:gd name="connsiteY13" fmla="*/ 473174 h 607110"/>
                <a:gd name="connsiteX14" fmla="*/ 542930 w 596278"/>
                <a:gd name="connsiteY14" fmla="*/ 490392 h 607110"/>
                <a:gd name="connsiteX15" fmla="*/ 542930 w 596278"/>
                <a:gd name="connsiteY15" fmla="*/ 589891 h 607110"/>
                <a:gd name="connsiteX16" fmla="*/ 525687 w 596278"/>
                <a:gd name="connsiteY16" fmla="*/ 607110 h 607110"/>
                <a:gd name="connsiteX17" fmla="*/ 70661 w 596278"/>
                <a:gd name="connsiteY17" fmla="*/ 607110 h 607110"/>
                <a:gd name="connsiteX18" fmla="*/ 53418 w 596278"/>
                <a:gd name="connsiteY18" fmla="*/ 589891 h 607110"/>
                <a:gd name="connsiteX19" fmla="*/ 53418 w 596278"/>
                <a:gd name="connsiteY19" fmla="*/ 490392 h 607110"/>
                <a:gd name="connsiteX20" fmla="*/ 70661 w 596278"/>
                <a:gd name="connsiteY20" fmla="*/ 473174 h 607110"/>
                <a:gd name="connsiteX21" fmla="*/ 280983 w 596278"/>
                <a:gd name="connsiteY21" fmla="*/ 473174 h 607110"/>
                <a:gd name="connsiteX22" fmla="*/ 280983 w 596278"/>
                <a:gd name="connsiteY22" fmla="*/ 288611 h 607110"/>
                <a:gd name="connsiteX23" fmla="*/ 235759 w 596278"/>
                <a:gd name="connsiteY23" fmla="*/ 228706 h 607110"/>
                <a:gd name="connsiteX24" fmla="*/ 298122 w 596278"/>
                <a:gd name="connsiteY24" fmla="*/ 166429 h 607110"/>
                <a:gd name="connsiteX25" fmla="*/ 425903 w 596278"/>
                <a:gd name="connsiteY25" fmla="*/ 71418 h 607110"/>
                <a:gd name="connsiteX26" fmla="*/ 437805 w 596278"/>
                <a:gd name="connsiteY26" fmla="*/ 77101 h 607110"/>
                <a:gd name="connsiteX27" fmla="*/ 495228 w 596278"/>
                <a:gd name="connsiteY27" fmla="*/ 225554 h 607110"/>
                <a:gd name="connsiteX28" fmla="*/ 437805 w 596278"/>
                <a:gd name="connsiteY28" fmla="*/ 374008 h 607110"/>
                <a:gd name="connsiteX29" fmla="*/ 424999 w 596278"/>
                <a:gd name="connsiteY29" fmla="*/ 379678 h 607110"/>
                <a:gd name="connsiteX30" fmla="*/ 413535 w 596278"/>
                <a:gd name="connsiteY30" fmla="*/ 375245 h 607110"/>
                <a:gd name="connsiteX31" fmla="*/ 412295 w 596278"/>
                <a:gd name="connsiteY31" fmla="*/ 351018 h 607110"/>
                <a:gd name="connsiteX32" fmla="*/ 460733 w 596278"/>
                <a:gd name="connsiteY32" fmla="*/ 225554 h 607110"/>
                <a:gd name="connsiteX33" fmla="*/ 412295 w 596278"/>
                <a:gd name="connsiteY33" fmla="*/ 100091 h 607110"/>
                <a:gd name="connsiteX34" fmla="*/ 413535 w 596278"/>
                <a:gd name="connsiteY34" fmla="*/ 75864 h 607110"/>
                <a:gd name="connsiteX35" fmla="*/ 425903 w 596278"/>
                <a:gd name="connsiteY35" fmla="*/ 71418 h 607110"/>
                <a:gd name="connsiteX36" fmla="*/ 170390 w 596278"/>
                <a:gd name="connsiteY36" fmla="*/ 71418 h 607110"/>
                <a:gd name="connsiteX37" fmla="*/ 182748 w 596278"/>
                <a:gd name="connsiteY37" fmla="*/ 75864 h 607110"/>
                <a:gd name="connsiteX38" fmla="*/ 183987 w 596278"/>
                <a:gd name="connsiteY38" fmla="*/ 100091 h 607110"/>
                <a:gd name="connsiteX39" fmla="*/ 135484 w 596278"/>
                <a:gd name="connsiteY39" fmla="*/ 225554 h 607110"/>
                <a:gd name="connsiteX40" fmla="*/ 183987 w 596278"/>
                <a:gd name="connsiteY40" fmla="*/ 351018 h 607110"/>
                <a:gd name="connsiteX41" fmla="*/ 182748 w 596278"/>
                <a:gd name="connsiteY41" fmla="*/ 375245 h 607110"/>
                <a:gd name="connsiteX42" fmla="*/ 171190 w 596278"/>
                <a:gd name="connsiteY42" fmla="*/ 379678 h 607110"/>
                <a:gd name="connsiteX43" fmla="*/ 158497 w 596278"/>
                <a:gd name="connsiteY43" fmla="*/ 374008 h 607110"/>
                <a:gd name="connsiteX44" fmla="*/ 101120 w 596278"/>
                <a:gd name="connsiteY44" fmla="*/ 225554 h 607110"/>
                <a:gd name="connsiteX45" fmla="*/ 158497 w 596278"/>
                <a:gd name="connsiteY45" fmla="*/ 77101 h 607110"/>
                <a:gd name="connsiteX46" fmla="*/ 170390 w 596278"/>
                <a:gd name="connsiteY46" fmla="*/ 71418 h 607110"/>
                <a:gd name="connsiteX47" fmla="*/ 497125 w 596278"/>
                <a:gd name="connsiteY47" fmla="*/ 11 h 607110"/>
                <a:gd name="connsiteX48" fmla="*/ 509117 w 596278"/>
                <a:gd name="connsiteY48" fmla="*/ 5449 h 607110"/>
                <a:gd name="connsiteX49" fmla="*/ 596278 w 596278"/>
                <a:gd name="connsiteY49" fmla="*/ 225538 h 607110"/>
                <a:gd name="connsiteX50" fmla="*/ 509117 w 596278"/>
                <a:gd name="connsiteY50" fmla="*/ 445626 h 607110"/>
                <a:gd name="connsiteX51" fmla="*/ 496518 w 596278"/>
                <a:gd name="connsiteY51" fmla="*/ 451090 h 607110"/>
                <a:gd name="connsiteX52" fmla="*/ 484745 w 596278"/>
                <a:gd name="connsiteY52" fmla="*/ 446451 h 607110"/>
                <a:gd name="connsiteX53" fmla="*/ 483919 w 596278"/>
                <a:gd name="connsiteY53" fmla="*/ 422123 h 607110"/>
                <a:gd name="connsiteX54" fmla="*/ 561889 w 596278"/>
                <a:gd name="connsiteY54" fmla="*/ 225538 h 607110"/>
                <a:gd name="connsiteX55" fmla="*/ 483919 w 596278"/>
                <a:gd name="connsiteY55" fmla="*/ 28953 h 607110"/>
                <a:gd name="connsiteX56" fmla="*/ 484745 w 596278"/>
                <a:gd name="connsiteY56" fmla="*/ 4624 h 607110"/>
                <a:gd name="connsiteX57" fmla="*/ 497125 w 596278"/>
                <a:gd name="connsiteY57" fmla="*/ 11 h 607110"/>
                <a:gd name="connsiteX58" fmla="*/ 99141 w 596278"/>
                <a:gd name="connsiteY58" fmla="*/ 11 h 607110"/>
                <a:gd name="connsiteX59" fmla="*/ 111430 w 596278"/>
                <a:gd name="connsiteY59" fmla="*/ 4624 h 607110"/>
                <a:gd name="connsiteX60" fmla="*/ 112256 w 596278"/>
                <a:gd name="connsiteY60" fmla="*/ 28953 h 607110"/>
                <a:gd name="connsiteX61" fmla="*/ 34389 w 596278"/>
                <a:gd name="connsiteY61" fmla="*/ 225538 h 607110"/>
                <a:gd name="connsiteX62" fmla="*/ 112256 w 596278"/>
                <a:gd name="connsiteY62" fmla="*/ 422123 h 607110"/>
                <a:gd name="connsiteX63" fmla="*/ 111430 w 596278"/>
                <a:gd name="connsiteY63" fmla="*/ 446451 h 607110"/>
                <a:gd name="connsiteX64" fmla="*/ 99760 w 596278"/>
                <a:gd name="connsiteY64" fmla="*/ 451090 h 607110"/>
                <a:gd name="connsiteX65" fmla="*/ 87161 w 596278"/>
                <a:gd name="connsiteY65" fmla="*/ 445626 h 607110"/>
                <a:gd name="connsiteX66" fmla="*/ 0 w 596278"/>
                <a:gd name="connsiteY66" fmla="*/ 225538 h 607110"/>
                <a:gd name="connsiteX67" fmla="*/ 87161 w 596278"/>
                <a:gd name="connsiteY67" fmla="*/ 5449 h 607110"/>
                <a:gd name="connsiteX68" fmla="*/ 99141 w 596278"/>
                <a:gd name="connsiteY68" fmla="*/ 11 h 60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596278" h="607110">
                  <a:moveTo>
                    <a:pt x="87801" y="507611"/>
                  </a:moveTo>
                  <a:lnTo>
                    <a:pt x="87801" y="572672"/>
                  </a:lnTo>
                  <a:lnTo>
                    <a:pt x="508444" y="572672"/>
                  </a:lnTo>
                  <a:lnTo>
                    <a:pt x="508444" y="507611"/>
                  </a:lnTo>
                  <a:close/>
                  <a:moveTo>
                    <a:pt x="298122" y="200764"/>
                  </a:moveTo>
                  <a:cubicBezTo>
                    <a:pt x="282738" y="200764"/>
                    <a:pt x="270141" y="213343"/>
                    <a:pt x="270141" y="228706"/>
                  </a:cubicBezTo>
                  <a:cubicBezTo>
                    <a:pt x="270141" y="244172"/>
                    <a:pt x="282738" y="256648"/>
                    <a:pt x="298122" y="256648"/>
                  </a:cubicBezTo>
                  <a:cubicBezTo>
                    <a:pt x="313610" y="256648"/>
                    <a:pt x="326103" y="244172"/>
                    <a:pt x="326103" y="228706"/>
                  </a:cubicBezTo>
                  <a:cubicBezTo>
                    <a:pt x="326103" y="213343"/>
                    <a:pt x="313610" y="200764"/>
                    <a:pt x="298122" y="200764"/>
                  </a:cubicBezTo>
                  <a:close/>
                  <a:moveTo>
                    <a:pt x="298122" y="166429"/>
                  </a:moveTo>
                  <a:cubicBezTo>
                    <a:pt x="332608" y="166429"/>
                    <a:pt x="360589" y="194371"/>
                    <a:pt x="360589" y="228706"/>
                  </a:cubicBezTo>
                  <a:cubicBezTo>
                    <a:pt x="360589" y="257164"/>
                    <a:pt x="341384" y="281084"/>
                    <a:pt x="315365" y="288611"/>
                  </a:cubicBezTo>
                  <a:lnTo>
                    <a:pt x="315365" y="473174"/>
                  </a:lnTo>
                  <a:lnTo>
                    <a:pt x="525687" y="473174"/>
                  </a:lnTo>
                  <a:cubicBezTo>
                    <a:pt x="535186" y="473174"/>
                    <a:pt x="542930" y="480907"/>
                    <a:pt x="542930" y="490392"/>
                  </a:cubicBezTo>
                  <a:lnTo>
                    <a:pt x="542930" y="589891"/>
                  </a:lnTo>
                  <a:cubicBezTo>
                    <a:pt x="542930" y="599377"/>
                    <a:pt x="535186" y="607110"/>
                    <a:pt x="525687" y="607110"/>
                  </a:cubicBezTo>
                  <a:lnTo>
                    <a:pt x="70661" y="607110"/>
                  </a:lnTo>
                  <a:cubicBezTo>
                    <a:pt x="61162" y="607110"/>
                    <a:pt x="53418" y="599377"/>
                    <a:pt x="53418" y="589891"/>
                  </a:cubicBezTo>
                  <a:lnTo>
                    <a:pt x="53418" y="490392"/>
                  </a:lnTo>
                  <a:cubicBezTo>
                    <a:pt x="53418" y="480907"/>
                    <a:pt x="61162" y="473174"/>
                    <a:pt x="70661" y="473174"/>
                  </a:cubicBezTo>
                  <a:lnTo>
                    <a:pt x="280983" y="473174"/>
                  </a:lnTo>
                  <a:lnTo>
                    <a:pt x="280983" y="288611"/>
                  </a:lnTo>
                  <a:cubicBezTo>
                    <a:pt x="254860" y="281084"/>
                    <a:pt x="235759" y="257164"/>
                    <a:pt x="235759" y="228706"/>
                  </a:cubicBezTo>
                  <a:cubicBezTo>
                    <a:pt x="235759" y="194371"/>
                    <a:pt x="263740" y="166429"/>
                    <a:pt x="298122" y="166429"/>
                  </a:cubicBezTo>
                  <a:close/>
                  <a:moveTo>
                    <a:pt x="425903" y="71418"/>
                  </a:moveTo>
                  <a:cubicBezTo>
                    <a:pt x="430292" y="71637"/>
                    <a:pt x="434603" y="73544"/>
                    <a:pt x="437805" y="77101"/>
                  </a:cubicBezTo>
                  <a:cubicBezTo>
                    <a:pt x="474779" y="117822"/>
                    <a:pt x="495228" y="170606"/>
                    <a:pt x="495228" y="225554"/>
                  </a:cubicBezTo>
                  <a:cubicBezTo>
                    <a:pt x="495228" y="280503"/>
                    <a:pt x="474779" y="333183"/>
                    <a:pt x="437805" y="374008"/>
                  </a:cubicBezTo>
                  <a:cubicBezTo>
                    <a:pt x="434397" y="377822"/>
                    <a:pt x="429749" y="379678"/>
                    <a:pt x="424999" y="379678"/>
                  </a:cubicBezTo>
                  <a:cubicBezTo>
                    <a:pt x="420971" y="379678"/>
                    <a:pt x="416840" y="378235"/>
                    <a:pt x="413535" y="375245"/>
                  </a:cubicBezTo>
                  <a:cubicBezTo>
                    <a:pt x="406408" y="368853"/>
                    <a:pt x="405892" y="358029"/>
                    <a:pt x="412295" y="351018"/>
                  </a:cubicBezTo>
                  <a:cubicBezTo>
                    <a:pt x="443589" y="316482"/>
                    <a:pt x="460733" y="271946"/>
                    <a:pt x="460733" y="225554"/>
                  </a:cubicBezTo>
                  <a:cubicBezTo>
                    <a:pt x="460733" y="179163"/>
                    <a:pt x="443589" y="134627"/>
                    <a:pt x="412295" y="100091"/>
                  </a:cubicBezTo>
                  <a:cubicBezTo>
                    <a:pt x="405892" y="93080"/>
                    <a:pt x="406408" y="82255"/>
                    <a:pt x="413535" y="75864"/>
                  </a:cubicBezTo>
                  <a:cubicBezTo>
                    <a:pt x="417046" y="72668"/>
                    <a:pt x="421513" y="71199"/>
                    <a:pt x="425903" y="71418"/>
                  </a:cubicBezTo>
                  <a:close/>
                  <a:moveTo>
                    <a:pt x="170390" y="71418"/>
                  </a:moveTo>
                  <a:cubicBezTo>
                    <a:pt x="174776" y="71199"/>
                    <a:pt x="179240" y="72668"/>
                    <a:pt x="182748" y="75864"/>
                  </a:cubicBezTo>
                  <a:cubicBezTo>
                    <a:pt x="189766" y="82255"/>
                    <a:pt x="190385" y="93080"/>
                    <a:pt x="183987" y="100091"/>
                  </a:cubicBezTo>
                  <a:cubicBezTo>
                    <a:pt x="152718" y="134627"/>
                    <a:pt x="135484" y="179163"/>
                    <a:pt x="135484" y="225554"/>
                  </a:cubicBezTo>
                  <a:cubicBezTo>
                    <a:pt x="135484" y="271946"/>
                    <a:pt x="152718" y="316482"/>
                    <a:pt x="183987" y="351018"/>
                  </a:cubicBezTo>
                  <a:cubicBezTo>
                    <a:pt x="190385" y="358029"/>
                    <a:pt x="189766" y="368853"/>
                    <a:pt x="182748" y="375245"/>
                  </a:cubicBezTo>
                  <a:cubicBezTo>
                    <a:pt x="179446" y="378235"/>
                    <a:pt x="175318" y="379678"/>
                    <a:pt x="171190" y="379678"/>
                  </a:cubicBezTo>
                  <a:cubicBezTo>
                    <a:pt x="166547" y="379678"/>
                    <a:pt x="161903" y="377822"/>
                    <a:pt x="158497" y="374008"/>
                  </a:cubicBezTo>
                  <a:cubicBezTo>
                    <a:pt x="121450" y="333183"/>
                    <a:pt x="101120" y="280503"/>
                    <a:pt x="101120" y="225554"/>
                  </a:cubicBezTo>
                  <a:cubicBezTo>
                    <a:pt x="101120" y="170606"/>
                    <a:pt x="121450" y="117822"/>
                    <a:pt x="158497" y="77101"/>
                  </a:cubicBezTo>
                  <a:cubicBezTo>
                    <a:pt x="161696" y="73544"/>
                    <a:pt x="166005" y="71637"/>
                    <a:pt x="170390" y="71418"/>
                  </a:cubicBezTo>
                  <a:close/>
                  <a:moveTo>
                    <a:pt x="497125" y="11"/>
                  </a:moveTo>
                  <a:cubicBezTo>
                    <a:pt x="501527" y="166"/>
                    <a:pt x="505864" y="1996"/>
                    <a:pt x="509117" y="5449"/>
                  </a:cubicBezTo>
                  <a:cubicBezTo>
                    <a:pt x="565297" y="65445"/>
                    <a:pt x="596278" y="143584"/>
                    <a:pt x="596278" y="225538"/>
                  </a:cubicBezTo>
                  <a:cubicBezTo>
                    <a:pt x="596278" y="307491"/>
                    <a:pt x="565297" y="385630"/>
                    <a:pt x="509117" y="445626"/>
                  </a:cubicBezTo>
                  <a:cubicBezTo>
                    <a:pt x="505709" y="449234"/>
                    <a:pt x="501165" y="451090"/>
                    <a:pt x="496518" y="451090"/>
                  </a:cubicBezTo>
                  <a:cubicBezTo>
                    <a:pt x="492284" y="451090"/>
                    <a:pt x="488050" y="449544"/>
                    <a:pt x="484745" y="446451"/>
                  </a:cubicBezTo>
                  <a:cubicBezTo>
                    <a:pt x="477826" y="439957"/>
                    <a:pt x="477516" y="429030"/>
                    <a:pt x="483919" y="422123"/>
                  </a:cubicBezTo>
                  <a:cubicBezTo>
                    <a:pt x="534212" y="368518"/>
                    <a:pt x="561889" y="298729"/>
                    <a:pt x="561889" y="225538"/>
                  </a:cubicBezTo>
                  <a:cubicBezTo>
                    <a:pt x="561889" y="152347"/>
                    <a:pt x="534212" y="82454"/>
                    <a:pt x="483919" y="28953"/>
                  </a:cubicBezTo>
                  <a:cubicBezTo>
                    <a:pt x="477516" y="21943"/>
                    <a:pt x="477826" y="11119"/>
                    <a:pt x="484745" y="4624"/>
                  </a:cubicBezTo>
                  <a:cubicBezTo>
                    <a:pt x="488256" y="1377"/>
                    <a:pt x="492722" y="-143"/>
                    <a:pt x="497125" y="11"/>
                  </a:cubicBezTo>
                  <a:close/>
                  <a:moveTo>
                    <a:pt x="99141" y="11"/>
                  </a:moveTo>
                  <a:cubicBezTo>
                    <a:pt x="103530" y="-143"/>
                    <a:pt x="107971" y="1377"/>
                    <a:pt x="111430" y="4624"/>
                  </a:cubicBezTo>
                  <a:cubicBezTo>
                    <a:pt x="118452" y="11119"/>
                    <a:pt x="118762" y="21943"/>
                    <a:pt x="112256" y="28953"/>
                  </a:cubicBezTo>
                  <a:cubicBezTo>
                    <a:pt x="62066" y="82454"/>
                    <a:pt x="34389" y="152347"/>
                    <a:pt x="34389" y="225538"/>
                  </a:cubicBezTo>
                  <a:cubicBezTo>
                    <a:pt x="34389" y="298729"/>
                    <a:pt x="62066" y="368518"/>
                    <a:pt x="112256" y="422123"/>
                  </a:cubicBezTo>
                  <a:cubicBezTo>
                    <a:pt x="118762" y="429030"/>
                    <a:pt x="118452" y="439957"/>
                    <a:pt x="111430" y="446451"/>
                  </a:cubicBezTo>
                  <a:cubicBezTo>
                    <a:pt x="108125" y="449544"/>
                    <a:pt x="103891" y="451090"/>
                    <a:pt x="99760" y="451090"/>
                  </a:cubicBezTo>
                  <a:cubicBezTo>
                    <a:pt x="95113" y="451090"/>
                    <a:pt x="90569" y="449234"/>
                    <a:pt x="87161" y="445626"/>
                  </a:cubicBezTo>
                  <a:cubicBezTo>
                    <a:pt x="30878" y="385630"/>
                    <a:pt x="0" y="307491"/>
                    <a:pt x="0" y="225538"/>
                  </a:cubicBezTo>
                  <a:cubicBezTo>
                    <a:pt x="0" y="143584"/>
                    <a:pt x="30878" y="65445"/>
                    <a:pt x="87161" y="5449"/>
                  </a:cubicBezTo>
                  <a:cubicBezTo>
                    <a:pt x="90414" y="1996"/>
                    <a:pt x="94752" y="166"/>
                    <a:pt x="99141" y="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panose="020B0604020202020204"/>
                <a:ea typeface="微软雅黑" panose="020B0503020204020204" pitchFamily="34" charset="-122"/>
                <a:cs typeface="+mn-ea"/>
                <a:sym typeface="Arial" panose="020B0604020202020204"/>
              </a:endParaRPr>
            </a:p>
          </p:txBody>
        </p:sp>
      </p:grpSp>
      <p:grpSp>
        <p:nvGrpSpPr>
          <p:cNvPr id="29" name="组合 28"/>
          <p:cNvGrpSpPr/>
          <p:nvPr/>
        </p:nvGrpSpPr>
        <p:grpSpPr>
          <a:xfrm>
            <a:off x="6439783" y="3539851"/>
            <a:ext cx="1185580" cy="1185580"/>
            <a:chOff x="5304817" y="3171217"/>
            <a:chExt cx="1582366" cy="1582366"/>
          </a:xfrm>
        </p:grpSpPr>
        <p:grpSp>
          <p:nvGrpSpPr>
            <p:cNvPr id="30" name="组合 29"/>
            <p:cNvGrpSpPr/>
            <p:nvPr/>
          </p:nvGrpSpPr>
          <p:grpSpPr>
            <a:xfrm>
              <a:off x="5304817" y="3171217"/>
              <a:ext cx="1582366" cy="1582366"/>
              <a:chOff x="4528457" y="2394857"/>
              <a:chExt cx="3135086" cy="3135086"/>
            </a:xfrm>
          </p:grpSpPr>
          <p:grpSp>
            <p:nvGrpSpPr>
              <p:cNvPr id="32" name="组合 31"/>
              <p:cNvGrpSpPr/>
              <p:nvPr/>
            </p:nvGrpSpPr>
            <p:grpSpPr>
              <a:xfrm>
                <a:off x="4775200" y="2641601"/>
                <a:ext cx="2641600" cy="2641598"/>
                <a:chOff x="4630057" y="2386466"/>
                <a:chExt cx="2931887" cy="2931887"/>
              </a:xfrm>
            </p:grpSpPr>
            <p:sp>
              <p:nvSpPr>
                <p:cNvPr id="34" name="弧形 33"/>
                <p:cNvSpPr/>
                <p:nvPr/>
              </p:nvSpPr>
              <p:spPr>
                <a:xfrm>
                  <a:off x="4630057" y="2386466"/>
                  <a:ext cx="2931887" cy="2931887"/>
                </a:xfrm>
                <a:prstGeom prst="arc">
                  <a:avLst>
                    <a:gd name="adj1" fmla="val 15096983"/>
                    <a:gd name="adj2" fmla="val 13508186"/>
                  </a:avLst>
                </a:prstGeom>
                <a:noFill/>
                <a:ln w="1016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cs typeface="+mn-ea"/>
                    <a:sym typeface="Arial" panose="020B0604020202020204"/>
                  </a:endParaRPr>
                </a:p>
              </p:txBody>
            </p:sp>
            <p:sp>
              <p:nvSpPr>
                <p:cNvPr id="35" name="弧形 34"/>
                <p:cNvSpPr/>
                <p:nvPr/>
              </p:nvSpPr>
              <p:spPr>
                <a:xfrm>
                  <a:off x="4630057" y="2386466"/>
                  <a:ext cx="2931887" cy="2931887"/>
                </a:xfrm>
                <a:prstGeom prst="arc">
                  <a:avLst>
                    <a:gd name="adj1" fmla="val 19151738"/>
                    <a:gd name="adj2" fmla="val 16176231"/>
                  </a:avLst>
                </a:prstGeom>
                <a:noFill/>
                <a:ln w="1016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panose="020B0604020202020204"/>
                    <a:ea typeface="微软雅黑" panose="020B0503020204020204" pitchFamily="34" charset="-122"/>
                    <a:cs typeface="+mn-ea"/>
                    <a:sym typeface="Arial" panose="020B0604020202020204"/>
                  </a:endParaRPr>
                </a:p>
              </p:txBody>
            </p:sp>
          </p:grpSp>
          <p:sp>
            <p:nvSpPr>
              <p:cNvPr id="33" name="椭圆 32"/>
              <p:cNvSpPr/>
              <p:nvPr/>
            </p:nvSpPr>
            <p:spPr>
              <a:xfrm>
                <a:off x="4528457" y="2394857"/>
                <a:ext cx="3135086" cy="3135086"/>
              </a:xfrm>
              <a:prstGeom prst="ellipse">
                <a:avLst/>
              </a:prstGeom>
              <a:noFill/>
              <a:ln>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cs typeface="+mn-ea"/>
                  <a:sym typeface="Arial" panose="020B0604020202020204"/>
                </a:endParaRPr>
              </a:p>
            </p:txBody>
          </p:sp>
        </p:grpSp>
        <p:sp>
          <p:nvSpPr>
            <p:cNvPr id="31" name="椭圆 24"/>
            <p:cNvSpPr/>
            <p:nvPr/>
          </p:nvSpPr>
          <p:spPr>
            <a:xfrm>
              <a:off x="5805714" y="3677500"/>
              <a:ext cx="580572" cy="569798"/>
            </a:xfrm>
            <a:custGeom>
              <a:avLst/>
              <a:gdLst>
                <a:gd name="connsiteX0" fmla="*/ 27448 w 586365"/>
                <a:gd name="connsiteY0" fmla="*/ 311075 h 575483"/>
                <a:gd name="connsiteX1" fmla="*/ 27448 w 586365"/>
                <a:gd name="connsiteY1" fmla="*/ 548075 h 575483"/>
                <a:gd name="connsiteX2" fmla="*/ 361674 w 586365"/>
                <a:gd name="connsiteY2" fmla="*/ 548075 h 575483"/>
                <a:gd name="connsiteX3" fmla="*/ 361674 w 586365"/>
                <a:gd name="connsiteY3" fmla="*/ 311075 h 575483"/>
                <a:gd name="connsiteX4" fmla="*/ 167920 w 586365"/>
                <a:gd name="connsiteY4" fmla="*/ 269157 h 575483"/>
                <a:gd name="connsiteX5" fmla="*/ 167920 w 586365"/>
                <a:gd name="connsiteY5" fmla="*/ 283667 h 575483"/>
                <a:gd name="connsiteX6" fmla="*/ 361674 w 586365"/>
                <a:gd name="connsiteY6" fmla="*/ 283667 h 575483"/>
                <a:gd name="connsiteX7" fmla="*/ 361674 w 586365"/>
                <a:gd name="connsiteY7" fmla="*/ 269157 h 575483"/>
                <a:gd name="connsiteX8" fmla="*/ 134013 w 586365"/>
                <a:gd name="connsiteY8" fmla="*/ 262708 h 575483"/>
                <a:gd name="connsiteX9" fmla="*/ 119482 w 586365"/>
                <a:gd name="connsiteY9" fmla="*/ 277218 h 575483"/>
                <a:gd name="connsiteX10" fmla="*/ 134013 w 586365"/>
                <a:gd name="connsiteY10" fmla="*/ 290116 h 575483"/>
                <a:gd name="connsiteX11" fmla="*/ 146930 w 586365"/>
                <a:gd name="connsiteY11" fmla="*/ 277218 h 575483"/>
                <a:gd name="connsiteX12" fmla="*/ 134013 w 586365"/>
                <a:gd name="connsiteY12" fmla="*/ 262708 h 575483"/>
                <a:gd name="connsiteX13" fmla="*/ 90418 w 586365"/>
                <a:gd name="connsiteY13" fmla="*/ 262708 h 575483"/>
                <a:gd name="connsiteX14" fmla="*/ 75887 w 586365"/>
                <a:gd name="connsiteY14" fmla="*/ 277218 h 575483"/>
                <a:gd name="connsiteX15" fmla="*/ 90418 w 586365"/>
                <a:gd name="connsiteY15" fmla="*/ 290116 h 575483"/>
                <a:gd name="connsiteX16" fmla="*/ 104950 w 586365"/>
                <a:gd name="connsiteY16" fmla="*/ 277218 h 575483"/>
                <a:gd name="connsiteX17" fmla="*/ 90418 w 586365"/>
                <a:gd name="connsiteY17" fmla="*/ 262708 h 575483"/>
                <a:gd name="connsiteX18" fmla="*/ 48438 w 586365"/>
                <a:gd name="connsiteY18" fmla="*/ 262708 h 575483"/>
                <a:gd name="connsiteX19" fmla="*/ 35522 w 586365"/>
                <a:gd name="connsiteY19" fmla="*/ 277218 h 575483"/>
                <a:gd name="connsiteX20" fmla="*/ 48438 w 586365"/>
                <a:gd name="connsiteY20" fmla="*/ 290116 h 575483"/>
                <a:gd name="connsiteX21" fmla="*/ 62970 w 586365"/>
                <a:gd name="connsiteY21" fmla="*/ 277218 h 575483"/>
                <a:gd name="connsiteX22" fmla="*/ 48438 w 586365"/>
                <a:gd name="connsiteY22" fmla="*/ 262708 h 575483"/>
                <a:gd name="connsiteX23" fmla="*/ 27448 w 586365"/>
                <a:gd name="connsiteY23" fmla="*/ 241749 h 575483"/>
                <a:gd name="connsiteX24" fmla="*/ 361674 w 586365"/>
                <a:gd name="connsiteY24" fmla="*/ 241749 h 575483"/>
                <a:gd name="connsiteX25" fmla="*/ 390737 w 586365"/>
                <a:gd name="connsiteY25" fmla="*/ 269157 h 575483"/>
                <a:gd name="connsiteX26" fmla="*/ 390737 w 586365"/>
                <a:gd name="connsiteY26" fmla="*/ 548075 h 575483"/>
                <a:gd name="connsiteX27" fmla="*/ 361674 w 586365"/>
                <a:gd name="connsiteY27" fmla="*/ 575483 h 575483"/>
                <a:gd name="connsiteX28" fmla="*/ 27448 w 586365"/>
                <a:gd name="connsiteY28" fmla="*/ 575483 h 575483"/>
                <a:gd name="connsiteX29" fmla="*/ 0 w 586365"/>
                <a:gd name="connsiteY29" fmla="*/ 548075 h 575483"/>
                <a:gd name="connsiteX30" fmla="*/ 0 w 586365"/>
                <a:gd name="connsiteY30" fmla="*/ 269157 h 575483"/>
                <a:gd name="connsiteX31" fmla="*/ 27448 w 586365"/>
                <a:gd name="connsiteY31" fmla="*/ 241749 h 575483"/>
                <a:gd name="connsiteX32" fmla="*/ 258426 w 586365"/>
                <a:gd name="connsiteY32" fmla="*/ 145044 h 575483"/>
                <a:gd name="connsiteX33" fmla="*/ 258426 w 586365"/>
                <a:gd name="connsiteY33" fmla="*/ 159554 h 575483"/>
                <a:gd name="connsiteX34" fmla="*/ 453955 w 586365"/>
                <a:gd name="connsiteY34" fmla="*/ 159554 h 575483"/>
                <a:gd name="connsiteX35" fmla="*/ 453955 w 586365"/>
                <a:gd name="connsiteY35" fmla="*/ 145044 h 575483"/>
                <a:gd name="connsiteX36" fmla="*/ 224491 w 586365"/>
                <a:gd name="connsiteY36" fmla="*/ 138595 h 575483"/>
                <a:gd name="connsiteX37" fmla="*/ 209948 w 586365"/>
                <a:gd name="connsiteY37" fmla="*/ 151493 h 575483"/>
                <a:gd name="connsiteX38" fmla="*/ 224491 w 586365"/>
                <a:gd name="connsiteY38" fmla="*/ 166003 h 575483"/>
                <a:gd name="connsiteX39" fmla="*/ 239035 w 586365"/>
                <a:gd name="connsiteY39" fmla="*/ 151493 h 575483"/>
                <a:gd name="connsiteX40" fmla="*/ 224491 w 586365"/>
                <a:gd name="connsiteY40" fmla="*/ 138595 h 575483"/>
                <a:gd name="connsiteX41" fmla="*/ 182477 w 586365"/>
                <a:gd name="connsiteY41" fmla="*/ 138595 h 575483"/>
                <a:gd name="connsiteX42" fmla="*/ 167933 w 586365"/>
                <a:gd name="connsiteY42" fmla="*/ 151493 h 575483"/>
                <a:gd name="connsiteX43" fmla="*/ 182477 w 586365"/>
                <a:gd name="connsiteY43" fmla="*/ 166003 h 575483"/>
                <a:gd name="connsiteX44" fmla="*/ 195404 w 586365"/>
                <a:gd name="connsiteY44" fmla="*/ 151493 h 575483"/>
                <a:gd name="connsiteX45" fmla="*/ 182477 w 586365"/>
                <a:gd name="connsiteY45" fmla="*/ 138595 h 575483"/>
                <a:gd name="connsiteX46" fmla="*/ 140462 w 586365"/>
                <a:gd name="connsiteY46" fmla="*/ 138595 h 575483"/>
                <a:gd name="connsiteX47" fmla="*/ 125919 w 586365"/>
                <a:gd name="connsiteY47" fmla="*/ 151493 h 575483"/>
                <a:gd name="connsiteX48" fmla="*/ 140462 w 586365"/>
                <a:gd name="connsiteY48" fmla="*/ 166003 h 575483"/>
                <a:gd name="connsiteX49" fmla="*/ 153390 w 586365"/>
                <a:gd name="connsiteY49" fmla="*/ 151493 h 575483"/>
                <a:gd name="connsiteX50" fmla="*/ 140462 w 586365"/>
                <a:gd name="connsiteY50" fmla="*/ 138595 h 575483"/>
                <a:gd name="connsiteX51" fmla="*/ 119455 w 586365"/>
                <a:gd name="connsiteY51" fmla="*/ 117636 h 575483"/>
                <a:gd name="connsiteX52" fmla="*/ 453955 w 586365"/>
                <a:gd name="connsiteY52" fmla="*/ 117636 h 575483"/>
                <a:gd name="connsiteX53" fmla="*/ 481426 w 586365"/>
                <a:gd name="connsiteY53" fmla="*/ 145044 h 575483"/>
                <a:gd name="connsiteX54" fmla="*/ 481426 w 586365"/>
                <a:gd name="connsiteY54" fmla="*/ 423962 h 575483"/>
                <a:gd name="connsiteX55" fmla="*/ 453955 w 586365"/>
                <a:gd name="connsiteY55" fmla="*/ 451370 h 575483"/>
                <a:gd name="connsiteX56" fmla="*/ 405477 w 586365"/>
                <a:gd name="connsiteY56" fmla="*/ 451370 h 575483"/>
                <a:gd name="connsiteX57" fmla="*/ 405477 w 586365"/>
                <a:gd name="connsiteY57" fmla="*/ 423962 h 575483"/>
                <a:gd name="connsiteX58" fmla="*/ 453955 w 586365"/>
                <a:gd name="connsiteY58" fmla="*/ 423962 h 575483"/>
                <a:gd name="connsiteX59" fmla="*/ 453955 w 586365"/>
                <a:gd name="connsiteY59" fmla="*/ 186962 h 575483"/>
                <a:gd name="connsiteX60" fmla="*/ 119455 w 586365"/>
                <a:gd name="connsiteY60" fmla="*/ 186962 h 575483"/>
                <a:gd name="connsiteX61" fmla="*/ 119455 w 586365"/>
                <a:gd name="connsiteY61" fmla="*/ 225656 h 575483"/>
                <a:gd name="connsiteX62" fmla="*/ 91984 w 586365"/>
                <a:gd name="connsiteY62" fmla="*/ 225656 h 575483"/>
                <a:gd name="connsiteX63" fmla="*/ 91984 w 586365"/>
                <a:gd name="connsiteY63" fmla="*/ 145044 h 575483"/>
                <a:gd name="connsiteX64" fmla="*/ 119455 w 586365"/>
                <a:gd name="connsiteY64" fmla="*/ 117636 h 575483"/>
                <a:gd name="connsiteX65" fmla="*/ 361785 w 586365"/>
                <a:gd name="connsiteY65" fmla="*/ 27408 h 575483"/>
                <a:gd name="connsiteX66" fmla="*/ 361785 w 586365"/>
                <a:gd name="connsiteY66" fmla="*/ 41918 h 575483"/>
                <a:gd name="connsiteX67" fmla="*/ 557283 w 586365"/>
                <a:gd name="connsiteY67" fmla="*/ 41918 h 575483"/>
                <a:gd name="connsiteX68" fmla="*/ 557283 w 586365"/>
                <a:gd name="connsiteY68" fmla="*/ 27408 h 575483"/>
                <a:gd name="connsiteX69" fmla="*/ 327855 w 586365"/>
                <a:gd name="connsiteY69" fmla="*/ 20959 h 575483"/>
                <a:gd name="connsiteX70" fmla="*/ 314930 w 586365"/>
                <a:gd name="connsiteY70" fmla="*/ 33857 h 575483"/>
                <a:gd name="connsiteX71" fmla="*/ 327855 w 586365"/>
                <a:gd name="connsiteY71" fmla="*/ 48367 h 575483"/>
                <a:gd name="connsiteX72" fmla="*/ 342396 w 586365"/>
                <a:gd name="connsiteY72" fmla="*/ 33857 h 575483"/>
                <a:gd name="connsiteX73" fmla="*/ 327855 w 586365"/>
                <a:gd name="connsiteY73" fmla="*/ 20959 h 575483"/>
                <a:gd name="connsiteX74" fmla="*/ 285847 w 586365"/>
                <a:gd name="connsiteY74" fmla="*/ 20959 h 575483"/>
                <a:gd name="connsiteX75" fmla="*/ 271306 w 586365"/>
                <a:gd name="connsiteY75" fmla="*/ 33857 h 575483"/>
                <a:gd name="connsiteX76" fmla="*/ 285847 w 586365"/>
                <a:gd name="connsiteY76" fmla="*/ 48367 h 575483"/>
                <a:gd name="connsiteX77" fmla="*/ 300389 w 586365"/>
                <a:gd name="connsiteY77" fmla="*/ 33857 h 575483"/>
                <a:gd name="connsiteX78" fmla="*/ 285847 w 586365"/>
                <a:gd name="connsiteY78" fmla="*/ 20959 h 575483"/>
                <a:gd name="connsiteX79" fmla="*/ 243840 w 586365"/>
                <a:gd name="connsiteY79" fmla="*/ 20959 h 575483"/>
                <a:gd name="connsiteX80" fmla="*/ 229298 w 586365"/>
                <a:gd name="connsiteY80" fmla="*/ 33857 h 575483"/>
                <a:gd name="connsiteX81" fmla="*/ 243840 w 586365"/>
                <a:gd name="connsiteY81" fmla="*/ 48367 h 575483"/>
                <a:gd name="connsiteX82" fmla="*/ 258381 w 586365"/>
                <a:gd name="connsiteY82" fmla="*/ 33857 h 575483"/>
                <a:gd name="connsiteX83" fmla="*/ 243840 w 586365"/>
                <a:gd name="connsiteY83" fmla="*/ 20959 h 575483"/>
                <a:gd name="connsiteX84" fmla="*/ 222836 w 586365"/>
                <a:gd name="connsiteY84" fmla="*/ 0 h 575483"/>
                <a:gd name="connsiteX85" fmla="*/ 557283 w 586365"/>
                <a:gd name="connsiteY85" fmla="*/ 0 h 575483"/>
                <a:gd name="connsiteX86" fmla="*/ 586365 w 586365"/>
                <a:gd name="connsiteY86" fmla="*/ 27408 h 575483"/>
                <a:gd name="connsiteX87" fmla="*/ 586365 w 586365"/>
                <a:gd name="connsiteY87" fmla="*/ 306326 h 575483"/>
                <a:gd name="connsiteX88" fmla="*/ 557283 w 586365"/>
                <a:gd name="connsiteY88" fmla="*/ 333734 h 575483"/>
                <a:gd name="connsiteX89" fmla="*/ 508812 w 586365"/>
                <a:gd name="connsiteY89" fmla="*/ 333734 h 575483"/>
                <a:gd name="connsiteX90" fmla="*/ 508812 w 586365"/>
                <a:gd name="connsiteY90" fmla="*/ 306326 h 575483"/>
                <a:gd name="connsiteX91" fmla="*/ 557283 w 586365"/>
                <a:gd name="connsiteY91" fmla="*/ 306326 h 575483"/>
                <a:gd name="connsiteX92" fmla="*/ 557283 w 586365"/>
                <a:gd name="connsiteY92" fmla="*/ 69326 h 575483"/>
                <a:gd name="connsiteX93" fmla="*/ 222836 w 586365"/>
                <a:gd name="connsiteY93" fmla="*/ 69326 h 575483"/>
                <a:gd name="connsiteX94" fmla="*/ 222836 w 586365"/>
                <a:gd name="connsiteY94" fmla="*/ 108020 h 575483"/>
                <a:gd name="connsiteX95" fmla="*/ 195369 w 586365"/>
                <a:gd name="connsiteY95" fmla="*/ 108020 h 575483"/>
                <a:gd name="connsiteX96" fmla="*/ 195369 w 586365"/>
                <a:gd name="connsiteY96" fmla="*/ 27408 h 575483"/>
                <a:gd name="connsiteX97" fmla="*/ 222836 w 586365"/>
                <a:gd name="connsiteY97" fmla="*/ 0 h 575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586365" h="575483">
                  <a:moveTo>
                    <a:pt x="27448" y="311075"/>
                  </a:moveTo>
                  <a:lnTo>
                    <a:pt x="27448" y="548075"/>
                  </a:lnTo>
                  <a:lnTo>
                    <a:pt x="361674" y="548075"/>
                  </a:lnTo>
                  <a:lnTo>
                    <a:pt x="361674" y="311075"/>
                  </a:lnTo>
                  <a:close/>
                  <a:moveTo>
                    <a:pt x="167920" y="269157"/>
                  </a:moveTo>
                  <a:lnTo>
                    <a:pt x="167920" y="283667"/>
                  </a:lnTo>
                  <a:lnTo>
                    <a:pt x="361674" y="283667"/>
                  </a:lnTo>
                  <a:lnTo>
                    <a:pt x="361674" y="269157"/>
                  </a:lnTo>
                  <a:close/>
                  <a:moveTo>
                    <a:pt x="134013" y="262708"/>
                  </a:moveTo>
                  <a:cubicBezTo>
                    <a:pt x="125940" y="262708"/>
                    <a:pt x="119482" y="269157"/>
                    <a:pt x="119482" y="277218"/>
                  </a:cubicBezTo>
                  <a:cubicBezTo>
                    <a:pt x="119482" y="283667"/>
                    <a:pt x="125940" y="290116"/>
                    <a:pt x="134013" y="290116"/>
                  </a:cubicBezTo>
                  <a:cubicBezTo>
                    <a:pt x="140472" y="290116"/>
                    <a:pt x="146930" y="283667"/>
                    <a:pt x="146930" y="277218"/>
                  </a:cubicBezTo>
                  <a:cubicBezTo>
                    <a:pt x="146930" y="269157"/>
                    <a:pt x="140472" y="262708"/>
                    <a:pt x="134013" y="262708"/>
                  </a:cubicBezTo>
                  <a:close/>
                  <a:moveTo>
                    <a:pt x="90418" y="262708"/>
                  </a:moveTo>
                  <a:cubicBezTo>
                    <a:pt x="82345" y="262708"/>
                    <a:pt x="75887" y="269157"/>
                    <a:pt x="75887" y="277218"/>
                  </a:cubicBezTo>
                  <a:cubicBezTo>
                    <a:pt x="75887" y="283667"/>
                    <a:pt x="82345" y="290116"/>
                    <a:pt x="90418" y="290116"/>
                  </a:cubicBezTo>
                  <a:cubicBezTo>
                    <a:pt x="98492" y="290116"/>
                    <a:pt x="104950" y="283667"/>
                    <a:pt x="104950" y="277218"/>
                  </a:cubicBezTo>
                  <a:cubicBezTo>
                    <a:pt x="104950" y="269157"/>
                    <a:pt x="98492" y="262708"/>
                    <a:pt x="90418" y="262708"/>
                  </a:cubicBezTo>
                  <a:close/>
                  <a:moveTo>
                    <a:pt x="48438" y="262708"/>
                  </a:moveTo>
                  <a:cubicBezTo>
                    <a:pt x="40365" y="262708"/>
                    <a:pt x="35522" y="269157"/>
                    <a:pt x="35522" y="277218"/>
                  </a:cubicBezTo>
                  <a:cubicBezTo>
                    <a:pt x="35522" y="283667"/>
                    <a:pt x="40365" y="290116"/>
                    <a:pt x="48438" y="290116"/>
                  </a:cubicBezTo>
                  <a:cubicBezTo>
                    <a:pt x="56512" y="290116"/>
                    <a:pt x="62970" y="283667"/>
                    <a:pt x="62970" y="277218"/>
                  </a:cubicBezTo>
                  <a:cubicBezTo>
                    <a:pt x="62970" y="269157"/>
                    <a:pt x="56512" y="262708"/>
                    <a:pt x="48438" y="262708"/>
                  </a:cubicBezTo>
                  <a:close/>
                  <a:moveTo>
                    <a:pt x="27448" y="241749"/>
                  </a:moveTo>
                  <a:lnTo>
                    <a:pt x="361674" y="241749"/>
                  </a:lnTo>
                  <a:cubicBezTo>
                    <a:pt x="377820" y="241749"/>
                    <a:pt x="390737" y="254647"/>
                    <a:pt x="390737" y="269157"/>
                  </a:cubicBezTo>
                  <a:lnTo>
                    <a:pt x="390737" y="548075"/>
                  </a:lnTo>
                  <a:cubicBezTo>
                    <a:pt x="390737" y="562585"/>
                    <a:pt x="377820" y="575483"/>
                    <a:pt x="361674" y="575483"/>
                  </a:cubicBezTo>
                  <a:lnTo>
                    <a:pt x="27448" y="575483"/>
                  </a:lnTo>
                  <a:cubicBezTo>
                    <a:pt x="12917" y="575483"/>
                    <a:pt x="0" y="562585"/>
                    <a:pt x="0" y="548075"/>
                  </a:cubicBezTo>
                  <a:lnTo>
                    <a:pt x="0" y="269157"/>
                  </a:lnTo>
                  <a:cubicBezTo>
                    <a:pt x="0" y="254647"/>
                    <a:pt x="12917" y="241749"/>
                    <a:pt x="27448" y="241749"/>
                  </a:cubicBezTo>
                  <a:close/>
                  <a:moveTo>
                    <a:pt x="258426" y="145044"/>
                  </a:moveTo>
                  <a:lnTo>
                    <a:pt x="258426" y="159554"/>
                  </a:lnTo>
                  <a:lnTo>
                    <a:pt x="453955" y="159554"/>
                  </a:lnTo>
                  <a:lnTo>
                    <a:pt x="453955" y="145044"/>
                  </a:lnTo>
                  <a:close/>
                  <a:moveTo>
                    <a:pt x="224491" y="138595"/>
                  </a:moveTo>
                  <a:cubicBezTo>
                    <a:pt x="216412" y="138595"/>
                    <a:pt x="209948" y="145044"/>
                    <a:pt x="209948" y="151493"/>
                  </a:cubicBezTo>
                  <a:cubicBezTo>
                    <a:pt x="209948" y="159554"/>
                    <a:pt x="216412" y="166003"/>
                    <a:pt x="224491" y="166003"/>
                  </a:cubicBezTo>
                  <a:cubicBezTo>
                    <a:pt x="232571" y="166003"/>
                    <a:pt x="239035" y="159554"/>
                    <a:pt x="239035" y="151493"/>
                  </a:cubicBezTo>
                  <a:cubicBezTo>
                    <a:pt x="239035" y="145044"/>
                    <a:pt x="232571" y="138595"/>
                    <a:pt x="224491" y="138595"/>
                  </a:cubicBezTo>
                  <a:close/>
                  <a:moveTo>
                    <a:pt x="182477" y="138595"/>
                  </a:moveTo>
                  <a:cubicBezTo>
                    <a:pt x="174397" y="138595"/>
                    <a:pt x="167933" y="145044"/>
                    <a:pt x="167933" y="151493"/>
                  </a:cubicBezTo>
                  <a:cubicBezTo>
                    <a:pt x="167933" y="159554"/>
                    <a:pt x="174397" y="166003"/>
                    <a:pt x="182477" y="166003"/>
                  </a:cubicBezTo>
                  <a:cubicBezTo>
                    <a:pt x="188941" y="166003"/>
                    <a:pt x="195404" y="159554"/>
                    <a:pt x="195404" y="151493"/>
                  </a:cubicBezTo>
                  <a:cubicBezTo>
                    <a:pt x="195404" y="145044"/>
                    <a:pt x="188941" y="138595"/>
                    <a:pt x="182477" y="138595"/>
                  </a:cubicBezTo>
                  <a:close/>
                  <a:moveTo>
                    <a:pt x="140462" y="138595"/>
                  </a:moveTo>
                  <a:cubicBezTo>
                    <a:pt x="132383" y="138595"/>
                    <a:pt x="125919" y="145044"/>
                    <a:pt x="125919" y="151493"/>
                  </a:cubicBezTo>
                  <a:cubicBezTo>
                    <a:pt x="125919" y="159554"/>
                    <a:pt x="132383" y="166003"/>
                    <a:pt x="140462" y="166003"/>
                  </a:cubicBezTo>
                  <a:cubicBezTo>
                    <a:pt x="148542" y="166003"/>
                    <a:pt x="153390" y="159554"/>
                    <a:pt x="153390" y="151493"/>
                  </a:cubicBezTo>
                  <a:cubicBezTo>
                    <a:pt x="153390" y="145044"/>
                    <a:pt x="148542" y="138595"/>
                    <a:pt x="140462" y="138595"/>
                  </a:cubicBezTo>
                  <a:close/>
                  <a:moveTo>
                    <a:pt x="119455" y="117636"/>
                  </a:moveTo>
                  <a:lnTo>
                    <a:pt x="453955" y="117636"/>
                  </a:lnTo>
                  <a:cubicBezTo>
                    <a:pt x="470114" y="117636"/>
                    <a:pt x="481426" y="130534"/>
                    <a:pt x="481426" y="145044"/>
                  </a:cubicBezTo>
                  <a:lnTo>
                    <a:pt x="481426" y="423962"/>
                  </a:lnTo>
                  <a:cubicBezTo>
                    <a:pt x="481426" y="438472"/>
                    <a:pt x="470114" y="451370"/>
                    <a:pt x="453955" y="451370"/>
                  </a:cubicBezTo>
                  <a:lnTo>
                    <a:pt x="405477" y="451370"/>
                  </a:lnTo>
                  <a:lnTo>
                    <a:pt x="405477" y="423962"/>
                  </a:lnTo>
                  <a:lnTo>
                    <a:pt x="453955" y="423962"/>
                  </a:lnTo>
                  <a:lnTo>
                    <a:pt x="453955" y="186962"/>
                  </a:lnTo>
                  <a:lnTo>
                    <a:pt x="119455" y="186962"/>
                  </a:lnTo>
                  <a:lnTo>
                    <a:pt x="119455" y="225656"/>
                  </a:lnTo>
                  <a:lnTo>
                    <a:pt x="91984" y="225656"/>
                  </a:lnTo>
                  <a:lnTo>
                    <a:pt x="91984" y="145044"/>
                  </a:lnTo>
                  <a:cubicBezTo>
                    <a:pt x="91984" y="130534"/>
                    <a:pt x="103296" y="117636"/>
                    <a:pt x="119455" y="117636"/>
                  </a:cubicBezTo>
                  <a:close/>
                  <a:moveTo>
                    <a:pt x="361785" y="27408"/>
                  </a:moveTo>
                  <a:lnTo>
                    <a:pt x="361785" y="41918"/>
                  </a:lnTo>
                  <a:lnTo>
                    <a:pt x="557283" y="41918"/>
                  </a:lnTo>
                  <a:lnTo>
                    <a:pt x="557283" y="27408"/>
                  </a:lnTo>
                  <a:close/>
                  <a:moveTo>
                    <a:pt x="327855" y="20959"/>
                  </a:moveTo>
                  <a:cubicBezTo>
                    <a:pt x="321393" y="20959"/>
                    <a:pt x="314930" y="25796"/>
                    <a:pt x="314930" y="33857"/>
                  </a:cubicBezTo>
                  <a:cubicBezTo>
                    <a:pt x="314930" y="41918"/>
                    <a:pt x="321393" y="48367"/>
                    <a:pt x="327855" y="48367"/>
                  </a:cubicBezTo>
                  <a:cubicBezTo>
                    <a:pt x="335934" y="48367"/>
                    <a:pt x="342396" y="41918"/>
                    <a:pt x="342396" y="33857"/>
                  </a:cubicBezTo>
                  <a:cubicBezTo>
                    <a:pt x="342396" y="25796"/>
                    <a:pt x="335934" y="20959"/>
                    <a:pt x="327855" y="20959"/>
                  </a:cubicBezTo>
                  <a:close/>
                  <a:moveTo>
                    <a:pt x="285847" y="20959"/>
                  </a:moveTo>
                  <a:cubicBezTo>
                    <a:pt x="277769" y="20959"/>
                    <a:pt x="271306" y="25796"/>
                    <a:pt x="271306" y="33857"/>
                  </a:cubicBezTo>
                  <a:cubicBezTo>
                    <a:pt x="271306" y="41918"/>
                    <a:pt x="277769" y="48367"/>
                    <a:pt x="285847" y="48367"/>
                  </a:cubicBezTo>
                  <a:cubicBezTo>
                    <a:pt x="293926" y="48367"/>
                    <a:pt x="300389" y="41918"/>
                    <a:pt x="300389" y="33857"/>
                  </a:cubicBezTo>
                  <a:cubicBezTo>
                    <a:pt x="300389" y="25796"/>
                    <a:pt x="293926" y="20959"/>
                    <a:pt x="285847" y="20959"/>
                  </a:cubicBezTo>
                  <a:close/>
                  <a:moveTo>
                    <a:pt x="243840" y="20959"/>
                  </a:moveTo>
                  <a:cubicBezTo>
                    <a:pt x="235761" y="20959"/>
                    <a:pt x="229298" y="25796"/>
                    <a:pt x="229298" y="33857"/>
                  </a:cubicBezTo>
                  <a:cubicBezTo>
                    <a:pt x="229298" y="41918"/>
                    <a:pt x="235761" y="48367"/>
                    <a:pt x="243840" y="48367"/>
                  </a:cubicBezTo>
                  <a:cubicBezTo>
                    <a:pt x="251918" y="48367"/>
                    <a:pt x="258381" y="41918"/>
                    <a:pt x="258381" y="33857"/>
                  </a:cubicBezTo>
                  <a:cubicBezTo>
                    <a:pt x="258381" y="25796"/>
                    <a:pt x="251918" y="20959"/>
                    <a:pt x="243840" y="20959"/>
                  </a:cubicBezTo>
                  <a:close/>
                  <a:moveTo>
                    <a:pt x="222836" y="0"/>
                  </a:moveTo>
                  <a:lnTo>
                    <a:pt x="557283" y="0"/>
                  </a:lnTo>
                  <a:cubicBezTo>
                    <a:pt x="573440" y="0"/>
                    <a:pt x="586365" y="11286"/>
                    <a:pt x="586365" y="27408"/>
                  </a:cubicBezTo>
                  <a:lnTo>
                    <a:pt x="586365" y="306326"/>
                  </a:lnTo>
                  <a:cubicBezTo>
                    <a:pt x="586365" y="320836"/>
                    <a:pt x="573440" y="333734"/>
                    <a:pt x="557283" y="333734"/>
                  </a:cubicBezTo>
                  <a:lnTo>
                    <a:pt x="508812" y="333734"/>
                  </a:lnTo>
                  <a:lnTo>
                    <a:pt x="508812" y="306326"/>
                  </a:lnTo>
                  <a:lnTo>
                    <a:pt x="557283" y="306326"/>
                  </a:lnTo>
                  <a:lnTo>
                    <a:pt x="557283" y="69326"/>
                  </a:lnTo>
                  <a:lnTo>
                    <a:pt x="222836" y="69326"/>
                  </a:lnTo>
                  <a:lnTo>
                    <a:pt x="222836" y="108020"/>
                  </a:lnTo>
                  <a:lnTo>
                    <a:pt x="195369" y="108020"/>
                  </a:lnTo>
                  <a:lnTo>
                    <a:pt x="195369" y="27408"/>
                  </a:lnTo>
                  <a:cubicBezTo>
                    <a:pt x="195369" y="11286"/>
                    <a:pt x="208295" y="0"/>
                    <a:pt x="22283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panose="020B0604020202020204"/>
                <a:ea typeface="微软雅黑" panose="020B0503020204020204" pitchFamily="34" charset="-122"/>
                <a:cs typeface="+mn-ea"/>
                <a:sym typeface="Arial" panose="020B0604020202020204"/>
              </a:endParaRPr>
            </a:p>
          </p:txBody>
        </p:sp>
      </p:grpSp>
      <p:grpSp>
        <p:nvGrpSpPr>
          <p:cNvPr id="36" name="组合 35"/>
          <p:cNvGrpSpPr/>
          <p:nvPr/>
        </p:nvGrpSpPr>
        <p:grpSpPr>
          <a:xfrm>
            <a:off x="3322080" y="1701150"/>
            <a:ext cx="2478590" cy="1297372"/>
            <a:chOff x="8402844" y="5036936"/>
            <a:chExt cx="1732804" cy="1297372"/>
          </a:xfrm>
        </p:grpSpPr>
        <p:sp>
          <p:nvSpPr>
            <p:cNvPr id="37" name="文本框 6"/>
            <p:cNvSpPr txBox="1"/>
            <p:nvPr/>
          </p:nvSpPr>
          <p:spPr bwMode="auto">
            <a:xfrm>
              <a:off x="8402844" y="5401745"/>
              <a:ext cx="1732804" cy="932563"/>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38" name="文本框 7"/>
            <p:cNvSpPr txBox="1"/>
            <p:nvPr/>
          </p:nvSpPr>
          <p:spPr bwMode="auto">
            <a:xfrm>
              <a:off x="8402845" y="5036936"/>
              <a:ext cx="1302033" cy="400110"/>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schemeClr val="bg1"/>
                  </a:solidFill>
                  <a:effectLst/>
                  <a:uLnTx/>
                  <a:uFillTx/>
                  <a:latin typeface="Arial" panose="020B0604020202020204"/>
                  <a:ea typeface="微软雅黑" panose="020B0503020204020204" pitchFamily="34" charset="-122"/>
                  <a:cs typeface="+mn-ea"/>
                  <a:sym typeface="Arial" panose="020B0604020202020204"/>
                </a:rPr>
                <a:t>文字输入</a:t>
              </a:r>
              <a:endParaRPr kumimoji="0" lang="zh-CN" altLang="en-US" sz="2000" b="0" i="0" u="none" strike="noStrike" kern="0" cap="none" spc="0" normalizeH="0" baseline="0" noProof="0" dirty="0">
                <a:ln>
                  <a:noFill/>
                </a:ln>
                <a:solidFill>
                  <a:schemeClr val="bg1"/>
                </a:solidFill>
                <a:effectLst/>
                <a:uLnTx/>
                <a:uFillTx/>
                <a:latin typeface="Arial" panose="020B0604020202020204"/>
                <a:ea typeface="微软雅黑" panose="020B0503020204020204" pitchFamily="34" charset="-122"/>
                <a:cs typeface="+mn-ea"/>
                <a:sym typeface="Arial" panose="020B0604020202020204"/>
              </a:endParaRPr>
            </a:p>
          </p:txBody>
        </p:sp>
      </p:grpSp>
      <p:grpSp>
        <p:nvGrpSpPr>
          <p:cNvPr id="39" name="组合 38"/>
          <p:cNvGrpSpPr/>
          <p:nvPr/>
        </p:nvGrpSpPr>
        <p:grpSpPr>
          <a:xfrm>
            <a:off x="3322080" y="3675865"/>
            <a:ext cx="2478590" cy="1297372"/>
            <a:chOff x="8402844" y="5036936"/>
            <a:chExt cx="1732804" cy="1297372"/>
          </a:xfrm>
        </p:grpSpPr>
        <p:sp>
          <p:nvSpPr>
            <p:cNvPr id="40" name="文本框 6"/>
            <p:cNvSpPr txBox="1"/>
            <p:nvPr/>
          </p:nvSpPr>
          <p:spPr bwMode="auto">
            <a:xfrm>
              <a:off x="8402844" y="5401745"/>
              <a:ext cx="1732804" cy="932563"/>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41" name="文本框 7"/>
            <p:cNvSpPr txBox="1"/>
            <p:nvPr/>
          </p:nvSpPr>
          <p:spPr bwMode="auto">
            <a:xfrm>
              <a:off x="8402845" y="5036936"/>
              <a:ext cx="1302033" cy="400110"/>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defTabSz="914400">
                <a:defRPr/>
              </a:pPr>
              <a:r>
                <a:rPr lang="zh-CN" altLang="en-US" sz="2000" kern="0" dirty="0">
                  <a:solidFill>
                    <a:schemeClr val="bg1"/>
                  </a:solidFill>
                  <a:latin typeface="Arial" panose="020B0604020202020204"/>
                  <a:ea typeface="微软雅黑" panose="020B0503020204020204" pitchFamily="34" charset="-122"/>
                  <a:cs typeface="+mn-ea"/>
                  <a:sym typeface="Arial" panose="020B0604020202020204"/>
                </a:rPr>
                <a:t>文字输入</a:t>
              </a:r>
              <a:endParaRPr lang="zh-CN" altLang="en-US" sz="2000" kern="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42" name="组合 41"/>
          <p:cNvGrpSpPr/>
          <p:nvPr/>
        </p:nvGrpSpPr>
        <p:grpSpPr>
          <a:xfrm>
            <a:off x="7974963" y="1701150"/>
            <a:ext cx="2478590" cy="1297372"/>
            <a:chOff x="8402844" y="5036936"/>
            <a:chExt cx="1732804" cy="1297372"/>
          </a:xfrm>
        </p:grpSpPr>
        <p:sp>
          <p:nvSpPr>
            <p:cNvPr id="43" name="文本框 6"/>
            <p:cNvSpPr txBox="1"/>
            <p:nvPr/>
          </p:nvSpPr>
          <p:spPr bwMode="auto">
            <a:xfrm>
              <a:off x="8402844" y="5401745"/>
              <a:ext cx="1732804" cy="932563"/>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44" name="文本框 7"/>
            <p:cNvSpPr txBox="1"/>
            <p:nvPr/>
          </p:nvSpPr>
          <p:spPr bwMode="auto">
            <a:xfrm>
              <a:off x="8402845" y="5036936"/>
              <a:ext cx="1302033" cy="400110"/>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defTabSz="914400">
                <a:defRPr/>
              </a:pPr>
              <a:r>
                <a:rPr lang="zh-CN" altLang="en-US" sz="2000" kern="0" dirty="0">
                  <a:solidFill>
                    <a:schemeClr val="bg1"/>
                  </a:solidFill>
                  <a:latin typeface="Arial" panose="020B0604020202020204"/>
                  <a:ea typeface="微软雅黑" panose="020B0503020204020204" pitchFamily="34" charset="-122"/>
                  <a:cs typeface="+mn-ea"/>
                  <a:sym typeface="Arial" panose="020B0604020202020204"/>
                </a:rPr>
                <a:t>文字输入</a:t>
              </a:r>
              <a:endParaRPr lang="zh-CN" altLang="en-US" sz="2000" kern="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45" name="组合 44"/>
          <p:cNvGrpSpPr/>
          <p:nvPr/>
        </p:nvGrpSpPr>
        <p:grpSpPr>
          <a:xfrm>
            <a:off x="7974963" y="3675865"/>
            <a:ext cx="2478590" cy="1297372"/>
            <a:chOff x="8402844" y="5036936"/>
            <a:chExt cx="1732804" cy="1297372"/>
          </a:xfrm>
        </p:grpSpPr>
        <p:sp>
          <p:nvSpPr>
            <p:cNvPr id="46" name="文本框 6"/>
            <p:cNvSpPr txBox="1"/>
            <p:nvPr/>
          </p:nvSpPr>
          <p:spPr bwMode="auto">
            <a:xfrm>
              <a:off x="8402844" y="5401745"/>
              <a:ext cx="1732804" cy="932563"/>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47" name="文本框 7"/>
            <p:cNvSpPr txBox="1"/>
            <p:nvPr/>
          </p:nvSpPr>
          <p:spPr bwMode="auto">
            <a:xfrm>
              <a:off x="8402845" y="5036936"/>
              <a:ext cx="1302033" cy="400110"/>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defTabSz="914400">
                <a:defRPr/>
              </a:pPr>
              <a:r>
                <a:rPr lang="zh-CN" altLang="en-US" sz="2000" kern="0" dirty="0">
                  <a:solidFill>
                    <a:schemeClr val="bg1"/>
                  </a:solidFill>
                  <a:latin typeface="Arial" panose="020B0604020202020204"/>
                  <a:ea typeface="微软雅黑" panose="020B0503020204020204" pitchFamily="34" charset="-122"/>
                  <a:cs typeface="+mn-ea"/>
                  <a:sym typeface="Arial" panose="020B0604020202020204"/>
                </a:rPr>
                <a:t>文字输入</a:t>
              </a:r>
              <a:endParaRPr lang="zh-CN" altLang="en-US" sz="2000" kern="0" dirty="0">
                <a:solidFill>
                  <a:schemeClr val="bg1"/>
                </a:solidFill>
                <a:latin typeface="Arial" panose="020B0604020202020204"/>
                <a:ea typeface="微软雅黑" panose="020B0503020204020204" pitchFamily="34" charset="-122"/>
                <a:cs typeface="+mn-ea"/>
                <a:sym typeface="Arial" panose="020B0604020202020204"/>
              </a:endParaRPr>
            </a:p>
          </p:txBody>
        </p:sp>
      </p:gr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par>
                                <p:cTn id="11" presetID="3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1000" fill="hold"/>
                                        <p:tgtEl>
                                          <p:spTgt spid="15"/>
                                        </p:tgtEl>
                                        <p:attrNameLst>
                                          <p:attrName>ppt_w</p:attrName>
                                        </p:attrNameLst>
                                      </p:cBhvr>
                                      <p:tavLst>
                                        <p:tav tm="0">
                                          <p:val>
                                            <p:fltVal val="0"/>
                                          </p:val>
                                        </p:tav>
                                        <p:tav tm="100000">
                                          <p:val>
                                            <p:strVal val="#ppt_w"/>
                                          </p:val>
                                        </p:tav>
                                      </p:tavLst>
                                    </p:anim>
                                    <p:anim calcmode="lin" valueType="num">
                                      <p:cBhvr>
                                        <p:cTn id="14" dur="1000" fill="hold"/>
                                        <p:tgtEl>
                                          <p:spTgt spid="15"/>
                                        </p:tgtEl>
                                        <p:attrNameLst>
                                          <p:attrName>ppt_h</p:attrName>
                                        </p:attrNameLst>
                                      </p:cBhvr>
                                      <p:tavLst>
                                        <p:tav tm="0">
                                          <p:val>
                                            <p:fltVal val="0"/>
                                          </p:val>
                                        </p:tav>
                                        <p:tav tm="100000">
                                          <p:val>
                                            <p:strVal val="#ppt_h"/>
                                          </p:val>
                                        </p:tav>
                                      </p:tavLst>
                                    </p:anim>
                                    <p:anim calcmode="lin" valueType="num">
                                      <p:cBhvr>
                                        <p:cTn id="15" dur="1000" fill="hold"/>
                                        <p:tgtEl>
                                          <p:spTgt spid="15"/>
                                        </p:tgtEl>
                                        <p:attrNameLst>
                                          <p:attrName>style.rotation</p:attrName>
                                        </p:attrNameLst>
                                      </p:cBhvr>
                                      <p:tavLst>
                                        <p:tav tm="0">
                                          <p:val>
                                            <p:fltVal val="90"/>
                                          </p:val>
                                        </p:tav>
                                        <p:tav tm="100000">
                                          <p:val>
                                            <p:fltVal val="0"/>
                                          </p:val>
                                        </p:tav>
                                      </p:tavLst>
                                    </p:anim>
                                    <p:animEffect transition="in" filter="fade">
                                      <p:cBhvr>
                                        <p:cTn id="16" dur="1000"/>
                                        <p:tgtEl>
                                          <p:spTgt spid="15"/>
                                        </p:tgtEl>
                                      </p:cBhvr>
                                    </p:animEffect>
                                  </p:childTnLst>
                                </p:cTn>
                              </p:par>
                              <p:par>
                                <p:cTn id="17" presetID="31"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1000" fill="hold"/>
                                        <p:tgtEl>
                                          <p:spTgt spid="22"/>
                                        </p:tgtEl>
                                        <p:attrNameLst>
                                          <p:attrName>ppt_w</p:attrName>
                                        </p:attrNameLst>
                                      </p:cBhvr>
                                      <p:tavLst>
                                        <p:tav tm="0">
                                          <p:val>
                                            <p:fltVal val="0"/>
                                          </p:val>
                                        </p:tav>
                                        <p:tav tm="100000">
                                          <p:val>
                                            <p:strVal val="#ppt_w"/>
                                          </p:val>
                                        </p:tav>
                                      </p:tavLst>
                                    </p:anim>
                                    <p:anim calcmode="lin" valueType="num">
                                      <p:cBhvr>
                                        <p:cTn id="20" dur="1000" fill="hold"/>
                                        <p:tgtEl>
                                          <p:spTgt spid="22"/>
                                        </p:tgtEl>
                                        <p:attrNameLst>
                                          <p:attrName>ppt_h</p:attrName>
                                        </p:attrNameLst>
                                      </p:cBhvr>
                                      <p:tavLst>
                                        <p:tav tm="0">
                                          <p:val>
                                            <p:fltVal val="0"/>
                                          </p:val>
                                        </p:tav>
                                        <p:tav tm="100000">
                                          <p:val>
                                            <p:strVal val="#ppt_h"/>
                                          </p:val>
                                        </p:tav>
                                      </p:tavLst>
                                    </p:anim>
                                    <p:anim calcmode="lin" valueType="num">
                                      <p:cBhvr>
                                        <p:cTn id="21" dur="1000" fill="hold"/>
                                        <p:tgtEl>
                                          <p:spTgt spid="22"/>
                                        </p:tgtEl>
                                        <p:attrNameLst>
                                          <p:attrName>style.rotation</p:attrName>
                                        </p:attrNameLst>
                                      </p:cBhvr>
                                      <p:tavLst>
                                        <p:tav tm="0">
                                          <p:val>
                                            <p:fltVal val="90"/>
                                          </p:val>
                                        </p:tav>
                                        <p:tav tm="100000">
                                          <p:val>
                                            <p:fltVal val="0"/>
                                          </p:val>
                                        </p:tav>
                                      </p:tavLst>
                                    </p:anim>
                                    <p:animEffect transition="in" filter="fade">
                                      <p:cBhvr>
                                        <p:cTn id="22" dur="1000"/>
                                        <p:tgtEl>
                                          <p:spTgt spid="22"/>
                                        </p:tgtEl>
                                      </p:cBhvr>
                                    </p:animEffect>
                                  </p:childTnLst>
                                </p:cTn>
                              </p:par>
                              <p:par>
                                <p:cTn id="23" presetID="31" presetClass="entr" presetSubtype="0"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fltVal val="0"/>
                                          </p:val>
                                        </p:tav>
                                        <p:tav tm="100000">
                                          <p:val>
                                            <p:strVal val="#ppt_w"/>
                                          </p:val>
                                        </p:tav>
                                      </p:tavLst>
                                    </p:anim>
                                    <p:anim calcmode="lin" valueType="num">
                                      <p:cBhvr>
                                        <p:cTn id="26" dur="1000" fill="hold"/>
                                        <p:tgtEl>
                                          <p:spTgt spid="29"/>
                                        </p:tgtEl>
                                        <p:attrNameLst>
                                          <p:attrName>ppt_h</p:attrName>
                                        </p:attrNameLst>
                                      </p:cBhvr>
                                      <p:tavLst>
                                        <p:tav tm="0">
                                          <p:val>
                                            <p:fltVal val="0"/>
                                          </p:val>
                                        </p:tav>
                                        <p:tav tm="100000">
                                          <p:val>
                                            <p:strVal val="#ppt_h"/>
                                          </p:val>
                                        </p:tav>
                                      </p:tavLst>
                                    </p:anim>
                                    <p:anim calcmode="lin" valueType="num">
                                      <p:cBhvr>
                                        <p:cTn id="27" dur="1000" fill="hold"/>
                                        <p:tgtEl>
                                          <p:spTgt spid="29"/>
                                        </p:tgtEl>
                                        <p:attrNameLst>
                                          <p:attrName>style.rotation</p:attrName>
                                        </p:attrNameLst>
                                      </p:cBhvr>
                                      <p:tavLst>
                                        <p:tav tm="0">
                                          <p:val>
                                            <p:fltVal val="90"/>
                                          </p:val>
                                        </p:tav>
                                        <p:tav tm="100000">
                                          <p:val>
                                            <p:fltVal val="0"/>
                                          </p:val>
                                        </p:tav>
                                      </p:tavLst>
                                    </p:anim>
                                    <p:animEffect transition="in" filter="fade">
                                      <p:cBhvr>
                                        <p:cTn id="28" dur="1000"/>
                                        <p:tgtEl>
                                          <p:spTgt spid="29"/>
                                        </p:tgtEl>
                                      </p:cBhvr>
                                    </p:animEffect>
                                  </p:childTnLst>
                                </p:cTn>
                              </p:par>
                            </p:childTnLst>
                          </p:cTn>
                        </p:par>
                        <p:par>
                          <p:cTn id="29" fill="hold">
                            <p:stCondLst>
                              <p:cond delay="1000"/>
                            </p:stCondLst>
                            <p:childTnLst>
                              <p:par>
                                <p:cTn id="30" presetID="12" presetClass="entr" presetSubtype="8"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p:tgtEl>
                                          <p:spTgt spid="36"/>
                                        </p:tgtEl>
                                        <p:attrNameLst>
                                          <p:attrName>ppt_x</p:attrName>
                                        </p:attrNameLst>
                                      </p:cBhvr>
                                      <p:tavLst>
                                        <p:tav tm="0">
                                          <p:val>
                                            <p:strVal val="#ppt_x-#ppt_w*1.125000"/>
                                          </p:val>
                                        </p:tav>
                                        <p:tav tm="100000">
                                          <p:val>
                                            <p:strVal val="#ppt_x"/>
                                          </p:val>
                                        </p:tav>
                                      </p:tavLst>
                                    </p:anim>
                                    <p:animEffect transition="in" filter="wipe(right)">
                                      <p:cBhvr>
                                        <p:cTn id="33" dur="500"/>
                                        <p:tgtEl>
                                          <p:spTgt spid="36"/>
                                        </p:tgtEl>
                                      </p:cBhvr>
                                    </p:animEffect>
                                  </p:childTnLst>
                                </p:cTn>
                              </p:par>
                            </p:childTnLst>
                          </p:cTn>
                        </p:par>
                        <p:par>
                          <p:cTn id="34" fill="hold">
                            <p:stCondLst>
                              <p:cond delay="1500"/>
                            </p:stCondLst>
                            <p:childTnLst>
                              <p:par>
                                <p:cTn id="35" presetID="12" presetClass="entr" presetSubtype="8"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500"/>
                                        <p:tgtEl>
                                          <p:spTgt spid="42"/>
                                        </p:tgtEl>
                                        <p:attrNameLst>
                                          <p:attrName>ppt_x</p:attrName>
                                        </p:attrNameLst>
                                      </p:cBhvr>
                                      <p:tavLst>
                                        <p:tav tm="0">
                                          <p:val>
                                            <p:strVal val="#ppt_x-#ppt_w*1.125000"/>
                                          </p:val>
                                        </p:tav>
                                        <p:tav tm="100000">
                                          <p:val>
                                            <p:strVal val="#ppt_x"/>
                                          </p:val>
                                        </p:tav>
                                      </p:tavLst>
                                    </p:anim>
                                    <p:animEffect transition="in" filter="wipe(right)">
                                      <p:cBhvr>
                                        <p:cTn id="38" dur="500"/>
                                        <p:tgtEl>
                                          <p:spTgt spid="42"/>
                                        </p:tgtEl>
                                      </p:cBhvr>
                                    </p:animEffect>
                                  </p:childTnLst>
                                </p:cTn>
                              </p:par>
                            </p:childTnLst>
                          </p:cTn>
                        </p:par>
                        <p:par>
                          <p:cTn id="39" fill="hold">
                            <p:stCondLst>
                              <p:cond delay="2000"/>
                            </p:stCondLst>
                            <p:childTnLst>
                              <p:par>
                                <p:cTn id="40" presetID="12" presetClass="entr" presetSubtype="8" fill="hold" nodeType="after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additive="base">
                                        <p:cTn id="42" dur="500"/>
                                        <p:tgtEl>
                                          <p:spTgt spid="39"/>
                                        </p:tgtEl>
                                        <p:attrNameLst>
                                          <p:attrName>ppt_x</p:attrName>
                                        </p:attrNameLst>
                                      </p:cBhvr>
                                      <p:tavLst>
                                        <p:tav tm="0">
                                          <p:val>
                                            <p:strVal val="#ppt_x-#ppt_w*1.125000"/>
                                          </p:val>
                                        </p:tav>
                                        <p:tav tm="100000">
                                          <p:val>
                                            <p:strVal val="#ppt_x"/>
                                          </p:val>
                                        </p:tav>
                                      </p:tavLst>
                                    </p:anim>
                                    <p:animEffect transition="in" filter="wipe(right)">
                                      <p:cBhvr>
                                        <p:cTn id="43" dur="500"/>
                                        <p:tgtEl>
                                          <p:spTgt spid="39"/>
                                        </p:tgtEl>
                                      </p:cBhvr>
                                    </p:animEffect>
                                  </p:childTnLst>
                                </p:cTn>
                              </p:par>
                            </p:childTnLst>
                          </p:cTn>
                        </p:par>
                        <p:par>
                          <p:cTn id="44" fill="hold">
                            <p:stCondLst>
                              <p:cond delay="2500"/>
                            </p:stCondLst>
                            <p:childTnLst>
                              <p:par>
                                <p:cTn id="45" presetID="12" presetClass="entr" presetSubtype="8" fill="hold" nodeType="after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500"/>
                                        <p:tgtEl>
                                          <p:spTgt spid="45"/>
                                        </p:tgtEl>
                                        <p:attrNameLst>
                                          <p:attrName>ppt_x</p:attrName>
                                        </p:attrNameLst>
                                      </p:cBhvr>
                                      <p:tavLst>
                                        <p:tav tm="0">
                                          <p:val>
                                            <p:strVal val="#ppt_x-#ppt_w*1.125000"/>
                                          </p:val>
                                        </p:tav>
                                        <p:tav tm="100000">
                                          <p:val>
                                            <p:strVal val="#ppt_x"/>
                                          </p:val>
                                        </p:tav>
                                      </p:tavLst>
                                    </p:anim>
                                    <p:animEffect transition="in" filter="wipe(right)">
                                      <p:cBhvr>
                                        <p:cTn id="4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91728" y="206477"/>
            <a:ext cx="280220" cy="2802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 name="PA-文本框 6"/>
          <p:cNvSpPr txBox="1"/>
          <p:nvPr>
            <p:custDataLst>
              <p:tags r:id="rId1"/>
            </p:custDataLst>
          </p:nvPr>
        </p:nvSpPr>
        <p:spPr>
          <a:xfrm>
            <a:off x="471948" y="146532"/>
            <a:ext cx="1954381" cy="400110"/>
          </a:xfrm>
          <a:prstGeom prst="rect">
            <a:avLst/>
          </a:prstGeom>
          <a:noFill/>
        </p:spPr>
        <p:txBody>
          <a:bodyPr wrap="none" rtlCol="0">
            <a:spAutoFit/>
            <a:scene3d>
              <a:camera prst="orthographicFront"/>
              <a:lightRig rig="threePt" dir="t"/>
            </a:scene3d>
            <a:sp3d contourW="12700"/>
          </a:bodyPr>
          <a:lstStyle/>
          <a:p>
            <a:pPr algn="ctr"/>
            <a:r>
              <a:rPr lang="zh-CN" altLang="en-US" sz="20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2000" b="1" spc="300" dirty="0">
              <a:solidFill>
                <a:schemeClr val="bg1"/>
              </a:solidFill>
              <a:latin typeface="Arial" panose="020B0604020202020204"/>
              <a:ea typeface="微软雅黑" panose="020B0503020204020204" pitchFamily="34" charset="-122"/>
              <a:sym typeface="Arial" panose="020B0604020202020204"/>
            </a:endParaRPr>
          </a:p>
        </p:txBody>
      </p:sp>
      <p:sp>
        <p:nvSpPr>
          <p:cNvPr id="18" name="Oval 18"/>
          <p:cNvSpPr/>
          <p:nvPr/>
        </p:nvSpPr>
        <p:spPr>
          <a:xfrm rot="14294186">
            <a:off x="4615677" y="1991864"/>
            <a:ext cx="2960649" cy="296064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solidFill>
                <a:schemeClr val="bg1"/>
              </a:solidFill>
              <a:latin typeface="Arial" panose="020B0604020202020204"/>
              <a:ea typeface="微软雅黑" panose="020B0503020204020204" pitchFamily="34" charset="-122"/>
              <a:sym typeface="Arial" panose="020B0604020202020204"/>
            </a:endParaRPr>
          </a:p>
        </p:txBody>
      </p:sp>
      <p:sp>
        <p:nvSpPr>
          <p:cNvPr id="19" name="Oval 22"/>
          <p:cNvSpPr/>
          <p:nvPr/>
        </p:nvSpPr>
        <p:spPr>
          <a:xfrm rot="8035641">
            <a:off x="7793001" y="1991864"/>
            <a:ext cx="2960649" cy="296064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solidFill>
                <a:schemeClr val="bg1"/>
              </a:solidFill>
              <a:latin typeface="Arial" panose="020B0604020202020204"/>
              <a:ea typeface="微软雅黑" panose="020B0503020204020204" pitchFamily="34" charset="-122"/>
              <a:sym typeface="Arial" panose="020B0604020202020204"/>
            </a:endParaRPr>
          </a:p>
        </p:txBody>
      </p:sp>
      <p:sp>
        <p:nvSpPr>
          <p:cNvPr id="20" name="Oval 12"/>
          <p:cNvSpPr/>
          <p:nvPr/>
        </p:nvSpPr>
        <p:spPr>
          <a:xfrm rot="18444121">
            <a:off x="1438352" y="1991864"/>
            <a:ext cx="2960649" cy="296064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solidFill>
                <a:schemeClr val="bg1"/>
              </a:solidFill>
              <a:latin typeface="Arial" panose="020B0604020202020204"/>
              <a:ea typeface="微软雅黑" panose="020B0503020204020204" pitchFamily="34" charset="-122"/>
              <a:sym typeface="Arial" panose="020B0604020202020204"/>
            </a:endParaRPr>
          </a:p>
        </p:txBody>
      </p:sp>
      <p:sp>
        <p:nvSpPr>
          <p:cNvPr id="21" name="Oval 53"/>
          <p:cNvSpPr/>
          <p:nvPr/>
        </p:nvSpPr>
        <p:spPr>
          <a:xfrm>
            <a:off x="3922480" y="3919386"/>
            <a:ext cx="1157440" cy="115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bg-BG">
              <a:solidFill>
                <a:schemeClr val="bg1"/>
              </a:solidFill>
              <a:latin typeface="Arial" panose="020B0604020202020204"/>
              <a:ea typeface="微软雅黑" panose="020B0503020204020204" pitchFamily="34" charset="-122"/>
              <a:sym typeface="Arial" panose="020B0604020202020204"/>
            </a:endParaRPr>
          </a:p>
        </p:txBody>
      </p:sp>
      <p:sp>
        <p:nvSpPr>
          <p:cNvPr id="22" name="Oval 25"/>
          <p:cNvSpPr/>
          <p:nvPr/>
        </p:nvSpPr>
        <p:spPr>
          <a:xfrm>
            <a:off x="7094950" y="1860561"/>
            <a:ext cx="1157440" cy="115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bg-BG">
              <a:solidFill>
                <a:schemeClr val="bg1"/>
              </a:solidFill>
              <a:latin typeface="Arial" panose="020B0604020202020204"/>
              <a:ea typeface="微软雅黑" panose="020B0503020204020204" pitchFamily="34" charset="-122"/>
              <a:sym typeface="Arial" panose="020B0604020202020204"/>
            </a:endParaRPr>
          </a:p>
        </p:txBody>
      </p:sp>
      <p:sp>
        <p:nvSpPr>
          <p:cNvPr id="23" name="Freeform 9"/>
          <p:cNvSpPr>
            <a:spLocks noEditPoints="1"/>
          </p:cNvSpPr>
          <p:nvPr/>
        </p:nvSpPr>
        <p:spPr bwMode="auto">
          <a:xfrm>
            <a:off x="7483373" y="2248983"/>
            <a:ext cx="380594" cy="380594"/>
          </a:xfrm>
          <a:custGeom>
            <a:avLst/>
            <a:gdLst>
              <a:gd name="T0" fmla="*/ 43 w 128"/>
              <a:gd name="T1" fmla="*/ 59 h 128"/>
              <a:gd name="T2" fmla="*/ 52 w 128"/>
              <a:gd name="T3" fmla="*/ 50 h 128"/>
              <a:gd name="T4" fmla="*/ 65 w 128"/>
              <a:gd name="T5" fmla="*/ 63 h 128"/>
              <a:gd name="T6" fmla="*/ 68 w 128"/>
              <a:gd name="T7" fmla="*/ 64 h 128"/>
              <a:gd name="T8" fmla="*/ 71 w 128"/>
              <a:gd name="T9" fmla="*/ 63 h 128"/>
              <a:gd name="T10" fmla="*/ 91 w 128"/>
              <a:gd name="T11" fmla="*/ 43 h 128"/>
              <a:gd name="T12" fmla="*/ 91 w 128"/>
              <a:gd name="T13" fmla="*/ 37 h 128"/>
              <a:gd name="T14" fmla="*/ 85 w 128"/>
              <a:gd name="T15" fmla="*/ 37 h 128"/>
              <a:gd name="T16" fmla="*/ 68 w 128"/>
              <a:gd name="T17" fmla="*/ 54 h 128"/>
              <a:gd name="T18" fmla="*/ 55 w 128"/>
              <a:gd name="T19" fmla="*/ 41 h 128"/>
              <a:gd name="T20" fmla="*/ 54 w 128"/>
              <a:gd name="T21" fmla="*/ 40 h 128"/>
              <a:gd name="T22" fmla="*/ 49 w 128"/>
              <a:gd name="T23" fmla="*/ 41 h 128"/>
              <a:gd name="T24" fmla="*/ 37 w 128"/>
              <a:gd name="T25" fmla="*/ 53 h 128"/>
              <a:gd name="T26" fmla="*/ 37 w 128"/>
              <a:gd name="T27" fmla="*/ 59 h 128"/>
              <a:gd name="T28" fmla="*/ 43 w 128"/>
              <a:gd name="T29" fmla="*/ 59 h 128"/>
              <a:gd name="T30" fmla="*/ 124 w 128"/>
              <a:gd name="T31" fmla="*/ 92 h 128"/>
              <a:gd name="T32" fmla="*/ 120 w 128"/>
              <a:gd name="T33" fmla="*/ 92 h 128"/>
              <a:gd name="T34" fmla="*/ 120 w 128"/>
              <a:gd name="T35" fmla="*/ 8 h 128"/>
              <a:gd name="T36" fmla="*/ 124 w 128"/>
              <a:gd name="T37" fmla="*/ 8 h 128"/>
              <a:gd name="T38" fmla="*/ 128 w 128"/>
              <a:gd name="T39" fmla="*/ 4 h 128"/>
              <a:gd name="T40" fmla="*/ 124 w 128"/>
              <a:gd name="T41" fmla="*/ 0 h 128"/>
              <a:gd name="T42" fmla="*/ 4 w 128"/>
              <a:gd name="T43" fmla="*/ 0 h 128"/>
              <a:gd name="T44" fmla="*/ 0 w 128"/>
              <a:gd name="T45" fmla="*/ 4 h 128"/>
              <a:gd name="T46" fmla="*/ 4 w 128"/>
              <a:gd name="T47" fmla="*/ 8 h 128"/>
              <a:gd name="T48" fmla="*/ 8 w 128"/>
              <a:gd name="T49" fmla="*/ 8 h 128"/>
              <a:gd name="T50" fmla="*/ 8 w 128"/>
              <a:gd name="T51" fmla="*/ 92 h 128"/>
              <a:gd name="T52" fmla="*/ 4 w 128"/>
              <a:gd name="T53" fmla="*/ 92 h 128"/>
              <a:gd name="T54" fmla="*/ 0 w 128"/>
              <a:gd name="T55" fmla="*/ 96 h 128"/>
              <a:gd name="T56" fmla="*/ 4 w 128"/>
              <a:gd name="T57" fmla="*/ 100 h 128"/>
              <a:gd name="T58" fmla="*/ 42 w 128"/>
              <a:gd name="T59" fmla="*/ 100 h 128"/>
              <a:gd name="T60" fmla="*/ 21 w 128"/>
              <a:gd name="T61" fmla="*/ 121 h 128"/>
              <a:gd name="T62" fmla="*/ 21 w 128"/>
              <a:gd name="T63" fmla="*/ 126 h 128"/>
              <a:gd name="T64" fmla="*/ 27 w 128"/>
              <a:gd name="T65" fmla="*/ 126 h 128"/>
              <a:gd name="T66" fmla="*/ 54 w 128"/>
              <a:gd name="T67" fmla="*/ 100 h 128"/>
              <a:gd name="T68" fmla="*/ 60 w 128"/>
              <a:gd name="T69" fmla="*/ 100 h 128"/>
              <a:gd name="T70" fmla="*/ 60 w 128"/>
              <a:gd name="T71" fmla="*/ 116 h 128"/>
              <a:gd name="T72" fmla="*/ 64 w 128"/>
              <a:gd name="T73" fmla="*/ 120 h 128"/>
              <a:gd name="T74" fmla="*/ 68 w 128"/>
              <a:gd name="T75" fmla="*/ 116 h 128"/>
              <a:gd name="T76" fmla="*/ 68 w 128"/>
              <a:gd name="T77" fmla="*/ 100 h 128"/>
              <a:gd name="T78" fmla="*/ 74 w 128"/>
              <a:gd name="T79" fmla="*/ 100 h 128"/>
              <a:gd name="T80" fmla="*/ 101 w 128"/>
              <a:gd name="T81" fmla="*/ 126 h 128"/>
              <a:gd name="T82" fmla="*/ 107 w 128"/>
              <a:gd name="T83" fmla="*/ 126 h 128"/>
              <a:gd name="T84" fmla="*/ 107 w 128"/>
              <a:gd name="T85" fmla="*/ 121 h 128"/>
              <a:gd name="T86" fmla="*/ 86 w 128"/>
              <a:gd name="T87" fmla="*/ 100 h 128"/>
              <a:gd name="T88" fmla="*/ 124 w 128"/>
              <a:gd name="T89" fmla="*/ 100 h 128"/>
              <a:gd name="T90" fmla="*/ 128 w 128"/>
              <a:gd name="T91" fmla="*/ 96 h 128"/>
              <a:gd name="T92" fmla="*/ 124 w 128"/>
              <a:gd name="T93" fmla="*/ 92 h 128"/>
              <a:gd name="T94" fmla="*/ 112 w 128"/>
              <a:gd name="T95" fmla="*/ 92 h 128"/>
              <a:gd name="T96" fmla="*/ 76 w 128"/>
              <a:gd name="T97" fmla="*/ 92 h 128"/>
              <a:gd name="T98" fmla="*/ 76 w 128"/>
              <a:gd name="T99" fmla="*/ 92 h 128"/>
              <a:gd name="T100" fmla="*/ 52 w 128"/>
              <a:gd name="T101" fmla="*/ 92 h 128"/>
              <a:gd name="T102" fmla="*/ 52 w 128"/>
              <a:gd name="T103" fmla="*/ 92 h 128"/>
              <a:gd name="T104" fmla="*/ 16 w 128"/>
              <a:gd name="T105" fmla="*/ 92 h 128"/>
              <a:gd name="T106" fmla="*/ 16 w 128"/>
              <a:gd name="T107" fmla="*/ 8 h 128"/>
              <a:gd name="T108" fmla="*/ 112 w 128"/>
              <a:gd name="T109" fmla="*/ 8 h 128"/>
              <a:gd name="T110" fmla="*/ 112 w 128"/>
              <a:gd name="T111" fmla="*/ 9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8" h="128">
                <a:moveTo>
                  <a:pt x="43" y="59"/>
                </a:moveTo>
                <a:cubicBezTo>
                  <a:pt x="52" y="50"/>
                  <a:pt x="52" y="50"/>
                  <a:pt x="52" y="50"/>
                </a:cubicBezTo>
                <a:cubicBezTo>
                  <a:pt x="65" y="63"/>
                  <a:pt x="65" y="63"/>
                  <a:pt x="65" y="63"/>
                </a:cubicBezTo>
                <a:cubicBezTo>
                  <a:pt x="66" y="63"/>
                  <a:pt x="67" y="64"/>
                  <a:pt x="68" y="64"/>
                </a:cubicBezTo>
                <a:cubicBezTo>
                  <a:pt x="69" y="64"/>
                  <a:pt x="70" y="63"/>
                  <a:pt x="71" y="63"/>
                </a:cubicBezTo>
                <a:cubicBezTo>
                  <a:pt x="91" y="43"/>
                  <a:pt x="91" y="43"/>
                  <a:pt x="91" y="43"/>
                </a:cubicBezTo>
                <a:cubicBezTo>
                  <a:pt x="92" y="41"/>
                  <a:pt x="92" y="39"/>
                  <a:pt x="91" y="37"/>
                </a:cubicBezTo>
                <a:cubicBezTo>
                  <a:pt x="89" y="35"/>
                  <a:pt x="87" y="35"/>
                  <a:pt x="85" y="37"/>
                </a:cubicBezTo>
                <a:cubicBezTo>
                  <a:pt x="68" y="54"/>
                  <a:pt x="68" y="54"/>
                  <a:pt x="68" y="54"/>
                </a:cubicBezTo>
                <a:cubicBezTo>
                  <a:pt x="55" y="41"/>
                  <a:pt x="55" y="41"/>
                  <a:pt x="55" y="41"/>
                </a:cubicBezTo>
                <a:cubicBezTo>
                  <a:pt x="55" y="41"/>
                  <a:pt x="54" y="40"/>
                  <a:pt x="54" y="40"/>
                </a:cubicBezTo>
                <a:cubicBezTo>
                  <a:pt x="52" y="40"/>
                  <a:pt x="50" y="40"/>
                  <a:pt x="49" y="41"/>
                </a:cubicBezTo>
                <a:cubicBezTo>
                  <a:pt x="37" y="53"/>
                  <a:pt x="37" y="53"/>
                  <a:pt x="37" y="53"/>
                </a:cubicBezTo>
                <a:cubicBezTo>
                  <a:pt x="36" y="54"/>
                  <a:pt x="36" y="57"/>
                  <a:pt x="37" y="59"/>
                </a:cubicBezTo>
                <a:cubicBezTo>
                  <a:pt x="39" y="60"/>
                  <a:pt x="41" y="60"/>
                  <a:pt x="43" y="59"/>
                </a:cubicBezTo>
                <a:close/>
                <a:moveTo>
                  <a:pt x="124" y="92"/>
                </a:moveTo>
                <a:cubicBezTo>
                  <a:pt x="120" y="92"/>
                  <a:pt x="120" y="92"/>
                  <a:pt x="120" y="92"/>
                </a:cubicBezTo>
                <a:cubicBezTo>
                  <a:pt x="120" y="8"/>
                  <a:pt x="120" y="8"/>
                  <a:pt x="120" y="8"/>
                </a:cubicBezTo>
                <a:cubicBezTo>
                  <a:pt x="124" y="8"/>
                  <a:pt x="124" y="8"/>
                  <a:pt x="124" y="8"/>
                </a:cubicBezTo>
                <a:cubicBezTo>
                  <a:pt x="126" y="8"/>
                  <a:pt x="128" y="6"/>
                  <a:pt x="128" y="4"/>
                </a:cubicBezTo>
                <a:cubicBezTo>
                  <a:pt x="128" y="2"/>
                  <a:pt x="126" y="0"/>
                  <a:pt x="124" y="0"/>
                </a:cubicBezTo>
                <a:cubicBezTo>
                  <a:pt x="4" y="0"/>
                  <a:pt x="4" y="0"/>
                  <a:pt x="4" y="0"/>
                </a:cubicBezTo>
                <a:cubicBezTo>
                  <a:pt x="2" y="0"/>
                  <a:pt x="0" y="2"/>
                  <a:pt x="0" y="4"/>
                </a:cubicBezTo>
                <a:cubicBezTo>
                  <a:pt x="0" y="6"/>
                  <a:pt x="2" y="8"/>
                  <a:pt x="4" y="8"/>
                </a:cubicBezTo>
                <a:cubicBezTo>
                  <a:pt x="8" y="8"/>
                  <a:pt x="8" y="8"/>
                  <a:pt x="8" y="8"/>
                </a:cubicBezTo>
                <a:cubicBezTo>
                  <a:pt x="8" y="92"/>
                  <a:pt x="8" y="92"/>
                  <a:pt x="8" y="92"/>
                </a:cubicBezTo>
                <a:cubicBezTo>
                  <a:pt x="4" y="92"/>
                  <a:pt x="4" y="92"/>
                  <a:pt x="4" y="92"/>
                </a:cubicBezTo>
                <a:cubicBezTo>
                  <a:pt x="2" y="92"/>
                  <a:pt x="0" y="93"/>
                  <a:pt x="0" y="96"/>
                </a:cubicBezTo>
                <a:cubicBezTo>
                  <a:pt x="0" y="98"/>
                  <a:pt x="2" y="100"/>
                  <a:pt x="4" y="100"/>
                </a:cubicBezTo>
                <a:cubicBezTo>
                  <a:pt x="42" y="100"/>
                  <a:pt x="42" y="100"/>
                  <a:pt x="42" y="100"/>
                </a:cubicBezTo>
                <a:cubicBezTo>
                  <a:pt x="21" y="121"/>
                  <a:pt x="21" y="121"/>
                  <a:pt x="21" y="121"/>
                </a:cubicBezTo>
                <a:cubicBezTo>
                  <a:pt x="20" y="122"/>
                  <a:pt x="20" y="125"/>
                  <a:pt x="21" y="126"/>
                </a:cubicBezTo>
                <a:cubicBezTo>
                  <a:pt x="23" y="128"/>
                  <a:pt x="25" y="128"/>
                  <a:pt x="27" y="126"/>
                </a:cubicBezTo>
                <a:cubicBezTo>
                  <a:pt x="54" y="100"/>
                  <a:pt x="54" y="100"/>
                  <a:pt x="54" y="100"/>
                </a:cubicBezTo>
                <a:cubicBezTo>
                  <a:pt x="60" y="100"/>
                  <a:pt x="60" y="100"/>
                  <a:pt x="60" y="100"/>
                </a:cubicBezTo>
                <a:cubicBezTo>
                  <a:pt x="60" y="116"/>
                  <a:pt x="60" y="116"/>
                  <a:pt x="60" y="116"/>
                </a:cubicBezTo>
                <a:cubicBezTo>
                  <a:pt x="60" y="118"/>
                  <a:pt x="62" y="120"/>
                  <a:pt x="64" y="120"/>
                </a:cubicBezTo>
                <a:cubicBezTo>
                  <a:pt x="66" y="120"/>
                  <a:pt x="68" y="118"/>
                  <a:pt x="68" y="116"/>
                </a:cubicBezTo>
                <a:cubicBezTo>
                  <a:pt x="68" y="100"/>
                  <a:pt x="68" y="100"/>
                  <a:pt x="68" y="100"/>
                </a:cubicBezTo>
                <a:cubicBezTo>
                  <a:pt x="74" y="100"/>
                  <a:pt x="74" y="100"/>
                  <a:pt x="74" y="100"/>
                </a:cubicBezTo>
                <a:cubicBezTo>
                  <a:pt x="101" y="126"/>
                  <a:pt x="101" y="126"/>
                  <a:pt x="101" y="126"/>
                </a:cubicBezTo>
                <a:cubicBezTo>
                  <a:pt x="103" y="128"/>
                  <a:pt x="105" y="128"/>
                  <a:pt x="107" y="126"/>
                </a:cubicBezTo>
                <a:cubicBezTo>
                  <a:pt x="108" y="125"/>
                  <a:pt x="108" y="122"/>
                  <a:pt x="107" y="121"/>
                </a:cubicBezTo>
                <a:cubicBezTo>
                  <a:pt x="86" y="100"/>
                  <a:pt x="86" y="100"/>
                  <a:pt x="86" y="100"/>
                </a:cubicBezTo>
                <a:cubicBezTo>
                  <a:pt x="124" y="100"/>
                  <a:pt x="124" y="100"/>
                  <a:pt x="124" y="100"/>
                </a:cubicBezTo>
                <a:cubicBezTo>
                  <a:pt x="126" y="100"/>
                  <a:pt x="128" y="98"/>
                  <a:pt x="128" y="96"/>
                </a:cubicBezTo>
                <a:cubicBezTo>
                  <a:pt x="128" y="93"/>
                  <a:pt x="126" y="92"/>
                  <a:pt x="124" y="92"/>
                </a:cubicBezTo>
                <a:close/>
                <a:moveTo>
                  <a:pt x="112" y="92"/>
                </a:moveTo>
                <a:cubicBezTo>
                  <a:pt x="76" y="92"/>
                  <a:pt x="76" y="92"/>
                  <a:pt x="76" y="92"/>
                </a:cubicBezTo>
                <a:cubicBezTo>
                  <a:pt x="76" y="92"/>
                  <a:pt x="76" y="92"/>
                  <a:pt x="76" y="92"/>
                </a:cubicBezTo>
                <a:cubicBezTo>
                  <a:pt x="52" y="92"/>
                  <a:pt x="52" y="92"/>
                  <a:pt x="52" y="92"/>
                </a:cubicBezTo>
                <a:cubicBezTo>
                  <a:pt x="52" y="92"/>
                  <a:pt x="52" y="92"/>
                  <a:pt x="52" y="92"/>
                </a:cubicBezTo>
                <a:cubicBezTo>
                  <a:pt x="16" y="92"/>
                  <a:pt x="16" y="92"/>
                  <a:pt x="16" y="92"/>
                </a:cubicBezTo>
                <a:cubicBezTo>
                  <a:pt x="16" y="8"/>
                  <a:pt x="16" y="8"/>
                  <a:pt x="16" y="8"/>
                </a:cubicBezTo>
                <a:cubicBezTo>
                  <a:pt x="112" y="8"/>
                  <a:pt x="112" y="8"/>
                  <a:pt x="112" y="8"/>
                </a:cubicBezTo>
                <a:lnTo>
                  <a:pt x="112" y="92"/>
                </a:lnTo>
                <a:close/>
              </a:path>
            </a:pathLst>
          </a:custGeom>
          <a:gradFill>
            <a:gsLst>
              <a:gs pos="0">
                <a:srgbClr val="00B0F0"/>
              </a:gs>
              <a:gs pos="100000">
                <a:srgbClr val="7030A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latin typeface="Arial" panose="020B0604020202020204"/>
              <a:ea typeface="微软雅黑" panose="020B0503020204020204" pitchFamily="34" charset="-122"/>
              <a:sym typeface="Arial" panose="020B0604020202020204"/>
            </a:endParaRPr>
          </a:p>
        </p:txBody>
      </p:sp>
      <p:sp>
        <p:nvSpPr>
          <p:cNvPr id="24" name="Freeform 10"/>
          <p:cNvSpPr>
            <a:spLocks noEditPoints="1"/>
          </p:cNvSpPr>
          <p:nvPr/>
        </p:nvSpPr>
        <p:spPr bwMode="auto">
          <a:xfrm>
            <a:off x="4310903" y="4308432"/>
            <a:ext cx="380594" cy="379346"/>
          </a:xfrm>
          <a:custGeom>
            <a:avLst/>
            <a:gdLst>
              <a:gd name="T0" fmla="*/ 127 w 128"/>
              <a:gd name="T1" fmla="*/ 110 h 128"/>
              <a:gd name="T2" fmla="*/ 104 w 128"/>
              <a:gd name="T3" fmla="*/ 91 h 128"/>
              <a:gd name="T4" fmla="*/ 88 w 128"/>
              <a:gd name="T5" fmla="*/ 86 h 128"/>
              <a:gd name="T6" fmla="*/ 88 w 128"/>
              <a:gd name="T7" fmla="*/ 75 h 128"/>
              <a:gd name="T8" fmla="*/ 100 w 128"/>
              <a:gd name="T9" fmla="*/ 44 h 128"/>
              <a:gd name="T10" fmla="*/ 64 w 128"/>
              <a:gd name="T11" fmla="*/ 0 h 128"/>
              <a:gd name="T12" fmla="*/ 28 w 128"/>
              <a:gd name="T13" fmla="*/ 44 h 128"/>
              <a:gd name="T14" fmla="*/ 40 w 128"/>
              <a:gd name="T15" fmla="*/ 75 h 128"/>
              <a:gd name="T16" fmla="*/ 40 w 128"/>
              <a:gd name="T17" fmla="*/ 86 h 128"/>
              <a:gd name="T18" fmla="*/ 24 w 128"/>
              <a:gd name="T19" fmla="*/ 91 h 128"/>
              <a:gd name="T20" fmla="*/ 1 w 128"/>
              <a:gd name="T21" fmla="*/ 110 h 128"/>
              <a:gd name="T22" fmla="*/ 1 w 128"/>
              <a:gd name="T23" fmla="*/ 118 h 128"/>
              <a:gd name="T24" fmla="*/ 64 w 128"/>
              <a:gd name="T25" fmla="*/ 128 h 128"/>
              <a:gd name="T26" fmla="*/ 126 w 128"/>
              <a:gd name="T27" fmla="*/ 118 h 128"/>
              <a:gd name="T28" fmla="*/ 127 w 128"/>
              <a:gd name="T29" fmla="*/ 110 h 128"/>
              <a:gd name="T30" fmla="*/ 36 w 128"/>
              <a:gd name="T31" fmla="*/ 44 h 128"/>
              <a:gd name="T32" fmla="*/ 64 w 128"/>
              <a:gd name="T33" fmla="*/ 8 h 128"/>
              <a:gd name="T34" fmla="*/ 92 w 128"/>
              <a:gd name="T35" fmla="*/ 44 h 128"/>
              <a:gd name="T36" fmla="*/ 64 w 128"/>
              <a:gd name="T37" fmla="*/ 80 h 128"/>
              <a:gd name="T38" fmla="*/ 36 w 128"/>
              <a:gd name="T39" fmla="*/ 44 h 128"/>
              <a:gd name="T40" fmla="*/ 64 w 128"/>
              <a:gd name="T41" fmla="*/ 120 h 128"/>
              <a:gd name="T42" fmla="*/ 8 w 128"/>
              <a:gd name="T43" fmla="*/ 113 h 128"/>
              <a:gd name="T44" fmla="*/ 25 w 128"/>
              <a:gd name="T45" fmla="*/ 99 h 128"/>
              <a:gd name="T46" fmla="*/ 44 w 128"/>
              <a:gd name="T47" fmla="*/ 93 h 128"/>
              <a:gd name="T48" fmla="*/ 48 w 128"/>
              <a:gd name="T49" fmla="*/ 91 h 128"/>
              <a:gd name="T50" fmla="*/ 48 w 128"/>
              <a:gd name="T51" fmla="*/ 83 h 128"/>
              <a:gd name="T52" fmla="*/ 64 w 128"/>
              <a:gd name="T53" fmla="*/ 88 h 128"/>
              <a:gd name="T54" fmla="*/ 80 w 128"/>
              <a:gd name="T55" fmla="*/ 83 h 128"/>
              <a:gd name="T56" fmla="*/ 80 w 128"/>
              <a:gd name="T57" fmla="*/ 91 h 128"/>
              <a:gd name="T58" fmla="*/ 84 w 128"/>
              <a:gd name="T59" fmla="*/ 93 h 128"/>
              <a:gd name="T60" fmla="*/ 102 w 128"/>
              <a:gd name="T61" fmla="*/ 99 h 128"/>
              <a:gd name="T62" fmla="*/ 120 w 128"/>
              <a:gd name="T63" fmla="*/ 113 h 128"/>
              <a:gd name="T64" fmla="*/ 64 w 128"/>
              <a:gd name="T65"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7" y="110"/>
                </a:moveTo>
                <a:cubicBezTo>
                  <a:pt x="122" y="96"/>
                  <a:pt x="112" y="92"/>
                  <a:pt x="104" y="91"/>
                </a:cubicBezTo>
                <a:cubicBezTo>
                  <a:pt x="97" y="90"/>
                  <a:pt x="91" y="87"/>
                  <a:pt x="88" y="86"/>
                </a:cubicBezTo>
                <a:cubicBezTo>
                  <a:pt x="88" y="79"/>
                  <a:pt x="88" y="77"/>
                  <a:pt x="88" y="75"/>
                </a:cubicBezTo>
                <a:cubicBezTo>
                  <a:pt x="95" y="67"/>
                  <a:pt x="100" y="55"/>
                  <a:pt x="100" y="44"/>
                </a:cubicBezTo>
                <a:cubicBezTo>
                  <a:pt x="100" y="20"/>
                  <a:pt x="88" y="0"/>
                  <a:pt x="64" y="0"/>
                </a:cubicBezTo>
                <a:cubicBezTo>
                  <a:pt x="40" y="0"/>
                  <a:pt x="28" y="20"/>
                  <a:pt x="28" y="44"/>
                </a:cubicBezTo>
                <a:cubicBezTo>
                  <a:pt x="28" y="55"/>
                  <a:pt x="33" y="66"/>
                  <a:pt x="40" y="75"/>
                </a:cubicBezTo>
                <a:cubicBezTo>
                  <a:pt x="40" y="79"/>
                  <a:pt x="40" y="85"/>
                  <a:pt x="40" y="86"/>
                </a:cubicBezTo>
                <a:cubicBezTo>
                  <a:pt x="37" y="87"/>
                  <a:pt x="31" y="90"/>
                  <a:pt x="24" y="91"/>
                </a:cubicBezTo>
                <a:cubicBezTo>
                  <a:pt x="16" y="92"/>
                  <a:pt x="6" y="96"/>
                  <a:pt x="1" y="110"/>
                </a:cubicBezTo>
                <a:cubicBezTo>
                  <a:pt x="0" y="113"/>
                  <a:pt x="0" y="116"/>
                  <a:pt x="1" y="118"/>
                </a:cubicBezTo>
                <a:cubicBezTo>
                  <a:pt x="7" y="126"/>
                  <a:pt x="39" y="128"/>
                  <a:pt x="64" y="128"/>
                </a:cubicBezTo>
                <a:cubicBezTo>
                  <a:pt x="89" y="128"/>
                  <a:pt x="121" y="126"/>
                  <a:pt x="126" y="118"/>
                </a:cubicBezTo>
                <a:cubicBezTo>
                  <a:pt x="128" y="116"/>
                  <a:pt x="128" y="113"/>
                  <a:pt x="127" y="110"/>
                </a:cubicBezTo>
                <a:close/>
                <a:moveTo>
                  <a:pt x="36" y="44"/>
                </a:moveTo>
                <a:cubicBezTo>
                  <a:pt x="36" y="24"/>
                  <a:pt x="45" y="8"/>
                  <a:pt x="64" y="8"/>
                </a:cubicBezTo>
                <a:cubicBezTo>
                  <a:pt x="83" y="8"/>
                  <a:pt x="92" y="24"/>
                  <a:pt x="92" y="44"/>
                </a:cubicBezTo>
                <a:cubicBezTo>
                  <a:pt x="92" y="60"/>
                  <a:pt x="79" y="80"/>
                  <a:pt x="64" y="80"/>
                </a:cubicBezTo>
                <a:cubicBezTo>
                  <a:pt x="49" y="80"/>
                  <a:pt x="36" y="60"/>
                  <a:pt x="36" y="44"/>
                </a:cubicBezTo>
                <a:close/>
                <a:moveTo>
                  <a:pt x="64" y="120"/>
                </a:moveTo>
                <a:cubicBezTo>
                  <a:pt x="15" y="120"/>
                  <a:pt x="8" y="114"/>
                  <a:pt x="8" y="113"/>
                </a:cubicBezTo>
                <a:cubicBezTo>
                  <a:pt x="13" y="102"/>
                  <a:pt x="19" y="100"/>
                  <a:pt x="25" y="99"/>
                </a:cubicBezTo>
                <a:cubicBezTo>
                  <a:pt x="33" y="98"/>
                  <a:pt x="40" y="95"/>
                  <a:pt x="44" y="93"/>
                </a:cubicBezTo>
                <a:cubicBezTo>
                  <a:pt x="48" y="91"/>
                  <a:pt x="48" y="91"/>
                  <a:pt x="48" y="91"/>
                </a:cubicBezTo>
                <a:cubicBezTo>
                  <a:pt x="48" y="91"/>
                  <a:pt x="48" y="86"/>
                  <a:pt x="48" y="83"/>
                </a:cubicBezTo>
                <a:cubicBezTo>
                  <a:pt x="53" y="86"/>
                  <a:pt x="58" y="88"/>
                  <a:pt x="64" y="88"/>
                </a:cubicBezTo>
                <a:cubicBezTo>
                  <a:pt x="70" y="88"/>
                  <a:pt x="75" y="86"/>
                  <a:pt x="80" y="83"/>
                </a:cubicBezTo>
                <a:cubicBezTo>
                  <a:pt x="80" y="86"/>
                  <a:pt x="80" y="91"/>
                  <a:pt x="80" y="91"/>
                </a:cubicBezTo>
                <a:cubicBezTo>
                  <a:pt x="84" y="93"/>
                  <a:pt x="84" y="93"/>
                  <a:pt x="84" y="93"/>
                </a:cubicBezTo>
                <a:cubicBezTo>
                  <a:pt x="88" y="95"/>
                  <a:pt x="95" y="98"/>
                  <a:pt x="102" y="99"/>
                </a:cubicBezTo>
                <a:cubicBezTo>
                  <a:pt x="108" y="100"/>
                  <a:pt x="115" y="102"/>
                  <a:pt x="120" y="113"/>
                </a:cubicBezTo>
                <a:cubicBezTo>
                  <a:pt x="119" y="114"/>
                  <a:pt x="113" y="120"/>
                  <a:pt x="64" y="120"/>
                </a:cubicBezTo>
                <a:close/>
              </a:path>
            </a:pathLst>
          </a:custGeom>
          <a:gradFill>
            <a:gsLst>
              <a:gs pos="0">
                <a:srgbClr val="00B0F0"/>
              </a:gs>
              <a:gs pos="100000">
                <a:srgbClr val="7030A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latin typeface="Arial" panose="020B0604020202020204"/>
              <a:ea typeface="微软雅黑" panose="020B0503020204020204" pitchFamily="34" charset="-122"/>
              <a:sym typeface="Arial" panose="020B0604020202020204"/>
            </a:endParaRPr>
          </a:p>
        </p:txBody>
      </p:sp>
      <p:sp>
        <p:nvSpPr>
          <p:cNvPr id="25" name="TextBox 17"/>
          <p:cNvSpPr txBox="1"/>
          <p:nvPr/>
        </p:nvSpPr>
        <p:spPr>
          <a:xfrm>
            <a:off x="1914871" y="2573649"/>
            <a:ext cx="2031325" cy="461665"/>
          </a:xfrm>
          <a:prstGeom prst="rect">
            <a:avLst/>
          </a:prstGeom>
          <a:noFill/>
        </p:spPr>
        <p:txBody>
          <a:bodyPr wrap="none" rtlCol="0">
            <a:spAutoFit/>
          </a:bodyPr>
          <a:lstStyle>
            <a:defPPr>
              <a:defRPr lang="zh-CN"/>
            </a:defPPr>
            <a:lvl1pPr>
              <a:defRPr sz="1600">
                <a:gradFill flip="none" rotWithShape="1">
                  <a:gsLst>
                    <a:gs pos="0">
                      <a:srgbClr val="FFC000"/>
                    </a:gs>
                    <a:gs pos="100000">
                      <a:srgbClr val="00B050"/>
                    </a:gs>
                    <a:gs pos="59000">
                      <a:srgbClr val="92D050"/>
                    </a:gs>
                    <a:gs pos="35000">
                      <a:srgbClr val="FFFF00"/>
                    </a:gs>
                  </a:gsLst>
                  <a:lin ang="2700000" scaled="1"/>
                  <a:tileRect/>
                </a:gra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cs typeface="Lato Regular"/>
              </a:defRPr>
            </a:lvl1pPr>
          </a:lstStyle>
          <a:p>
            <a:r>
              <a:rPr lang="zh-CN" altLang="en-US" sz="2400">
                <a:solidFill>
                  <a:schemeClr val="bg1"/>
                </a:solidFill>
                <a:latin typeface="Arial" panose="020B0604020202020204"/>
                <a:ea typeface="微软雅黑" panose="020B0503020204020204" pitchFamily="34" charset="-122"/>
                <a:sym typeface="Arial" panose="020B0604020202020204"/>
              </a:rPr>
              <a:t>点击添加标题</a:t>
            </a:r>
            <a:endParaRPr lang="zh-CN" alt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26" name="TextBox 18"/>
          <p:cNvSpPr txBox="1"/>
          <p:nvPr/>
        </p:nvSpPr>
        <p:spPr>
          <a:xfrm>
            <a:off x="1914873" y="3055237"/>
            <a:ext cx="2007608" cy="1212640"/>
          </a:xfrm>
          <a:prstGeom prst="rect">
            <a:avLst/>
          </a:prstGeom>
          <a:noFill/>
        </p:spPr>
        <p:txBody>
          <a:bodyPr wrap="square" rtlCol="0">
            <a:spAutoFit/>
          </a:bodyPr>
          <a:lstStyle>
            <a:defPPr>
              <a:defRPr lang="zh-CN"/>
            </a:defPPr>
            <a:lvl1pPr algn="just">
              <a:lnSpc>
                <a:spcPts val="1800"/>
              </a:lnSpc>
              <a:defRPr sz="1000">
                <a:solidFill>
                  <a:schemeClr val="bg1">
                    <a:alpha val="80000"/>
                  </a:schemeClr>
                </a:solidFill>
                <a:latin typeface="微软雅黑" panose="020B0503020204020204" pitchFamily="34" charset="-122"/>
                <a:ea typeface="微软雅黑" panose="020B0503020204020204" pitchFamily="34" charset="-122"/>
                <a:cs typeface="Lato Light"/>
              </a:defRPr>
            </a:lvl1pPr>
          </a:lstStyle>
          <a:p>
            <a:pPr algn="ct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27" name="TextBox 17"/>
          <p:cNvSpPr txBox="1"/>
          <p:nvPr/>
        </p:nvSpPr>
        <p:spPr>
          <a:xfrm>
            <a:off x="8269520" y="2573649"/>
            <a:ext cx="2031325" cy="461665"/>
          </a:xfrm>
          <a:prstGeom prst="rect">
            <a:avLst/>
          </a:prstGeom>
          <a:noFill/>
        </p:spPr>
        <p:txBody>
          <a:bodyPr wrap="none" rtlCol="0">
            <a:spAutoFit/>
          </a:bodyPr>
          <a:lstStyle>
            <a:defPPr>
              <a:defRPr lang="zh-CN"/>
            </a:defPPr>
            <a:lvl1pPr>
              <a:defRPr sz="1600">
                <a:gradFill flip="none" rotWithShape="1">
                  <a:gsLst>
                    <a:gs pos="0">
                      <a:srgbClr val="FFC000"/>
                    </a:gs>
                    <a:gs pos="100000">
                      <a:srgbClr val="00B050"/>
                    </a:gs>
                    <a:gs pos="59000">
                      <a:srgbClr val="92D050"/>
                    </a:gs>
                    <a:gs pos="35000">
                      <a:srgbClr val="FFFF00"/>
                    </a:gs>
                  </a:gsLst>
                  <a:lin ang="2700000" scaled="1"/>
                  <a:tileRect/>
                </a:gra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cs typeface="Lato Regular"/>
              </a:defRPr>
            </a:lvl1pPr>
          </a:lstStyle>
          <a:p>
            <a:r>
              <a:rPr lang="zh-CN" altLang="en-US" sz="2400">
                <a:solidFill>
                  <a:schemeClr val="bg1"/>
                </a:solidFill>
                <a:latin typeface="Arial" panose="020B0604020202020204"/>
                <a:ea typeface="微软雅黑" panose="020B0503020204020204" pitchFamily="34" charset="-122"/>
                <a:sym typeface="Arial" panose="020B0604020202020204"/>
              </a:rPr>
              <a:t>点击添加标题</a:t>
            </a:r>
            <a:endParaRPr lang="zh-CN" alt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28" name="TextBox 18"/>
          <p:cNvSpPr txBox="1"/>
          <p:nvPr/>
        </p:nvSpPr>
        <p:spPr>
          <a:xfrm>
            <a:off x="8269521" y="3055237"/>
            <a:ext cx="2007608" cy="1212640"/>
          </a:xfrm>
          <a:prstGeom prst="rect">
            <a:avLst/>
          </a:prstGeom>
          <a:noFill/>
        </p:spPr>
        <p:txBody>
          <a:bodyPr wrap="square" rtlCol="0">
            <a:spAutoFit/>
          </a:bodyPr>
          <a:lstStyle>
            <a:defPPr>
              <a:defRPr lang="zh-CN"/>
            </a:defPPr>
            <a:lvl1pPr algn="just">
              <a:lnSpc>
                <a:spcPts val="1800"/>
              </a:lnSpc>
              <a:defRPr sz="1000">
                <a:solidFill>
                  <a:schemeClr val="bg1">
                    <a:alpha val="80000"/>
                  </a:schemeClr>
                </a:solidFill>
                <a:latin typeface="微软雅黑" panose="020B0503020204020204" pitchFamily="34" charset="-122"/>
                <a:ea typeface="微软雅黑" panose="020B0503020204020204" pitchFamily="34" charset="-122"/>
                <a:cs typeface="Lato Light"/>
              </a:defRPr>
            </a:lvl1pPr>
          </a:lstStyle>
          <a:p>
            <a:pPr algn="ct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29" name="TextBox 17"/>
          <p:cNvSpPr txBox="1"/>
          <p:nvPr/>
        </p:nvSpPr>
        <p:spPr>
          <a:xfrm>
            <a:off x="5092196" y="2573649"/>
            <a:ext cx="2031325" cy="461665"/>
          </a:xfrm>
          <a:prstGeom prst="rect">
            <a:avLst/>
          </a:prstGeom>
          <a:noFill/>
        </p:spPr>
        <p:txBody>
          <a:bodyPr wrap="none" rtlCol="0">
            <a:spAutoFit/>
          </a:bodyPr>
          <a:lstStyle>
            <a:defPPr>
              <a:defRPr lang="zh-CN"/>
            </a:defPPr>
            <a:lvl1pPr>
              <a:defRPr sz="1600">
                <a:gradFill flip="none" rotWithShape="1">
                  <a:gsLst>
                    <a:gs pos="0">
                      <a:srgbClr val="FFC000"/>
                    </a:gs>
                    <a:gs pos="100000">
                      <a:srgbClr val="00B050"/>
                    </a:gs>
                    <a:gs pos="59000">
                      <a:srgbClr val="92D050"/>
                    </a:gs>
                    <a:gs pos="35000">
                      <a:srgbClr val="FFFF00"/>
                    </a:gs>
                  </a:gsLst>
                  <a:lin ang="2700000" scaled="1"/>
                  <a:tileRect/>
                </a:gra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cs typeface="Lato Regular"/>
              </a:defRPr>
            </a:lvl1pPr>
          </a:lstStyle>
          <a:p>
            <a:r>
              <a:rPr lang="zh-CN" altLang="en-US" sz="2400">
                <a:solidFill>
                  <a:schemeClr val="bg1"/>
                </a:solidFill>
                <a:latin typeface="Arial" panose="020B0604020202020204"/>
                <a:ea typeface="微软雅黑" panose="020B0503020204020204" pitchFamily="34" charset="-122"/>
                <a:sym typeface="Arial" panose="020B0604020202020204"/>
              </a:rPr>
              <a:t>点击添加标题</a:t>
            </a:r>
            <a:endParaRPr lang="zh-CN" altLang="en-US" sz="2400" dirty="0">
              <a:solidFill>
                <a:schemeClr val="bg1"/>
              </a:solidFill>
              <a:latin typeface="Arial" panose="020B0604020202020204"/>
              <a:ea typeface="微软雅黑" panose="020B0503020204020204" pitchFamily="34" charset="-122"/>
              <a:sym typeface="Arial" panose="020B0604020202020204"/>
            </a:endParaRPr>
          </a:p>
        </p:txBody>
      </p:sp>
      <p:sp>
        <p:nvSpPr>
          <p:cNvPr id="30" name="TextBox 18"/>
          <p:cNvSpPr txBox="1"/>
          <p:nvPr/>
        </p:nvSpPr>
        <p:spPr>
          <a:xfrm>
            <a:off x="5092197" y="3055237"/>
            <a:ext cx="2007608" cy="1212640"/>
          </a:xfrm>
          <a:prstGeom prst="rect">
            <a:avLst/>
          </a:prstGeom>
          <a:noFill/>
        </p:spPr>
        <p:txBody>
          <a:bodyPr wrap="square" rtlCol="0">
            <a:spAutoFit/>
          </a:bodyPr>
          <a:lstStyle>
            <a:defPPr>
              <a:defRPr lang="zh-CN"/>
            </a:defPPr>
            <a:lvl1pPr algn="just">
              <a:lnSpc>
                <a:spcPts val="1800"/>
              </a:lnSpc>
              <a:defRPr sz="1000">
                <a:solidFill>
                  <a:schemeClr val="bg1">
                    <a:alpha val="80000"/>
                  </a:schemeClr>
                </a:solidFill>
                <a:latin typeface="微软雅黑" panose="020B0503020204020204" pitchFamily="34" charset="-122"/>
                <a:ea typeface="微软雅黑" panose="020B0503020204020204" pitchFamily="34" charset="-122"/>
                <a:cs typeface="Lato Light"/>
              </a:defRPr>
            </a:lvl1pPr>
          </a:lstStyle>
          <a:p>
            <a:pPr algn="ct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2" presetClass="entr" presetSubtype="4" decel="10000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1000" fill="hold"/>
                                        <p:tgtEl>
                                          <p:spTgt spid="24"/>
                                        </p:tgtEl>
                                        <p:attrNameLst>
                                          <p:attrName>ppt_x</p:attrName>
                                        </p:attrNameLst>
                                      </p:cBhvr>
                                      <p:tavLst>
                                        <p:tav tm="0">
                                          <p:val>
                                            <p:strVal val="#ppt_x"/>
                                          </p:val>
                                        </p:tav>
                                        <p:tav tm="100000">
                                          <p:val>
                                            <p:strVal val="#ppt_x"/>
                                          </p:val>
                                        </p:tav>
                                      </p:tavLst>
                                    </p:anim>
                                    <p:anim calcmode="lin" valueType="num">
                                      <p:cBhvr additive="base">
                                        <p:cTn id="18" dur="1000" fill="hold"/>
                                        <p:tgtEl>
                                          <p:spTgt spid="24"/>
                                        </p:tgtEl>
                                        <p:attrNameLst>
                                          <p:attrName>ppt_y</p:attrName>
                                        </p:attrNameLst>
                                      </p:cBhvr>
                                      <p:tavLst>
                                        <p:tav tm="0">
                                          <p:val>
                                            <p:strVal val="1+#ppt_h/2"/>
                                          </p:val>
                                        </p:tav>
                                        <p:tav tm="100000">
                                          <p:val>
                                            <p:strVal val="#ppt_y"/>
                                          </p:val>
                                        </p:tav>
                                      </p:tavLst>
                                    </p:anim>
                                  </p:childTnLst>
                                </p:cTn>
                              </p:par>
                            </p:childTnLst>
                          </p:cTn>
                        </p:par>
                        <p:par>
                          <p:cTn id="19" fill="hold">
                            <p:stCondLst>
                              <p:cond delay="2200"/>
                            </p:stCondLst>
                            <p:childTnLst>
                              <p:par>
                                <p:cTn id="20" presetID="53" presetClass="entr" presetSubtype="16"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500" fill="hold"/>
                                        <p:tgtEl>
                                          <p:spTgt spid="27"/>
                                        </p:tgtEl>
                                        <p:attrNameLst>
                                          <p:attrName>ppt_w</p:attrName>
                                        </p:attrNameLst>
                                      </p:cBhvr>
                                      <p:tavLst>
                                        <p:tav tm="0">
                                          <p:val>
                                            <p:fltVal val="0"/>
                                          </p:val>
                                        </p:tav>
                                        <p:tav tm="100000">
                                          <p:val>
                                            <p:strVal val="#ppt_w"/>
                                          </p:val>
                                        </p:tav>
                                      </p:tavLst>
                                    </p:anim>
                                    <p:anim calcmode="lin" valueType="num">
                                      <p:cBhvr>
                                        <p:cTn id="23" dur="500" fill="hold"/>
                                        <p:tgtEl>
                                          <p:spTgt spid="27"/>
                                        </p:tgtEl>
                                        <p:attrNameLst>
                                          <p:attrName>ppt_h</p:attrName>
                                        </p:attrNameLst>
                                      </p:cBhvr>
                                      <p:tavLst>
                                        <p:tav tm="0">
                                          <p:val>
                                            <p:fltVal val="0"/>
                                          </p:val>
                                        </p:tav>
                                        <p:tav tm="100000">
                                          <p:val>
                                            <p:strVal val="#ppt_h"/>
                                          </p:val>
                                        </p:tav>
                                      </p:tavLst>
                                    </p:anim>
                                    <p:animEffect transition="in" filter="fade">
                                      <p:cBhvr>
                                        <p:cTn id="24" dur="500"/>
                                        <p:tgtEl>
                                          <p:spTgt spid="27"/>
                                        </p:tgtEl>
                                      </p:cBhvr>
                                    </p:animEffect>
                                  </p:childTnLst>
                                </p:cTn>
                              </p:par>
                              <p:par>
                                <p:cTn id="25" presetID="53" presetClass="entr" presetSubtype="16" fill="hold" grpId="0" nodeType="withEffect">
                                  <p:stCondLst>
                                    <p:cond delay="0"/>
                                  </p:stCondLst>
                                  <p:iterate type="lt">
                                    <p:tmPct val="10000"/>
                                  </p:iterate>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2" presetClass="entr" presetSubtype="4" decel="10000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1000" fill="hold"/>
                                        <p:tgtEl>
                                          <p:spTgt spid="23"/>
                                        </p:tgtEl>
                                        <p:attrNameLst>
                                          <p:attrName>ppt_x</p:attrName>
                                        </p:attrNameLst>
                                      </p:cBhvr>
                                      <p:tavLst>
                                        <p:tav tm="0">
                                          <p:val>
                                            <p:strVal val="#ppt_x"/>
                                          </p:val>
                                        </p:tav>
                                        <p:tav tm="100000">
                                          <p:val>
                                            <p:strVal val="#ppt_x"/>
                                          </p:val>
                                        </p:tav>
                                      </p:tavLst>
                                    </p:anim>
                                    <p:anim calcmode="lin" valueType="num">
                                      <p:cBhvr additive="base">
                                        <p:cTn id="33" dur="1000" fill="hold"/>
                                        <p:tgtEl>
                                          <p:spTgt spid="23"/>
                                        </p:tgtEl>
                                        <p:attrNameLst>
                                          <p:attrName>ppt_y</p:attrName>
                                        </p:attrNameLst>
                                      </p:cBhvr>
                                      <p:tavLst>
                                        <p:tav tm="0">
                                          <p:val>
                                            <p:strVal val="1+#ppt_h/2"/>
                                          </p:val>
                                        </p:tav>
                                        <p:tav tm="100000">
                                          <p:val>
                                            <p:strVal val="#ppt_y"/>
                                          </p:val>
                                        </p:tav>
                                      </p:tavLst>
                                    </p:anim>
                                  </p:childTnLst>
                                </p:cTn>
                              </p:par>
                            </p:childTnLst>
                          </p:cTn>
                        </p:par>
                        <p:par>
                          <p:cTn id="34" fill="hold">
                            <p:stCondLst>
                              <p:cond delay="4400"/>
                            </p:stCondLst>
                            <p:childTnLst>
                              <p:par>
                                <p:cTn id="35" presetID="23" presetClass="entr" presetSubtype="52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 calcmode="lin" valueType="num">
                                      <p:cBhvr>
                                        <p:cTn id="39" dur="500" fill="hold"/>
                                        <p:tgtEl>
                                          <p:spTgt spid="21"/>
                                        </p:tgtEl>
                                        <p:attrNameLst>
                                          <p:attrName>ppt_x</p:attrName>
                                        </p:attrNameLst>
                                      </p:cBhvr>
                                      <p:tavLst>
                                        <p:tav tm="0">
                                          <p:val>
                                            <p:fltVal val="0.5"/>
                                          </p:val>
                                        </p:tav>
                                        <p:tav tm="100000">
                                          <p:val>
                                            <p:strVal val="#ppt_x"/>
                                          </p:val>
                                        </p:tav>
                                      </p:tavLst>
                                    </p:anim>
                                    <p:anim calcmode="lin" valueType="num">
                                      <p:cBhvr>
                                        <p:cTn id="40" dur="500" fill="hold"/>
                                        <p:tgtEl>
                                          <p:spTgt spid="21"/>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 calcmode="lin" valueType="num">
                                      <p:cBhvr>
                                        <p:cTn id="45" dur="500" fill="hold"/>
                                        <p:tgtEl>
                                          <p:spTgt spid="22"/>
                                        </p:tgtEl>
                                        <p:attrNameLst>
                                          <p:attrName>ppt_x</p:attrName>
                                        </p:attrNameLst>
                                      </p:cBhvr>
                                      <p:tavLst>
                                        <p:tav tm="0">
                                          <p:val>
                                            <p:fltVal val="0.5"/>
                                          </p:val>
                                        </p:tav>
                                        <p:tav tm="100000">
                                          <p:val>
                                            <p:strVal val="#ppt_x"/>
                                          </p:val>
                                        </p:tav>
                                      </p:tavLst>
                                    </p:anim>
                                    <p:anim calcmode="lin" valueType="num">
                                      <p:cBhvr>
                                        <p:cTn id="46" dur="500" fill="hold"/>
                                        <p:tgtEl>
                                          <p:spTgt spid="22"/>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20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fill="hold"/>
                                        <p:tgtEl>
                                          <p:spTgt spid="20"/>
                                        </p:tgtEl>
                                        <p:attrNameLst>
                                          <p:attrName>ppt_w</p:attrName>
                                        </p:attrNameLst>
                                      </p:cBhvr>
                                      <p:tavLst>
                                        <p:tav tm="0">
                                          <p:val>
                                            <p:fltVal val="0"/>
                                          </p:val>
                                        </p:tav>
                                        <p:tav tm="100000">
                                          <p:val>
                                            <p:strVal val="#ppt_w"/>
                                          </p:val>
                                        </p:tav>
                                      </p:tavLst>
                                    </p:anim>
                                    <p:anim calcmode="lin" valueType="num">
                                      <p:cBhvr>
                                        <p:cTn id="50" dur="500" fill="hold"/>
                                        <p:tgtEl>
                                          <p:spTgt spid="20"/>
                                        </p:tgtEl>
                                        <p:attrNameLst>
                                          <p:attrName>ppt_h</p:attrName>
                                        </p:attrNameLst>
                                      </p:cBhvr>
                                      <p:tavLst>
                                        <p:tav tm="0">
                                          <p:val>
                                            <p:fltVal val="0"/>
                                          </p:val>
                                        </p:tav>
                                        <p:tav tm="100000">
                                          <p:val>
                                            <p:strVal val="#ppt_h"/>
                                          </p:val>
                                        </p:tav>
                                      </p:tavLst>
                                    </p:anim>
                                    <p:anim calcmode="lin" valueType="num">
                                      <p:cBhvr>
                                        <p:cTn id="51" dur="500" fill="hold"/>
                                        <p:tgtEl>
                                          <p:spTgt spid="20"/>
                                        </p:tgtEl>
                                        <p:attrNameLst>
                                          <p:attrName>ppt_x</p:attrName>
                                        </p:attrNameLst>
                                      </p:cBhvr>
                                      <p:tavLst>
                                        <p:tav tm="0">
                                          <p:val>
                                            <p:fltVal val="0.5"/>
                                          </p:val>
                                        </p:tav>
                                        <p:tav tm="100000">
                                          <p:val>
                                            <p:strVal val="#ppt_x"/>
                                          </p:val>
                                        </p:tav>
                                      </p:tavLst>
                                    </p:anim>
                                    <p:anim calcmode="lin" valueType="num">
                                      <p:cBhvr>
                                        <p:cTn id="52" dur="500" fill="hold"/>
                                        <p:tgtEl>
                                          <p:spTgt spid="20"/>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20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fltVal val="0"/>
                                          </p:val>
                                        </p:tav>
                                        <p:tav tm="100000">
                                          <p:val>
                                            <p:strVal val="#ppt_w"/>
                                          </p:val>
                                        </p:tav>
                                      </p:tavLst>
                                    </p:anim>
                                    <p:anim calcmode="lin" valueType="num">
                                      <p:cBhvr>
                                        <p:cTn id="56" dur="500" fill="hold"/>
                                        <p:tgtEl>
                                          <p:spTgt spid="19"/>
                                        </p:tgtEl>
                                        <p:attrNameLst>
                                          <p:attrName>ppt_h</p:attrName>
                                        </p:attrNameLst>
                                      </p:cBhvr>
                                      <p:tavLst>
                                        <p:tav tm="0">
                                          <p:val>
                                            <p:fltVal val="0"/>
                                          </p:val>
                                        </p:tav>
                                        <p:tav tm="100000">
                                          <p:val>
                                            <p:strVal val="#ppt_h"/>
                                          </p:val>
                                        </p:tav>
                                      </p:tavLst>
                                    </p:anim>
                                    <p:anim calcmode="lin" valueType="num">
                                      <p:cBhvr>
                                        <p:cTn id="57" dur="500" fill="hold"/>
                                        <p:tgtEl>
                                          <p:spTgt spid="19"/>
                                        </p:tgtEl>
                                        <p:attrNameLst>
                                          <p:attrName>ppt_x</p:attrName>
                                        </p:attrNameLst>
                                      </p:cBhvr>
                                      <p:tavLst>
                                        <p:tav tm="0">
                                          <p:val>
                                            <p:fltVal val="0.5"/>
                                          </p:val>
                                        </p:tav>
                                        <p:tav tm="100000">
                                          <p:val>
                                            <p:strVal val="#ppt_x"/>
                                          </p:val>
                                        </p:tav>
                                      </p:tavLst>
                                    </p:anim>
                                    <p:anim calcmode="lin" valueType="num">
                                      <p:cBhvr>
                                        <p:cTn id="58" dur="500" fill="hold"/>
                                        <p:tgtEl>
                                          <p:spTgt spid="19"/>
                                        </p:tgtEl>
                                        <p:attrNameLst>
                                          <p:attrName>ppt_y</p:attrName>
                                        </p:attrNameLst>
                                      </p:cBhvr>
                                      <p:tavLst>
                                        <p:tav tm="0">
                                          <p:val>
                                            <p:fltVal val="0.5"/>
                                          </p:val>
                                        </p:tav>
                                        <p:tav tm="100000">
                                          <p:val>
                                            <p:strVal val="#ppt_y"/>
                                          </p:val>
                                        </p:tav>
                                      </p:tavLst>
                                    </p:anim>
                                  </p:childTnLst>
                                </p:cTn>
                              </p:par>
                            </p:childTnLst>
                          </p:cTn>
                        </p:par>
                        <p:par>
                          <p:cTn id="59" fill="hold">
                            <p:stCondLst>
                              <p:cond delay="4900"/>
                            </p:stCondLst>
                            <p:childTnLst>
                              <p:par>
                                <p:cTn id="60" presetID="23" presetClass="entr" presetSubtype="36"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1000" fill="hold"/>
                                        <p:tgtEl>
                                          <p:spTgt spid="18"/>
                                        </p:tgtEl>
                                        <p:attrNameLst>
                                          <p:attrName>ppt_w</p:attrName>
                                        </p:attrNameLst>
                                      </p:cBhvr>
                                      <p:tavLst>
                                        <p:tav tm="0">
                                          <p:val>
                                            <p:strVal val="(6*min(max(#ppt_w*#ppt_h,.3),1)-7.4)/-.7*#ppt_w"/>
                                          </p:val>
                                        </p:tav>
                                        <p:tav tm="100000">
                                          <p:val>
                                            <p:strVal val="#ppt_w"/>
                                          </p:val>
                                        </p:tav>
                                      </p:tavLst>
                                    </p:anim>
                                    <p:anim calcmode="lin" valueType="num">
                                      <p:cBhvr>
                                        <p:cTn id="63" dur="1000" fill="hold"/>
                                        <p:tgtEl>
                                          <p:spTgt spid="18"/>
                                        </p:tgtEl>
                                        <p:attrNameLst>
                                          <p:attrName>ppt_h</p:attrName>
                                        </p:attrNameLst>
                                      </p:cBhvr>
                                      <p:tavLst>
                                        <p:tav tm="0">
                                          <p:val>
                                            <p:strVal val="(6*min(max(#ppt_w*#ppt_h,.3),1)-7.4)/-.7*#ppt_h"/>
                                          </p:val>
                                        </p:tav>
                                        <p:tav tm="100000">
                                          <p:val>
                                            <p:strVal val="#ppt_h"/>
                                          </p:val>
                                        </p:tav>
                                      </p:tavLst>
                                    </p:anim>
                                    <p:anim calcmode="lin" valueType="num">
                                      <p:cBhvr>
                                        <p:cTn id="64" dur="1000" fill="hold"/>
                                        <p:tgtEl>
                                          <p:spTgt spid="18"/>
                                        </p:tgtEl>
                                        <p:attrNameLst>
                                          <p:attrName>ppt_x</p:attrName>
                                        </p:attrNameLst>
                                      </p:cBhvr>
                                      <p:tavLst>
                                        <p:tav tm="0">
                                          <p:val>
                                            <p:fltVal val="0.5"/>
                                          </p:val>
                                        </p:tav>
                                        <p:tav tm="100000">
                                          <p:val>
                                            <p:strVal val="#ppt_x"/>
                                          </p:val>
                                        </p:tav>
                                      </p:tavLst>
                                    </p:anim>
                                    <p:anim calcmode="lin" valueType="num">
                                      <p:cBhvr>
                                        <p:cTn id="65" dur="1000" fill="hold"/>
                                        <p:tgtEl>
                                          <p:spTgt spid="18"/>
                                        </p:tgtEl>
                                        <p:attrNameLst>
                                          <p:attrName>ppt_y</p:attrName>
                                        </p:attrNameLst>
                                      </p:cBhvr>
                                      <p:tavLst>
                                        <p:tav tm="0">
                                          <p:val>
                                            <p:strVal val="1+(6*min(max(#ppt_w*#ppt_h,.3),1)-7.4)/-.7*#ppt_h/2"/>
                                          </p:val>
                                        </p:tav>
                                        <p:tav tm="100000">
                                          <p:val>
                                            <p:strVal val="#ppt_y"/>
                                          </p:val>
                                        </p:tav>
                                      </p:tavLst>
                                    </p:anim>
                                  </p:childTnLst>
                                </p:cTn>
                              </p:par>
                            </p:childTnLst>
                          </p:cTn>
                        </p:par>
                        <p:par>
                          <p:cTn id="66" fill="hold">
                            <p:stCondLst>
                              <p:cond delay="5900"/>
                            </p:stCondLst>
                            <p:childTnLst>
                              <p:par>
                                <p:cTn id="67" presetID="53" presetClass="entr" presetSubtype="16"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500" fill="hold"/>
                                        <p:tgtEl>
                                          <p:spTgt spid="29"/>
                                        </p:tgtEl>
                                        <p:attrNameLst>
                                          <p:attrName>ppt_w</p:attrName>
                                        </p:attrNameLst>
                                      </p:cBhvr>
                                      <p:tavLst>
                                        <p:tav tm="0">
                                          <p:val>
                                            <p:fltVal val="0"/>
                                          </p:val>
                                        </p:tav>
                                        <p:tav tm="100000">
                                          <p:val>
                                            <p:strVal val="#ppt_w"/>
                                          </p:val>
                                        </p:tav>
                                      </p:tavLst>
                                    </p:anim>
                                    <p:anim calcmode="lin" valueType="num">
                                      <p:cBhvr>
                                        <p:cTn id="70" dur="500" fill="hold"/>
                                        <p:tgtEl>
                                          <p:spTgt spid="29"/>
                                        </p:tgtEl>
                                        <p:attrNameLst>
                                          <p:attrName>ppt_h</p:attrName>
                                        </p:attrNameLst>
                                      </p:cBhvr>
                                      <p:tavLst>
                                        <p:tav tm="0">
                                          <p:val>
                                            <p:fltVal val="0"/>
                                          </p:val>
                                        </p:tav>
                                        <p:tav tm="100000">
                                          <p:val>
                                            <p:strVal val="#ppt_h"/>
                                          </p:val>
                                        </p:tav>
                                      </p:tavLst>
                                    </p:anim>
                                    <p:animEffect transition="in" filter="fade">
                                      <p:cBhvr>
                                        <p:cTn id="71" dur="500"/>
                                        <p:tgtEl>
                                          <p:spTgt spid="2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91728" y="206477"/>
            <a:ext cx="280220" cy="2802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 name="PA-文本框 6"/>
          <p:cNvSpPr txBox="1"/>
          <p:nvPr>
            <p:custDataLst>
              <p:tags r:id="rId1"/>
            </p:custDataLst>
          </p:nvPr>
        </p:nvSpPr>
        <p:spPr>
          <a:xfrm>
            <a:off x="471948" y="146532"/>
            <a:ext cx="1954381" cy="400110"/>
          </a:xfrm>
          <a:prstGeom prst="rect">
            <a:avLst/>
          </a:prstGeom>
          <a:noFill/>
        </p:spPr>
        <p:txBody>
          <a:bodyPr wrap="none" rtlCol="0">
            <a:spAutoFit/>
            <a:scene3d>
              <a:camera prst="orthographicFront"/>
              <a:lightRig rig="threePt" dir="t"/>
            </a:scene3d>
            <a:sp3d contourW="12700"/>
          </a:bodyPr>
          <a:lstStyle/>
          <a:p>
            <a:pPr algn="ctr"/>
            <a:r>
              <a:rPr lang="zh-CN" altLang="en-US" sz="20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2000" b="1" spc="300" dirty="0">
              <a:solidFill>
                <a:schemeClr val="bg1"/>
              </a:solidFill>
              <a:latin typeface="Arial" panose="020B0604020202020204"/>
              <a:ea typeface="微软雅黑" panose="020B0503020204020204" pitchFamily="34" charset="-122"/>
              <a:sym typeface="Arial" panose="020B0604020202020204"/>
            </a:endParaRPr>
          </a:p>
        </p:txBody>
      </p:sp>
      <p:sp>
        <p:nvSpPr>
          <p:cNvPr id="8" name="Freeform 383"/>
          <p:cNvSpPr/>
          <p:nvPr/>
        </p:nvSpPr>
        <p:spPr bwMode="auto">
          <a:xfrm>
            <a:off x="1987037" y="2091717"/>
            <a:ext cx="747713" cy="614363"/>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p:spPr>
        <p:txBody>
          <a:bodyPr/>
          <a:lstStyle/>
          <a:p>
            <a:pPr defTabSz="685165" eaLnBrk="1" fontAlgn="auto" hangingPunct="1">
              <a:spcBef>
                <a:spcPts val="0"/>
              </a:spcBef>
              <a:spcAft>
                <a:spcPts val="0"/>
              </a:spcAft>
              <a:defRPr/>
            </a:pPr>
            <a:endParaRPr lang="zh-CN" altLang="en-US" sz="1350" strike="noStrike" noProof="1">
              <a:solidFill>
                <a:schemeClr val="bg1"/>
              </a:solidFill>
              <a:latin typeface="Arial" panose="020B0604020202020204"/>
              <a:ea typeface="微软雅黑" panose="020B0503020204020204" pitchFamily="34" charset="-122"/>
              <a:sym typeface="Arial" panose="020B0604020202020204"/>
            </a:endParaRPr>
          </a:p>
        </p:txBody>
      </p:sp>
      <p:sp>
        <p:nvSpPr>
          <p:cNvPr id="9" name="Freeform 384"/>
          <p:cNvSpPr>
            <a:spLocks noEditPoints="1"/>
          </p:cNvSpPr>
          <p:nvPr/>
        </p:nvSpPr>
        <p:spPr bwMode="auto">
          <a:xfrm>
            <a:off x="4625462" y="2091717"/>
            <a:ext cx="776605" cy="727075"/>
          </a:xfrm>
          <a:custGeom>
            <a:avLst/>
            <a:gdLst>
              <a:gd name="T0" fmla="*/ 30 w 162"/>
              <a:gd name="T1" fmla="*/ 23 h 190"/>
              <a:gd name="T2" fmla="*/ 30 w 162"/>
              <a:gd name="T3" fmla="*/ 47 h 190"/>
              <a:gd name="T4" fmla="*/ 0 w 162"/>
              <a:gd name="T5" fmla="*/ 47 h 190"/>
              <a:gd name="T6" fmla="*/ 0 w 162"/>
              <a:gd name="T7" fmla="*/ 135 h 190"/>
              <a:gd name="T8" fmla="*/ 30 w 162"/>
              <a:gd name="T9" fmla="*/ 135 h 190"/>
              <a:gd name="T10" fmla="*/ 83 w 162"/>
              <a:gd name="T11" fmla="*/ 190 h 190"/>
              <a:gd name="T12" fmla="*/ 135 w 162"/>
              <a:gd name="T13" fmla="*/ 135 h 190"/>
              <a:gd name="T14" fmla="*/ 162 w 162"/>
              <a:gd name="T15" fmla="*/ 135 h 190"/>
              <a:gd name="T16" fmla="*/ 162 w 162"/>
              <a:gd name="T17" fmla="*/ 47 h 190"/>
              <a:gd name="T18" fmla="*/ 115 w 162"/>
              <a:gd name="T19" fmla="*/ 47 h 190"/>
              <a:gd name="T20" fmla="*/ 115 w 162"/>
              <a:gd name="T21" fmla="*/ 16 h 190"/>
              <a:gd name="T22" fmla="*/ 98 w 162"/>
              <a:gd name="T23" fmla="*/ 16 h 190"/>
              <a:gd name="T24" fmla="*/ 98 w 162"/>
              <a:gd name="T25" fmla="*/ 47 h 190"/>
              <a:gd name="T26" fmla="*/ 92 w 162"/>
              <a:gd name="T27" fmla="*/ 47 h 190"/>
              <a:gd name="T28" fmla="*/ 92 w 162"/>
              <a:gd name="T29" fmla="*/ 9 h 190"/>
              <a:gd name="T30" fmla="*/ 75 w 162"/>
              <a:gd name="T31" fmla="*/ 9 h 190"/>
              <a:gd name="T32" fmla="*/ 75 w 162"/>
              <a:gd name="T33" fmla="*/ 47 h 190"/>
              <a:gd name="T34" fmla="*/ 69 w 162"/>
              <a:gd name="T35" fmla="*/ 47 h 190"/>
              <a:gd name="T36" fmla="*/ 69 w 162"/>
              <a:gd name="T37" fmla="*/ 16 h 190"/>
              <a:gd name="T38" fmla="*/ 52 w 162"/>
              <a:gd name="T39" fmla="*/ 16 h 190"/>
              <a:gd name="T40" fmla="*/ 52 w 162"/>
              <a:gd name="T41" fmla="*/ 47 h 190"/>
              <a:gd name="T42" fmla="*/ 46 w 162"/>
              <a:gd name="T43" fmla="*/ 47 h 190"/>
              <a:gd name="T44" fmla="*/ 46 w 162"/>
              <a:gd name="T45" fmla="*/ 23 h 190"/>
              <a:gd name="T46" fmla="*/ 30 w 162"/>
              <a:gd name="T47" fmla="*/ 23 h 190"/>
              <a:gd name="T48" fmla="*/ 118 w 162"/>
              <a:gd name="T49" fmla="*/ 90 h 190"/>
              <a:gd name="T50" fmla="*/ 135 w 162"/>
              <a:gd name="T51" fmla="*/ 90 h 190"/>
              <a:gd name="T52" fmla="*/ 135 w 162"/>
              <a:gd name="T53" fmla="*/ 130 h 190"/>
              <a:gd name="T54" fmla="*/ 157 w 162"/>
              <a:gd name="T55" fmla="*/ 130 h 190"/>
              <a:gd name="T56" fmla="*/ 157 w 162"/>
              <a:gd name="T57" fmla="*/ 52 h 190"/>
              <a:gd name="T58" fmla="*/ 5 w 162"/>
              <a:gd name="T59" fmla="*/ 52 h 190"/>
              <a:gd name="T60" fmla="*/ 5 w 162"/>
              <a:gd name="T61" fmla="*/ 130 h 190"/>
              <a:gd name="T62" fmla="*/ 118 w 162"/>
              <a:gd name="T63" fmla="*/ 130 h 190"/>
              <a:gd name="T64" fmla="*/ 118 w 162"/>
              <a:gd name="T65" fmla="*/ 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2" h="190">
                <a:moveTo>
                  <a:pt x="30" y="23"/>
                </a:moveTo>
                <a:cubicBezTo>
                  <a:pt x="30" y="47"/>
                  <a:pt x="30" y="47"/>
                  <a:pt x="30" y="47"/>
                </a:cubicBezTo>
                <a:cubicBezTo>
                  <a:pt x="0" y="47"/>
                  <a:pt x="0" y="47"/>
                  <a:pt x="0" y="47"/>
                </a:cubicBezTo>
                <a:cubicBezTo>
                  <a:pt x="0" y="135"/>
                  <a:pt x="0" y="135"/>
                  <a:pt x="0" y="135"/>
                </a:cubicBezTo>
                <a:cubicBezTo>
                  <a:pt x="30" y="135"/>
                  <a:pt x="30" y="135"/>
                  <a:pt x="30" y="135"/>
                </a:cubicBezTo>
                <a:cubicBezTo>
                  <a:pt x="31" y="165"/>
                  <a:pt x="55" y="190"/>
                  <a:pt x="83" y="190"/>
                </a:cubicBezTo>
                <a:cubicBezTo>
                  <a:pt x="111" y="190"/>
                  <a:pt x="135" y="165"/>
                  <a:pt x="135" y="135"/>
                </a:cubicBezTo>
                <a:cubicBezTo>
                  <a:pt x="162" y="135"/>
                  <a:pt x="162" y="135"/>
                  <a:pt x="162" y="135"/>
                </a:cubicBezTo>
                <a:cubicBezTo>
                  <a:pt x="162" y="47"/>
                  <a:pt x="162" y="47"/>
                  <a:pt x="162" y="47"/>
                </a:cubicBezTo>
                <a:cubicBezTo>
                  <a:pt x="115" y="47"/>
                  <a:pt x="115" y="47"/>
                  <a:pt x="115" y="47"/>
                </a:cubicBezTo>
                <a:cubicBezTo>
                  <a:pt x="115" y="16"/>
                  <a:pt x="115" y="16"/>
                  <a:pt x="115" y="16"/>
                </a:cubicBezTo>
                <a:cubicBezTo>
                  <a:pt x="113" y="6"/>
                  <a:pt x="101" y="7"/>
                  <a:pt x="98" y="16"/>
                </a:cubicBezTo>
                <a:cubicBezTo>
                  <a:pt x="98" y="47"/>
                  <a:pt x="98" y="47"/>
                  <a:pt x="98" y="47"/>
                </a:cubicBezTo>
                <a:cubicBezTo>
                  <a:pt x="92" y="47"/>
                  <a:pt x="92" y="47"/>
                  <a:pt x="92" y="47"/>
                </a:cubicBezTo>
                <a:cubicBezTo>
                  <a:pt x="92" y="9"/>
                  <a:pt x="92" y="9"/>
                  <a:pt x="92" y="9"/>
                </a:cubicBezTo>
                <a:cubicBezTo>
                  <a:pt x="88" y="0"/>
                  <a:pt x="79" y="0"/>
                  <a:pt x="75" y="9"/>
                </a:cubicBezTo>
                <a:cubicBezTo>
                  <a:pt x="75" y="47"/>
                  <a:pt x="75" y="47"/>
                  <a:pt x="75" y="47"/>
                </a:cubicBezTo>
                <a:cubicBezTo>
                  <a:pt x="69" y="47"/>
                  <a:pt x="69" y="47"/>
                  <a:pt x="69" y="47"/>
                </a:cubicBezTo>
                <a:cubicBezTo>
                  <a:pt x="69" y="16"/>
                  <a:pt x="69" y="16"/>
                  <a:pt x="69" y="16"/>
                </a:cubicBezTo>
                <a:cubicBezTo>
                  <a:pt x="66" y="8"/>
                  <a:pt x="57" y="6"/>
                  <a:pt x="52" y="16"/>
                </a:cubicBezTo>
                <a:cubicBezTo>
                  <a:pt x="52" y="47"/>
                  <a:pt x="52" y="47"/>
                  <a:pt x="52" y="47"/>
                </a:cubicBezTo>
                <a:cubicBezTo>
                  <a:pt x="46" y="47"/>
                  <a:pt x="46" y="47"/>
                  <a:pt x="46" y="47"/>
                </a:cubicBezTo>
                <a:cubicBezTo>
                  <a:pt x="46" y="23"/>
                  <a:pt x="46" y="23"/>
                  <a:pt x="46" y="23"/>
                </a:cubicBezTo>
                <a:cubicBezTo>
                  <a:pt x="43" y="15"/>
                  <a:pt x="34" y="13"/>
                  <a:pt x="30" y="23"/>
                </a:cubicBezTo>
                <a:close/>
                <a:moveTo>
                  <a:pt x="118" y="90"/>
                </a:moveTo>
                <a:cubicBezTo>
                  <a:pt x="122" y="70"/>
                  <a:pt x="132" y="75"/>
                  <a:pt x="135" y="90"/>
                </a:cubicBezTo>
                <a:cubicBezTo>
                  <a:pt x="135" y="130"/>
                  <a:pt x="135" y="130"/>
                  <a:pt x="135" y="130"/>
                </a:cubicBezTo>
                <a:cubicBezTo>
                  <a:pt x="157" y="130"/>
                  <a:pt x="157" y="130"/>
                  <a:pt x="157" y="130"/>
                </a:cubicBezTo>
                <a:cubicBezTo>
                  <a:pt x="157" y="52"/>
                  <a:pt x="157" y="52"/>
                  <a:pt x="157" y="52"/>
                </a:cubicBezTo>
                <a:cubicBezTo>
                  <a:pt x="5" y="52"/>
                  <a:pt x="5" y="52"/>
                  <a:pt x="5" y="52"/>
                </a:cubicBezTo>
                <a:cubicBezTo>
                  <a:pt x="5" y="130"/>
                  <a:pt x="5" y="130"/>
                  <a:pt x="5" y="130"/>
                </a:cubicBezTo>
                <a:cubicBezTo>
                  <a:pt x="118" y="130"/>
                  <a:pt x="118" y="130"/>
                  <a:pt x="118" y="130"/>
                </a:cubicBezTo>
                <a:lnTo>
                  <a:pt x="118" y="90"/>
                </a:lnTo>
                <a:close/>
              </a:path>
            </a:pathLst>
          </a:custGeom>
          <a:solidFill>
            <a:schemeClr val="bg1"/>
          </a:solidFill>
          <a:ln>
            <a:noFill/>
          </a:ln>
        </p:spPr>
        <p:txBody>
          <a:bodyPr/>
          <a:lstStyle/>
          <a:p>
            <a:pPr defTabSz="685165" eaLnBrk="1" fontAlgn="auto" hangingPunct="1">
              <a:spcBef>
                <a:spcPts val="0"/>
              </a:spcBef>
              <a:spcAft>
                <a:spcPts val="0"/>
              </a:spcAft>
              <a:defRPr/>
            </a:pPr>
            <a:endParaRPr lang="zh-CN" altLang="en-US" sz="1350" strike="noStrike" noProof="1">
              <a:solidFill>
                <a:schemeClr val="bg1"/>
              </a:solidFill>
              <a:latin typeface="Arial" panose="020B0604020202020204"/>
              <a:ea typeface="微软雅黑" panose="020B0503020204020204" pitchFamily="34" charset="-122"/>
              <a:sym typeface="Arial" panose="020B0604020202020204"/>
            </a:endParaRPr>
          </a:p>
        </p:txBody>
      </p:sp>
      <p:grpSp>
        <p:nvGrpSpPr>
          <p:cNvPr id="10" name="组合 9"/>
          <p:cNvGrpSpPr/>
          <p:nvPr/>
        </p:nvGrpSpPr>
        <p:grpSpPr>
          <a:xfrm>
            <a:off x="7508362" y="2106322"/>
            <a:ext cx="622935" cy="648970"/>
            <a:chOff x="11290" y="3808"/>
            <a:chExt cx="981" cy="1022"/>
          </a:xfrm>
          <a:solidFill>
            <a:schemeClr val="bg1"/>
          </a:solidFill>
        </p:grpSpPr>
        <p:sp>
          <p:nvSpPr>
            <p:cNvPr id="11" name="Freeform 163"/>
            <p:cNvSpPr/>
            <p:nvPr/>
          </p:nvSpPr>
          <p:spPr bwMode="auto">
            <a:xfrm>
              <a:off x="11325" y="4150"/>
              <a:ext cx="868" cy="680"/>
            </a:xfrm>
            <a:custGeom>
              <a:avLst/>
              <a:gdLst>
                <a:gd name="T0" fmla="*/ 123 w 128"/>
                <a:gd name="T1" fmla="*/ 58 h 94"/>
                <a:gd name="T2" fmla="*/ 99 w 128"/>
                <a:gd name="T3" fmla="*/ 39 h 94"/>
                <a:gd name="T4" fmla="*/ 64 w 128"/>
                <a:gd name="T5" fmla="*/ 0 h 94"/>
                <a:gd name="T6" fmla="*/ 29 w 128"/>
                <a:gd name="T7" fmla="*/ 39 h 94"/>
                <a:gd name="T8" fmla="*/ 5 w 128"/>
                <a:gd name="T9" fmla="*/ 58 h 94"/>
                <a:gd name="T10" fmla="*/ 14 w 128"/>
                <a:gd name="T11" fmla="*/ 85 h 94"/>
                <a:gd name="T12" fmla="*/ 59 w 128"/>
                <a:gd name="T13" fmla="*/ 84 h 94"/>
                <a:gd name="T14" fmla="*/ 64 w 128"/>
                <a:gd name="T15" fmla="*/ 83 h 94"/>
                <a:gd name="T16" fmla="*/ 69 w 128"/>
                <a:gd name="T17" fmla="*/ 84 h 94"/>
                <a:gd name="T18" fmla="*/ 114 w 128"/>
                <a:gd name="T19" fmla="*/ 85 h 94"/>
                <a:gd name="T20" fmla="*/ 123 w 128"/>
                <a:gd name="T21" fmla="*/ 5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94">
                  <a:moveTo>
                    <a:pt x="123" y="58"/>
                  </a:moveTo>
                  <a:cubicBezTo>
                    <a:pt x="119" y="48"/>
                    <a:pt x="105" y="45"/>
                    <a:pt x="99" y="39"/>
                  </a:cubicBezTo>
                  <a:cubicBezTo>
                    <a:pt x="85" y="25"/>
                    <a:pt x="88" y="2"/>
                    <a:pt x="64" y="0"/>
                  </a:cubicBezTo>
                  <a:cubicBezTo>
                    <a:pt x="40" y="2"/>
                    <a:pt x="43" y="25"/>
                    <a:pt x="29" y="39"/>
                  </a:cubicBezTo>
                  <a:cubicBezTo>
                    <a:pt x="23" y="45"/>
                    <a:pt x="9" y="48"/>
                    <a:pt x="5" y="58"/>
                  </a:cubicBezTo>
                  <a:cubicBezTo>
                    <a:pt x="0" y="69"/>
                    <a:pt x="8" y="80"/>
                    <a:pt x="14" y="85"/>
                  </a:cubicBezTo>
                  <a:cubicBezTo>
                    <a:pt x="26" y="94"/>
                    <a:pt x="45" y="85"/>
                    <a:pt x="59" y="84"/>
                  </a:cubicBezTo>
                  <a:cubicBezTo>
                    <a:pt x="60" y="83"/>
                    <a:pt x="62" y="83"/>
                    <a:pt x="64" y="83"/>
                  </a:cubicBezTo>
                  <a:cubicBezTo>
                    <a:pt x="66" y="83"/>
                    <a:pt x="68" y="83"/>
                    <a:pt x="69" y="84"/>
                  </a:cubicBezTo>
                  <a:cubicBezTo>
                    <a:pt x="83" y="85"/>
                    <a:pt x="102" y="94"/>
                    <a:pt x="114" y="85"/>
                  </a:cubicBezTo>
                  <a:cubicBezTo>
                    <a:pt x="120" y="80"/>
                    <a:pt x="128" y="69"/>
                    <a:pt x="123" y="58"/>
                  </a:cubicBezTo>
                </a:path>
              </a:pathLst>
            </a:custGeom>
            <a:grpFill/>
            <a:ln>
              <a:noFill/>
            </a:ln>
          </p:spPr>
          <p:txBody>
            <a:bodyPr/>
            <a:lstStyle/>
            <a:p>
              <a:pPr defTabSz="685165" eaLnBrk="1" fontAlgn="auto" hangingPunct="1">
                <a:spcBef>
                  <a:spcPts val="0"/>
                </a:spcBef>
                <a:spcAft>
                  <a:spcPts val="0"/>
                </a:spcAft>
                <a:defRPr/>
              </a:pPr>
              <a:endParaRPr lang="zh-CN" altLang="en-US" sz="1350" strike="noStrike" noProof="1">
                <a:solidFill>
                  <a:schemeClr val="bg1"/>
                </a:solidFill>
                <a:latin typeface="Arial" panose="020B0604020202020204"/>
                <a:ea typeface="微软雅黑" panose="020B0503020204020204" pitchFamily="34" charset="-122"/>
                <a:sym typeface="Arial" panose="020B0604020202020204"/>
              </a:endParaRPr>
            </a:p>
          </p:txBody>
        </p:sp>
        <p:sp>
          <p:nvSpPr>
            <p:cNvPr id="12" name="Freeform 164"/>
            <p:cNvSpPr/>
            <p:nvPr/>
          </p:nvSpPr>
          <p:spPr bwMode="auto">
            <a:xfrm>
              <a:off x="11790" y="3808"/>
              <a:ext cx="260" cy="343"/>
            </a:xfrm>
            <a:custGeom>
              <a:avLst/>
              <a:gdLst>
                <a:gd name="T0" fmla="*/ 35 w 38"/>
                <a:gd name="T1" fmla="*/ 28 h 47"/>
                <a:gd name="T2" fmla="*/ 13 w 38"/>
                <a:gd name="T3" fmla="*/ 45 h 47"/>
                <a:gd name="T4" fmla="*/ 3 w 38"/>
                <a:gd name="T5" fmla="*/ 19 h 47"/>
                <a:gd name="T6" fmla="*/ 25 w 38"/>
                <a:gd name="T7" fmla="*/ 2 h 47"/>
                <a:gd name="T8" fmla="*/ 35 w 38"/>
                <a:gd name="T9" fmla="*/ 28 h 47"/>
              </a:gdLst>
              <a:ahLst/>
              <a:cxnLst>
                <a:cxn ang="0">
                  <a:pos x="T0" y="T1"/>
                </a:cxn>
                <a:cxn ang="0">
                  <a:pos x="T2" y="T3"/>
                </a:cxn>
                <a:cxn ang="0">
                  <a:pos x="T4" y="T5"/>
                </a:cxn>
                <a:cxn ang="0">
                  <a:pos x="T6" y="T7"/>
                </a:cxn>
                <a:cxn ang="0">
                  <a:pos x="T8" y="T9"/>
                </a:cxn>
              </a:cxnLst>
              <a:rect l="0" t="0" r="r" b="b"/>
              <a:pathLst>
                <a:path w="38" h="47">
                  <a:moveTo>
                    <a:pt x="35" y="28"/>
                  </a:moveTo>
                  <a:cubicBezTo>
                    <a:pt x="32" y="40"/>
                    <a:pt x="22" y="47"/>
                    <a:pt x="13" y="45"/>
                  </a:cubicBezTo>
                  <a:cubicBezTo>
                    <a:pt x="4" y="43"/>
                    <a:pt x="0" y="31"/>
                    <a:pt x="3" y="19"/>
                  </a:cubicBezTo>
                  <a:cubicBezTo>
                    <a:pt x="6" y="8"/>
                    <a:pt x="16" y="0"/>
                    <a:pt x="25" y="2"/>
                  </a:cubicBezTo>
                  <a:cubicBezTo>
                    <a:pt x="34" y="5"/>
                    <a:pt x="38" y="16"/>
                    <a:pt x="35" y="28"/>
                  </a:cubicBezTo>
                </a:path>
              </a:pathLst>
            </a:custGeom>
            <a:grpFill/>
            <a:ln>
              <a:noFill/>
            </a:ln>
          </p:spPr>
          <p:txBody>
            <a:bodyPr/>
            <a:lstStyle/>
            <a:p>
              <a:pPr defTabSz="685165" eaLnBrk="1" fontAlgn="auto" hangingPunct="1">
                <a:spcBef>
                  <a:spcPts val="0"/>
                </a:spcBef>
                <a:spcAft>
                  <a:spcPts val="0"/>
                </a:spcAft>
                <a:defRPr/>
              </a:pPr>
              <a:endParaRPr lang="zh-CN" altLang="en-US" sz="1350" strike="noStrike" noProof="1">
                <a:solidFill>
                  <a:schemeClr val="bg1"/>
                </a:solidFill>
                <a:latin typeface="Arial" panose="020B0604020202020204"/>
                <a:ea typeface="微软雅黑" panose="020B0503020204020204" pitchFamily="34" charset="-122"/>
                <a:sym typeface="Arial" panose="020B0604020202020204"/>
              </a:endParaRPr>
            </a:p>
          </p:txBody>
        </p:sp>
        <p:sp>
          <p:nvSpPr>
            <p:cNvPr id="13" name="Freeform 165"/>
            <p:cNvSpPr/>
            <p:nvPr/>
          </p:nvSpPr>
          <p:spPr bwMode="auto">
            <a:xfrm>
              <a:off x="11290" y="4070"/>
              <a:ext cx="250" cy="340"/>
            </a:xfrm>
            <a:custGeom>
              <a:avLst/>
              <a:gdLst>
                <a:gd name="T0" fmla="*/ 35 w 38"/>
                <a:gd name="T1" fmla="*/ 19 h 47"/>
                <a:gd name="T2" fmla="*/ 25 w 38"/>
                <a:gd name="T3" fmla="*/ 45 h 47"/>
                <a:gd name="T4" fmla="*/ 3 w 38"/>
                <a:gd name="T5" fmla="*/ 28 h 47"/>
                <a:gd name="T6" fmla="*/ 13 w 38"/>
                <a:gd name="T7" fmla="*/ 2 h 47"/>
                <a:gd name="T8" fmla="*/ 35 w 38"/>
                <a:gd name="T9" fmla="*/ 19 h 47"/>
              </a:gdLst>
              <a:ahLst/>
              <a:cxnLst>
                <a:cxn ang="0">
                  <a:pos x="T0" y="T1"/>
                </a:cxn>
                <a:cxn ang="0">
                  <a:pos x="T2" y="T3"/>
                </a:cxn>
                <a:cxn ang="0">
                  <a:pos x="T4" y="T5"/>
                </a:cxn>
                <a:cxn ang="0">
                  <a:pos x="T6" y="T7"/>
                </a:cxn>
                <a:cxn ang="0">
                  <a:pos x="T8" y="T9"/>
                </a:cxn>
              </a:cxnLst>
              <a:rect l="0" t="0" r="r" b="b"/>
              <a:pathLst>
                <a:path w="38" h="47">
                  <a:moveTo>
                    <a:pt x="35" y="19"/>
                  </a:moveTo>
                  <a:cubicBezTo>
                    <a:pt x="38" y="31"/>
                    <a:pt x="34" y="43"/>
                    <a:pt x="25" y="45"/>
                  </a:cubicBezTo>
                  <a:cubicBezTo>
                    <a:pt x="16" y="47"/>
                    <a:pt x="6" y="40"/>
                    <a:pt x="3" y="28"/>
                  </a:cubicBezTo>
                  <a:cubicBezTo>
                    <a:pt x="0" y="16"/>
                    <a:pt x="4" y="5"/>
                    <a:pt x="13" y="2"/>
                  </a:cubicBezTo>
                  <a:cubicBezTo>
                    <a:pt x="22" y="0"/>
                    <a:pt x="32" y="8"/>
                    <a:pt x="35" y="19"/>
                  </a:cubicBezTo>
                </a:path>
              </a:pathLst>
            </a:custGeom>
            <a:grpFill/>
            <a:ln>
              <a:noFill/>
            </a:ln>
          </p:spPr>
          <p:txBody>
            <a:bodyPr/>
            <a:lstStyle/>
            <a:p>
              <a:pPr defTabSz="685165" eaLnBrk="1" fontAlgn="auto" hangingPunct="1">
                <a:spcBef>
                  <a:spcPts val="0"/>
                </a:spcBef>
                <a:spcAft>
                  <a:spcPts val="0"/>
                </a:spcAft>
                <a:defRPr/>
              </a:pPr>
              <a:endParaRPr lang="zh-CN" altLang="en-US" sz="1350" strike="noStrike" noProof="1">
                <a:solidFill>
                  <a:schemeClr val="bg1"/>
                </a:solidFill>
                <a:latin typeface="Arial" panose="020B0604020202020204"/>
                <a:ea typeface="微软雅黑" panose="020B0503020204020204" pitchFamily="34" charset="-122"/>
                <a:sym typeface="Arial" panose="020B0604020202020204"/>
              </a:endParaRPr>
            </a:p>
          </p:txBody>
        </p:sp>
        <p:sp>
          <p:nvSpPr>
            <p:cNvPr id="14" name="Freeform 166"/>
            <p:cNvSpPr/>
            <p:nvPr/>
          </p:nvSpPr>
          <p:spPr bwMode="auto">
            <a:xfrm>
              <a:off x="11503" y="3820"/>
              <a:ext cx="263" cy="343"/>
            </a:xfrm>
            <a:custGeom>
              <a:avLst/>
              <a:gdLst>
                <a:gd name="T0" fmla="*/ 35 w 38"/>
                <a:gd name="T1" fmla="*/ 20 h 48"/>
                <a:gd name="T2" fmla="*/ 25 w 38"/>
                <a:gd name="T3" fmla="*/ 45 h 48"/>
                <a:gd name="T4" fmla="*/ 3 w 38"/>
                <a:gd name="T5" fmla="*/ 28 h 48"/>
                <a:gd name="T6" fmla="*/ 13 w 38"/>
                <a:gd name="T7" fmla="*/ 2 h 48"/>
                <a:gd name="T8" fmla="*/ 35 w 38"/>
                <a:gd name="T9" fmla="*/ 20 h 48"/>
              </a:gdLst>
              <a:ahLst/>
              <a:cxnLst>
                <a:cxn ang="0">
                  <a:pos x="T0" y="T1"/>
                </a:cxn>
                <a:cxn ang="0">
                  <a:pos x="T2" y="T3"/>
                </a:cxn>
                <a:cxn ang="0">
                  <a:pos x="T4" y="T5"/>
                </a:cxn>
                <a:cxn ang="0">
                  <a:pos x="T6" y="T7"/>
                </a:cxn>
                <a:cxn ang="0">
                  <a:pos x="T8" y="T9"/>
                </a:cxn>
              </a:cxnLst>
              <a:rect l="0" t="0" r="r" b="b"/>
              <a:pathLst>
                <a:path w="38" h="48">
                  <a:moveTo>
                    <a:pt x="35" y="20"/>
                  </a:moveTo>
                  <a:cubicBezTo>
                    <a:pt x="38" y="31"/>
                    <a:pt x="33" y="43"/>
                    <a:pt x="25" y="45"/>
                  </a:cubicBezTo>
                  <a:cubicBezTo>
                    <a:pt x="16" y="48"/>
                    <a:pt x="6" y="40"/>
                    <a:pt x="3" y="28"/>
                  </a:cubicBezTo>
                  <a:cubicBezTo>
                    <a:pt x="0" y="16"/>
                    <a:pt x="4" y="5"/>
                    <a:pt x="13" y="2"/>
                  </a:cubicBezTo>
                  <a:cubicBezTo>
                    <a:pt x="22" y="0"/>
                    <a:pt x="32" y="8"/>
                    <a:pt x="35" y="20"/>
                  </a:cubicBezTo>
                </a:path>
              </a:pathLst>
            </a:custGeom>
            <a:grpFill/>
            <a:ln>
              <a:noFill/>
            </a:ln>
          </p:spPr>
          <p:txBody>
            <a:bodyPr/>
            <a:lstStyle/>
            <a:p>
              <a:pPr defTabSz="685165" eaLnBrk="1" fontAlgn="auto" hangingPunct="1">
                <a:spcBef>
                  <a:spcPts val="0"/>
                </a:spcBef>
                <a:spcAft>
                  <a:spcPts val="0"/>
                </a:spcAft>
                <a:defRPr/>
              </a:pPr>
              <a:endParaRPr lang="zh-CN" altLang="en-US" sz="1350" strike="noStrike" noProof="1">
                <a:solidFill>
                  <a:schemeClr val="bg1"/>
                </a:solidFill>
                <a:latin typeface="Arial" panose="020B0604020202020204"/>
                <a:ea typeface="微软雅黑" panose="020B0503020204020204" pitchFamily="34" charset="-122"/>
                <a:sym typeface="Arial" panose="020B0604020202020204"/>
              </a:endParaRPr>
            </a:p>
          </p:txBody>
        </p:sp>
        <p:sp>
          <p:nvSpPr>
            <p:cNvPr id="15" name="Freeform 167"/>
            <p:cNvSpPr/>
            <p:nvPr/>
          </p:nvSpPr>
          <p:spPr bwMode="auto">
            <a:xfrm>
              <a:off x="12013" y="4030"/>
              <a:ext cx="258" cy="340"/>
            </a:xfrm>
            <a:custGeom>
              <a:avLst/>
              <a:gdLst>
                <a:gd name="T0" fmla="*/ 35 w 38"/>
                <a:gd name="T1" fmla="*/ 28 h 48"/>
                <a:gd name="T2" fmla="*/ 13 w 38"/>
                <a:gd name="T3" fmla="*/ 45 h 48"/>
                <a:gd name="T4" fmla="*/ 3 w 38"/>
                <a:gd name="T5" fmla="*/ 20 h 48"/>
                <a:gd name="T6" fmla="*/ 25 w 38"/>
                <a:gd name="T7" fmla="*/ 2 h 48"/>
                <a:gd name="T8" fmla="*/ 35 w 38"/>
                <a:gd name="T9" fmla="*/ 28 h 48"/>
              </a:gdLst>
              <a:ahLst/>
              <a:cxnLst>
                <a:cxn ang="0">
                  <a:pos x="T0" y="T1"/>
                </a:cxn>
                <a:cxn ang="0">
                  <a:pos x="T2" y="T3"/>
                </a:cxn>
                <a:cxn ang="0">
                  <a:pos x="T4" y="T5"/>
                </a:cxn>
                <a:cxn ang="0">
                  <a:pos x="T6" y="T7"/>
                </a:cxn>
                <a:cxn ang="0">
                  <a:pos x="T8" y="T9"/>
                </a:cxn>
              </a:cxnLst>
              <a:rect l="0" t="0" r="r" b="b"/>
              <a:pathLst>
                <a:path w="38" h="48">
                  <a:moveTo>
                    <a:pt x="35" y="28"/>
                  </a:moveTo>
                  <a:cubicBezTo>
                    <a:pt x="32" y="40"/>
                    <a:pt x="22" y="48"/>
                    <a:pt x="13" y="45"/>
                  </a:cubicBezTo>
                  <a:cubicBezTo>
                    <a:pt x="5" y="43"/>
                    <a:pt x="0" y="31"/>
                    <a:pt x="3" y="20"/>
                  </a:cubicBezTo>
                  <a:cubicBezTo>
                    <a:pt x="6" y="8"/>
                    <a:pt x="16" y="0"/>
                    <a:pt x="25" y="2"/>
                  </a:cubicBezTo>
                  <a:cubicBezTo>
                    <a:pt x="34" y="5"/>
                    <a:pt x="38" y="16"/>
                    <a:pt x="35" y="28"/>
                  </a:cubicBezTo>
                </a:path>
              </a:pathLst>
            </a:custGeom>
            <a:grpFill/>
            <a:ln>
              <a:noFill/>
            </a:ln>
          </p:spPr>
          <p:txBody>
            <a:bodyPr/>
            <a:lstStyle/>
            <a:p>
              <a:pPr defTabSz="685165" eaLnBrk="1" fontAlgn="auto" hangingPunct="1">
                <a:spcBef>
                  <a:spcPts val="0"/>
                </a:spcBef>
                <a:spcAft>
                  <a:spcPts val="0"/>
                </a:spcAft>
                <a:defRPr/>
              </a:pPr>
              <a:endParaRPr lang="zh-CN" altLang="en-US" sz="1350" strike="noStrike" noProof="1">
                <a:solidFill>
                  <a:schemeClr val="bg1"/>
                </a:solidFill>
                <a:latin typeface="Arial" panose="020B0604020202020204"/>
                <a:ea typeface="微软雅黑" panose="020B0503020204020204" pitchFamily="34" charset="-122"/>
                <a:sym typeface="Arial" panose="020B0604020202020204"/>
              </a:endParaRPr>
            </a:p>
          </p:txBody>
        </p:sp>
      </p:grpSp>
      <p:sp>
        <p:nvSpPr>
          <p:cNvPr id="16" name="Freeform 127"/>
          <p:cNvSpPr/>
          <p:nvPr/>
        </p:nvSpPr>
        <p:spPr bwMode="auto">
          <a:xfrm>
            <a:off x="9740387" y="2106005"/>
            <a:ext cx="660400" cy="685800"/>
          </a:xfrm>
          <a:custGeom>
            <a:avLst/>
            <a:gdLst>
              <a:gd name="T0" fmla="*/ 70 w 95"/>
              <a:gd name="T1" fmla="*/ 76 h 127"/>
              <a:gd name="T2" fmla="*/ 90 w 95"/>
              <a:gd name="T3" fmla="*/ 76 h 127"/>
              <a:gd name="T4" fmla="*/ 66 w 95"/>
              <a:gd name="T5" fmla="*/ 47 h 127"/>
              <a:gd name="T6" fmla="*/ 79 w 95"/>
              <a:gd name="T7" fmla="*/ 47 h 127"/>
              <a:gd name="T8" fmla="*/ 56 w 95"/>
              <a:gd name="T9" fmla="*/ 21 h 127"/>
              <a:gd name="T10" fmla="*/ 64 w 95"/>
              <a:gd name="T11" fmla="*/ 21 h 127"/>
              <a:gd name="T12" fmla="*/ 48 w 95"/>
              <a:gd name="T13" fmla="*/ 0 h 127"/>
              <a:gd name="T14" fmla="*/ 32 w 95"/>
              <a:gd name="T15" fmla="*/ 21 h 127"/>
              <a:gd name="T16" fmla="*/ 40 w 95"/>
              <a:gd name="T17" fmla="*/ 21 h 127"/>
              <a:gd name="T18" fmla="*/ 16 w 95"/>
              <a:gd name="T19" fmla="*/ 47 h 127"/>
              <a:gd name="T20" fmla="*/ 29 w 95"/>
              <a:gd name="T21" fmla="*/ 47 h 127"/>
              <a:gd name="T22" fmla="*/ 5 w 95"/>
              <a:gd name="T23" fmla="*/ 76 h 127"/>
              <a:gd name="T24" fmla="*/ 25 w 95"/>
              <a:gd name="T25" fmla="*/ 76 h 127"/>
              <a:gd name="T26" fmla="*/ 0 w 95"/>
              <a:gd name="T27" fmla="*/ 108 h 127"/>
              <a:gd name="T28" fmla="*/ 37 w 95"/>
              <a:gd name="T29" fmla="*/ 108 h 127"/>
              <a:gd name="T30" fmla="*/ 37 w 95"/>
              <a:gd name="T31" fmla="*/ 127 h 127"/>
              <a:gd name="T32" fmla="*/ 58 w 95"/>
              <a:gd name="T33" fmla="*/ 127 h 127"/>
              <a:gd name="T34" fmla="*/ 58 w 95"/>
              <a:gd name="T35" fmla="*/ 108 h 127"/>
              <a:gd name="T36" fmla="*/ 95 w 95"/>
              <a:gd name="T37" fmla="*/ 108 h 127"/>
              <a:gd name="T38" fmla="*/ 70 w 95"/>
              <a:gd name="T39" fmla="*/ 7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27">
                <a:moveTo>
                  <a:pt x="70" y="76"/>
                </a:moveTo>
                <a:lnTo>
                  <a:pt x="90" y="76"/>
                </a:lnTo>
                <a:lnTo>
                  <a:pt x="66" y="47"/>
                </a:lnTo>
                <a:lnTo>
                  <a:pt x="79" y="47"/>
                </a:lnTo>
                <a:lnTo>
                  <a:pt x="56" y="21"/>
                </a:lnTo>
                <a:lnTo>
                  <a:pt x="64" y="21"/>
                </a:lnTo>
                <a:lnTo>
                  <a:pt x="48" y="0"/>
                </a:lnTo>
                <a:lnTo>
                  <a:pt x="32" y="21"/>
                </a:lnTo>
                <a:lnTo>
                  <a:pt x="40" y="21"/>
                </a:lnTo>
                <a:lnTo>
                  <a:pt x="16" y="47"/>
                </a:lnTo>
                <a:lnTo>
                  <a:pt x="29" y="47"/>
                </a:lnTo>
                <a:lnTo>
                  <a:pt x="5" y="76"/>
                </a:lnTo>
                <a:lnTo>
                  <a:pt x="25" y="76"/>
                </a:lnTo>
                <a:lnTo>
                  <a:pt x="0" y="108"/>
                </a:lnTo>
                <a:lnTo>
                  <a:pt x="37" y="108"/>
                </a:lnTo>
                <a:lnTo>
                  <a:pt x="37" y="127"/>
                </a:lnTo>
                <a:lnTo>
                  <a:pt x="58" y="127"/>
                </a:lnTo>
                <a:lnTo>
                  <a:pt x="58" y="108"/>
                </a:lnTo>
                <a:lnTo>
                  <a:pt x="95" y="108"/>
                </a:lnTo>
                <a:lnTo>
                  <a:pt x="70" y="76"/>
                </a:lnTo>
                <a:close/>
              </a:path>
            </a:pathLst>
          </a:custGeom>
          <a:solidFill>
            <a:schemeClr val="bg1"/>
          </a:solidFill>
          <a:ln>
            <a:noFill/>
          </a:ln>
        </p:spPr>
        <p:txBody>
          <a:bodyPr/>
          <a:lstStyle/>
          <a:p>
            <a:pPr defTabSz="685165" eaLnBrk="1" fontAlgn="auto" hangingPunct="1">
              <a:spcBef>
                <a:spcPts val="0"/>
              </a:spcBef>
              <a:spcAft>
                <a:spcPts val="0"/>
              </a:spcAft>
              <a:defRPr/>
            </a:pPr>
            <a:endParaRPr lang="zh-CN" altLang="en-US" sz="1350" strike="noStrike" noProof="1">
              <a:solidFill>
                <a:schemeClr val="bg1"/>
              </a:solidFill>
              <a:latin typeface="Arial" panose="020B0604020202020204"/>
              <a:ea typeface="微软雅黑" panose="020B0503020204020204" pitchFamily="34" charset="-122"/>
              <a:sym typeface="Arial" panose="020B0604020202020204"/>
            </a:endParaRPr>
          </a:p>
        </p:txBody>
      </p:sp>
      <p:sp>
        <p:nvSpPr>
          <p:cNvPr id="17" name="矩形 16"/>
          <p:cNvSpPr/>
          <p:nvPr/>
        </p:nvSpPr>
        <p:spPr>
          <a:xfrm>
            <a:off x="1448268" y="3122295"/>
            <a:ext cx="1826141" cy="338554"/>
          </a:xfrm>
          <a:prstGeom prst="rect">
            <a:avLst/>
          </a:prstGeom>
        </p:spPr>
        <p:txBody>
          <a:bodyPr wrap="none">
            <a:spAutoFit/>
          </a:bodyPr>
          <a:lstStyle/>
          <a:p>
            <a:pPr algn="ctr"/>
            <a:r>
              <a:rPr lang="zh-CN" altLang="en-US" sz="1600" b="1">
                <a:solidFill>
                  <a:schemeClr val="bg1"/>
                </a:solidFill>
                <a:latin typeface="Arial" panose="020B0604020202020204"/>
                <a:ea typeface="微软雅黑" panose="020B0503020204020204" pitchFamily="34" charset="-122"/>
                <a:sym typeface="Arial" panose="020B0604020202020204"/>
              </a:rPr>
              <a:t>单击此处输入标题</a:t>
            </a:r>
            <a:endParaRPr lang="zh-CN" altLang="en-US" sz="1600" b="1" dirty="0">
              <a:solidFill>
                <a:schemeClr val="bg1"/>
              </a:solidFill>
              <a:latin typeface="Arial" panose="020B0604020202020204"/>
              <a:ea typeface="微软雅黑" panose="020B0503020204020204" pitchFamily="34" charset="-122"/>
              <a:sym typeface="Arial" panose="020B0604020202020204"/>
            </a:endParaRPr>
          </a:p>
        </p:txBody>
      </p:sp>
      <p:sp>
        <p:nvSpPr>
          <p:cNvPr id="18" name="矩形 17"/>
          <p:cNvSpPr/>
          <p:nvPr/>
        </p:nvSpPr>
        <p:spPr>
          <a:xfrm>
            <a:off x="1382517" y="3611907"/>
            <a:ext cx="2352696" cy="932563"/>
          </a:xfrm>
          <a:prstGeom prst="rect">
            <a:avLst/>
          </a:prstGeom>
        </p:spPr>
        <p:txBody>
          <a:bodyPr wrap="square">
            <a:spAutoFit/>
          </a:bodyPr>
          <a:lstStyle/>
          <a:p>
            <a:pPr algn="ct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19" name="矩形 18"/>
          <p:cNvSpPr/>
          <p:nvPr/>
        </p:nvSpPr>
        <p:spPr>
          <a:xfrm>
            <a:off x="4101298" y="3122295"/>
            <a:ext cx="1826141" cy="338554"/>
          </a:xfrm>
          <a:prstGeom prst="rect">
            <a:avLst/>
          </a:prstGeom>
        </p:spPr>
        <p:txBody>
          <a:bodyPr wrap="none">
            <a:spAutoFit/>
          </a:bodyPr>
          <a:lstStyle/>
          <a:p>
            <a:pPr algn="ctr"/>
            <a:r>
              <a:rPr lang="zh-CN" altLang="en-US" sz="1600" b="1">
                <a:solidFill>
                  <a:schemeClr val="bg1"/>
                </a:solidFill>
                <a:latin typeface="Arial" panose="020B0604020202020204"/>
                <a:ea typeface="微软雅黑" panose="020B0503020204020204" pitchFamily="34" charset="-122"/>
                <a:sym typeface="Arial" panose="020B0604020202020204"/>
              </a:rPr>
              <a:t>单击此处输入标题</a:t>
            </a:r>
            <a:endParaRPr lang="zh-CN" altLang="en-US" sz="1600" b="1" dirty="0">
              <a:solidFill>
                <a:schemeClr val="bg1"/>
              </a:solidFill>
              <a:latin typeface="Arial" panose="020B0604020202020204"/>
              <a:ea typeface="微软雅黑" panose="020B0503020204020204" pitchFamily="34" charset="-122"/>
              <a:sym typeface="Arial" panose="020B0604020202020204"/>
            </a:endParaRPr>
          </a:p>
        </p:txBody>
      </p:sp>
      <p:sp>
        <p:nvSpPr>
          <p:cNvPr id="20" name="矩形 19"/>
          <p:cNvSpPr/>
          <p:nvPr/>
        </p:nvSpPr>
        <p:spPr>
          <a:xfrm>
            <a:off x="3952362" y="3611907"/>
            <a:ext cx="2352696" cy="932563"/>
          </a:xfrm>
          <a:prstGeom prst="rect">
            <a:avLst/>
          </a:prstGeom>
        </p:spPr>
        <p:txBody>
          <a:bodyPr wrap="square">
            <a:spAutoFit/>
          </a:bodyPr>
          <a:lstStyle/>
          <a:p>
            <a:pPr algn="ct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21" name="矩形 20"/>
          <p:cNvSpPr/>
          <p:nvPr/>
        </p:nvSpPr>
        <p:spPr>
          <a:xfrm>
            <a:off x="6893393" y="3122295"/>
            <a:ext cx="1826141" cy="338554"/>
          </a:xfrm>
          <a:prstGeom prst="rect">
            <a:avLst/>
          </a:prstGeom>
        </p:spPr>
        <p:txBody>
          <a:bodyPr wrap="none">
            <a:spAutoFit/>
          </a:bodyPr>
          <a:lstStyle/>
          <a:p>
            <a:pPr algn="ctr"/>
            <a:r>
              <a:rPr lang="zh-CN" altLang="en-US" sz="1600" b="1" dirty="0">
                <a:solidFill>
                  <a:schemeClr val="bg1"/>
                </a:solidFill>
                <a:latin typeface="Arial" panose="020B0604020202020204"/>
                <a:ea typeface="微软雅黑" panose="020B0503020204020204" pitchFamily="34" charset="-122"/>
                <a:sym typeface="Arial" panose="020B0604020202020204"/>
              </a:rPr>
              <a:t>单击此处输入标题</a:t>
            </a:r>
            <a:endParaRPr lang="zh-CN" altLang="en-US" sz="1600" b="1" dirty="0">
              <a:solidFill>
                <a:schemeClr val="bg1"/>
              </a:solidFill>
              <a:latin typeface="Arial" panose="020B0604020202020204"/>
              <a:ea typeface="微软雅黑" panose="020B0503020204020204" pitchFamily="34" charset="-122"/>
              <a:sym typeface="Arial" panose="020B0604020202020204"/>
            </a:endParaRPr>
          </a:p>
        </p:txBody>
      </p:sp>
      <p:sp>
        <p:nvSpPr>
          <p:cNvPr id="22" name="矩形 21"/>
          <p:cNvSpPr/>
          <p:nvPr/>
        </p:nvSpPr>
        <p:spPr>
          <a:xfrm>
            <a:off x="6522207" y="3611907"/>
            <a:ext cx="2352696" cy="932563"/>
          </a:xfrm>
          <a:prstGeom prst="rect">
            <a:avLst/>
          </a:prstGeom>
        </p:spPr>
        <p:txBody>
          <a:bodyPr wrap="square">
            <a:spAutoFit/>
          </a:bodyPr>
          <a:lstStyle/>
          <a:p>
            <a:pPr algn="ct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23" name="矩形 22"/>
          <p:cNvSpPr/>
          <p:nvPr/>
        </p:nvSpPr>
        <p:spPr>
          <a:xfrm>
            <a:off x="9157803" y="3122295"/>
            <a:ext cx="1826141" cy="338554"/>
          </a:xfrm>
          <a:prstGeom prst="rect">
            <a:avLst/>
          </a:prstGeom>
        </p:spPr>
        <p:txBody>
          <a:bodyPr wrap="none">
            <a:spAutoFit/>
          </a:bodyPr>
          <a:lstStyle/>
          <a:p>
            <a:pPr algn="ctr"/>
            <a:r>
              <a:rPr lang="zh-CN" altLang="en-US" sz="1600" b="1">
                <a:solidFill>
                  <a:schemeClr val="bg1"/>
                </a:solidFill>
                <a:latin typeface="Arial" panose="020B0604020202020204"/>
                <a:ea typeface="微软雅黑" panose="020B0503020204020204" pitchFamily="34" charset="-122"/>
                <a:sym typeface="Arial" panose="020B0604020202020204"/>
              </a:rPr>
              <a:t>单击此处输入标题</a:t>
            </a:r>
            <a:endParaRPr lang="zh-CN" altLang="en-US" sz="1600" b="1" dirty="0">
              <a:solidFill>
                <a:schemeClr val="bg1"/>
              </a:solidFill>
              <a:latin typeface="Arial" panose="020B0604020202020204"/>
              <a:ea typeface="微软雅黑" panose="020B0503020204020204" pitchFamily="34" charset="-122"/>
              <a:sym typeface="Arial" panose="020B0604020202020204"/>
            </a:endParaRPr>
          </a:p>
        </p:txBody>
      </p:sp>
      <p:sp>
        <p:nvSpPr>
          <p:cNvPr id="24" name="矩形 23"/>
          <p:cNvSpPr/>
          <p:nvPr/>
        </p:nvSpPr>
        <p:spPr>
          <a:xfrm>
            <a:off x="9092052" y="3611907"/>
            <a:ext cx="2352696" cy="932563"/>
          </a:xfrm>
          <a:prstGeom prst="rect">
            <a:avLst/>
          </a:prstGeom>
        </p:spPr>
        <p:txBody>
          <a:bodyPr wrap="square">
            <a:spAutoFit/>
          </a:bodyPr>
          <a:lstStyle/>
          <a:p>
            <a:pPr algn="ct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2" presetClass="entr" presetSubtype="4"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p:tgtEl>
                                          <p:spTgt spid="17"/>
                                        </p:tgtEl>
                                        <p:attrNameLst>
                                          <p:attrName>ppt_y</p:attrName>
                                        </p:attrNameLst>
                                      </p:cBhvr>
                                      <p:tavLst>
                                        <p:tav tm="0">
                                          <p:val>
                                            <p:strVal val="#ppt_y+#ppt_h*1.125000"/>
                                          </p:val>
                                        </p:tav>
                                        <p:tav tm="100000">
                                          <p:val>
                                            <p:strVal val="#ppt_y"/>
                                          </p:val>
                                        </p:tav>
                                      </p:tavLst>
                                    </p:anim>
                                    <p:animEffect transition="in" filter="wipe(up)">
                                      <p:cBhvr>
                                        <p:cTn id="14" dur="500"/>
                                        <p:tgtEl>
                                          <p:spTgt spid="17"/>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p:tgtEl>
                                          <p:spTgt spid="18"/>
                                        </p:tgtEl>
                                        <p:attrNameLst>
                                          <p:attrName>ppt_y</p:attrName>
                                        </p:attrNameLst>
                                      </p:cBhvr>
                                      <p:tavLst>
                                        <p:tav tm="0">
                                          <p:val>
                                            <p:strVal val="#ppt_y+#ppt_h*1.125000"/>
                                          </p:val>
                                        </p:tav>
                                        <p:tav tm="100000">
                                          <p:val>
                                            <p:strVal val="#ppt_y"/>
                                          </p:val>
                                        </p:tav>
                                      </p:tavLst>
                                    </p:anim>
                                    <p:animEffect transition="in" filter="wipe(up)">
                                      <p:cBhvr>
                                        <p:cTn id="18" dur="500"/>
                                        <p:tgtEl>
                                          <p:spTgt spid="18"/>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par>
                          <p:cTn id="25" fill="hold">
                            <p:stCondLst>
                              <p:cond delay="1500"/>
                            </p:stCondLst>
                            <p:childTnLst>
                              <p:par>
                                <p:cTn id="26" presetID="12" presetClass="entr" presetSubtype="4"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p:tgtEl>
                                          <p:spTgt spid="19"/>
                                        </p:tgtEl>
                                        <p:attrNameLst>
                                          <p:attrName>ppt_y</p:attrName>
                                        </p:attrNameLst>
                                      </p:cBhvr>
                                      <p:tavLst>
                                        <p:tav tm="0">
                                          <p:val>
                                            <p:strVal val="#ppt_y+#ppt_h*1.125000"/>
                                          </p:val>
                                        </p:tav>
                                        <p:tav tm="100000">
                                          <p:val>
                                            <p:strVal val="#ppt_y"/>
                                          </p:val>
                                        </p:tav>
                                      </p:tavLst>
                                    </p:anim>
                                    <p:animEffect transition="in" filter="wipe(up)">
                                      <p:cBhvr>
                                        <p:cTn id="29" dur="500"/>
                                        <p:tgtEl>
                                          <p:spTgt spid="19"/>
                                        </p:tgtEl>
                                      </p:cBhvr>
                                    </p:animEffect>
                                  </p:childTnLst>
                                </p:cTn>
                              </p:par>
                              <p:par>
                                <p:cTn id="30" presetID="12" presetClass="entr" presetSubtype="4"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p:tgtEl>
                                          <p:spTgt spid="20"/>
                                        </p:tgtEl>
                                        <p:attrNameLst>
                                          <p:attrName>ppt_y</p:attrName>
                                        </p:attrNameLst>
                                      </p:cBhvr>
                                      <p:tavLst>
                                        <p:tav tm="0">
                                          <p:val>
                                            <p:strVal val="#ppt_y+#ppt_h*1.125000"/>
                                          </p:val>
                                        </p:tav>
                                        <p:tav tm="100000">
                                          <p:val>
                                            <p:strVal val="#ppt_y"/>
                                          </p:val>
                                        </p:tav>
                                      </p:tavLst>
                                    </p:anim>
                                    <p:animEffect transition="in" filter="wipe(up)">
                                      <p:cBhvr>
                                        <p:cTn id="33" dur="500"/>
                                        <p:tgtEl>
                                          <p:spTgt spid="20"/>
                                        </p:tgtEl>
                                      </p:cBhvr>
                                    </p:animEffect>
                                  </p:childTnLst>
                                </p:cTn>
                              </p:par>
                            </p:childTnLst>
                          </p:cTn>
                        </p:par>
                        <p:par>
                          <p:cTn id="34" fill="hold">
                            <p:stCondLst>
                              <p:cond delay="2000"/>
                            </p:stCondLst>
                            <p:childTnLst>
                              <p:par>
                                <p:cTn id="35" presetID="53" presetClass="entr" presetSubtype="16"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2500"/>
                            </p:stCondLst>
                            <p:childTnLst>
                              <p:par>
                                <p:cTn id="41" presetID="12" presetClass="entr" presetSubtype="4"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p:tgtEl>
                                          <p:spTgt spid="21"/>
                                        </p:tgtEl>
                                        <p:attrNameLst>
                                          <p:attrName>ppt_y</p:attrName>
                                        </p:attrNameLst>
                                      </p:cBhvr>
                                      <p:tavLst>
                                        <p:tav tm="0">
                                          <p:val>
                                            <p:strVal val="#ppt_y+#ppt_h*1.125000"/>
                                          </p:val>
                                        </p:tav>
                                        <p:tav tm="100000">
                                          <p:val>
                                            <p:strVal val="#ppt_y"/>
                                          </p:val>
                                        </p:tav>
                                      </p:tavLst>
                                    </p:anim>
                                    <p:animEffect transition="in" filter="wipe(up)">
                                      <p:cBhvr>
                                        <p:cTn id="44" dur="500"/>
                                        <p:tgtEl>
                                          <p:spTgt spid="21"/>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p:tgtEl>
                                          <p:spTgt spid="22"/>
                                        </p:tgtEl>
                                        <p:attrNameLst>
                                          <p:attrName>ppt_y</p:attrName>
                                        </p:attrNameLst>
                                      </p:cBhvr>
                                      <p:tavLst>
                                        <p:tav tm="0">
                                          <p:val>
                                            <p:strVal val="#ppt_y+#ppt_h*1.125000"/>
                                          </p:val>
                                        </p:tav>
                                        <p:tav tm="100000">
                                          <p:val>
                                            <p:strVal val="#ppt_y"/>
                                          </p:val>
                                        </p:tav>
                                      </p:tavLst>
                                    </p:anim>
                                    <p:animEffect transition="in" filter="wipe(up)">
                                      <p:cBhvr>
                                        <p:cTn id="48" dur="500"/>
                                        <p:tgtEl>
                                          <p:spTgt spid="22"/>
                                        </p:tgtEl>
                                      </p:cBhvr>
                                    </p:animEffect>
                                  </p:childTnLst>
                                </p:cTn>
                              </p:par>
                            </p:childTnLst>
                          </p:cTn>
                        </p:par>
                        <p:par>
                          <p:cTn id="49" fill="hold">
                            <p:stCondLst>
                              <p:cond delay="3000"/>
                            </p:stCondLst>
                            <p:childTnLst>
                              <p:par>
                                <p:cTn id="50" presetID="53" presetClass="entr" presetSubtype="16"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animEffect transition="in" filter="fade">
                                      <p:cBhvr>
                                        <p:cTn id="54" dur="500"/>
                                        <p:tgtEl>
                                          <p:spTgt spid="16"/>
                                        </p:tgtEl>
                                      </p:cBhvr>
                                    </p:animEffect>
                                  </p:childTnLst>
                                </p:cTn>
                              </p:par>
                            </p:childTnLst>
                          </p:cTn>
                        </p:par>
                        <p:par>
                          <p:cTn id="55" fill="hold">
                            <p:stCondLst>
                              <p:cond delay="3500"/>
                            </p:stCondLst>
                            <p:childTnLst>
                              <p:par>
                                <p:cTn id="56" presetID="12" presetClass="entr" presetSubtype="4"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p:tgtEl>
                                          <p:spTgt spid="23"/>
                                        </p:tgtEl>
                                        <p:attrNameLst>
                                          <p:attrName>ppt_y</p:attrName>
                                        </p:attrNameLst>
                                      </p:cBhvr>
                                      <p:tavLst>
                                        <p:tav tm="0">
                                          <p:val>
                                            <p:strVal val="#ppt_y+#ppt_h*1.125000"/>
                                          </p:val>
                                        </p:tav>
                                        <p:tav tm="100000">
                                          <p:val>
                                            <p:strVal val="#ppt_y"/>
                                          </p:val>
                                        </p:tav>
                                      </p:tavLst>
                                    </p:anim>
                                    <p:animEffect transition="in" filter="wipe(up)">
                                      <p:cBhvr>
                                        <p:cTn id="59" dur="500"/>
                                        <p:tgtEl>
                                          <p:spTgt spid="23"/>
                                        </p:tgtEl>
                                      </p:cBhvr>
                                    </p:animEffect>
                                  </p:childTnLst>
                                </p:cTn>
                              </p:par>
                              <p:par>
                                <p:cTn id="60" presetID="12" presetClass="entr" presetSubtype="4" fill="hold" grpId="0" nodeType="withEffect">
                                  <p:stCondLst>
                                    <p:cond delay="0"/>
                                  </p:stCondLst>
                                  <p:childTnLst>
                                    <p:set>
                                      <p:cBhvr>
                                        <p:cTn id="61" dur="1" fill="hold">
                                          <p:stCondLst>
                                            <p:cond delay="0"/>
                                          </p:stCondLst>
                                        </p:cTn>
                                        <p:tgtEl>
                                          <p:spTgt spid="24"/>
                                        </p:tgtEl>
                                        <p:attrNameLst>
                                          <p:attrName>style.visibility</p:attrName>
                                        </p:attrNameLst>
                                      </p:cBhvr>
                                      <p:to>
                                        <p:strVal val="visible"/>
                                      </p:to>
                                    </p:set>
                                    <p:anim calcmode="lin" valueType="num">
                                      <p:cBhvr additive="base">
                                        <p:cTn id="62" dur="500"/>
                                        <p:tgtEl>
                                          <p:spTgt spid="24"/>
                                        </p:tgtEl>
                                        <p:attrNameLst>
                                          <p:attrName>ppt_y</p:attrName>
                                        </p:attrNameLst>
                                      </p:cBhvr>
                                      <p:tavLst>
                                        <p:tav tm="0">
                                          <p:val>
                                            <p:strVal val="#ppt_y+#ppt_h*1.125000"/>
                                          </p:val>
                                        </p:tav>
                                        <p:tav tm="100000">
                                          <p:val>
                                            <p:strVal val="#ppt_y"/>
                                          </p:val>
                                        </p:tav>
                                      </p:tavLst>
                                    </p:anim>
                                    <p:animEffect transition="in" filter="wipe(up)">
                                      <p:cBhvr>
                                        <p:cTn id="6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6" grpId="0" bldLvl="0" animBg="1"/>
      <p:bldP spid="17" grpId="0"/>
      <p:bldP spid="18" grpId="0"/>
      <p:bldP spid="19" grpId="0"/>
      <p:bldP spid="20" grpId="0"/>
      <p:bldP spid="21" grpId="0"/>
      <p:bldP spid="22" grpId="0"/>
      <p:bldP spid="23" grpId="0"/>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91728" y="206477"/>
            <a:ext cx="280220" cy="2802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 name="PA-文本框 6"/>
          <p:cNvSpPr txBox="1"/>
          <p:nvPr>
            <p:custDataLst>
              <p:tags r:id="rId1"/>
            </p:custDataLst>
          </p:nvPr>
        </p:nvSpPr>
        <p:spPr>
          <a:xfrm>
            <a:off x="471948" y="146532"/>
            <a:ext cx="1954381" cy="400110"/>
          </a:xfrm>
          <a:prstGeom prst="rect">
            <a:avLst/>
          </a:prstGeom>
          <a:noFill/>
        </p:spPr>
        <p:txBody>
          <a:bodyPr wrap="none" rtlCol="0">
            <a:spAutoFit/>
            <a:scene3d>
              <a:camera prst="orthographicFront"/>
              <a:lightRig rig="threePt" dir="t"/>
            </a:scene3d>
            <a:sp3d contourW="12700"/>
          </a:bodyPr>
          <a:lstStyle/>
          <a:p>
            <a:pPr algn="ctr"/>
            <a:r>
              <a:rPr lang="zh-CN" altLang="en-US" sz="20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2000" b="1" spc="300" dirty="0">
              <a:solidFill>
                <a:schemeClr val="bg1"/>
              </a:solidFill>
              <a:latin typeface="Arial" panose="020B0604020202020204"/>
              <a:ea typeface="微软雅黑" panose="020B0503020204020204" pitchFamily="34" charset="-122"/>
              <a:sym typeface="Arial" panose="020B0604020202020204"/>
            </a:endParaRPr>
          </a:p>
        </p:txBody>
      </p:sp>
      <p:grpSp>
        <p:nvGrpSpPr>
          <p:cNvPr id="8" name="组合 7"/>
          <p:cNvGrpSpPr/>
          <p:nvPr/>
        </p:nvGrpSpPr>
        <p:grpSpPr>
          <a:xfrm flipH="1">
            <a:off x="579630" y="1528247"/>
            <a:ext cx="11032740" cy="3854276"/>
            <a:chOff x="66507" y="1654864"/>
            <a:chExt cx="8378594" cy="2927056"/>
          </a:xfrm>
        </p:grpSpPr>
        <p:sp>
          <p:nvSpPr>
            <p:cNvPr id="9" name="椭圆 8"/>
            <p:cNvSpPr/>
            <p:nvPr/>
          </p:nvSpPr>
          <p:spPr>
            <a:xfrm>
              <a:off x="827584" y="2614138"/>
              <a:ext cx="680119" cy="6801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rPr>
                <a:t>标题</a:t>
              </a:r>
              <a:endParaRPr lang="zh-CN" altLang="en-US" sz="1600"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endParaRPr>
            </a:p>
          </p:txBody>
        </p:sp>
        <p:sp>
          <p:nvSpPr>
            <p:cNvPr id="10" name="虚尾箭头 41"/>
            <p:cNvSpPr/>
            <p:nvPr/>
          </p:nvSpPr>
          <p:spPr>
            <a:xfrm>
              <a:off x="1695270" y="2825526"/>
              <a:ext cx="395204" cy="257342"/>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07" tIns="45703" rIns="91407" bIns="45703" numCol="1" spcCol="0" rtlCol="0" fromWordArt="0" anchor="ctr" anchorCtr="0" forceAA="0" compatLnSpc="1">
              <a:noAutofit/>
            </a:bodyPr>
            <a:lstStyle/>
            <a:p>
              <a:pPr algn="ctr"/>
              <a:endParaRPr lang="zh-CN" altLang="en-US" dirty="0">
                <a:solidFill>
                  <a:schemeClr val="bg1"/>
                </a:solidFill>
                <a:latin typeface="Arial" panose="020B0604020202020204"/>
                <a:ea typeface="微软雅黑" panose="020B0503020204020204" pitchFamily="34" charset="-122"/>
                <a:sym typeface="Arial" panose="020B0604020202020204"/>
              </a:endParaRPr>
            </a:p>
          </p:txBody>
        </p:sp>
        <p:sp>
          <p:nvSpPr>
            <p:cNvPr id="11" name="椭圆 10"/>
            <p:cNvSpPr/>
            <p:nvPr/>
          </p:nvSpPr>
          <p:spPr>
            <a:xfrm>
              <a:off x="2278041" y="2614138"/>
              <a:ext cx="680119" cy="6801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rPr>
                <a:t>标题</a:t>
              </a:r>
              <a:endParaRPr lang="zh-CN" altLang="en-US" sz="1600"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endParaRPr>
            </a:p>
          </p:txBody>
        </p:sp>
        <p:sp>
          <p:nvSpPr>
            <p:cNvPr id="12" name="虚尾箭头 43"/>
            <p:cNvSpPr/>
            <p:nvPr/>
          </p:nvSpPr>
          <p:spPr>
            <a:xfrm>
              <a:off x="3145727" y="2825526"/>
              <a:ext cx="395204" cy="257342"/>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07" tIns="45703" rIns="91407" bIns="45703" numCol="1" spcCol="0" rtlCol="0" fromWordArt="0" anchor="ctr" anchorCtr="0" forceAA="0" compatLnSpc="1">
              <a:noAutofit/>
            </a:bodyPr>
            <a:lstStyle/>
            <a:p>
              <a:pPr algn="ctr"/>
              <a:endParaRPr lang="zh-CN" altLang="en-US" dirty="0">
                <a:solidFill>
                  <a:schemeClr val="bg1"/>
                </a:solidFill>
                <a:latin typeface="Arial" panose="020B0604020202020204"/>
                <a:ea typeface="微软雅黑" panose="020B0503020204020204" pitchFamily="34" charset="-122"/>
                <a:sym typeface="Arial" panose="020B0604020202020204"/>
              </a:endParaRPr>
            </a:p>
          </p:txBody>
        </p:sp>
        <p:sp>
          <p:nvSpPr>
            <p:cNvPr id="13" name="椭圆 12"/>
            <p:cNvSpPr/>
            <p:nvPr/>
          </p:nvSpPr>
          <p:spPr>
            <a:xfrm>
              <a:off x="3728498" y="2614138"/>
              <a:ext cx="680119" cy="6801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rPr>
                <a:t>标题</a:t>
              </a:r>
              <a:endParaRPr lang="zh-CN" altLang="en-US" sz="1600"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endParaRPr>
            </a:p>
          </p:txBody>
        </p:sp>
        <p:sp>
          <p:nvSpPr>
            <p:cNvPr id="14" name="虚尾箭头 45"/>
            <p:cNvSpPr/>
            <p:nvPr/>
          </p:nvSpPr>
          <p:spPr>
            <a:xfrm>
              <a:off x="4596184" y="2825526"/>
              <a:ext cx="395204" cy="257342"/>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07" tIns="45703" rIns="91407" bIns="45703" numCol="1" spcCol="0" rtlCol="0" fromWordArt="0" anchor="ctr" anchorCtr="0" forceAA="0" compatLnSpc="1">
              <a:noAutofit/>
            </a:bodyPr>
            <a:lstStyle/>
            <a:p>
              <a:pPr algn="ctr"/>
              <a:endParaRPr lang="zh-CN" altLang="en-US" dirty="0">
                <a:solidFill>
                  <a:schemeClr val="bg1"/>
                </a:solidFill>
                <a:latin typeface="Arial" panose="020B0604020202020204"/>
                <a:ea typeface="微软雅黑" panose="020B0503020204020204" pitchFamily="34" charset="-122"/>
                <a:sym typeface="Arial" panose="020B0604020202020204"/>
              </a:endParaRPr>
            </a:p>
          </p:txBody>
        </p:sp>
        <p:sp>
          <p:nvSpPr>
            <p:cNvPr id="15" name="椭圆 14"/>
            <p:cNvSpPr/>
            <p:nvPr/>
          </p:nvSpPr>
          <p:spPr>
            <a:xfrm>
              <a:off x="5178956" y="2331949"/>
              <a:ext cx="1244499" cy="12444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rPr>
                <a:t>标题</a:t>
              </a:r>
              <a:endParaRPr lang="zh-CN" altLang="en-US" sz="2400" b="1"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endParaRPr>
            </a:p>
          </p:txBody>
        </p:sp>
        <p:sp>
          <p:nvSpPr>
            <p:cNvPr id="16" name="虚尾箭头 47"/>
            <p:cNvSpPr/>
            <p:nvPr/>
          </p:nvSpPr>
          <p:spPr>
            <a:xfrm>
              <a:off x="6611020" y="2825526"/>
              <a:ext cx="395204" cy="257342"/>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07" tIns="45703" rIns="91407" bIns="45703" numCol="1" spcCol="0" rtlCol="0" fromWordArt="0" anchor="ctr" anchorCtr="0" forceAA="0" compatLnSpc="1">
              <a:noAutofit/>
            </a:bodyPr>
            <a:lstStyle/>
            <a:p>
              <a:pPr algn="ctr"/>
              <a:endParaRPr lang="zh-CN" altLang="en-US" dirty="0">
                <a:solidFill>
                  <a:schemeClr val="bg1"/>
                </a:solidFill>
                <a:latin typeface="Arial" panose="020B0604020202020204"/>
                <a:ea typeface="微软雅黑" panose="020B0503020204020204" pitchFamily="34" charset="-122"/>
                <a:sym typeface="Arial" panose="020B0604020202020204"/>
              </a:endParaRPr>
            </a:p>
          </p:txBody>
        </p:sp>
        <p:sp>
          <p:nvSpPr>
            <p:cNvPr id="17" name="椭圆 16"/>
            <p:cNvSpPr/>
            <p:nvPr/>
          </p:nvSpPr>
          <p:spPr>
            <a:xfrm>
              <a:off x="7116876" y="2562026"/>
              <a:ext cx="784341" cy="78434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rPr>
                <a:t>标题</a:t>
              </a:r>
              <a:endParaRPr lang="zh-CN" altLang="en-US" b="1" dirty="0">
                <a:gradFill>
                  <a:gsLst>
                    <a:gs pos="0">
                      <a:srgbClr val="00B0F0"/>
                    </a:gs>
                    <a:gs pos="100000">
                      <a:srgbClr val="7030A0"/>
                    </a:gs>
                  </a:gsLst>
                  <a:lin ang="2700000" scaled="1"/>
                </a:gradFill>
                <a:latin typeface="Arial" panose="020B0604020202020204"/>
                <a:ea typeface="微软雅黑" panose="020B0503020204020204" pitchFamily="34" charset="-122"/>
                <a:sym typeface="Arial" panose="020B0604020202020204"/>
              </a:endParaRPr>
            </a:p>
          </p:txBody>
        </p:sp>
        <p:sp>
          <p:nvSpPr>
            <p:cNvPr id="18" name="文本框 3"/>
            <p:cNvSpPr txBox="1"/>
            <p:nvPr/>
          </p:nvSpPr>
          <p:spPr>
            <a:xfrm>
              <a:off x="66507" y="1752973"/>
              <a:ext cx="2141376" cy="708217"/>
            </a:xfrm>
            <a:prstGeom prst="rect">
              <a:avLst/>
            </a:prstGeom>
            <a:noFill/>
          </p:spPr>
          <p:txBody>
            <a:bodyPr wrap="square" rtlCol="0">
              <a:spAutoFit/>
            </a:bodyPr>
            <a:lstStyle/>
            <a:p>
              <a:pP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19" name="文本框 3"/>
            <p:cNvSpPr txBox="1"/>
            <p:nvPr/>
          </p:nvSpPr>
          <p:spPr>
            <a:xfrm>
              <a:off x="4667249" y="3873703"/>
              <a:ext cx="2141376" cy="708217"/>
            </a:xfrm>
            <a:prstGeom prst="rect">
              <a:avLst/>
            </a:prstGeom>
            <a:noFill/>
          </p:spPr>
          <p:txBody>
            <a:bodyPr wrap="square" rtlCol="0">
              <a:spAutoFit/>
            </a:bodyPr>
            <a:lstStyle/>
            <a:p>
              <a:pP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grpSp>
          <p:nvGrpSpPr>
            <p:cNvPr id="20" name="组合 19"/>
            <p:cNvGrpSpPr/>
            <p:nvPr/>
          </p:nvGrpSpPr>
          <p:grpSpPr>
            <a:xfrm>
              <a:off x="1507704" y="1654864"/>
              <a:ext cx="6937397" cy="2629800"/>
              <a:chOff x="1507704" y="1654864"/>
              <a:chExt cx="6937397" cy="2629800"/>
            </a:xfrm>
          </p:grpSpPr>
          <p:sp>
            <p:nvSpPr>
              <p:cNvPr id="21" name="文本框 3"/>
              <p:cNvSpPr txBox="1"/>
              <p:nvPr/>
            </p:nvSpPr>
            <p:spPr>
              <a:xfrm>
                <a:off x="1507704" y="3576447"/>
                <a:ext cx="2141376" cy="708217"/>
              </a:xfrm>
              <a:prstGeom prst="rect">
                <a:avLst/>
              </a:prstGeom>
              <a:noFill/>
            </p:spPr>
            <p:txBody>
              <a:bodyPr wrap="square" rtlCol="0">
                <a:spAutoFit/>
              </a:bodyPr>
              <a:lstStyle/>
              <a:p>
                <a:pP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22" name="文本框 3"/>
              <p:cNvSpPr txBox="1"/>
              <p:nvPr/>
            </p:nvSpPr>
            <p:spPr>
              <a:xfrm>
                <a:off x="2718066" y="1797369"/>
                <a:ext cx="2273325" cy="708217"/>
              </a:xfrm>
              <a:prstGeom prst="rect">
                <a:avLst/>
              </a:prstGeom>
              <a:noFill/>
            </p:spPr>
            <p:txBody>
              <a:bodyPr wrap="square" rtlCol="0">
                <a:spAutoFit/>
              </a:bodyPr>
              <a:lstStyle/>
              <a:p>
                <a:pP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23" name="文本框 3"/>
              <p:cNvSpPr txBox="1"/>
              <p:nvPr/>
            </p:nvSpPr>
            <p:spPr>
              <a:xfrm>
                <a:off x="6303725" y="1654864"/>
                <a:ext cx="2141376" cy="708217"/>
              </a:xfrm>
              <a:prstGeom prst="rect">
                <a:avLst/>
              </a:prstGeom>
              <a:noFill/>
            </p:spPr>
            <p:txBody>
              <a:bodyPr wrap="square" rtlCol="0">
                <a:spAutoFit/>
              </a:bodyPr>
              <a:lstStyle/>
              <a:p>
                <a:pP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grpSp>
      </p:gr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a:xfrm flipH="1">
            <a:off x="0" y="0"/>
            <a:ext cx="12192000" cy="6858000"/>
          </a:xfrm>
          <a:prstGeom prst="rect">
            <a:avLst/>
          </a:prstGeom>
        </p:spPr>
      </p:pic>
      <p:sp>
        <p:nvSpPr>
          <p:cNvPr id="7" name="PA-文本框 6"/>
          <p:cNvSpPr txBox="1"/>
          <p:nvPr>
            <p:custDataLst>
              <p:tags r:id="rId2"/>
            </p:custDataLst>
          </p:nvPr>
        </p:nvSpPr>
        <p:spPr>
          <a:xfrm>
            <a:off x="5365914" y="3560993"/>
            <a:ext cx="3801041" cy="769441"/>
          </a:xfrm>
          <a:prstGeom prst="rect">
            <a:avLst/>
          </a:prstGeom>
          <a:noFill/>
        </p:spPr>
        <p:txBody>
          <a:bodyPr wrap="none" rtlCol="0">
            <a:spAutoFit/>
            <a:scene3d>
              <a:camera prst="orthographicFront"/>
              <a:lightRig rig="threePt" dir="t"/>
            </a:scene3d>
            <a:sp3d contourW="12700"/>
          </a:bodyPr>
          <a:lstStyle/>
          <a:p>
            <a:pPr algn="ctr"/>
            <a:r>
              <a:rPr lang="zh-CN" altLang="en-US" sz="44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4400" b="1" spc="300" dirty="0">
              <a:solidFill>
                <a:schemeClr val="bg1"/>
              </a:solidFill>
              <a:latin typeface="Arial" panose="020B0604020202020204"/>
              <a:ea typeface="微软雅黑" panose="020B0503020204020204" pitchFamily="34" charset="-122"/>
              <a:sym typeface="Arial" panose="020B0604020202020204"/>
            </a:endParaRPr>
          </a:p>
        </p:txBody>
      </p:sp>
      <p:sp>
        <p:nvSpPr>
          <p:cNvPr id="8" name="文本框 7"/>
          <p:cNvSpPr txBox="1"/>
          <p:nvPr/>
        </p:nvSpPr>
        <p:spPr>
          <a:xfrm>
            <a:off x="3798048" y="4330434"/>
            <a:ext cx="6936771" cy="430887"/>
          </a:xfrm>
          <a:prstGeom prst="rect">
            <a:avLst/>
          </a:prstGeom>
          <a:noFill/>
        </p:spPr>
        <p:txBody>
          <a:bodyPr wrap="square" rtlCol="0">
            <a:spAutoFit/>
            <a:scene3d>
              <a:camera prst="orthographicFront"/>
              <a:lightRig rig="threePt" dir="t"/>
            </a:scene3d>
            <a:sp3d contourW="12700"/>
          </a:bodyPr>
          <a:lstStyle/>
          <a:p>
            <a:pPr algn="ctr"/>
            <a:r>
              <a:rPr lang="zh-CN" altLang="en-US" sz="1100" dirty="0">
                <a:solidFill>
                  <a:schemeClr val="bg1"/>
                </a:solidFill>
                <a:latin typeface="Arial" panose="020B0604020202020204"/>
                <a:ea typeface="微软雅黑" panose="020B0503020204020204" pitchFamily="34" charset="-122"/>
                <a:sym typeface="Arial" panose="020B0604020202020204"/>
              </a:rPr>
              <a:t>Click here to enter explanatory text </a:t>
            </a:r>
            <a:r>
              <a:rPr lang="en-US" altLang="zh-CN" sz="1100" dirty="0">
                <a:solidFill>
                  <a:schemeClr val="bg1"/>
                </a:solidFill>
                <a:latin typeface="Arial" panose="020B0604020202020204"/>
                <a:ea typeface="微软雅黑" panose="020B0503020204020204" pitchFamily="34" charset="-122"/>
                <a:sym typeface="Arial" panose="020B0604020202020204"/>
              </a:rPr>
              <a:t>Click here to enter explanatory text Click here to enter explanatory text Click here to enter explanatory text Click here to enter explanatory text</a:t>
            </a:r>
            <a:endParaRPr lang="zh-CN" altLang="en-US" sz="1100" dirty="0">
              <a:solidFill>
                <a:schemeClr val="bg1"/>
              </a:solidFill>
              <a:latin typeface="Arial" panose="020B0604020202020204"/>
              <a:ea typeface="微软雅黑" panose="020B0503020204020204" pitchFamily="34" charset="-122"/>
              <a:sym typeface="Arial" panose="020B0604020202020204"/>
            </a:endParaRPr>
          </a:p>
        </p:txBody>
      </p:sp>
      <p:sp>
        <p:nvSpPr>
          <p:cNvPr id="9" name="PA-文本框 8"/>
          <p:cNvSpPr txBox="1"/>
          <p:nvPr>
            <p:custDataLst>
              <p:tags r:id="rId3"/>
            </p:custDataLst>
          </p:nvPr>
        </p:nvSpPr>
        <p:spPr>
          <a:xfrm>
            <a:off x="6677171" y="1046887"/>
            <a:ext cx="1168910" cy="2215991"/>
          </a:xfrm>
          <a:prstGeom prst="rect">
            <a:avLst/>
          </a:prstGeom>
          <a:noFill/>
        </p:spPr>
        <p:txBody>
          <a:bodyPr wrap="none" rtlCol="0">
            <a:spAutoFit/>
          </a:bodyPr>
          <a:lstStyle/>
          <a:p>
            <a:r>
              <a:rPr lang="en-US" altLang="zh-CN" sz="13800" b="1" dirty="0">
                <a:solidFill>
                  <a:schemeClr val="bg1"/>
                </a:solidFill>
                <a:latin typeface="Arial" panose="020B0604020202020204"/>
                <a:ea typeface="微软雅黑" panose="020B0503020204020204" pitchFamily="34" charset="-122"/>
                <a:sym typeface="Arial" panose="020B0604020202020204"/>
              </a:rPr>
              <a:t>4</a:t>
            </a:r>
            <a:endParaRPr lang="zh-CN" altLang="en-US" sz="13800" b="1" dirty="0">
              <a:solidFill>
                <a:schemeClr val="bg1"/>
              </a:solidFill>
              <a:latin typeface="Arial" panose="020B0604020202020204"/>
              <a:ea typeface="微软雅黑" panose="020B0503020204020204" pitchFamily="34" charset="-122"/>
              <a:sym typeface="Arial" panose="020B0604020202020204"/>
            </a:endParaRPr>
          </a:p>
        </p:txBody>
      </p:sp>
      <p:sp>
        <p:nvSpPr>
          <p:cNvPr id="10" name="椭圆 9"/>
          <p:cNvSpPr/>
          <p:nvPr/>
        </p:nvSpPr>
        <p:spPr>
          <a:xfrm>
            <a:off x="6112988" y="909841"/>
            <a:ext cx="2306895" cy="2306895"/>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1" name="椭圆 10"/>
          <p:cNvSpPr/>
          <p:nvPr/>
        </p:nvSpPr>
        <p:spPr>
          <a:xfrm>
            <a:off x="5434667" y="1984713"/>
            <a:ext cx="968037" cy="968037"/>
          </a:xfrm>
          <a:prstGeom prst="ellipse">
            <a:avLst/>
          </a:prstGeom>
          <a:noFill/>
          <a:ln w="12700">
            <a:solidFill>
              <a:schemeClr val="bg1">
                <a:lumMod val="95000"/>
                <a:alpha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3" name="PA-文本框 12"/>
          <p:cNvSpPr txBox="1"/>
          <p:nvPr>
            <p:custDataLst>
              <p:tags r:id="rId4"/>
            </p:custDataLst>
          </p:nvPr>
        </p:nvSpPr>
        <p:spPr>
          <a:xfrm>
            <a:off x="10014614" y="62374"/>
            <a:ext cx="1981201" cy="377411"/>
          </a:xfrm>
          <a:prstGeom prst="rect">
            <a:avLst/>
          </a:prstGeom>
          <a:noFill/>
        </p:spPr>
        <p:txBody>
          <a:bodyPr wrap="square" rtlCol="0">
            <a:spAutoFit/>
          </a:bodyPr>
          <a:lstStyle/>
          <a:p>
            <a:pPr algn="dist">
              <a:lnSpc>
                <a:spcPct val="150000"/>
              </a:lnSpc>
            </a:pPr>
            <a:r>
              <a:rPr lang="en-US" altLang="zh-CN" sz="1400" dirty="0">
                <a:solidFill>
                  <a:schemeClr val="bg1">
                    <a:lumMod val="95000"/>
                  </a:schemeClr>
                </a:solidFill>
                <a:latin typeface="Arial" panose="020B0604020202020204"/>
                <a:ea typeface="微软雅黑" panose="020B0503020204020204" pitchFamily="34" charset="-122"/>
                <a:sym typeface="Arial" panose="020B0604020202020204"/>
              </a:rPr>
              <a:t>SMART CITY</a:t>
            </a:r>
            <a:endParaRPr lang="zh-CN" altLang="en-US" sz="1400" dirty="0">
              <a:solidFill>
                <a:schemeClr val="bg1">
                  <a:lumMod val="95000"/>
                </a:schemeClr>
              </a:solidFill>
              <a:latin typeface="Arial" panose="020B0604020202020204"/>
              <a:ea typeface="微软雅黑" panose="020B0503020204020204" pitchFamily="34" charset="-122"/>
              <a:sym typeface="Arial" panose="020B0604020202020204"/>
            </a:endParaRPr>
          </a:p>
        </p:txBody>
      </p:sp>
      <p:sp>
        <p:nvSpPr>
          <p:cNvPr id="14" name="PA-文本框 7"/>
          <p:cNvSpPr txBox="1"/>
          <p:nvPr>
            <p:custDataLst>
              <p:tags r:id="rId5"/>
            </p:custDataLst>
          </p:nvPr>
        </p:nvSpPr>
        <p:spPr>
          <a:xfrm>
            <a:off x="196185" y="62374"/>
            <a:ext cx="3868041" cy="553998"/>
          </a:xfrm>
          <a:prstGeom prst="rect">
            <a:avLst/>
          </a:prstGeom>
          <a:noFill/>
        </p:spPr>
        <p:txBody>
          <a:bodyPr wrap="square" rtlCol="0">
            <a:spAutoFit/>
          </a:bodyPr>
          <a:lstStyle/>
          <a:p>
            <a:r>
              <a:rPr lang="en-US" altLang="zh-CN" dirty="0">
                <a:solidFill>
                  <a:schemeClr val="bg1"/>
                </a:solidFill>
                <a:latin typeface="Arial" panose="020B0604020202020204"/>
                <a:ea typeface="微软雅黑" panose="020B0503020204020204" pitchFamily="34" charset="-122"/>
                <a:sym typeface="Arial" panose="020B0604020202020204"/>
              </a:rPr>
              <a:t>YOUR LOGO</a:t>
            </a:r>
            <a:endParaRPr lang="en-US" altLang="zh-CN" dirty="0">
              <a:solidFill>
                <a:schemeClr val="bg1"/>
              </a:solidFill>
              <a:latin typeface="Arial" panose="020B0604020202020204"/>
              <a:ea typeface="微软雅黑" panose="020B0503020204020204" pitchFamily="34" charset="-122"/>
              <a:sym typeface="Arial" panose="020B0604020202020204"/>
            </a:endParaRPr>
          </a:p>
          <a:p>
            <a:r>
              <a:rPr lang="en-US" altLang="zh-CN" sz="1200" dirty="0">
                <a:solidFill>
                  <a:schemeClr val="bg1"/>
                </a:solidFill>
                <a:latin typeface="Arial" panose="020B0604020202020204"/>
                <a:ea typeface="微软雅黑" panose="020B0503020204020204" pitchFamily="34" charset="-122"/>
                <a:sym typeface="Arial" panose="020B0604020202020204"/>
              </a:rPr>
              <a:t>CAMPANY NAME</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pic>
        <p:nvPicPr>
          <p:cNvPr id="15" name="图片 14"/>
          <p:cNvPicPr>
            <a:picLocks noChangeAspect="1"/>
          </p:cNvPicPr>
          <p:nvPr/>
        </p:nvPicPr>
        <p:blipFill rotWithShape="1">
          <a:blip r:embed="rId6">
            <a:extLst>
              <a:ext uri="{28A0092B-C50C-407E-A947-70E740481C1C}">
                <a14:useLocalDpi xmlns:a14="http://schemas.microsoft.com/office/drawing/2010/main" val="0"/>
              </a:ext>
            </a:extLst>
          </a:blip>
          <a:srcRect l="22098" t="42234" b="7067"/>
          <a:stretch>
            <a:fillRect/>
          </a:stretch>
        </p:blipFill>
        <p:spPr>
          <a:xfrm flipH="1">
            <a:off x="6416515" y="5208457"/>
            <a:ext cx="6019475" cy="1223457"/>
          </a:xfrm>
          <a:prstGeom prst="rect">
            <a:avLst/>
          </a:prstGeom>
        </p:spPr>
      </p:pic>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p:tgtEl>
                                          <p:spTgt spid="14"/>
                                        </p:tgtEl>
                                        <p:attrNameLst>
                                          <p:attrName>ppt_x</p:attrName>
                                        </p:attrNameLst>
                                      </p:cBhvr>
                                      <p:tavLst>
                                        <p:tav tm="0">
                                          <p:val>
                                            <p:strVal val="#ppt_x-#ppt_w*1.125000"/>
                                          </p:val>
                                        </p:tav>
                                        <p:tav tm="100000">
                                          <p:val>
                                            <p:strVal val="#ppt_x"/>
                                          </p:val>
                                        </p:tav>
                                      </p:tavLst>
                                    </p:anim>
                                    <p:animEffect transition="in" filter="wipe(right)">
                                      <p:cBhvr>
                                        <p:cTn id="12" dur="500"/>
                                        <p:tgtEl>
                                          <p:spTgt spid="14"/>
                                        </p:tgtEl>
                                      </p:cBhvr>
                                    </p:animEffect>
                                  </p:childTnLst>
                                </p:cTn>
                              </p:par>
                            </p:childTnLst>
                          </p:cTn>
                        </p:par>
                        <p:par>
                          <p:cTn id="13" fill="hold">
                            <p:stCondLst>
                              <p:cond delay="1000"/>
                            </p:stCondLst>
                            <p:childTnLst>
                              <p:par>
                                <p:cTn id="14" presetID="0" presetClass="entr" presetSubtype="0" fill="hold" grpId="0" nodeType="afterEffect">
                                  <p:stCondLst>
                                    <p:cond delay="0"/>
                                  </p:stCondLst>
                                  <p:iterate type="lt">
                                    <p:tmPct val="10000"/>
                                  </p:iterate>
                                  <p:childTnLst>
                                    <p:set>
                                      <p:cBhvr>
                                        <p:cTn id="15" dur="700" fill="hold">
                                          <p:stCondLst>
                                            <p:cond delay="0"/>
                                          </p:stCondLst>
                                        </p:cTn>
                                        <p:tgtEl>
                                          <p:spTgt spid="13"/>
                                        </p:tgtEl>
                                        <p:attrNameLst>
                                          <p:attrName>style.visibility</p:attrName>
                                        </p:attrNameLst>
                                      </p:cBhvr>
                                      <p:to>
                                        <p:strVal val="visible"/>
                                      </p:to>
                                    </p:set>
                                    <p:anim to="" calcmode="lin" valueType="num">
                                      <p:cBhvr>
                                        <p:cTn id="16" dur="700" fill="hold">
                                          <p:stCondLst>
                                            <p:cond delay="0"/>
                                          </p:stCondLst>
                                        </p:cTn>
                                        <p:tgtEl>
                                          <p:spTgt spid="13"/>
                                        </p:tgtEl>
                                        <p:attrNameLst>
                                          <p:attrName>ppt_x</p:attrName>
                                        </p:attrNameLst>
                                      </p:cBhvr>
                                      <p:tavLst>
                                        <p:tav tm="0" fmla="#ppt_x-#ppt_w*((1.5-1.5*$)^3-(1.5-1.5*$)^2)">
                                          <p:val>
                                            <p:fltVal val="0"/>
                                          </p:val>
                                        </p:tav>
                                        <p:tav tm="100000">
                                          <p:val>
                                            <p:fltVal val="1"/>
                                          </p:val>
                                        </p:tav>
                                      </p:tavLst>
                                    </p:anim>
                                    <p:animEffect filter="fade">
                                      <p:cBhvr>
                                        <p:cTn id="17" dur="700">
                                          <p:stCondLst>
                                            <p:cond delay="0"/>
                                          </p:stCondLst>
                                        </p:cTn>
                                        <p:tgtEl>
                                          <p:spTgt spid="13"/>
                                        </p:tgtEl>
                                      </p:cBhvr>
                                    </p:animEffect>
                                  </p:childTnLst>
                                </p:cTn>
                              </p:par>
                            </p:childTnLst>
                          </p:cTn>
                        </p:par>
                        <p:par>
                          <p:cTn id="18" fill="hold">
                            <p:stCondLst>
                              <p:cond delay="2329"/>
                            </p:stCondLst>
                            <p:childTnLst>
                              <p:par>
                                <p:cTn id="19" presetID="21" presetClass="entr" presetSubtype="1"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heel(1)">
                                      <p:cBhvr>
                                        <p:cTn id="21" dur="2000"/>
                                        <p:tgtEl>
                                          <p:spTgt spid="10"/>
                                        </p:tgtEl>
                                      </p:cBhvr>
                                    </p:animEffect>
                                  </p:childTnLst>
                                </p:cTn>
                              </p:par>
                            </p:childTnLst>
                          </p:cTn>
                        </p:par>
                        <p:par>
                          <p:cTn id="22" fill="hold">
                            <p:stCondLst>
                              <p:cond delay="4329"/>
                            </p:stCondLst>
                            <p:childTnLst>
                              <p:par>
                                <p:cTn id="23" presetID="22" presetClass="entr" presetSubtype="2"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right)">
                                      <p:cBhvr>
                                        <p:cTn id="25" dur="500"/>
                                        <p:tgtEl>
                                          <p:spTgt spid="11"/>
                                        </p:tgtEl>
                                      </p:cBhvr>
                                    </p:animEffect>
                                  </p:childTnLst>
                                </p:cTn>
                              </p:par>
                            </p:childTnLst>
                          </p:cTn>
                        </p:par>
                        <p:par>
                          <p:cTn id="26" fill="hold">
                            <p:stCondLst>
                              <p:cond delay="4829"/>
                            </p:stCondLst>
                            <p:childTnLst>
                              <p:par>
                                <p:cTn id="27" presetID="0" presetClass="entr" presetSubtype="0" fill="hold" grpId="0" nodeType="afterEffect">
                                  <p:stCondLst>
                                    <p:cond delay="0"/>
                                  </p:stCondLst>
                                  <p:iterate type="lt">
                                    <p:tmPct val="10000"/>
                                  </p:iterate>
                                  <p:childTnLst>
                                    <p:set>
                                      <p:cBhvr>
                                        <p:cTn id="28" dur="1" fill="hold">
                                          <p:stCondLst>
                                            <p:cond delay="0"/>
                                          </p:stCondLst>
                                        </p:cTn>
                                        <p:tgtEl>
                                          <p:spTgt spid="9"/>
                                        </p:tgtEl>
                                        <p:attrNameLst>
                                          <p:attrName>style.visibility</p:attrName>
                                        </p:attrNameLst>
                                      </p:cBhvr>
                                      <p:to>
                                        <p:strVal val="visible"/>
                                      </p:to>
                                    </p:set>
                                    <p:anim to="" calcmode="lin" valueType="num">
                                      <p:cBhvr>
                                        <p:cTn id="29" dur="700" fill="hold">
                                          <p:stCondLst>
                                            <p:cond delay="0"/>
                                          </p:stCondLst>
                                        </p:cTn>
                                        <p:tgtEl>
                                          <p:spTgt spid="9"/>
                                        </p:tgtEl>
                                        <p:attrNameLst>
                                          <p:attrName>ppt_y</p:attrName>
                                        </p:attrNameLst>
                                      </p:cBhvr>
                                      <p:tavLst>
                                        <p:tav tm="0" fmla="#ppt_y-#ppt_h/2*((1.5-1.5*$)^3-(1.5-1.5*$)^2)*8/9">
                                          <p:val>
                                            <p:fltVal val="0"/>
                                          </p:val>
                                        </p:tav>
                                        <p:tav tm="100000">
                                          <p:val>
                                            <p:fltVal val="1"/>
                                          </p:val>
                                        </p:tav>
                                      </p:tavLst>
                                    </p:anim>
                                    <p:anim to="" calcmode="lin" valueType="num">
                                      <p:cBhvr>
                                        <p:cTn id="30" dur="700" fill="hold">
                                          <p:stCondLst>
                                            <p:cond delay="0"/>
                                          </p:stCondLst>
                                        </p:cTn>
                                        <p:tgtEl>
                                          <p:spTgt spid="9"/>
                                        </p:tgtEl>
                                        <p:attrNameLst>
                                          <p:attrName>ppt_h</p:attrName>
                                        </p:attrNameLst>
                                      </p:cBhvr>
                                      <p:tavLst>
                                        <p:tav tm="0" fmla="#ppt_h-#ppt_h*((1.5-1.5*$)^3-(1.5-1.5*$)^2)">
                                          <p:val>
                                            <p:fltVal val="0"/>
                                          </p:val>
                                        </p:tav>
                                        <p:tav tm="100000">
                                          <p:val>
                                            <p:fltVal val="1"/>
                                          </p:val>
                                        </p:tav>
                                      </p:tavLst>
                                    </p:anim>
                                  </p:childTnLst>
                                </p:cTn>
                              </p:par>
                            </p:childTnLst>
                          </p:cTn>
                        </p:par>
                        <p:par>
                          <p:cTn id="31" fill="hold">
                            <p:stCondLst>
                              <p:cond delay="5529"/>
                            </p:stCondLst>
                            <p:childTnLst>
                              <p:par>
                                <p:cTn id="32" presetID="0" presetClass="entr" presetSubtype="0" fill="hold" grpId="0" nodeType="afterEffect">
                                  <p:stCondLst>
                                    <p:cond delay="0"/>
                                  </p:stCondLst>
                                  <p:iterate type="lt">
                                    <p:tmPct val="10000"/>
                                  </p:iterate>
                                  <p:childTnLst>
                                    <p:set>
                                      <p:cBhvr>
                                        <p:cTn id="33" dur="1" fill="hold">
                                          <p:stCondLst>
                                            <p:cond delay="0"/>
                                          </p:stCondLst>
                                        </p:cTn>
                                        <p:tgtEl>
                                          <p:spTgt spid="7"/>
                                        </p:tgtEl>
                                        <p:attrNameLst>
                                          <p:attrName>style.visibility</p:attrName>
                                        </p:attrNameLst>
                                      </p:cBhvr>
                                      <p:to>
                                        <p:strVal val="visible"/>
                                      </p:to>
                                    </p:set>
                                    <p:anim to="" calcmode="lin" valueType="num">
                                      <p:cBhvr>
                                        <p:cTn id="34" dur="700" fill="hold">
                                          <p:stCondLst>
                                            <p:cond delay="0"/>
                                          </p:stCondLst>
                                        </p:cTn>
                                        <p:tgtEl>
                                          <p:spTgt spid="7"/>
                                        </p:tgtEl>
                                        <p:attrNameLst>
                                          <p:attrName>ppt_y</p:attrName>
                                        </p:attrNameLst>
                                      </p:cBhvr>
                                      <p:tavLst>
                                        <p:tav tm="0" fmla="#ppt_y+#ppt_h/2*((1.5-1.5*$)^3-(1.5-1.5*$)^2)*8/9">
                                          <p:val>
                                            <p:fltVal val="0"/>
                                          </p:val>
                                        </p:tav>
                                        <p:tav tm="100000">
                                          <p:val>
                                            <p:fltVal val="1"/>
                                          </p:val>
                                        </p:tav>
                                      </p:tavLst>
                                    </p:anim>
                                    <p:anim to="" calcmode="lin" valueType="num">
                                      <p:cBhvr>
                                        <p:cTn id="35" dur="700" fill="hold">
                                          <p:stCondLst>
                                            <p:cond delay="0"/>
                                          </p:stCondLst>
                                        </p:cTn>
                                        <p:tgtEl>
                                          <p:spTgt spid="7"/>
                                        </p:tgtEl>
                                        <p:attrNameLst>
                                          <p:attrName>ppt_h</p:attrName>
                                        </p:attrNameLst>
                                      </p:cBhvr>
                                      <p:tavLst>
                                        <p:tav tm="0" fmla="#ppt_h-#ppt_h*((1.5-1.5*$)^3-(1.5-1.5*$)^2)">
                                          <p:val>
                                            <p:fltVal val="0"/>
                                          </p:val>
                                        </p:tav>
                                        <p:tav tm="100000">
                                          <p:val>
                                            <p:fltVal val="1"/>
                                          </p:val>
                                        </p:tav>
                                      </p:tavLst>
                                    </p:anim>
                                  </p:childTnLst>
                                </p:cTn>
                              </p:par>
                            </p:childTnLst>
                          </p:cTn>
                        </p:par>
                        <p:par>
                          <p:cTn id="36" fill="hold">
                            <p:stCondLst>
                              <p:cond delay="6579"/>
                            </p:stCondLst>
                            <p:childTnLst>
                              <p:par>
                                <p:cTn id="37" presetID="42"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1000"/>
                                        <p:tgtEl>
                                          <p:spTgt spid="8"/>
                                        </p:tgtEl>
                                      </p:cBhvr>
                                    </p:animEffect>
                                    <p:anim calcmode="lin" valueType="num">
                                      <p:cBhvr>
                                        <p:cTn id="40" dur="1000" fill="hold"/>
                                        <p:tgtEl>
                                          <p:spTgt spid="8"/>
                                        </p:tgtEl>
                                        <p:attrNameLst>
                                          <p:attrName>ppt_x</p:attrName>
                                        </p:attrNameLst>
                                      </p:cBhvr>
                                      <p:tavLst>
                                        <p:tav tm="0">
                                          <p:val>
                                            <p:strVal val="#ppt_x"/>
                                          </p:val>
                                        </p:tav>
                                        <p:tav tm="100000">
                                          <p:val>
                                            <p:strVal val="#ppt_x"/>
                                          </p:val>
                                        </p:tav>
                                      </p:tavLst>
                                    </p:anim>
                                    <p:anim calcmode="lin" valueType="num">
                                      <p:cBhvr>
                                        <p:cTn id="41" dur="1000" fill="hold"/>
                                        <p:tgtEl>
                                          <p:spTgt spid="8"/>
                                        </p:tgtEl>
                                        <p:attrNameLst>
                                          <p:attrName>ppt_y</p:attrName>
                                        </p:attrNameLst>
                                      </p:cBhvr>
                                      <p:tavLst>
                                        <p:tav tm="0">
                                          <p:val>
                                            <p:strVal val="#ppt_y+.1"/>
                                          </p:val>
                                        </p:tav>
                                        <p:tav tm="100000">
                                          <p:val>
                                            <p:strVal val="#ppt_y"/>
                                          </p:val>
                                        </p:tav>
                                      </p:tavLst>
                                    </p:anim>
                                  </p:childTnLst>
                                </p:cTn>
                              </p:par>
                            </p:childTnLst>
                          </p:cTn>
                        </p:par>
                        <p:par>
                          <p:cTn id="42" fill="hold">
                            <p:stCondLst>
                              <p:cond delay="7579"/>
                            </p:stCondLst>
                            <p:childTnLst>
                              <p:par>
                                <p:cTn id="43" presetID="22" presetClass="entr" presetSubtype="2"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right)">
                                      <p:cBhvr>
                                        <p:cTn id="4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animBg="1"/>
      <p:bldP spid="11" grpId="0" animBg="1"/>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PA-文本框 6"/>
          <p:cNvSpPr txBox="1"/>
          <p:nvPr>
            <p:custDataLst>
              <p:tags r:id="rId2"/>
            </p:custDataLst>
          </p:nvPr>
        </p:nvSpPr>
        <p:spPr>
          <a:xfrm>
            <a:off x="4985385" y="999037"/>
            <a:ext cx="2282190" cy="923330"/>
          </a:xfrm>
          <a:prstGeom prst="rect">
            <a:avLst/>
          </a:prstGeom>
          <a:noFill/>
        </p:spPr>
        <p:txBody>
          <a:bodyPr wrap="square" rtlCol="0">
            <a:spAutoFit/>
          </a:bodyPr>
          <a:lstStyle/>
          <a:p>
            <a:pPr algn="ctr"/>
            <a:r>
              <a:rPr lang="zh-CN" altLang="en-US" sz="5400" b="1" spc="600" dirty="0">
                <a:solidFill>
                  <a:schemeClr val="bg1"/>
                </a:solidFill>
                <a:latin typeface="Arial" panose="020B0604020202020204"/>
                <a:ea typeface="微软雅黑" panose="020B0503020204020204" pitchFamily="34" charset="-122"/>
                <a:sym typeface="Arial" panose="020B0604020202020204"/>
              </a:rPr>
              <a:t>目录</a:t>
            </a:r>
            <a:endParaRPr lang="en-US" altLang="zh-CN" sz="5400" b="1" spc="600" dirty="0">
              <a:solidFill>
                <a:schemeClr val="bg1"/>
              </a:solidFill>
              <a:latin typeface="Arial" panose="020B0604020202020204"/>
              <a:ea typeface="微软雅黑" panose="020B0503020204020204" pitchFamily="34" charset="-122"/>
              <a:sym typeface="Arial" panose="020B0604020202020204"/>
            </a:endParaRPr>
          </a:p>
        </p:txBody>
      </p:sp>
      <p:sp>
        <p:nvSpPr>
          <p:cNvPr id="8" name="文本框 7"/>
          <p:cNvSpPr txBox="1"/>
          <p:nvPr/>
        </p:nvSpPr>
        <p:spPr>
          <a:xfrm>
            <a:off x="4433570" y="1791517"/>
            <a:ext cx="3385185" cy="307777"/>
          </a:xfrm>
          <a:prstGeom prst="rect">
            <a:avLst/>
          </a:prstGeom>
          <a:noFill/>
        </p:spPr>
        <p:txBody>
          <a:bodyPr wrap="square" rtlCol="0">
            <a:spAutoFit/>
          </a:bodyPr>
          <a:lstStyle/>
          <a:p>
            <a:pPr algn="ctr"/>
            <a:r>
              <a:rPr lang="zh-CN" altLang="en-US" sz="1400" dirty="0">
                <a:solidFill>
                  <a:schemeClr val="bg1"/>
                </a:solidFill>
                <a:latin typeface="Arial" panose="020B0604020202020204"/>
                <a:ea typeface="微软雅黑" panose="020B0503020204020204" pitchFamily="34" charset="-122"/>
                <a:sym typeface="Arial" panose="020B0604020202020204"/>
              </a:rPr>
              <a:t>Click here to enter explanatory text</a:t>
            </a:r>
            <a:endParaRPr lang="en-US" altLang="zh-CN" sz="1400" dirty="0">
              <a:solidFill>
                <a:schemeClr val="bg1"/>
              </a:solidFill>
              <a:latin typeface="Arial" panose="020B0604020202020204"/>
              <a:ea typeface="微软雅黑" panose="020B0503020204020204" pitchFamily="34" charset="-122"/>
              <a:sym typeface="Arial" panose="020B0604020202020204"/>
            </a:endParaRPr>
          </a:p>
        </p:txBody>
      </p:sp>
      <p:grpSp>
        <p:nvGrpSpPr>
          <p:cNvPr id="9" name="组合 8"/>
          <p:cNvGrpSpPr/>
          <p:nvPr/>
        </p:nvGrpSpPr>
        <p:grpSpPr>
          <a:xfrm>
            <a:off x="4097655" y="3188970"/>
            <a:ext cx="1629410" cy="952500"/>
            <a:chOff x="8449" y="3657"/>
            <a:chExt cx="2566" cy="1500"/>
          </a:xfrm>
        </p:grpSpPr>
        <p:sp>
          <p:nvSpPr>
            <p:cNvPr id="10" name="open-office-folder_74337"/>
            <p:cNvSpPr>
              <a:spLocks noChangeAspect="1"/>
            </p:cNvSpPr>
            <p:nvPr/>
          </p:nvSpPr>
          <p:spPr bwMode="auto">
            <a:xfrm>
              <a:off x="9394" y="3657"/>
              <a:ext cx="677" cy="500"/>
            </a:xfrm>
            <a:custGeom>
              <a:avLst/>
              <a:gdLst>
                <a:gd name="connsiteX0" fmla="*/ 116997 w 605592"/>
                <a:gd name="connsiteY0" fmla="*/ 132804 h 446468"/>
                <a:gd name="connsiteX1" fmla="*/ 605592 w 605592"/>
                <a:gd name="connsiteY1" fmla="*/ 132804 h 446468"/>
                <a:gd name="connsiteX2" fmla="*/ 555359 w 605592"/>
                <a:gd name="connsiteY2" fmla="*/ 446468 h 446468"/>
                <a:gd name="connsiteX3" fmla="*/ 116997 w 605592"/>
                <a:gd name="connsiteY3" fmla="*/ 446468 h 446468"/>
                <a:gd name="connsiteX4" fmla="*/ 0 w 605592"/>
                <a:gd name="connsiteY4" fmla="*/ 0 h 446468"/>
                <a:gd name="connsiteX5" fmla="*/ 137120 w 605592"/>
                <a:gd name="connsiteY5" fmla="*/ 0 h 446468"/>
                <a:gd name="connsiteX6" fmla="*/ 153635 w 605592"/>
                <a:gd name="connsiteY6" fmla="*/ 27991 h 446468"/>
                <a:gd name="connsiteX7" fmla="*/ 438423 w 605592"/>
                <a:gd name="connsiteY7" fmla="*/ 27991 h 446468"/>
                <a:gd name="connsiteX8" fmla="*/ 438423 w 605592"/>
                <a:gd name="connsiteY8" fmla="*/ 91455 h 446468"/>
                <a:gd name="connsiteX9" fmla="*/ 69670 w 605592"/>
                <a:gd name="connsiteY9" fmla="*/ 91455 h 446468"/>
                <a:gd name="connsiteX10" fmla="*/ 69670 w 605592"/>
                <a:gd name="connsiteY10" fmla="*/ 446468 h 446468"/>
                <a:gd name="connsiteX11" fmla="*/ 0 w 605592"/>
                <a:gd name="connsiteY11" fmla="*/ 446468 h 446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5592" h="446468">
                  <a:moveTo>
                    <a:pt x="116997" y="132804"/>
                  </a:moveTo>
                  <a:lnTo>
                    <a:pt x="605592" y="132804"/>
                  </a:lnTo>
                  <a:lnTo>
                    <a:pt x="555359" y="446468"/>
                  </a:lnTo>
                  <a:lnTo>
                    <a:pt x="116997" y="446468"/>
                  </a:lnTo>
                  <a:close/>
                  <a:moveTo>
                    <a:pt x="0" y="0"/>
                  </a:moveTo>
                  <a:lnTo>
                    <a:pt x="137120" y="0"/>
                  </a:lnTo>
                  <a:lnTo>
                    <a:pt x="153635" y="27991"/>
                  </a:lnTo>
                  <a:lnTo>
                    <a:pt x="438423" y="27991"/>
                  </a:lnTo>
                  <a:lnTo>
                    <a:pt x="438423" y="91455"/>
                  </a:lnTo>
                  <a:lnTo>
                    <a:pt x="69670" y="91455"/>
                  </a:lnTo>
                  <a:lnTo>
                    <a:pt x="69670" y="446468"/>
                  </a:lnTo>
                  <a:lnTo>
                    <a:pt x="0" y="446468"/>
                  </a:lnTo>
                  <a:close/>
                </a:path>
              </a:pathLst>
            </a:custGeom>
            <a:solidFill>
              <a:schemeClr val="bg1"/>
            </a:solidFill>
            <a:ln>
              <a:noFill/>
            </a:ln>
          </p:spPr>
          <p:txBody>
            <a:bodyPr/>
            <a:lstStyle/>
            <a:p>
              <a:endParaRPr lang="zh-CN" altLang="en-US">
                <a:solidFill>
                  <a:schemeClr val="bg1"/>
                </a:solidFill>
                <a:latin typeface="Arial" panose="020B0604020202020204"/>
                <a:ea typeface="微软雅黑" panose="020B0503020204020204" pitchFamily="34" charset="-122"/>
                <a:sym typeface="Arial" panose="020B0604020202020204"/>
              </a:endParaRPr>
            </a:p>
          </p:txBody>
        </p:sp>
        <p:sp>
          <p:nvSpPr>
            <p:cNvPr id="11" name="文本框 10"/>
            <p:cNvSpPr txBox="1"/>
            <p:nvPr/>
          </p:nvSpPr>
          <p:spPr>
            <a:xfrm>
              <a:off x="8449" y="4333"/>
              <a:ext cx="2566" cy="824"/>
            </a:xfrm>
            <a:prstGeom prst="rect">
              <a:avLst/>
            </a:prstGeom>
            <a:noFill/>
          </p:spPr>
          <p:txBody>
            <a:bodyPr wrap="square" rtlCol="0">
              <a:spAutoFit/>
            </a:bodyPr>
            <a:lstStyle/>
            <a:p>
              <a:pPr algn="ctr"/>
              <a:r>
                <a:rPr lang="zh-CN" altLang="en-US" sz="2800" dirty="0">
                  <a:solidFill>
                    <a:schemeClr val="bg1"/>
                  </a:solidFill>
                  <a:latin typeface="Arial" panose="020B0604020202020204"/>
                  <a:ea typeface="微软雅黑" panose="020B0503020204020204" pitchFamily="34" charset="-122"/>
                  <a:sym typeface="Arial" panose="020B0604020202020204"/>
                </a:rPr>
                <a:t>添加标题</a:t>
              </a:r>
              <a:endParaRPr lang="en-US" altLang="zh-CN" sz="280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12" name="组合 11"/>
          <p:cNvGrpSpPr/>
          <p:nvPr/>
        </p:nvGrpSpPr>
        <p:grpSpPr>
          <a:xfrm>
            <a:off x="1680845" y="3122295"/>
            <a:ext cx="1662430" cy="1024890"/>
            <a:chOff x="6503" y="5201"/>
            <a:chExt cx="2618" cy="1614"/>
          </a:xfrm>
        </p:grpSpPr>
        <p:sp>
          <p:nvSpPr>
            <p:cNvPr id="13" name="verification-sign-in-a-circle_37754"/>
            <p:cNvSpPr>
              <a:spLocks noChangeAspect="1"/>
            </p:cNvSpPr>
            <p:nvPr/>
          </p:nvSpPr>
          <p:spPr bwMode="auto">
            <a:xfrm>
              <a:off x="7525" y="5201"/>
              <a:ext cx="646" cy="646"/>
            </a:xfrm>
            <a:custGeom>
              <a:avLst/>
              <a:gdLst>
                <a:gd name="connsiteX0" fmla="*/ 418488 w 609473"/>
                <a:gd name="connsiteY0" fmla="*/ 172846 h 608485"/>
                <a:gd name="connsiteX1" fmla="*/ 432543 w 609473"/>
                <a:gd name="connsiteY1" fmla="*/ 178656 h 608485"/>
                <a:gd name="connsiteX2" fmla="*/ 460653 w 609473"/>
                <a:gd name="connsiteY2" fmla="*/ 206800 h 608485"/>
                <a:gd name="connsiteX3" fmla="*/ 460653 w 609473"/>
                <a:gd name="connsiteY3" fmla="*/ 234864 h 608485"/>
                <a:gd name="connsiteX4" fmla="*/ 284866 w 609473"/>
                <a:gd name="connsiteY4" fmla="*/ 410364 h 608485"/>
                <a:gd name="connsiteX5" fmla="*/ 256756 w 609473"/>
                <a:gd name="connsiteY5" fmla="*/ 438429 h 608485"/>
                <a:gd name="connsiteX6" fmla="*/ 228567 w 609473"/>
                <a:gd name="connsiteY6" fmla="*/ 438429 h 608485"/>
                <a:gd name="connsiteX7" fmla="*/ 200457 w 609473"/>
                <a:gd name="connsiteY7" fmla="*/ 410364 h 608485"/>
                <a:gd name="connsiteX8" fmla="*/ 148750 w 609473"/>
                <a:gd name="connsiteY8" fmla="*/ 358821 h 608485"/>
                <a:gd name="connsiteX9" fmla="*/ 148750 w 609473"/>
                <a:gd name="connsiteY9" fmla="*/ 330678 h 608485"/>
                <a:gd name="connsiteX10" fmla="*/ 176939 w 609473"/>
                <a:gd name="connsiteY10" fmla="*/ 302613 h 608485"/>
                <a:gd name="connsiteX11" fmla="*/ 205049 w 609473"/>
                <a:gd name="connsiteY11" fmla="*/ 302613 h 608485"/>
                <a:gd name="connsiteX12" fmla="*/ 242662 w 609473"/>
                <a:gd name="connsiteY12" fmla="*/ 340164 h 608485"/>
                <a:gd name="connsiteX13" fmla="*/ 404433 w 609473"/>
                <a:gd name="connsiteY13" fmla="*/ 178656 h 608485"/>
                <a:gd name="connsiteX14" fmla="*/ 418488 w 609473"/>
                <a:gd name="connsiteY14" fmla="*/ 172846 h 608485"/>
                <a:gd name="connsiteX15" fmla="*/ 304737 w 609473"/>
                <a:gd name="connsiteY15" fmla="*/ 96751 h 608485"/>
                <a:gd name="connsiteX16" fmla="*/ 96908 w 609473"/>
                <a:gd name="connsiteY16" fmla="*/ 304243 h 608485"/>
                <a:gd name="connsiteX17" fmla="*/ 304737 w 609473"/>
                <a:gd name="connsiteY17" fmla="*/ 511735 h 608485"/>
                <a:gd name="connsiteX18" fmla="*/ 512566 w 609473"/>
                <a:gd name="connsiteY18" fmla="*/ 304243 h 608485"/>
                <a:gd name="connsiteX19" fmla="*/ 304737 w 609473"/>
                <a:gd name="connsiteY19" fmla="*/ 96751 h 608485"/>
                <a:gd name="connsiteX20" fmla="*/ 304737 w 609473"/>
                <a:gd name="connsiteY20" fmla="*/ 0 h 608485"/>
                <a:gd name="connsiteX21" fmla="*/ 609473 w 609473"/>
                <a:gd name="connsiteY21" fmla="*/ 304243 h 608485"/>
                <a:gd name="connsiteX22" fmla="*/ 304737 w 609473"/>
                <a:gd name="connsiteY22" fmla="*/ 608485 h 608485"/>
                <a:gd name="connsiteX23" fmla="*/ 0 w 609473"/>
                <a:gd name="connsiteY23" fmla="*/ 304243 h 608485"/>
                <a:gd name="connsiteX24" fmla="*/ 304737 w 609473"/>
                <a:gd name="connsiteY24" fmla="*/ 0 h 608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09473" h="608485">
                  <a:moveTo>
                    <a:pt x="418488" y="172846"/>
                  </a:moveTo>
                  <a:cubicBezTo>
                    <a:pt x="423576" y="172846"/>
                    <a:pt x="428663" y="174783"/>
                    <a:pt x="432543" y="178656"/>
                  </a:cubicBezTo>
                  <a:lnTo>
                    <a:pt x="460653" y="206800"/>
                  </a:lnTo>
                  <a:cubicBezTo>
                    <a:pt x="468413" y="214547"/>
                    <a:pt x="468413" y="227117"/>
                    <a:pt x="460653" y="234864"/>
                  </a:cubicBezTo>
                  <a:lnTo>
                    <a:pt x="284866" y="410364"/>
                  </a:lnTo>
                  <a:lnTo>
                    <a:pt x="256756" y="438429"/>
                  </a:lnTo>
                  <a:cubicBezTo>
                    <a:pt x="248917" y="446255"/>
                    <a:pt x="236327" y="446255"/>
                    <a:pt x="228567" y="438429"/>
                  </a:cubicBezTo>
                  <a:lnTo>
                    <a:pt x="200457" y="410364"/>
                  </a:lnTo>
                  <a:lnTo>
                    <a:pt x="148750" y="358821"/>
                  </a:lnTo>
                  <a:cubicBezTo>
                    <a:pt x="140990" y="351074"/>
                    <a:pt x="140990" y="338425"/>
                    <a:pt x="148750" y="330678"/>
                  </a:cubicBezTo>
                  <a:lnTo>
                    <a:pt x="176939" y="302613"/>
                  </a:lnTo>
                  <a:cubicBezTo>
                    <a:pt x="184699" y="294866"/>
                    <a:pt x="197289" y="294866"/>
                    <a:pt x="205049" y="302613"/>
                  </a:cubicBezTo>
                  <a:lnTo>
                    <a:pt x="242662" y="340164"/>
                  </a:lnTo>
                  <a:lnTo>
                    <a:pt x="404433" y="178656"/>
                  </a:lnTo>
                  <a:cubicBezTo>
                    <a:pt x="408313" y="174783"/>
                    <a:pt x="413401" y="172846"/>
                    <a:pt x="418488" y="172846"/>
                  </a:cubicBezTo>
                  <a:close/>
                  <a:moveTo>
                    <a:pt x="304737" y="96751"/>
                  </a:moveTo>
                  <a:cubicBezTo>
                    <a:pt x="190094" y="96751"/>
                    <a:pt x="96908" y="189786"/>
                    <a:pt x="96908" y="304243"/>
                  </a:cubicBezTo>
                  <a:cubicBezTo>
                    <a:pt x="96908" y="418620"/>
                    <a:pt x="190094" y="511735"/>
                    <a:pt x="304737" y="511735"/>
                  </a:cubicBezTo>
                  <a:cubicBezTo>
                    <a:pt x="419300" y="511735"/>
                    <a:pt x="512566" y="418620"/>
                    <a:pt x="512566" y="304243"/>
                  </a:cubicBezTo>
                  <a:cubicBezTo>
                    <a:pt x="512566" y="189786"/>
                    <a:pt x="419300" y="96751"/>
                    <a:pt x="304737" y="96751"/>
                  </a:cubicBezTo>
                  <a:close/>
                  <a:moveTo>
                    <a:pt x="304737" y="0"/>
                  </a:moveTo>
                  <a:cubicBezTo>
                    <a:pt x="472742" y="0"/>
                    <a:pt x="609473" y="136510"/>
                    <a:pt x="609473" y="304243"/>
                  </a:cubicBezTo>
                  <a:cubicBezTo>
                    <a:pt x="609473" y="471975"/>
                    <a:pt x="472742" y="608485"/>
                    <a:pt x="304737" y="608485"/>
                  </a:cubicBezTo>
                  <a:cubicBezTo>
                    <a:pt x="136732" y="608485"/>
                    <a:pt x="0" y="471975"/>
                    <a:pt x="0" y="304243"/>
                  </a:cubicBezTo>
                  <a:cubicBezTo>
                    <a:pt x="0" y="136510"/>
                    <a:pt x="136732" y="0"/>
                    <a:pt x="304737" y="0"/>
                  </a:cubicBezTo>
                  <a:close/>
                </a:path>
              </a:pathLst>
            </a:custGeom>
            <a:solidFill>
              <a:schemeClr val="bg1"/>
            </a:solidFill>
            <a:ln>
              <a:noFill/>
            </a:ln>
          </p:spPr>
          <p:txBody>
            <a:bodyPr/>
            <a:lstStyle/>
            <a:p>
              <a:endParaRPr lang="zh-CN" altLang="en-US">
                <a:solidFill>
                  <a:schemeClr val="bg1"/>
                </a:solidFill>
                <a:latin typeface="Arial" panose="020B0604020202020204"/>
                <a:ea typeface="微软雅黑" panose="020B0503020204020204" pitchFamily="34" charset="-122"/>
                <a:sym typeface="Arial" panose="020B0604020202020204"/>
              </a:endParaRPr>
            </a:p>
          </p:txBody>
        </p:sp>
        <p:sp>
          <p:nvSpPr>
            <p:cNvPr id="14" name="文本框 13"/>
            <p:cNvSpPr txBox="1"/>
            <p:nvPr/>
          </p:nvSpPr>
          <p:spPr>
            <a:xfrm>
              <a:off x="6503" y="5991"/>
              <a:ext cx="2618" cy="824"/>
            </a:xfrm>
            <a:prstGeom prst="rect">
              <a:avLst/>
            </a:prstGeom>
            <a:noFill/>
          </p:spPr>
          <p:txBody>
            <a:bodyPr wrap="square" rtlCol="0">
              <a:spAutoFit/>
            </a:bodyPr>
            <a:lstStyle/>
            <a:p>
              <a:pPr algn="ctr"/>
              <a:r>
                <a:rPr lang="zh-CN" altLang="en-US" sz="2800" dirty="0">
                  <a:solidFill>
                    <a:schemeClr val="bg1"/>
                  </a:solidFill>
                  <a:latin typeface="Arial" panose="020B0604020202020204"/>
                  <a:ea typeface="微软雅黑" panose="020B0503020204020204" pitchFamily="34" charset="-122"/>
                  <a:sym typeface="Arial" panose="020B0604020202020204"/>
                </a:rPr>
                <a:t>添加标题</a:t>
              </a:r>
              <a:endParaRPr lang="en-US" altLang="zh-CN" sz="280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15" name="组合 14"/>
          <p:cNvGrpSpPr/>
          <p:nvPr/>
        </p:nvGrpSpPr>
        <p:grpSpPr>
          <a:xfrm>
            <a:off x="6480810" y="3116580"/>
            <a:ext cx="1840865" cy="1024890"/>
            <a:chOff x="10207" y="5201"/>
            <a:chExt cx="2899" cy="1614"/>
          </a:xfrm>
        </p:grpSpPr>
        <p:sp>
          <p:nvSpPr>
            <p:cNvPr id="16" name="networking_208760"/>
            <p:cNvSpPr>
              <a:spLocks noChangeAspect="1"/>
            </p:cNvSpPr>
            <p:nvPr/>
          </p:nvSpPr>
          <p:spPr bwMode="auto">
            <a:xfrm>
              <a:off x="11231" y="5201"/>
              <a:ext cx="662" cy="662"/>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 name="connsiteX17" fmla="*/ 325000 h 606722"/>
                <a:gd name="connsiteY17" fmla="*/ 325000 h 606722"/>
                <a:gd name="connsiteX18" fmla="*/ 325000 h 606722"/>
                <a:gd name="connsiteY18" fmla="*/ 325000 h 606722"/>
                <a:gd name="connsiteX19" fmla="*/ 325000 h 606722"/>
                <a:gd name="connsiteY19" fmla="*/ 325000 h 606722"/>
                <a:gd name="connsiteX20" fmla="*/ 325000 h 606722"/>
                <a:gd name="connsiteY20" fmla="*/ 325000 h 606722"/>
                <a:gd name="connsiteX21" fmla="*/ 325000 h 606722"/>
                <a:gd name="connsiteY21" fmla="*/ 325000 h 606722"/>
                <a:gd name="connsiteX22" fmla="*/ 325000 h 606722"/>
                <a:gd name="connsiteY22" fmla="*/ 325000 h 606722"/>
                <a:gd name="connsiteX23" fmla="*/ 325000 h 606722"/>
                <a:gd name="connsiteY23" fmla="*/ 325000 h 606722"/>
                <a:gd name="connsiteX24" fmla="*/ 325000 h 606722"/>
                <a:gd name="connsiteY24" fmla="*/ 325000 h 606722"/>
                <a:gd name="connsiteX25" fmla="*/ 325000 h 606722"/>
                <a:gd name="connsiteY25" fmla="*/ 325000 h 606722"/>
                <a:gd name="connsiteX26" fmla="*/ 325000 h 606722"/>
                <a:gd name="connsiteY26" fmla="*/ 325000 h 606722"/>
                <a:gd name="connsiteX27" fmla="*/ 325000 h 606722"/>
                <a:gd name="connsiteY27" fmla="*/ 325000 h 606722"/>
                <a:gd name="connsiteX28" fmla="*/ 325000 h 606722"/>
                <a:gd name="connsiteY28" fmla="*/ 325000 h 606722"/>
                <a:gd name="connsiteX29" fmla="*/ 325000 h 606722"/>
                <a:gd name="connsiteY29" fmla="*/ 325000 h 606722"/>
                <a:gd name="connsiteX30" fmla="*/ 325000 h 606722"/>
                <a:gd name="connsiteY30" fmla="*/ 325000 h 606722"/>
                <a:gd name="connsiteX31" fmla="*/ 325000 h 606722"/>
                <a:gd name="connsiteY31" fmla="*/ 325000 h 606722"/>
                <a:gd name="connsiteX32" fmla="*/ 325000 h 606722"/>
                <a:gd name="connsiteY32" fmla="*/ 325000 h 606722"/>
                <a:gd name="connsiteX33" fmla="*/ 325000 h 606722"/>
                <a:gd name="connsiteY33" fmla="*/ 325000 h 606722"/>
                <a:gd name="connsiteX34" fmla="*/ 325000 h 606722"/>
                <a:gd name="connsiteY34" fmla="*/ 325000 h 606722"/>
                <a:gd name="connsiteX35" fmla="*/ 325000 h 606722"/>
                <a:gd name="connsiteY35" fmla="*/ 325000 h 606722"/>
                <a:gd name="connsiteX36" fmla="*/ 325000 h 606722"/>
                <a:gd name="connsiteY36" fmla="*/ 325000 h 606722"/>
                <a:gd name="connsiteX37" fmla="*/ 325000 h 606722"/>
                <a:gd name="connsiteY37" fmla="*/ 325000 h 606722"/>
                <a:gd name="connsiteX38" fmla="*/ 325000 h 606722"/>
                <a:gd name="connsiteY38" fmla="*/ 325000 h 606722"/>
                <a:gd name="connsiteX39" fmla="*/ 325000 h 606722"/>
                <a:gd name="connsiteY39" fmla="*/ 325000 h 606722"/>
                <a:gd name="connsiteX40" fmla="*/ 325000 h 606722"/>
                <a:gd name="connsiteY40" fmla="*/ 325000 h 606722"/>
                <a:gd name="connsiteX41" fmla="*/ 325000 h 606722"/>
                <a:gd name="connsiteY41" fmla="*/ 325000 h 606722"/>
                <a:gd name="connsiteX42" fmla="*/ 325000 h 606722"/>
                <a:gd name="connsiteY42" fmla="*/ 325000 h 606722"/>
                <a:gd name="connsiteX43" fmla="*/ 325000 h 606722"/>
                <a:gd name="connsiteY43" fmla="*/ 325000 h 606722"/>
                <a:gd name="connsiteX44" fmla="*/ 325000 h 606722"/>
                <a:gd name="connsiteY44" fmla="*/ 325000 h 606722"/>
                <a:gd name="connsiteX45" fmla="*/ 325000 h 606722"/>
                <a:gd name="connsiteY45" fmla="*/ 325000 h 606722"/>
                <a:gd name="connsiteX46" fmla="*/ 325000 h 606722"/>
                <a:gd name="connsiteY46" fmla="*/ 325000 h 606722"/>
                <a:gd name="connsiteX47" fmla="*/ 325000 h 606722"/>
                <a:gd name="connsiteY47" fmla="*/ 325000 h 606722"/>
                <a:gd name="connsiteX48" fmla="*/ 325000 h 606722"/>
                <a:gd name="connsiteY48" fmla="*/ 325000 h 606722"/>
                <a:gd name="connsiteX49" fmla="*/ 325000 h 606722"/>
                <a:gd name="connsiteY49" fmla="*/ 325000 h 606722"/>
                <a:gd name="connsiteX50" fmla="*/ 325000 h 606722"/>
                <a:gd name="connsiteY50" fmla="*/ 325000 h 606722"/>
                <a:gd name="connsiteX51" fmla="*/ 325000 h 606722"/>
                <a:gd name="connsiteY51" fmla="*/ 325000 h 606722"/>
                <a:gd name="connsiteX52" fmla="*/ 325000 h 606722"/>
                <a:gd name="connsiteY52" fmla="*/ 325000 h 606722"/>
                <a:gd name="connsiteX53" fmla="*/ 325000 h 606722"/>
                <a:gd name="connsiteY53" fmla="*/ 325000 h 606722"/>
                <a:gd name="connsiteX54" fmla="*/ 325000 h 606722"/>
                <a:gd name="connsiteY54"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05874" h="605028">
                  <a:moveTo>
                    <a:pt x="505503" y="464982"/>
                  </a:moveTo>
                  <a:cubicBezTo>
                    <a:pt x="483405" y="464982"/>
                    <a:pt x="465578" y="482777"/>
                    <a:pt x="465578" y="504744"/>
                  </a:cubicBezTo>
                  <a:cubicBezTo>
                    <a:pt x="465578" y="526803"/>
                    <a:pt x="483405" y="544598"/>
                    <a:pt x="505503" y="544598"/>
                  </a:cubicBezTo>
                  <a:cubicBezTo>
                    <a:pt x="527509" y="544598"/>
                    <a:pt x="545429" y="526617"/>
                    <a:pt x="545336" y="504744"/>
                  </a:cubicBezTo>
                  <a:cubicBezTo>
                    <a:pt x="545336" y="482777"/>
                    <a:pt x="527509" y="464982"/>
                    <a:pt x="505503" y="464982"/>
                  </a:cubicBezTo>
                  <a:close/>
                  <a:moveTo>
                    <a:pt x="100379" y="464894"/>
                  </a:moveTo>
                  <a:cubicBezTo>
                    <a:pt x="78372" y="464894"/>
                    <a:pt x="60357" y="482695"/>
                    <a:pt x="60543" y="504667"/>
                  </a:cubicBezTo>
                  <a:cubicBezTo>
                    <a:pt x="60543" y="526639"/>
                    <a:pt x="78372" y="544440"/>
                    <a:pt x="100379" y="544440"/>
                  </a:cubicBezTo>
                  <a:cubicBezTo>
                    <a:pt x="122386" y="544440"/>
                    <a:pt x="140215" y="526639"/>
                    <a:pt x="140215" y="504667"/>
                  </a:cubicBezTo>
                  <a:cubicBezTo>
                    <a:pt x="140215" y="482695"/>
                    <a:pt x="122386" y="464894"/>
                    <a:pt x="100379" y="464894"/>
                  </a:cubicBezTo>
                  <a:close/>
                  <a:moveTo>
                    <a:pt x="505503" y="404552"/>
                  </a:moveTo>
                  <a:cubicBezTo>
                    <a:pt x="560935" y="404552"/>
                    <a:pt x="605874" y="449411"/>
                    <a:pt x="605874" y="504744"/>
                  </a:cubicBezTo>
                  <a:cubicBezTo>
                    <a:pt x="605874" y="560169"/>
                    <a:pt x="560935" y="605028"/>
                    <a:pt x="505503" y="605028"/>
                  </a:cubicBezTo>
                  <a:cubicBezTo>
                    <a:pt x="462514" y="605028"/>
                    <a:pt x="425838" y="577964"/>
                    <a:pt x="411632" y="539964"/>
                  </a:cubicBezTo>
                  <a:lnTo>
                    <a:pt x="245709" y="539964"/>
                  </a:lnTo>
                  <a:cubicBezTo>
                    <a:pt x="248495" y="528656"/>
                    <a:pt x="250073" y="516885"/>
                    <a:pt x="250073" y="504744"/>
                  </a:cubicBezTo>
                  <a:cubicBezTo>
                    <a:pt x="250073" y="492509"/>
                    <a:pt x="248495" y="480831"/>
                    <a:pt x="245709" y="469524"/>
                  </a:cubicBezTo>
                  <a:lnTo>
                    <a:pt x="411632" y="469524"/>
                  </a:lnTo>
                  <a:cubicBezTo>
                    <a:pt x="425838" y="431616"/>
                    <a:pt x="462514" y="404552"/>
                    <a:pt x="505503" y="404552"/>
                  </a:cubicBezTo>
                  <a:close/>
                  <a:moveTo>
                    <a:pt x="65093" y="245356"/>
                  </a:moveTo>
                  <a:cubicBezTo>
                    <a:pt x="76515" y="248045"/>
                    <a:pt x="88215" y="249621"/>
                    <a:pt x="100379" y="249621"/>
                  </a:cubicBezTo>
                  <a:cubicBezTo>
                    <a:pt x="112636" y="249621"/>
                    <a:pt x="124429" y="248045"/>
                    <a:pt x="135665" y="245356"/>
                  </a:cubicBezTo>
                  <a:lnTo>
                    <a:pt x="135665" y="410937"/>
                  </a:lnTo>
                  <a:cubicBezTo>
                    <a:pt x="173644" y="425214"/>
                    <a:pt x="200758" y="461742"/>
                    <a:pt x="200758" y="504667"/>
                  </a:cubicBezTo>
                  <a:cubicBezTo>
                    <a:pt x="200758" y="560015"/>
                    <a:pt x="155815" y="604887"/>
                    <a:pt x="100379" y="604887"/>
                  </a:cubicBezTo>
                  <a:cubicBezTo>
                    <a:pt x="44943" y="604887"/>
                    <a:pt x="0" y="560015"/>
                    <a:pt x="0" y="504667"/>
                  </a:cubicBezTo>
                  <a:cubicBezTo>
                    <a:pt x="0" y="461742"/>
                    <a:pt x="27114" y="425214"/>
                    <a:pt x="65093" y="410937"/>
                  </a:cubicBezTo>
                  <a:close/>
                  <a:moveTo>
                    <a:pt x="505506" y="60443"/>
                  </a:moveTo>
                  <a:cubicBezTo>
                    <a:pt x="483408" y="60443"/>
                    <a:pt x="465582" y="78243"/>
                    <a:pt x="465582" y="100214"/>
                  </a:cubicBezTo>
                  <a:cubicBezTo>
                    <a:pt x="465582" y="122277"/>
                    <a:pt x="483408" y="140077"/>
                    <a:pt x="505506" y="140077"/>
                  </a:cubicBezTo>
                  <a:cubicBezTo>
                    <a:pt x="527511" y="140077"/>
                    <a:pt x="545430" y="122277"/>
                    <a:pt x="545338" y="100214"/>
                  </a:cubicBezTo>
                  <a:cubicBezTo>
                    <a:pt x="545338" y="78243"/>
                    <a:pt x="527511" y="60443"/>
                    <a:pt x="505506" y="60443"/>
                  </a:cubicBezTo>
                  <a:close/>
                  <a:moveTo>
                    <a:pt x="100377" y="60337"/>
                  </a:moveTo>
                  <a:cubicBezTo>
                    <a:pt x="78370" y="60337"/>
                    <a:pt x="60356" y="78225"/>
                    <a:pt x="60542" y="100099"/>
                  </a:cubicBezTo>
                  <a:cubicBezTo>
                    <a:pt x="60542" y="122065"/>
                    <a:pt x="78370" y="139861"/>
                    <a:pt x="100377" y="139861"/>
                  </a:cubicBezTo>
                  <a:cubicBezTo>
                    <a:pt x="122384" y="139861"/>
                    <a:pt x="140212" y="122065"/>
                    <a:pt x="140212" y="100099"/>
                  </a:cubicBezTo>
                  <a:cubicBezTo>
                    <a:pt x="140212" y="78133"/>
                    <a:pt x="122384" y="60337"/>
                    <a:pt x="100377" y="60337"/>
                  </a:cubicBezTo>
                  <a:close/>
                  <a:moveTo>
                    <a:pt x="505506" y="0"/>
                  </a:moveTo>
                  <a:cubicBezTo>
                    <a:pt x="560936" y="0"/>
                    <a:pt x="605874" y="44869"/>
                    <a:pt x="605874" y="100214"/>
                  </a:cubicBezTo>
                  <a:cubicBezTo>
                    <a:pt x="605874" y="143136"/>
                    <a:pt x="578763" y="179754"/>
                    <a:pt x="540788" y="193938"/>
                  </a:cubicBezTo>
                  <a:lnTo>
                    <a:pt x="540788" y="359601"/>
                  </a:lnTo>
                  <a:cubicBezTo>
                    <a:pt x="529368" y="356820"/>
                    <a:pt x="517762" y="355244"/>
                    <a:pt x="505506" y="355244"/>
                  </a:cubicBezTo>
                  <a:cubicBezTo>
                    <a:pt x="493250" y="355244"/>
                    <a:pt x="481459" y="356820"/>
                    <a:pt x="470224" y="359601"/>
                  </a:cubicBezTo>
                  <a:lnTo>
                    <a:pt x="470224" y="193938"/>
                  </a:lnTo>
                  <a:cubicBezTo>
                    <a:pt x="432157" y="179754"/>
                    <a:pt x="405045" y="143136"/>
                    <a:pt x="405045" y="100214"/>
                  </a:cubicBezTo>
                  <a:cubicBezTo>
                    <a:pt x="405045" y="44869"/>
                    <a:pt x="449983" y="0"/>
                    <a:pt x="505506" y="0"/>
                  </a:cubicBezTo>
                  <a:close/>
                  <a:moveTo>
                    <a:pt x="100377" y="0"/>
                  </a:moveTo>
                  <a:cubicBezTo>
                    <a:pt x="143369" y="0"/>
                    <a:pt x="179955" y="27064"/>
                    <a:pt x="194254" y="64972"/>
                  </a:cubicBezTo>
                  <a:lnTo>
                    <a:pt x="360095" y="64972"/>
                  </a:lnTo>
                  <a:cubicBezTo>
                    <a:pt x="357402" y="76372"/>
                    <a:pt x="355824" y="88143"/>
                    <a:pt x="355824" y="100192"/>
                  </a:cubicBezTo>
                  <a:cubicBezTo>
                    <a:pt x="355824" y="112426"/>
                    <a:pt x="357402" y="124197"/>
                    <a:pt x="360095" y="135412"/>
                  </a:cubicBezTo>
                  <a:lnTo>
                    <a:pt x="194254" y="135412"/>
                  </a:lnTo>
                  <a:cubicBezTo>
                    <a:pt x="179955" y="173412"/>
                    <a:pt x="143369" y="200476"/>
                    <a:pt x="100377" y="200476"/>
                  </a:cubicBezTo>
                  <a:cubicBezTo>
                    <a:pt x="44942" y="200476"/>
                    <a:pt x="0" y="155617"/>
                    <a:pt x="0" y="100192"/>
                  </a:cubicBezTo>
                  <a:cubicBezTo>
                    <a:pt x="0" y="44859"/>
                    <a:pt x="44942" y="0"/>
                    <a:pt x="100377" y="0"/>
                  </a:cubicBezTo>
                  <a:close/>
                </a:path>
              </a:pathLst>
            </a:custGeom>
            <a:solidFill>
              <a:schemeClr val="bg1"/>
            </a:solidFill>
            <a:ln>
              <a:noFill/>
            </a:ln>
          </p:spPr>
          <p:txBody>
            <a:bodyPr/>
            <a:lstStyle/>
            <a:p>
              <a:endParaRPr lang="zh-CN" altLang="en-US">
                <a:solidFill>
                  <a:schemeClr val="bg1"/>
                </a:solidFill>
                <a:latin typeface="Arial" panose="020B0604020202020204"/>
                <a:ea typeface="微软雅黑" panose="020B0503020204020204" pitchFamily="34" charset="-122"/>
                <a:sym typeface="Arial" panose="020B0604020202020204"/>
              </a:endParaRPr>
            </a:p>
          </p:txBody>
        </p:sp>
        <p:sp>
          <p:nvSpPr>
            <p:cNvPr id="17" name="文本框 16"/>
            <p:cNvSpPr txBox="1"/>
            <p:nvPr/>
          </p:nvSpPr>
          <p:spPr>
            <a:xfrm>
              <a:off x="10207" y="5991"/>
              <a:ext cx="2899" cy="824"/>
            </a:xfrm>
            <a:prstGeom prst="rect">
              <a:avLst/>
            </a:prstGeom>
            <a:noFill/>
          </p:spPr>
          <p:txBody>
            <a:bodyPr wrap="square" rtlCol="0">
              <a:spAutoFit/>
            </a:bodyPr>
            <a:lstStyle/>
            <a:p>
              <a:pPr algn="ctr"/>
              <a:r>
                <a:rPr lang="zh-CN" altLang="en-US" sz="2800" dirty="0">
                  <a:solidFill>
                    <a:schemeClr val="bg1"/>
                  </a:solidFill>
                  <a:latin typeface="Arial" panose="020B0604020202020204"/>
                  <a:ea typeface="微软雅黑" panose="020B0503020204020204" pitchFamily="34" charset="-122"/>
                  <a:sym typeface="Arial" panose="020B0604020202020204"/>
                </a:rPr>
                <a:t>添加标题</a:t>
              </a:r>
              <a:endParaRPr lang="en-US" altLang="zh-CN" sz="280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18" name="组合 17"/>
          <p:cNvGrpSpPr/>
          <p:nvPr/>
        </p:nvGrpSpPr>
        <p:grpSpPr>
          <a:xfrm>
            <a:off x="8924925" y="3122295"/>
            <a:ext cx="1624965" cy="998855"/>
            <a:chOff x="8402" y="6930"/>
            <a:chExt cx="2559" cy="1573"/>
          </a:xfrm>
        </p:grpSpPr>
        <p:sp>
          <p:nvSpPr>
            <p:cNvPr id="19" name="dna-deoxyribonucleic-acid_30777"/>
            <p:cNvSpPr>
              <a:spLocks noChangeAspect="1"/>
            </p:cNvSpPr>
            <p:nvPr/>
          </p:nvSpPr>
          <p:spPr bwMode="auto">
            <a:xfrm>
              <a:off x="9504" y="6930"/>
              <a:ext cx="455" cy="632"/>
            </a:xfrm>
            <a:custGeom>
              <a:avLst/>
              <a:gdLst>
                <a:gd name="T0" fmla="*/ 1607 w 1607"/>
                <a:gd name="T1" fmla="*/ 1115 h 2231"/>
                <a:gd name="T2" fmla="*/ 1001 w 1607"/>
                <a:gd name="T3" fmla="*/ 592 h 2231"/>
                <a:gd name="T4" fmla="*/ 1607 w 1607"/>
                <a:gd name="T5" fmla="*/ 68 h 2231"/>
                <a:gd name="T6" fmla="*/ 1538 w 1607"/>
                <a:gd name="T7" fmla="*/ 0 h 2231"/>
                <a:gd name="T8" fmla="*/ 1470 w 1607"/>
                <a:gd name="T9" fmla="*/ 68 h 2231"/>
                <a:gd name="T10" fmla="*/ 1320 w 1607"/>
                <a:gd name="T11" fmla="*/ 267 h 2231"/>
                <a:gd name="T12" fmla="*/ 285 w 1607"/>
                <a:gd name="T13" fmla="*/ 267 h 2231"/>
                <a:gd name="T14" fmla="*/ 137 w 1607"/>
                <a:gd name="T15" fmla="*/ 68 h 2231"/>
                <a:gd name="T16" fmla="*/ 68 w 1607"/>
                <a:gd name="T17" fmla="*/ 0 h 2231"/>
                <a:gd name="T18" fmla="*/ 0 w 1607"/>
                <a:gd name="T19" fmla="*/ 68 h 2231"/>
                <a:gd name="T20" fmla="*/ 605 w 1607"/>
                <a:gd name="T21" fmla="*/ 592 h 2231"/>
                <a:gd name="T22" fmla="*/ 0 w 1607"/>
                <a:gd name="T23" fmla="*/ 1115 h 2231"/>
                <a:gd name="T24" fmla="*/ 605 w 1607"/>
                <a:gd name="T25" fmla="*/ 1639 h 2231"/>
                <a:gd name="T26" fmla="*/ 0 w 1607"/>
                <a:gd name="T27" fmla="*/ 2162 h 2231"/>
                <a:gd name="T28" fmla="*/ 68 w 1607"/>
                <a:gd name="T29" fmla="*/ 2231 h 2231"/>
                <a:gd name="T30" fmla="*/ 137 w 1607"/>
                <a:gd name="T31" fmla="*/ 2162 h 2231"/>
                <a:gd name="T32" fmla="*/ 243 w 1607"/>
                <a:gd name="T33" fmla="*/ 1998 h 2231"/>
                <a:gd name="T34" fmla="*/ 1365 w 1607"/>
                <a:gd name="T35" fmla="*/ 1998 h 2231"/>
                <a:gd name="T36" fmla="*/ 1470 w 1607"/>
                <a:gd name="T37" fmla="*/ 2162 h 2231"/>
                <a:gd name="T38" fmla="*/ 1538 w 1607"/>
                <a:gd name="T39" fmla="*/ 2231 h 2231"/>
                <a:gd name="T40" fmla="*/ 1607 w 1607"/>
                <a:gd name="T41" fmla="*/ 2162 h 2231"/>
                <a:gd name="T42" fmla="*/ 1001 w 1607"/>
                <a:gd name="T43" fmla="*/ 1639 h 2231"/>
                <a:gd name="T44" fmla="*/ 1607 w 1607"/>
                <a:gd name="T45" fmla="*/ 1115 h 2231"/>
                <a:gd name="T46" fmla="*/ 1350 w 1607"/>
                <a:gd name="T47" fmla="*/ 1291 h 2231"/>
                <a:gd name="T48" fmla="*/ 256 w 1607"/>
                <a:gd name="T49" fmla="*/ 1291 h 2231"/>
                <a:gd name="T50" fmla="*/ 151 w 1607"/>
                <a:gd name="T51" fmla="*/ 1170 h 2231"/>
                <a:gd name="T52" fmla="*/ 1456 w 1607"/>
                <a:gd name="T53" fmla="*/ 1170 h 2231"/>
                <a:gd name="T54" fmla="*/ 1350 w 1607"/>
                <a:gd name="T55" fmla="*/ 1291 h 2231"/>
                <a:gd name="T56" fmla="*/ 1184 w 1607"/>
                <a:gd name="T57" fmla="*/ 1401 h 2231"/>
                <a:gd name="T58" fmla="*/ 803 w 1607"/>
                <a:gd name="T59" fmla="*/ 1567 h 2231"/>
                <a:gd name="T60" fmla="*/ 423 w 1607"/>
                <a:gd name="T61" fmla="*/ 1401 h 2231"/>
                <a:gd name="T62" fmla="*/ 1184 w 1607"/>
                <a:gd name="T63" fmla="*/ 1401 h 2231"/>
                <a:gd name="T64" fmla="*/ 290 w 1607"/>
                <a:gd name="T65" fmla="*/ 914 h 2231"/>
                <a:gd name="T66" fmla="*/ 1317 w 1607"/>
                <a:gd name="T67" fmla="*/ 914 h 2231"/>
                <a:gd name="T68" fmla="*/ 1456 w 1607"/>
                <a:gd name="T69" fmla="*/ 1061 h 2231"/>
                <a:gd name="T70" fmla="*/ 151 w 1607"/>
                <a:gd name="T71" fmla="*/ 1061 h 2231"/>
                <a:gd name="T72" fmla="*/ 290 w 1607"/>
                <a:gd name="T73" fmla="*/ 914 h 2231"/>
                <a:gd name="T74" fmla="*/ 1136 w 1607"/>
                <a:gd name="T75" fmla="*/ 805 h 2231"/>
                <a:gd name="T76" fmla="*/ 470 w 1607"/>
                <a:gd name="T77" fmla="*/ 805 h 2231"/>
                <a:gd name="T78" fmla="*/ 803 w 1607"/>
                <a:gd name="T79" fmla="*/ 664 h 2231"/>
                <a:gd name="T80" fmla="*/ 1136 w 1607"/>
                <a:gd name="T81" fmla="*/ 805 h 2231"/>
                <a:gd name="T82" fmla="*/ 1143 w 1607"/>
                <a:gd name="T83" fmla="*/ 376 h 2231"/>
                <a:gd name="T84" fmla="*/ 803 w 1607"/>
                <a:gd name="T85" fmla="*/ 520 h 2231"/>
                <a:gd name="T86" fmla="*/ 465 w 1607"/>
                <a:gd name="T87" fmla="*/ 376 h 2231"/>
                <a:gd name="T88" fmla="*/ 1143 w 1607"/>
                <a:gd name="T89" fmla="*/ 376 h 2231"/>
                <a:gd name="T90" fmla="*/ 402 w 1607"/>
                <a:gd name="T91" fmla="*/ 1889 h 2231"/>
                <a:gd name="T92" fmla="*/ 803 w 1607"/>
                <a:gd name="T93" fmla="*/ 1711 h 2231"/>
                <a:gd name="T94" fmla="*/ 1204 w 1607"/>
                <a:gd name="T95" fmla="*/ 1889 h 2231"/>
                <a:gd name="T96" fmla="*/ 402 w 1607"/>
                <a:gd name="T97" fmla="*/ 1889 h 2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07" h="2231">
                  <a:moveTo>
                    <a:pt x="1607" y="1115"/>
                  </a:moveTo>
                  <a:cubicBezTo>
                    <a:pt x="1607" y="875"/>
                    <a:pt x="1235" y="687"/>
                    <a:pt x="1001" y="592"/>
                  </a:cubicBezTo>
                  <a:cubicBezTo>
                    <a:pt x="1235" y="497"/>
                    <a:pt x="1607" y="308"/>
                    <a:pt x="1607" y="68"/>
                  </a:cubicBezTo>
                  <a:cubicBezTo>
                    <a:pt x="1607" y="31"/>
                    <a:pt x="1576" y="0"/>
                    <a:pt x="1538" y="0"/>
                  </a:cubicBezTo>
                  <a:cubicBezTo>
                    <a:pt x="1500" y="0"/>
                    <a:pt x="1470" y="31"/>
                    <a:pt x="1470" y="68"/>
                  </a:cubicBezTo>
                  <a:cubicBezTo>
                    <a:pt x="1470" y="132"/>
                    <a:pt x="1410" y="201"/>
                    <a:pt x="1320" y="267"/>
                  </a:cubicBezTo>
                  <a:lnTo>
                    <a:pt x="285" y="267"/>
                  </a:lnTo>
                  <a:cubicBezTo>
                    <a:pt x="197" y="202"/>
                    <a:pt x="137" y="134"/>
                    <a:pt x="137" y="68"/>
                  </a:cubicBezTo>
                  <a:cubicBezTo>
                    <a:pt x="137" y="31"/>
                    <a:pt x="106" y="0"/>
                    <a:pt x="68" y="0"/>
                  </a:cubicBezTo>
                  <a:cubicBezTo>
                    <a:pt x="31" y="0"/>
                    <a:pt x="0" y="31"/>
                    <a:pt x="0" y="68"/>
                  </a:cubicBezTo>
                  <a:cubicBezTo>
                    <a:pt x="0" y="308"/>
                    <a:pt x="372" y="497"/>
                    <a:pt x="605" y="592"/>
                  </a:cubicBezTo>
                  <a:cubicBezTo>
                    <a:pt x="372" y="687"/>
                    <a:pt x="0" y="875"/>
                    <a:pt x="0" y="1115"/>
                  </a:cubicBezTo>
                  <a:cubicBezTo>
                    <a:pt x="0" y="1356"/>
                    <a:pt x="372" y="1544"/>
                    <a:pt x="605" y="1639"/>
                  </a:cubicBezTo>
                  <a:cubicBezTo>
                    <a:pt x="372" y="1734"/>
                    <a:pt x="0" y="1922"/>
                    <a:pt x="0" y="2162"/>
                  </a:cubicBezTo>
                  <a:cubicBezTo>
                    <a:pt x="0" y="2200"/>
                    <a:pt x="31" y="2231"/>
                    <a:pt x="68" y="2231"/>
                  </a:cubicBezTo>
                  <a:cubicBezTo>
                    <a:pt x="106" y="2231"/>
                    <a:pt x="137" y="2200"/>
                    <a:pt x="137" y="2162"/>
                  </a:cubicBezTo>
                  <a:cubicBezTo>
                    <a:pt x="137" y="2110"/>
                    <a:pt x="178" y="2054"/>
                    <a:pt x="243" y="1998"/>
                  </a:cubicBezTo>
                  <a:lnTo>
                    <a:pt x="1365" y="1998"/>
                  </a:lnTo>
                  <a:cubicBezTo>
                    <a:pt x="1429" y="2052"/>
                    <a:pt x="1470" y="2108"/>
                    <a:pt x="1470" y="2162"/>
                  </a:cubicBezTo>
                  <a:cubicBezTo>
                    <a:pt x="1470" y="2200"/>
                    <a:pt x="1500" y="2231"/>
                    <a:pt x="1538" y="2231"/>
                  </a:cubicBezTo>
                  <a:cubicBezTo>
                    <a:pt x="1576" y="2231"/>
                    <a:pt x="1607" y="2200"/>
                    <a:pt x="1607" y="2162"/>
                  </a:cubicBezTo>
                  <a:cubicBezTo>
                    <a:pt x="1607" y="1922"/>
                    <a:pt x="1235" y="1734"/>
                    <a:pt x="1001" y="1639"/>
                  </a:cubicBezTo>
                  <a:cubicBezTo>
                    <a:pt x="1235" y="1544"/>
                    <a:pt x="1607" y="1356"/>
                    <a:pt x="1607" y="1115"/>
                  </a:cubicBezTo>
                  <a:close/>
                  <a:moveTo>
                    <a:pt x="1350" y="1291"/>
                  </a:moveTo>
                  <a:lnTo>
                    <a:pt x="256" y="1291"/>
                  </a:lnTo>
                  <a:cubicBezTo>
                    <a:pt x="207" y="1251"/>
                    <a:pt x="170" y="1211"/>
                    <a:pt x="151" y="1170"/>
                  </a:cubicBezTo>
                  <a:lnTo>
                    <a:pt x="1456" y="1170"/>
                  </a:lnTo>
                  <a:cubicBezTo>
                    <a:pt x="1437" y="1210"/>
                    <a:pt x="1399" y="1251"/>
                    <a:pt x="1350" y="1291"/>
                  </a:cubicBezTo>
                  <a:close/>
                  <a:moveTo>
                    <a:pt x="1184" y="1401"/>
                  </a:moveTo>
                  <a:cubicBezTo>
                    <a:pt x="1064" y="1468"/>
                    <a:pt x="925" y="1527"/>
                    <a:pt x="803" y="1567"/>
                  </a:cubicBezTo>
                  <a:cubicBezTo>
                    <a:pt x="699" y="1532"/>
                    <a:pt x="552" y="1472"/>
                    <a:pt x="423" y="1401"/>
                  </a:cubicBezTo>
                  <a:lnTo>
                    <a:pt x="1184" y="1401"/>
                  </a:lnTo>
                  <a:close/>
                  <a:moveTo>
                    <a:pt x="290" y="914"/>
                  </a:moveTo>
                  <a:lnTo>
                    <a:pt x="1317" y="914"/>
                  </a:lnTo>
                  <a:cubicBezTo>
                    <a:pt x="1383" y="961"/>
                    <a:pt x="1433" y="1011"/>
                    <a:pt x="1456" y="1061"/>
                  </a:cubicBezTo>
                  <a:lnTo>
                    <a:pt x="151" y="1061"/>
                  </a:lnTo>
                  <a:cubicBezTo>
                    <a:pt x="174" y="1012"/>
                    <a:pt x="224" y="962"/>
                    <a:pt x="290" y="914"/>
                  </a:cubicBezTo>
                  <a:close/>
                  <a:moveTo>
                    <a:pt x="1136" y="805"/>
                  </a:moveTo>
                  <a:lnTo>
                    <a:pt x="470" y="805"/>
                  </a:lnTo>
                  <a:cubicBezTo>
                    <a:pt x="578" y="748"/>
                    <a:pt x="697" y="699"/>
                    <a:pt x="803" y="664"/>
                  </a:cubicBezTo>
                  <a:cubicBezTo>
                    <a:pt x="895" y="695"/>
                    <a:pt x="1019" y="744"/>
                    <a:pt x="1136" y="805"/>
                  </a:cubicBezTo>
                  <a:close/>
                  <a:moveTo>
                    <a:pt x="1143" y="376"/>
                  </a:moveTo>
                  <a:cubicBezTo>
                    <a:pt x="1033" y="434"/>
                    <a:pt x="911" y="484"/>
                    <a:pt x="803" y="520"/>
                  </a:cubicBezTo>
                  <a:cubicBezTo>
                    <a:pt x="710" y="489"/>
                    <a:pt x="583" y="437"/>
                    <a:pt x="465" y="376"/>
                  </a:cubicBezTo>
                  <a:lnTo>
                    <a:pt x="1143" y="376"/>
                  </a:lnTo>
                  <a:close/>
                  <a:moveTo>
                    <a:pt x="402" y="1889"/>
                  </a:moveTo>
                  <a:cubicBezTo>
                    <a:pt x="527" y="1817"/>
                    <a:pt x="675" y="1753"/>
                    <a:pt x="803" y="1711"/>
                  </a:cubicBezTo>
                  <a:cubicBezTo>
                    <a:pt x="913" y="1747"/>
                    <a:pt x="1070" y="1812"/>
                    <a:pt x="1204" y="1889"/>
                  </a:cubicBezTo>
                  <a:lnTo>
                    <a:pt x="402" y="1889"/>
                  </a:lnTo>
                  <a:close/>
                </a:path>
              </a:pathLst>
            </a:custGeom>
            <a:solidFill>
              <a:schemeClr val="bg1"/>
            </a:solidFill>
            <a:ln>
              <a:noFill/>
            </a:ln>
          </p:spPr>
          <p:txBody>
            <a:bodyPr/>
            <a:lstStyle/>
            <a:p>
              <a:endParaRPr lang="zh-CN" altLang="en-US">
                <a:solidFill>
                  <a:schemeClr val="bg1"/>
                </a:solidFill>
                <a:latin typeface="Arial" panose="020B0604020202020204"/>
                <a:ea typeface="微软雅黑" panose="020B0503020204020204" pitchFamily="34" charset="-122"/>
                <a:sym typeface="Arial" panose="020B0604020202020204"/>
              </a:endParaRPr>
            </a:p>
          </p:txBody>
        </p:sp>
        <p:sp>
          <p:nvSpPr>
            <p:cNvPr id="20" name="文本框 19"/>
            <p:cNvSpPr txBox="1"/>
            <p:nvPr/>
          </p:nvSpPr>
          <p:spPr>
            <a:xfrm>
              <a:off x="8402" y="7679"/>
              <a:ext cx="2559" cy="824"/>
            </a:xfrm>
            <a:prstGeom prst="rect">
              <a:avLst/>
            </a:prstGeom>
            <a:noFill/>
          </p:spPr>
          <p:txBody>
            <a:bodyPr wrap="square" rtlCol="0">
              <a:spAutoFit/>
            </a:bodyPr>
            <a:lstStyle/>
            <a:p>
              <a:pPr algn="ctr"/>
              <a:r>
                <a:rPr lang="zh-CN" altLang="en-US" sz="2800" dirty="0">
                  <a:solidFill>
                    <a:schemeClr val="bg1"/>
                  </a:solidFill>
                  <a:latin typeface="Arial" panose="020B0604020202020204"/>
                  <a:ea typeface="微软雅黑" panose="020B0503020204020204" pitchFamily="34" charset="-122"/>
                  <a:sym typeface="Arial" panose="020B0604020202020204"/>
                </a:rPr>
                <a:t>添加标题</a:t>
              </a:r>
              <a:endParaRPr lang="en-US" altLang="zh-CN" sz="2800" dirty="0">
                <a:solidFill>
                  <a:schemeClr val="bg1"/>
                </a:solidFill>
                <a:latin typeface="Arial" panose="020B0604020202020204"/>
                <a:ea typeface="微软雅黑" panose="020B0503020204020204" pitchFamily="34" charset="-122"/>
                <a:sym typeface="Arial" panose="020B0604020202020204"/>
              </a:endParaRPr>
            </a:p>
          </p:txBody>
        </p:sp>
      </p:grpSp>
      <p:sp>
        <p:nvSpPr>
          <p:cNvPr id="21" name="TextBox 13"/>
          <p:cNvSpPr txBox="1"/>
          <p:nvPr/>
        </p:nvSpPr>
        <p:spPr>
          <a:xfrm>
            <a:off x="1666060" y="4165600"/>
            <a:ext cx="1787273" cy="960263"/>
          </a:xfrm>
          <a:prstGeom prst="rect">
            <a:avLst/>
          </a:prstGeom>
          <a:noFill/>
        </p:spPr>
        <p:txBody>
          <a:bodyPr wrap="square" lIns="0" tIns="0" rIns="0" bIns="0">
            <a:spAutoFit/>
          </a:bodyPr>
          <a:lstStyle/>
          <a:p>
            <a:pPr algn="ctr" defTabSz="912495" fontAlgn="auto">
              <a:lnSpc>
                <a:spcPct val="130000"/>
              </a:lnSpc>
              <a:spcBef>
                <a:spcPts val="0"/>
              </a:spcBef>
              <a:defRPr/>
            </a:pPr>
            <a:r>
              <a:rPr lang="zh-CN" altLang="en-US" sz="1200" dirty="0">
                <a:solidFill>
                  <a:schemeClr val="bg1"/>
                </a:solidFill>
                <a:latin typeface="Arial" panose="020B0604020202020204"/>
                <a:ea typeface="微软雅黑" panose="020B0503020204020204" pitchFamily="34" charset="-122"/>
                <a:sym typeface="Arial" panose="020B0604020202020204"/>
              </a:rPr>
              <a:t>Click here to enter explanatory text Click here to enter explanatory text </a:t>
            </a:r>
            <a:endParaRPr lang="en-US" sz="1200" dirty="0">
              <a:solidFill>
                <a:schemeClr val="bg1"/>
              </a:solidFill>
              <a:latin typeface="Arial" panose="020B0604020202020204"/>
              <a:ea typeface="微软雅黑" panose="020B0503020204020204" pitchFamily="34" charset="-122"/>
              <a:cs typeface="宋体" panose="02010600030101010101" pitchFamily="2" charset="-122"/>
              <a:sym typeface="Arial" panose="020B0604020202020204"/>
            </a:endParaRPr>
          </a:p>
        </p:txBody>
      </p:sp>
      <p:sp>
        <p:nvSpPr>
          <p:cNvPr id="22" name="TextBox 13"/>
          <p:cNvSpPr txBox="1"/>
          <p:nvPr/>
        </p:nvSpPr>
        <p:spPr>
          <a:xfrm>
            <a:off x="4091759" y="4165600"/>
            <a:ext cx="1803785" cy="695255"/>
          </a:xfrm>
          <a:prstGeom prst="rect">
            <a:avLst/>
          </a:prstGeom>
          <a:noFill/>
        </p:spPr>
        <p:txBody>
          <a:bodyPr wrap="square" lIns="0" tIns="0" rIns="0" bIns="0">
            <a:spAutoFit/>
          </a:bodyPr>
          <a:lstStyle/>
          <a:p>
            <a:pPr algn="ctr" defTabSz="912495" fontAlgn="auto">
              <a:lnSpc>
                <a:spcPct val="130000"/>
              </a:lnSpc>
              <a:spcBef>
                <a:spcPts val="0"/>
              </a:spcBef>
              <a:defRPr/>
            </a:pPr>
            <a:r>
              <a:rPr lang="zh-CN" altLang="en-US" sz="1200" dirty="0">
                <a:solidFill>
                  <a:schemeClr val="bg1"/>
                </a:solidFill>
                <a:latin typeface="Arial" panose="020B0604020202020204"/>
                <a:ea typeface="微软雅黑" panose="020B0503020204020204" pitchFamily="34" charset="-122"/>
                <a:sym typeface="Arial" panose="020B0604020202020204"/>
              </a:rPr>
              <a:t>Click here to enter explanatory text Click here to enter explanatory text </a:t>
            </a:r>
            <a:endParaRPr lang="en-US" altLang="zh-CN" sz="1200" dirty="0">
              <a:solidFill>
                <a:schemeClr val="bg1"/>
              </a:solidFill>
              <a:latin typeface="Arial" panose="020B0604020202020204"/>
              <a:ea typeface="微软雅黑" panose="020B0503020204020204" pitchFamily="34" charset="-122"/>
              <a:cs typeface="宋体" panose="02010600030101010101" pitchFamily="2" charset="-122"/>
              <a:sym typeface="Arial" panose="020B0604020202020204"/>
            </a:endParaRPr>
          </a:p>
        </p:txBody>
      </p:sp>
      <p:sp>
        <p:nvSpPr>
          <p:cNvPr id="23" name="TextBox 13"/>
          <p:cNvSpPr txBox="1"/>
          <p:nvPr/>
        </p:nvSpPr>
        <p:spPr>
          <a:xfrm>
            <a:off x="6495869" y="4165600"/>
            <a:ext cx="1853948" cy="695255"/>
          </a:xfrm>
          <a:prstGeom prst="rect">
            <a:avLst/>
          </a:prstGeom>
          <a:noFill/>
        </p:spPr>
        <p:txBody>
          <a:bodyPr wrap="square" lIns="0" tIns="0" rIns="0" bIns="0">
            <a:spAutoFit/>
          </a:bodyPr>
          <a:lstStyle/>
          <a:p>
            <a:pPr algn="ctr" defTabSz="912495" fontAlgn="auto">
              <a:lnSpc>
                <a:spcPct val="130000"/>
              </a:lnSpc>
              <a:spcBef>
                <a:spcPts val="0"/>
              </a:spcBef>
              <a:defRPr/>
            </a:pPr>
            <a:r>
              <a:rPr lang="zh-CN" altLang="en-US" sz="1200" dirty="0">
                <a:solidFill>
                  <a:schemeClr val="bg1"/>
                </a:solidFill>
                <a:latin typeface="Arial" panose="020B0604020202020204"/>
                <a:ea typeface="微软雅黑" panose="020B0503020204020204" pitchFamily="34" charset="-122"/>
                <a:sym typeface="Arial" panose="020B0604020202020204"/>
              </a:rPr>
              <a:t>Click here to enter explanatory text Click here to enter explanatory text </a:t>
            </a:r>
            <a:endParaRPr lang="en-US" altLang="zh-CN" sz="1200" dirty="0">
              <a:solidFill>
                <a:schemeClr val="bg1"/>
              </a:solidFill>
              <a:latin typeface="Arial" panose="020B0604020202020204"/>
              <a:ea typeface="微软雅黑" panose="020B0503020204020204" pitchFamily="34" charset="-122"/>
              <a:cs typeface="宋体" panose="02010600030101010101" pitchFamily="2" charset="-122"/>
              <a:sym typeface="Arial" panose="020B0604020202020204"/>
            </a:endParaRPr>
          </a:p>
        </p:txBody>
      </p:sp>
      <p:sp>
        <p:nvSpPr>
          <p:cNvPr id="24" name="TextBox 13"/>
          <p:cNvSpPr txBox="1"/>
          <p:nvPr/>
        </p:nvSpPr>
        <p:spPr>
          <a:xfrm>
            <a:off x="8934904" y="4165600"/>
            <a:ext cx="1840866" cy="695255"/>
          </a:xfrm>
          <a:prstGeom prst="rect">
            <a:avLst/>
          </a:prstGeom>
          <a:noFill/>
        </p:spPr>
        <p:txBody>
          <a:bodyPr wrap="square" lIns="0" tIns="0" rIns="0" bIns="0">
            <a:spAutoFit/>
          </a:bodyPr>
          <a:lstStyle/>
          <a:p>
            <a:pPr algn="ctr" defTabSz="912495" fontAlgn="auto">
              <a:lnSpc>
                <a:spcPct val="130000"/>
              </a:lnSpc>
              <a:spcBef>
                <a:spcPts val="0"/>
              </a:spcBef>
              <a:defRPr/>
            </a:pPr>
            <a:r>
              <a:rPr lang="zh-CN" altLang="en-US" sz="1200" dirty="0">
                <a:solidFill>
                  <a:schemeClr val="bg1"/>
                </a:solidFill>
                <a:latin typeface="Arial" panose="020B0604020202020204"/>
                <a:ea typeface="微软雅黑" panose="020B0503020204020204" pitchFamily="34" charset="-122"/>
                <a:sym typeface="Arial" panose="020B0604020202020204"/>
              </a:rPr>
              <a:t>Click here to enter explanatory text Click here to enter explanatory text </a:t>
            </a:r>
            <a:endParaRPr lang="en-US" altLang="zh-CN" sz="1200" dirty="0">
              <a:solidFill>
                <a:schemeClr val="bg1"/>
              </a:solidFill>
              <a:latin typeface="Arial" panose="020B0604020202020204"/>
              <a:ea typeface="微软雅黑" panose="020B0503020204020204" pitchFamily="34" charset="-122"/>
              <a:cs typeface="宋体" panose="02010600030101010101" pitchFamily="2" charset="-122"/>
              <a:sym typeface="Arial" panose="020B0604020202020204"/>
            </a:endParaRPr>
          </a:p>
        </p:txBody>
      </p:sp>
      <p:cxnSp>
        <p:nvCxnSpPr>
          <p:cNvPr id="25" name="直接连接符 24"/>
          <p:cNvCxnSpPr/>
          <p:nvPr/>
        </p:nvCxnSpPr>
        <p:spPr>
          <a:xfrm>
            <a:off x="3747770" y="3163570"/>
            <a:ext cx="0" cy="189992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6126480" y="3163570"/>
            <a:ext cx="0" cy="189992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8618855" y="3163570"/>
            <a:ext cx="0" cy="189992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28" name="图片 27"/>
          <p:cNvPicPr>
            <a:picLocks noChangeAspect="1"/>
          </p:cNvPicPr>
          <p:nvPr/>
        </p:nvPicPr>
        <p:blipFill rotWithShape="1">
          <a:blip r:embed="rId3">
            <a:extLst>
              <a:ext uri="{28A0092B-C50C-407E-A947-70E740481C1C}">
                <a14:useLocalDpi xmlns:a14="http://schemas.microsoft.com/office/drawing/2010/main" val="0"/>
              </a:ext>
            </a:extLst>
          </a:blip>
          <a:srcRect l="22098" t="42234" b="7067"/>
          <a:stretch>
            <a:fillRect/>
          </a:stretch>
        </p:blipFill>
        <p:spPr>
          <a:xfrm flipH="1">
            <a:off x="6416515" y="5208457"/>
            <a:ext cx="6019475" cy="1223457"/>
          </a:xfrm>
          <a:prstGeom prst="rect">
            <a:avLst/>
          </a:prstGeom>
        </p:spPr>
      </p:pic>
      <p:sp>
        <p:nvSpPr>
          <p:cNvPr id="29" name="文本框 28"/>
          <p:cNvSpPr txBox="1"/>
          <p:nvPr/>
        </p:nvSpPr>
        <p:spPr>
          <a:xfrm>
            <a:off x="10014614" y="62374"/>
            <a:ext cx="1981201" cy="377411"/>
          </a:xfrm>
          <a:prstGeom prst="rect">
            <a:avLst/>
          </a:prstGeom>
          <a:noFill/>
        </p:spPr>
        <p:txBody>
          <a:bodyPr wrap="square" rtlCol="0">
            <a:spAutoFit/>
          </a:bodyPr>
          <a:lstStyle/>
          <a:p>
            <a:pPr algn="dist">
              <a:lnSpc>
                <a:spcPct val="150000"/>
              </a:lnSpc>
            </a:pPr>
            <a:r>
              <a:rPr lang="en-US" altLang="zh-CN" sz="1400" dirty="0">
                <a:solidFill>
                  <a:schemeClr val="bg1">
                    <a:lumMod val="95000"/>
                  </a:schemeClr>
                </a:solidFill>
                <a:latin typeface="Arial" panose="020B0604020202020204"/>
                <a:ea typeface="微软雅黑" panose="020B0503020204020204" pitchFamily="34" charset="-122"/>
                <a:sym typeface="Arial" panose="020B0604020202020204"/>
              </a:rPr>
              <a:t>SMART CITY</a:t>
            </a:r>
            <a:endParaRPr lang="zh-CN" altLang="en-US" sz="1400" dirty="0">
              <a:solidFill>
                <a:schemeClr val="bg1">
                  <a:lumMod val="95000"/>
                </a:schemeClr>
              </a:solidFill>
              <a:latin typeface="Arial" panose="020B0604020202020204"/>
              <a:ea typeface="微软雅黑" panose="020B0503020204020204" pitchFamily="34" charset="-122"/>
              <a:sym typeface="Arial" panose="020B0604020202020204"/>
            </a:endParaRPr>
          </a:p>
        </p:txBody>
      </p:sp>
      <p:sp>
        <p:nvSpPr>
          <p:cNvPr id="30" name="PA-文本框 7"/>
          <p:cNvSpPr txBox="1"/>
          <p:nvPr>
            <p:custDataLst>
              <p:tags r:id="rId4"/>
            </p:custDataLst>
          </p:nvPr>
        </p:nvSpPr>
        <p:spPr>
          <a:xfrm>
            <a:off x="196185" y="62374"/>
            <a:ext cx="3868041" cy="553998"/>
          </a:xfrm>
          <a:prstGeom prst="rect">
            <a:avLst/>
          </a:prstGeom>
          <a:noFill/>
        </p:spPr>
        <p:txBody>
          <a:bodyPr wrap="square" rtlCol="0">
            <a:spAutoFit/>
          </a:bodyPr>
          <a:lstStyle/>
          <a:p>
            <a:r>
              <a:rPr lang="en-US" altLang="zh-CN" dirty="0">
                <a:solidFill>
                  <a:schemeClr val="bg1"/>
                </a:solidFill>
                <a:latin typeface="Arial" panose="020B0604020202020204"/>
                <a:ea typeface="微软雅黑" panose="020B0503020204020204" pitchFamily="34" charset="-122"/>
                <a:sym typeface="Arial" panose="020B0604020202020204"/>
              </a:rPr>
              <a:t>YOUR LOGO</a:t>
            </a:r>
            <a:endParaRPr lang="en-US" altLang="zh-CN" dirty="0">
              <a:solidFill>
                <a:schemeClr val="bg1"/>
              </a:solidFill>
              <a:latin typeface="Arial" panose="020B0604020202020204"/>
              <a:ea typeface="微软雅黑" panose="020B0503020204020204" pitchFamily="34" charset="-122"/>
              <a:sym typeface="Arial" panose="020B0604020202020204"/>
            </a:endParaRPr>
          </a:p>
          <a:p>
            <a:r>
              <a:rPr lang="en-US" altLang="zh-CN" sz="1200" dirty="0">
                <a:solidFill>
                  <a:schemeClr val="bg1"/>
                </a:solidFill>
                <a:latin typeface="Arial" panose="020B0604020202020204"/>
                <a:ea typeface="微软雅黑" panose="020B0503020204020204" pitchFamily="34" charset="-122"/>
                <a:sym typeface="Arial" panose="020B0604020202020204"/>
              </a:rPr>
              <a:t>CAMPANY NAME</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sp>
        <p:nvSpPr>
          <p:cNvPr id="31" name="TextBox 4"/>
          <p:cNvSpPr txBox="1"/>
          <p:nvPr/>
        </p:nvSpPr>
        <p:spPr>
          <a:xfrm>
            <a:off x="0" y="0"/>
            <a:ext cx="45365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endParaRPr lang="en-US" altLang="zh-CN" sz="100" dirty="0">
              <a:solidFill>
                <a:schemeClr val="tx1">
                  <a:alpha val="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0" presetClass="entr" presetSubtype="0" fill="hold" grpId="0" nodeType="afterEffect">
                                  <p:stCondLst>
                                    <p:cond delay="0"/>
                                  </p:stCondLst>
                                  <p:iterate type="lt">
                                    <p:tmPct val="10000"/>
                                  </p:iterate>
                                  <p:childTnLst>
                                    <p:set>
                                      <p:cBhvr>
                                        <p:cTn id="15" dur="750" fill="hold">
                                          <p:stCondLst>
                                            <p:cond delay="0"/>
                                          </p:stCondLst>
                                        </p:cTn>
                                        <p:tgtEl>
                                          <p:spTgt spid="30"/>
                                        </p:tgtEl>
                                        <p:attrNameLst>
                                          <p:attrName>style.visibility</p:attrName>
                                        </p:attrNameLst>
                                      </p:cBhvr>
                                      <p:to>
                                        <p:strVal val="visible"/>
                                      </p:to>
                                    </p:set>
                                    <p:anim to="" calcmode="lin" valueType="num">
                                      <p:cBhvr>
                                        <p:cTn id="16" dur="750" fill="hold">
                                          <p:stCondLst>
                                            <p:cond delay="0"/>
                                          </p:stCondLst>
                                        </p:cTn>
                                        <p:tgtEl>
                                          <p:spTgt spid="30"/>
                                        </p:tgtEl>
                                        <p:attrNameLst>
                                          <p:attrName>ppt_h</p:attrName>
                                        </p:attrNameLst>
                                      </p:cBhvr>
                                      <p:tavLst>
                                        <p:tav tm="0" fmla="#ppt_h-#ppt_h*((1.5-1.5*$)^3-(1.5-1.5*$)^2)">
                                          <p:val>
                                            <p:fltVal val="0"/>
                                          </p:val>
                                        </p:tav>
                                        <p:tav tm="100000">
                                          <p:val>
                                            <p:fltVal val="1"/>
                                          </p:val>
                                        </p:tav>
                                      </p:tavLst>
                                    </p:anim>
                                    <p:anim to="" calcmode="lin" valueType="num">
                                      <p:cBhvr>
                                        <p:cTn id="17" dur="750" fill="hold">
                                          <p:stCondLst>
                                            <p:cond delay="0"/>
                                          </p:stCondLst>
                                        </p:cTn>
                                        <p:tgtEl>
                                          <p:spTgt spid="30"/>
                                        </p:tgtEl>
                                        <p:attrNameLst>
                                          <p:attrName>ppt_w</p:attrName>
                                        </p:attrNameLst>
                                      </p:cBhvr>
                                      <p:tavLst>
                                        <p:tav tm="0" fmla="#ppt_w-#ppt_w*((1.5-1.5*$)^3-(1.5-1.5*$)^2)">
                                          <p:val>
                                            <p:fltVal val="0"/>
                                          </p:val>
                                        </p:tav>
                                        <p:tav tm="100000">
                                          <p:val>
                                            <p:fltVal val="1"/>
                                          </p:val>
                                        </p:tav>
                                      </p:tavLst>
                                    </p:anim>
                                  </p:childTnLst>
                                </p:cTn>
                              </p:par>
                            </p:childTnLst>
                          </p:cTn>
                        </p:par>
                        <p:par>
                          <p:cTn id="18" fill="hold">
                            <p:stCondLst>
                              <p:cond delay="3250"/>
                            </p:stCondLst>
                            <p:childTnLst>
                              <p:par>
                                <p:cTn id="19" presetID="10" presetClass="entr" presetSubtype="0"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childTnLst>
                          </p:cTn>
                        </p:par>
                        <p:par>
                          <p:cTn id="22" fill="hold">
                            <p:stCondLst>
                              <p:cond delay="3750"/>
                            </p:stCondLst>
                            <p:childTnLst>
                              <p:par>
                                <p:cTn id="23" presetID="0" presetClass="entr" presetSubtype="0" fill="hold" grpId="0" nodeType="afterEffect">
                                  <p:stCondLst>
                                    <p:cond delay="0"/>
                                  </p:stCondLst>
                                  <p:iterate type="lt">
                                    <p:tmPct val="10000"/>
                                  </p:iterate>
                                  <p:childTnLst>
                                    <p:set>
                                      <p:cBhvr>
                                        <p:cTn id="24" dur="1" fill="hold">
                                          <p:stCondLst>
                                            <p:cond delay="0"/>
                                          </p:stCondLst>
                                        </p:cTn>
                                        <p:tgtEl>
                                          <p:spTgt spid="7"/>
                                        </p:tgtEl>
                                        <p:attrNameLst>
                                          <p:attrName>style.visibility</p:attrName>
                                        </p:attrNameLst>
                                      </p:cBhvr>
                                      <p:to>
                                        <p:strVal val="visible"/>
                                      </p:to>
                                    </p:set>
                                    <p:anim to="" calcmode="lin" valueType="num">
                                      <p:cBhvr>
                                        <p:cTn id="25" dur="700" fill="hold">
                                          <p:stCondLst>
                                            <p:cond delay="0"/>
                                          </p:stCondLst>
                                        </p:cTn>
                                        <p:tgtEl>
                                          <p:spTgt spid="7"/>
                                        </p:tgtEl>
                                        <p:attrNameLst>
                                          <p:attrName>ppt_y</p:attrName>
                                        </p:attrNameLst>
                                      </p:cBhvr>
                                      <p:tavLst>
                                        <p:tav tm="0" fmla="#ppt_y+#ppt_h/2*((1.5-1.5*$)^3-(1.5-1.5*$)^2)*8/9">
                                          <p:val>
                                            <p:fltVal val="0"/>
                                          </p:val>
                                        </p:tav>
                                        <p:tav tm="100000">
                                          <p:val>
                                            <p:fltVal val="1"/>
                                          </p:val>
                                        </p:tav>
                                      </p:tavLst>
                                    </p:anim>
                                    <p:anim to="" calcmode="lin" valueType="num">
                                      <p:cBhvr>
                                        <p:cTn id="26" dur="700" fill="hold">
                                          <p:stCondLst>
                                            <p:cond delay="0"/>
                                          </p:stCondLst>
                                        </p:cTn>
                                        <p:tgtEl>
                                          <p:spTgt spid="7"/>
                                        </p:tgtEl>
                                        <p:attrNameLst>
                                          <p:attrName>ppt_h</p:attrName>
                                        </p:attrNameLst>
                                      </p:cBhvr>
                                      <p:tavLst>
                                        <p:tav tm="0" fmla="#ppt_h-#ppt_h*((1.5-1.5*$)^3-(1.5-1.5*$)^2)">
                                          <p:val>
                                            <p:fltVal val="0"/>
                                          </p:val>
                                        </p:tav>
                                        <p:tav tm="100000">
                                          <p:val>
                                            <p:fltVal val="1"/>
                                          </p:val>
                                        </p:tav>
                                      </p:tavLst>
                                    </p:anim>
                                    <p:animEffect filter="fade">
                                      <p:cBhvr>
                                        <p:cTn id="27" dur="700">
                                          <p:stCondLst>
                                            <p:cond delay="0"/>
                                          </p:stCondLst>
                                        </p:cTn>
                                        <p:tgtEl>
                                          <p:spTgt spid="7"/>
                                        </p:tgtEl>
                                      </p:cBhvr>
                                    </p:animEffect>
                                  </p:childTnLst>
                                </p:cTn>
                              </p:par>
                            </p:childTnLst>
                          </p:cTn>
                        </p:par>
                        <p:par>
                          <p:cTn id="28" fill="hold">
                            <p:stCondLst>
                              <p:cond delay="4519"/>
                            </p:stCondLst>
                            <p:childTnLst>
                              <p:par>
                                <p:cTn id="29" presetID="16" presetClass="entr" presetSubtype="2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barn(inVertical)">
                                      <p:cBhvr>
                                        <p:cTn id="31" dur="500"/>
                                        <p:tgtEl>
                                          <p:spTgt spid="8"/>
                                        </p:tgtEl>
                                      </p:cBhvr>
                                    </p:animEffect>
                                  </p:childTnLst>
                                </p:cTn>
                              </p:par>
                            </p:childTnLst>
                          </p:cTn>
                        </p:par>
                        <p:par>
                          <p:cTn id="32" fill="hold">
                            <p:stCondLst>
                              <p:cond delay="5019"/>
                            </p:stCondLst>
                            <p:childTnLst>
                              <p:par>
                                <p:cTn id="33" presetID="42" presetClass="entr" presetSubtype="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1000"/>
                                        <p:tgtEl>
                                          <p:spTgt spid="18"/>
                                        </p:tgtEl>
                                      </p:cBhvr>
                                    </p:animEffect>
                                    <p:anim calcmode="lin" valueType="num">
                                      <p:cBhvr>
                                        <p:cTn id="51" dur="1000" fill="hold"/>
                                        <p:tgtEl>
                                          <p:spTgt spid="18"/>
                                        </p:tgtEl>
                                        <p:attrNameLst>
                                          <p:attrName>ppt_x</p:attrName>
                                        </p:attrNameLst>
                                      </p:cBhvr>
                                      <p:tavLst>
                                        <p:tav tm="0">
                                          <p:val>
                                            <p:strVal val="#ppt_x"/>
                                          </p:val>
                                        </p:tav>
                                        <p:tav tm="100000">
                                          <p:val>
                                            <p:strVal val="#ppt_x"/>
                                          </p:val>
                                        </p:tav>
                                      </p:tavLst>
                                    </p:anim>
                                    <p:anim calcmode="lin" valueType="num">
                                      <p:cBhvr>
                                        <p:cTn id="52" dur="1000" fill="hold"/>
                                        <p:tgtEl>
                                          <p:spTgt spid="18"/>
                                        </p:tgtEl>
                                        <p:attrNameLst>
                                          <p:attrName>ppt_y</p:attrName>
                                        </p:attrNameLst>
                                      </p:cBhvr>
                                      <p:tavLst>
                                        <p:tav tm="0">
                                          <p:val>
                                            <p:strVal val="#ppt_y+.1"/>
                                          </p:val>
                                        </p:tav>
                                        <p:tav tm="100000">
                                          <p:val>
                                            <p:strVal val="#ppt_y"/>
                                          </p:val>
                                        </p:tav>
                                      </p:tavLst>
                                    </p:anim>
                                  </p:childTnLst>
                                </p:cTn>
                              </p:par>
                            </p:childTnLst>
                          </p:cTn>
                        </p:par>
                        <p:par>
                          <p:cTn id="53" fill="hold">
                            <p:stCondLst>
                              <p:cond delay="6019"/>
                            </p:stCondLst>
                            <p:childTnLst>
                              <p:par>
                                <p:cTn id="54" presetID="42" presetClass="entr" presetSubtype="0"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1000"/>
                                        <p:tgtEl>
                                          <p:spTgt spid="21"/>
                                        </p:tgtEl>
                                      </p:cBhvr>
                                    </p:animEffect>
                                    <p:anim calcmode="lin" valueType="num">
                                      <p:cBhvr>
                                        <p:cTn id="57" dur="1000" fill="hold"/>
                                        <p:tgtEl>
                                          <p:spTgt spid="21"/>
                                        </p:tgtEl>
                                        <p:attrNameLst>
                                          <p:attrName>ppt_x</p:attrName>
                                        </p:attrNameLst>
                                      </p:cBhvr>
                                      <p:tavLst>
                                        <p:tav tm="0">
                                          <p:val>
                                            <p:strVal val="#ppt_x"/>
                                          </p:val>
                                        </p:tav>
                                        <p:tav tm="100000">
                                          <p:val>
                                            <p:strVal val="#ppt_x"/>
                                          </p:val>
                                        </p:tav>
                                      </p:tavLst>
                                    </p:anim>
                                    <p:anim calcmode="lin" valueType="num">
                                      <p:cBhvr>
                                        <p:cTn id="58" dur="1000" fill="hold"/>
                                        <p:tgtEl>
                                          <p:spTgt spid="21"/>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1000"/>
                                        <p:tgtEl>
                                          <p:spTgt spid="22"/>
                                        </p:tgtEl>
                                      </p:cBhvr>
                                    </p:animEffect>
                                    <p:anim calcmode="lin" valueType="num">
                                      <p:cBhvr>
                                        <p:cTn id="62" dur="1000" fill="hold"/>
                                        <p:tgtEl>
                                          <p:spTgt spid="22"/>
                                        </p:tgtEl>
                                        <p:attrNameLst>
                                          <p:attrName>ppt_x</p:attrName>
                                        </p:attrNameLst>
                                      </p:cBhvr>
                                      <p:tavLst>
                                        <p:tav tm="0">
                                          <p:val>
                                            <p:strVal val="#ppt_x"/>
                                          </p:val>
                                        </p:tav>
                                        <p:tav tm="100000">
                                          <p:val>
                                            <p:strVal val="#ppt_x"/>
                                          </p:val>
                                        </p:tav>
                                      </p:tavLst>
                                    </p:anim>
                                    <p:anim calcmode="lin" valueType="num">
                                      <p:cBhvr>
                                        <p:cTn id="63" dur="1000" fill="hold"/>
                                        <p:tgtEl>
                                          <p:spTgt spid="22"/>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1000"/>
                                        <p:tgtEl>
                                          <p:spTgt spid="23"/>
                                        </p:tgtEl>
                                      </p:cBhvr>
                                    </p:animEffect>
                                    <p:anim calcmode="lin" valueType="num">
                                      <p:cBhvr>
                                        <p:cTn id="67" dur="1000" fill="hold"/>
                                        <p:tgtEl>
                                          <p:spTgt spid="23"/>
                                        </p:tgtEl>
                                        <p:attrNameLst>
                                          <p:attrName>ppt_x</p:attrName>
                                        </p:attrNameLst>
                                      </p:cBhvr>
                                      <p:tavLst>
                                        <p:tav tm="0">
                                          <p:val>
                                            <p:strVal val="#ppt_x"/>
                                          </p:val>
                                        </p:tav>
                                        <p:tav tm="100000">
                                          <p:val>
                                            <p:strVal val="#ppt_x"/>
                                          </p:val>
                                        </p:tav>
                                      </p:tavLst>
                                    </p:anim>
                                    <p:anim calcmode="lin" valueType="num">
                                      <p:cBhvr>
                                        <p:cTn id="68" dur="1000" fill="hold"/>
                                        <p:tgtEl>
                                          <p:spTgt spid="23"/>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1000"/>
                                        <p:tgtEl>
                                          <p:spTgt spid="24"/>
                                        </p:tgtEl>
                                      </p:cBhvr>
                                    </p:animEffect>
                                    <p:anim calcmode="lin" valueType="num">
                                      <p:cBhvr>
                                        <p:cTn id="72" dur="1000" fill="hold"/>
                                        <p:tgtEl>
                                          <p:spTgt spid="24"/>
                                        </p:tgtEl>
                                        <p:attrNameLst>
                                          <p:attrName>ppt_x</p:attrName>
                                        </p:attrNameLst>
                                      </p:cBhvr>
                                      <p:tavLst>
                                        <p:tav tm="0">
                                          <p:val>
                                            <p:strVal val="#ppt_x"/>
                                          </p:val>
                                        </p:tav>
                                        <p:tav tm="100000">
                                          <p:val>
                                            <p:strVal val="#ppt_x"/>
                                          </p:val>
                                        </p:tav>
                                      </p:tavLst>
                                    </p:anim>
                                    <p:anim calcmode="lin" valueType="num">
                                      <p:cBhvr>
                                        <p:cTn id="73" dur="1000" fill="hold"/>
                                        <p:tgtEl>
                                          <p:spTgt spid="24"/>
                                        </p:tgtEl>
                                        <p:attrNameLst>
                                          <p:attrName>ppt_y</p:attrName>
                                        </p:attrNameLst>
                                      </p:cBhvr>
                                      <p:tavLst>
                                        <p:tav tm="0">
                                          <p:val>
                                            <p:strVal val="#ppt_y+.1"/>
                                          </p:val>
                                        </p:tav>
                                        <p:tav tm="100000">
                                          <p:val>
                                            <p:strVal val="#ppt_y"/>
                                          </p:val>
                                        </p:tav>
                                      </p:tavLst>
                                    </p:anim>
                                  </p:childTnLst>
                                </p:cTn>
                              </p:par>
                            </p:childTnLst>
                          </p:cTn>
                        </p:par>
                        <p:par>
                          <p:cTn id="74" fill="hold">
                            <p:stCondLst>
                              <p:cond delay="7019"/>
                            </p:stCondLst>
                            <p:childTnLst>
                              <p:par>
                                <p:cTn id="75" presetID="42" presetClass="entr" presetSubtype="0" fill="hold" nodeType="after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1000"/>
                                        <p:tgtEl>
                                          <p:spTgt spid="25"/>
                                        </p:tgtEl>
                                      </p:cBhvr>
                                    </p:animEffect>
                                    <p:anim calcmode="lin" valueType="num">
                                      <p:cBhvr>
                                        <p:cTn id="78" dur="1000" fill="hold"/>
                                        <p:tgtEl>
                                          <p:spTgt spid="25"/>
                                        </p:tgtEl>
                                        <p:attrNameLst>
                                          <p:attrName>ppt_x</p:attrName>
                                        </p:attrNameLst>
                                      </p:cBhvr>
                                      <p:tavLst>
                                        <p:tav tm="0">
                                          <p:val>
                                            <p:strVal val="#ppt_x"/>
                                          </p:val>
                                        </p:tav>
                                        <p:tav tm="100000">
                                          <p:val>
                                            <p:strVal val="#ppt_x"/>
                                          </p:val>
                                        </p:tav>
                                      </p:tavLst>
                                    </p:anim>
                                    <p:anim calcmode="lin" valueType="num">
                                      <p:cBhvr>
                                        <p:cTn id="79" dur="1000" fill="hold"/>
                                        <p:tgtEl>
                                          <p:spTgt spid="25"/>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1000"/>
                                        <p:tgtEl>
                                          <p:spTgt spid="26"/>
                                        </p:tgtEl>
                                      </p:cBhvr>
                                    </p:animEffect>
                                    <p:anim calcmode="lin" valueType="num">
                                      <p:cBhvr>
                                        <p:cTn id="83" dur="1000" fill="hold"/>
                                        <p:tgtEl>
                                          <p:spTgt spid="26"/>
                                        </p:tgtEl>
                                        <p:attrNameLst>
                                          <p:attrName>ppt_x</p:attrName>
                                        </p:attrNameLst>
                                      </p:cBhvr>
                                      <p:tavLst>
                                        <p:tav tm="0">
                                          <p:val>
                                            <p:strVal val="#ppt_x"/>
                                          </p:val>
                                        </p:tav>
                                        <p:tav tm="100000">
                                          <p:val>
                                            <p:strVal val="#ppt_x"/>
                                          </p:val>
                                        </p:tav>
                                      </p:tavLst>
                                    </p:anim>
                                    <p:anim calcmode="lin" valueType="num">
                                      <p:cBhvr>
                                        <p:cTn id="84" dur="1000" fill="hold"/>
                                        <p:tgtEl>
                                          <p:spTgt spid="26"/>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1000"/>
                                        <p:tgtEl>
                                          <p:spTgt spid="27"/>
                                        </p:tgtEl>
                                      </p:cBhvr>
                                    </p:animEffect>
                                    <p:anim calcmode="lin" valueType="num">
                                      <p:cBhvr>
                                        <p:cTn id="88" dur="1000" fill="hold"/>
                                        <p:tgtEl>
                                          <p:spTgt spid="27"/>
                                        </p:tgtEl>
                                        <p:attrNameLst>
                                          <p:attrName>ppt_x</p:attrName>
                                        </p:attrNameLst>
                                      </p:cBhvr>
                                      <p:tavLst>
                                        <p:tav tm="0">
                                          <p:val>
                                            <p:strVal val="#ppt_x"/>
                                          </p:val>
                                        </p:tav>
                                        <p:tav tm="100000">
                                          <p:val>
                                            <p:strVal val="#ppt_x"/>
                                          </p:val>
                                        </p:tav>
                                      </p:tavLst>
                                    </p:anim>
                                    <p:anim calcmode="lin" valueType="num">
                                      <p:cBhvr>
                                        <p:cTn id="89" dur="1000" fill="hold"/>
                                        <p:tgtEl>
                                          <p:spTgt spid="27"/>
                                        </p:tgtEl>
                                        <p:attrNameLst>
                                          <p:attrName>ppt_y</p:attrName>
                                        </p:attrNameLst>
                                      </p:cBhvr>
                                      <p:tavLst>
                                        <p:tav tm="0">
                                          <p:val>
                                            <p:strVal val="#ppt_y+.1"/>
                                          </p:val>
                                        </p:tav>
                                        <p:tav tm="100000">
                                          <p:val>
                                            <p:strVal val="#ppt_y"/>
                                          </p:val>
                                        </p:tav>
                                      </p:tavLst>
                                    </p:anim>
                                  </p:childTnLst>
                                </p:cTn>
                              </p:par>
                            </p:childTnLst>
                          </p:cTn>
                        </p:par>
                        <p:par>
                          <p:cTn id="90" fill="hold">
                            <p:stCondLst>
                              <p:cond delay="8019"/>
                            </p:stCondLst>
                            <p:childTnLst>
                              <p:par>
                                <p:cTn id="91" presetID="22" presetClass="entr" presetSubtype="2" fill="hold" nodeType="after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wipe(right)">
                                      <p:cBhvr>
                                        <p:cTn id="9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21" grpId="0"/>
      <p:bldP spid="22" grpId="0"/>
      <p:bldP spid="23" grpId="0"/>
      <p:bldP spid="24" grpId="0"/>
      <p:bldP spid="29" grpId="0"/>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91728" y="206477"/>
            <a:ext cx="280220" cy="2802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 name="PA-文本框 6"/>
          <p:cNvSpPr txBox="1"/>
          <p:nvPr>
            <p:custDataLst>
              <p:tags r:id="rId1"/>
            </p:custDataLst>
          </p:nvPr>
        </p:nvSpPr>
        <p:spPr>
          <a:xfrm>
            <a:off x="471948" y="146532"/>
            <a:ext cx="1954381" cy="400110"/>
          </a:xfrm>
          <a:prstGeom prst="rect">
            <a:avLst/>
          </a:prstGeom>
          <a:noFill/>
        </p:spPr>
        <p:txBody>
          <a:bodyPr wrap="none" rtlCol="0">
            <a:spAutoFit/>
            <a:scene3d>
              <a:camera prst="orthographicFront"/>
              <a:lightRig rig="threePt" dir="t"/>
            </a:scene3d>
            <a:sp3d contourW="12700"/>
          </a:bodyPr>
          <a:lstStyle/>
          <a:p>
            <a:pPr algn="ctr"/>
            <a:r>
              <a:rPr lang="zh-CN" altLang="en-US" sz="20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2000" b="1" spc="300" dirty="0">
              <a:solidFill>
                <a:schemeClr val="bg1"/>
              </a:solidFill>
              <a:latin typeface="Arial" panose="020B0604020202020204"/>
              <a:ea typeface="微软雅黑" panose="020B0503020204020204" pitchFamily="34" charset="-122"/>
              <a:sym typeface="Arial" panose="020B0604020202020204"/>
            </a:endParaRPr>
          </a:p>
        </p:txBody>
      </p:sp>
      <p:sp>
        <p:nvSpPr>
          <p:cNvPr id="8" name="Freeform 5"/>
          <p:cNvSpPr/>
          <p:nvPr/>
        </p:nvSpPr>
        <p:spPr bwMode="auto">
          <a:xfrm>
            <a:off x="5607170" y="1545578"/>
            <a:ext cx="965111" cy="96511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solidFill>
                <a:schemeClr val="bg1"/>
              </a:solidFill>
              <a:latin typeface="Arial" panose="020B0604020202020204"/>
              <a:ea typeface="微软雅黑" panose="020B0503020204020204" pitchFamily="34" charset="-122"/>
              <a:sym typeface="Arial" panose="020B0604020202020204"/>
            </a:endParaRPr>
          </a:p>
        </p:txBody>
      </p:sp>
      <p:sp>
        <p:nvSpPr>
          <p:cNvPr id="9" name="Freeform 6"/>
          <p:cNvSpPr/>
          <p:nvPr/>
        </p:nvSpPr>
        <p:spPr bwMode="auto">
          <a:xfrm>
            <a:off x="7088873" y="3104966"/>
            <a:ext cx="965111" cy="96511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solidFill>
                <a:schemeClr val="bg1"/>
              </a:solidFill>
              <a:latin typeface="Arial" panose="020B0604020202020204"/>
              <a:ea typeface="微软雅黑" panose="020B0503020204020204" pitchFamily="34" charset="-122"/>
              <a:sym typeface="Arial" panose="020B0604020202020204"/>
            </a:endParaRPr>
          </a:p>
        </p:txBody>
      </p:sp>
      <p:sp>
        <p:nvSpPr>
          <p:cNvPr id="10" name="Freeform 7"/>
          <p:cNvSpPr/>
          <p:nvPr/>
        </p:nvSpPr>
        <p:spPr bwMode="auto">
          <a:xfrm>
            <a:off x="4138016" y="3104966"/>
            <a:ext cx="965109" cy="96511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solidFill>
                <a:schemeClr val="bg1"/>
              </a:solidFill>
              <a:latin typeface="Arial" panose="020B0604020202020204"/>
              <a:ea typeface="微软雅黑" panose="020B0503020204020204" pitchFamily="34" charset="-122"/>
              <a:sym typeface="Arial" panose="020B0604020202020204"/>
            </a:endParaRPr>
          </a:p>
        </p:txBody>
      </p:sp>
      <p:sp>
        <p:nvSpPr>
          <p:cNvPr id="11" name="Freeform 8"/>
          <p:cNvSpPr/>
          <p:nvPr/>
        </p:nvSpPr>
        <p:spPr bwMode="auto">
          <a:xfrm>
            <a:off x="4570185" y="2031583"/>
            <a:ext cx="965111" cy="96511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solidFill>
                <a:schemeClr val="bg1"/>
              </a:solidFill>
              <a:latin typeface="Arial" panose="020B0604020202020204"/>
              <a:ea typeface="微软雅黑" panose="020B0503020204020204" pitchFamily="34" charset="-122"/>
              <a:sym typeface="Arial" panose="020B0604020202020204"/>
            </a:endParaRPr>
          </a:p>
        </p:txBody>
      </p:sp>
      <p:sp>
        <p:nvSpPr>
          <p:cNvPr id="12" name="Freeform 9"/>
          <p:cNvSpPr/>
          <p:nvPr/>
        </p:nvSpPr>
        <p:spPr bwMode="auto">
          <a:xfrm>
            <a:off x="6642974" y="4189646"/>
            <a:ext cx="965111" cy="96511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solidFill>
                <a:schemeClr val="bg1"/>
              </a:solidFill>
              <a:latin typeface="Arial" panose="020B0604020202020204"/>
              <a:ea typeface="微软雅黑" panose="020B0503020204020204" pitchFamily="34" charset="-122"/>
              <a:sym typeface="Arial" panose="020B0604020202020204"/>
            </a:endParaRPr>
          </a:p>
        </p:txBody>
      </p:sp>
      <p:sp>
        <p:nvSpPr>
          <p:cNvPr id="13" name="Freeform 10"/>
          <p:cNvSpPr/>
          <p:nvPr/>
        </p:nvSpPr>
        <p:spPr bwMode="auto">
          <a:xfrm>
            <a:off x="6642040" y="2031582"/>
            <a:ext cx="966045" cy="96511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solidFill>
                <a:schemeClr val="bg1"/>
              </a:solidFill>
              <a:latin typeface="Arial" panose="020B0604020202020204"/>
              <a:ea typeface="微软雅黑" panose="020B0503020204020204" pitchFamily="34" charset="-122"/>
              <a:sym typeface="Arial" panose="020B0604020202020204"/>
            </a:endParaRPr>
          </a:p>
        </p:txBody>
      </p:sp>
      <p:sp>
        <p:nvSpPr>
          <p:cNvPr id="14" name="Freeform 11"/>
          <p:cNvSpPr/>
          <p:nvPr/>
        </p:nvSpPr>
        <p:spPr bwMode="auto">
          <a:xfrm>
            <a:off x="4597898" y="4189645"/>
            <a:ext cx="965111" cy="96511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solidFill>
                <a:schemeClr val="bg1"/>
              </a:solidFill>
              <a:latin typeface="Arial" panose="020B0604020202020204"/>
              <a:ea typeface="微软雅黑" panose="020B0503020204020204" pitchFamily="34" charset="-122"/>
              <a:sym typeface="Arial" panose="020B0604020202020204"/>
            </a:endParaRPr>
          </a:p>
        </p:txBody>
      </p:sp>
      <p:sp>
        <p:nvSpPr>
          <p:cNvPr id="15" name="Freeform 13"/>
          <p:cNvSpPr>
            <a:spLocks noEditPoints="1"/>
          </p:cNvSpPr>
          <p:nvPr/>
        </p:nvSpPr>
        <p:spPr bwMode="auto">
          <a:xfrm>
            <a:off x="5918989" y="3398302"/>
            <a:ext cx="364294" cy="562739"/>
          </a:xfrm>
          <a:custGeom>
            <a:avLst/>
            <a:gdLst>
              <a:gd name="T0" fmla="*/ 3147 w 3559"/>
              <a:gd name="T1" fmla="*/ 400 h 5493"/>
              <a:gd name="T2" fmla="*/ 2237 w 3559"/>
              <a:gd name="T3" fmla="*/ 2958 h 5493"/>
              <a:gd name="T4" fmla="*/ 1851 w 3559"/>
              <a:gd name="T5" fmla="*/ 3611 h 5493"/>
              <a:gd name="T6" fmla="*/ 1708 w 3559"/>
              <a:gd name="T7" fmla="*/ 3611 h 5493"/>
              <a:gd name="T8" fmla="*/ 1322 w 3559"/>
              <a:gd name="T9" fmla="*/ 2958 h 5493"/>
              <a:gd name="T10" fmla="*/ 412 w 3559"/>
              <a:gd name="T11" fmla="*/ 400 h 5493"/>
              <a:gd name="T12" fmla="*/ 3147 w 3559"/>
              <a:gd name="T13" fmla="*/ 400 h 5493"/>
              <a:gd name="T14" fmla="*/ 3559 w 3559"/>
              <a:gd name="T15" fmla="*/ 0 h 5493"/>
              <a:gd name="T16" fmla="*/ 0 w 3559"/>
              <a:gd name="T17" fmla="*/ 0 h 5493"/>
              <a:gd name="T18" fmla="*/ 1419 w 3559"/>
              <a:gd name="T19" fmla="*/ 4011 h 5493"/>
              <a:gd name="T20" fmla="*/ 2140 w 3559"/>
              <a:gd name="T21" fmla="*/ 4011 h 5493"/>
              <a:gd name="T22" fmla="*/ 3559 w 3559"/>
              <a:gd name="T23" fmla="*/ 0 h 5493"/>
              <a:gd name="T24" fmla="*/ 2742 w 3559"/>
              <a:gd name="T25" fmla="*/ 733 h 5493"/>
              <a:gd name="T26" fmla="*/ 1797 w 3559"/>
              <a:gd name="T27" fmla="*/ 2980 h 5493"/>
              <a:gd name="T28" fmla="*/ 2308 w 3559"/>
              <a:gd name="T29" fmla="*/ 733 h 5493"/>
              <a:gd name="T30" fmla="*/ 2742 w 3559"/>
              <a:gd name="T31" fmla="*/ 733 h 5493"/>
              <a:gd name="T32" fmla="*/ 2875 w 3559"/>
              <a:gd name="T33" fmla="*/ 5138 h 5493"/>
              <a:gd name="T34" fmla="*/ 2875 w 3559"/>
              <a:gd name="T35" fmla="*/ 5493 h 5493"/>
              <a:gd name="T36" fmla="*/ 684 w 3559"/>
              <a:gd name="T37" fmla="*/ 5493 h 5493"/>
              <a:gd name="T38" fmla="*/ 684 w 3559"/>
              <a:gd name="T39" fmla="*/ 5138 h 5493"/>
              <a:gd name="T40" fmla="*/ 1426 w 3559"/>
              <a:gd name="T41" fmla="*/ 4344 h 5493"/>
              <a:gd name="T42" fmla="*/ 2133 w 3559"/>
              <a:gd name="T43" fmla="*/ 4344 h 5493"/>
              <a:gd name="T44" fmla="*/ 2875 w 3559"/>
              <a:gd name="T45" fmla="*/ 5138 h 5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59" h="5493">
                <a:moveTo>
                  <a:pt x="3147" y="400"/>
                </a:moveTo>
                <a:cubicBezTo>
                  <a:pt x="3069" y="1714"/>
                  <a:pt x="2611" y="2398"/>
                  <a:pt x="2237" y="2958"/>
                </a:cubicBezTo>
                <a:cubicBezTo>
                  <a:pt x="2084" y="3185"/>
                  <a:pt x="1946" y="3391"/>
                  <a:pt x="1851" y="3611"/>
                </a:cubicBezTo>
                <a:lnTo>
                  <a:pt x="1708" y="3611"/>
                </a:lnTo>
                <a:cubicBezTo>
                  <a:pt x="1612" y="3391"/>
                  <a:pt x="1474" y="3185"/>
                  <a:pt x="1322" y="2958"/>
                </a:cubicBezTo>
                <a:cubicBezTo>
                  <a:pt x="948" y="2398"/>
                  <a:pt x="490" y="1714"/>
                  <a:pt x="412" y="400"/>
                </a:cubicBezTo>
                <a:lnTo>
                  <a:pt x="3147" y="400"/>
                </a:lnTo>
                <a:close/>
                <a:moveTo>
                  <a:pt x="3559" y="0"/>
                </a:moveTo>
                <a:lnTo>
                  <a:pt x="0" y="0"/>
                </a:lnTo>
                <a:cubicBezTo>
                  <a:pt x="0" y="2520"/>
                  <a:pt x="1244" y="3167"/>
                  <a:pt x="1419" y="4011"/>
                </a:cubicBezTo>
                <a:lnTo>
                  <a:pt x="2140" y="4011"/>
                </a:lnTo>
                <a:cubicBezTo>
                  <a:pt x="2315" y="3167"/>
                  <a:pt x="3559" y="2520"/>
                  <a:pt x="3559" y="0"/>
                </a:cubicBezTo>
                <a:close/>
                <a:moveTo>
                  <a:pt x="2742" y="733"/>
                </a:moveTo>
                <a:cubicBezTo>
                  <a:pt x="2680" y="1609"/>
                  <a:pt x="2287" y="2413"/>
                  <a:pt x="1797" y="2980"/>
                </a:cubicBezTo>
                <a:cubicBezTo>
                  <a:pt x="2200" y="2195"/>
                  <a:pt x="2308" y="1391"/>
                  <a:pt x="2308" y="733"/>
                </a:cubicBezTo>
                <a:lnTo>
                  <a:pt x="2742" y="733"/>
                </a:lnTo>
                <a:close/>
                <a:moveTo>
                  <a:pt x="2875" y="5138"/>
                </a:moveTo>
                <a:lnTo>
                  <a:pt x="2875" y="5493"/>
                </a:lnTo>
                <a:lnTo>
                  <a:pt x="684" y="5493"/>
                </a:lnTo>
                <a:lnTo>
                  <a:pt x="684" y="5138"/>
                </a:lnTo>
                <a:cubicBezTo>
                  <a:pt x="1251" y="5138"/>
                  <a:pt x="1401" y="4662"/>
                  <a:pt x="1426" y="4344"/>
                </a:cubicBezTo>
                <a:lnTo>
                  <a:pt x="2133" y="4344"/>
                </a:lnTo>
                <a:cubicBezTo>
                  <a:pt x="2158" y="4662"/>
                  <a:pt x="2291" y="5138"/>
                  <a:pt x="2875" y="5138"/>
                </a:cubicBezTo>
                <a:close/>
              </a:path>
            </a:pathLst>
          </a:custGeom>
          <a:gradFill flip="none" rotWithShape="1">
            <a:gsLst>
              <a:gs pos="0">
                <a:srgbClr val="B9C1CF"/>
              </a:gs>
              <a:gs pos="100000">
                <a:srgbClr val="F1F1F5"/>
              </a:gs>
            </a:gsLst>
            <a:lin ang="162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bg-BG">
              <a:solidFill>
                <a:schemeClr val="bg1"/>
              </a:solidFill>
              <a:latin typeface="Arial" panose="020B0604020202020204"/>
              <a:ea typeface="微软雅黑" panose="020B0503020204020204" pitchFamily="34" charset="-122"/>
              <a:sym typeface="Arial" panose="020B0604020202020204"/>
            </a:endParaRPr>
          </a:p>
        </p:txBody>
      </p:sp>
      <p:sp>
        <p:nvSpPr>
          <p:cNvPr id="16" name="Freeform 5"/>
          <p:cNvSpPr>
            <a:spLocks noEditPoints="1"/>
          </p:cNvSpPr>
          <p:nvPr/>
        </p:nvSpPr>
        <p:spPr bwMode="auto">
          <a:xfrm>
            <a:off x="5354052" y="2846233"/>
            <a:ext cx="1483898" cy="2140961"/>
          </a:xfrm>
          <a:custGeom>
            <a:avLst/>
            <a:gdLst>
              <a:gd name="T0" fmla="*/ 258 w 397"/>
              <a:gd name="T1" fmla="*/ 494 h 574"/>
              <a:gd name="T2" fmla="*/ 245 w 397"/>
              <a:gd name="T3" fmla="*/ 504 h 574"/>
              <a:gd name="T4" fmla="*/ 152 w 397"/>
              <a:gd name="T5" fmla="*/ 504 h 574"/>
              <a:gd name="T6" fmla="*/ 139 w 397"/>
              <a:gd name="T7" fmla="*/ 494 h 574"/>
              <a:gd name="T8" fmla="*/ 152 w 397"/>
              <a:gd name="T9" fmla="*/ 484 h 574"/>
              <a:gd name="T10" fmla="*/ 245 w 397"/>
              <a:gd name="T11" fmla="*/ 484 h 574"/>
              <a:gd name="T12" fmla="*/ 258 w 397"/>
              <a:gd name="T13" fmla="*/ 494 h 574"/>
              <a:gd name="T14" fmla="*/ 245 w 397"/>
              <a:gd name="T15" fmla="*/ 507 h 574"/>
              <a:gd name="T16" fmla="*/ 152 w 397"/>
              <a:gd name="T17" fmla="*/ 507 h 574"/>
              <a:gd name="T18" fmla="*/ 139 w 397"/>
              <a:gd name="T19" fmla="*/ 518 h 574"/>
              <a:gd name="T20" fmla="*/ 152 w 397"/>
              <a:gd name="T21" fmla="*/ 527 h 574"/>
              <a:gd name="T22" fmla="*/ 245 w 397"/>
              <a:gd name="T23" fmla="*/ 527 h 574"/>
              <a:gd name="T24" fmla="*/ 258 w 397"/>
              <a:gd name="T25" fmla="*/ 518 h 574"/>
              <a:gd name="T26" fmla="*/ 245 w 397"/>
              <a:gd name="T27" fmla="*/ 507 h 574"/>
              <a:gd name="T28" fmla="*/ 245 w 397"/>
              <a:gd name="T29" fmla="*/ 531 h 574"/>
              <a:gd name="T30" fmla="*/ 152 w 397"/>
              <a:gd name="T31" fmla="*/ 531 h 574"/>
              <a:gd name="T32" fmla="*/ 139 w 397"/>
              <a:gd name="T33" fmla="*/ 541 h 574"/>
              <a:gd name="T34" fmla="*/ 152 w 397"/>
              <a:gd name="T35" fmla="*/ 551 h 574"/>
              <a:gd name="T36" fmla="*/ 245 w 397"/>
              <a:gd name="T37" fmla="*/ 551 h 574"/>
              <a:gd name="T38" fmla="*/ 258 w 397"/>
              <a:gd name="T39" fmla="*/ 541 h 574"/>
              <a:gd name="T40" fmla="*/ 245 w 397"/>
              <a:gd name="T41" fmla="*/ 531 h 574"/>
              <a:gd name="T42" fmla="*/ 199 w 397"/>
              <a:gd name="T43" fmla="*/ 574 h 574"/>
              <a:gd name="T44" fmla="*/ 232 w 397"/>
              <a:gd name="T45" fmla="*/ 554 h 574"/>
              <a:gd name="T46" fmla="*/ 165 w 397"/>
              <a:gd name="T47" fmla="*/ 554 h 574"/>
              <a:gd name="T48" fmla="*/ 199 w 397"/>
              <a:gd name="T49" fmla="*/ 574 h 574"/>
              <a:gd name="T50" fmla="*/ 397 w 397"/>
              <a:gd name="T51" fmla="*/ 198 h 574"/>
              <a:gd name="T52" fmla="*/ 335 w 397"/>
              <a:gd name="T53" fmla="*/ 342 h 574"/>
              <a:gd name="T54" fmla="*/ 290 w 397"/>
              <a:gd name="T55" fmla="*/ 397 h 574"/>
              <a:gd name="T56" fmla="*/ 234 w 397"/>
              <a:gd name="T57" fmla="*/ 477 h 574"/>
              <a:gd name="T58" fmla="*/ 203 w 397"/>
              <a:gd name="T59" fmla="*/ 477 h 574"/>
              <a:gd name="T60" fmla="*/ 193 w 397"/>
              <a:gd name="T61" fmla="*/ 477 h 574"/>
              <a:gd name="T62" fmla="*/ 164 w 397"/>
              <a:gd name="T63" fmla="*/ 477 h 574"/>
              <a:gd name="T64" fmla="*/ 106 w 397"/>
              <a:gd name="T65" fmla="*/ 397 h 574"/>
              <a:gd name="T66" fmla="*/ 60 w 397"/>
              <a:gd name="T67" fmla="*/ 341 h 574"/>
              <a:gd name="T68" fmla="*/ 52 w 397"/>
              <a:gd name="T69" fmla="*/ 331 h 574"/>
              <a:gd name="T70" fmla="*/ 51 w 397"/>
              <a:gd name="T71" fmla="*/ 331 h 574"/>
              <a:gd name="T72" fmla="*/ 0 w 397"/>
              <a:gd name="T73" fmla="*/ 198 h 574"/>
              <a:gd name="T74" fmla="*/ 198 w 397"/>
              <a:gd name="T75" fmla="*/ 0 h 574"/>
              <a:gd name="T76" fmla="*/ 397 w 397"/>
              <a:gd name="T77" fmla="*/ 198 h 574"/>
              <a:gd name="T78" fmla="*/ 306 w 397"/>
              <a:gd name="T79" fmla="*/ 204 h 574"/>
              <a:gd name="T80" fmla="*/ 198 w 397"/>
              <a:gd name="T81" fmla="*/ 90 h 574"/>
              <a:gd name="T82" fmla="*/ 92 w 397"/>
              <a:gd name="T83" fmla="*/ 204 h 574"/>
              <a:gd name="T84" fmla="*/ 119 w 397"/>
              <a:gd name="T85" fmla="*/ 280 h 574"/>
              <a:gd name="T86" fmla="*/ 120 w 397"/>
              <a:gd name="T87" fmla="*/ 280 h 574"/>
              <a:gd name="T88" fmla="*/ 124 w 397"/>
              <a:gd name="T89" fmla="*/ 286 h 574"/>
              <a:gd name="T90" fmla="*/ 149 w 397"/>
              <a:gd name="T91" fmla="*/ 319 h 574"/>
              <a:gd name="T92" fmla="*/ 180 w 397"/>
              <a:gd name="T93" fmla="*/ 364 h 574"/>
              <a:gd name="T94" fmla="*/ 196 w 397"/>
              <a:gd name="T95" fmla="*/ 364 h 574"/>
              <a:gd name="T96" fmla="*/ 202 w 397"/>
              <a:gd name="T97" fmla="*/ 364 h 574"/>
              <a:gd name="T98" fmla="*/ 217 w 397"/>
              <a:gd name="T99" fmla="*/ 364 h 574"/>
              <a:gd name="T100" fmla="*/ 249 w 397"/>
              <a:gd name="T101" fmla="*/ 319 h 574"/>
              <a:gd name="T102" fmla="*/ 272 w 397"/>
              <a:gd name="T103" fmla="*/ 287 h 574"/>
              <a:gd name="T104" fmla="*/ 306 w 397"/>
              <a:gd name="T105" fmla="*/ 204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97" h="574">
                <a:moveTo>
                  <a:pt x="258" y="494"/>
                </a:moveTo>
                <a:cubicBezTo>
                  <a:pt x="258" y="499"/>
                  <a:pt x="252" y="504"/>
                  <a:pt x="245" y="504"/>
                </a:cubicBezTo>
                <a:cubicBezTo>
                  <a:pt x="152" y="504"/>
                  <a:pt x="152" y="504"/>
                  <a:pt x="152" y="504"/>
                </a:cubicBezTo>
                <a:cubicBezTo>
                  <a:pt x="145" y="504"/>
                  <a:pt x="139" y="499"/>
                  <a:pt x="139" y="494"/>
                </a:cubicBezTo>
                <a:cubicBezTo>
                  <a:pt x="139" y="489"/>
                  <a:pt x="145" y="484"/>
                  <a:pt x="152" y="484"/>
                </a:cubicBezTo>
                <a:cubicBezTo>
                  <a:pt x="245" y="484"/>
                  <a:pt x="245" y="484"/>
                  <a:pt x="245" y="484"/>
                </a:cubicBezTo>
                <a:cubicBezTo>
                  <a:pt x="252" y="484"/>
                  <a:pt x="258" y="489"/>
                  <a:pt x="258" y="494"/>
                </a:cubicBezTo>
                <a:close/>
                <a:moveTo>
                  <a:pt x="245" y="507"/>
                </a:moveTo>
                <a:cubicBezTo>
                  <a:pt x="245" y="507"/>
                  <a:pt x="245" y="507"/>
                  <a:pt x="152" y="507"/>
                </a:cubicBezTo>
                <a:cubicBezTo>
                  <a:pt x="145" y="507"/>
                  <a:pt x="139" y="512"/>
                  <a:pt x="139" y="518"/>
                </a:cubicBezTo>
                <a:cubicBezTo>
                  <a:pt x="139" y="523"/>
                  <a:pt x="145" y="527"/>
                  <a:pt x="152" y="527"/>
                </a:cubicBezTo>
                <a:cubicBezTo>
                  <a:pt x="152" y="527"/>
                  <a:pt x="152" y="527"/>
                  <a:pt x="245" y="527"/>
                </a:cubicBezTo>
                <a:cubicBezTo>
                  <a:pt x="252" y="527"/>
                  <a:pt x="258" y="523"/>
                  <a:pt x="258" y="518"/>
                </a:cubicBezTo>
                <a:cubicBezTo>
                  <a:pt x="258" y="512"/>
                  <a:pt x="252" y="507"/>
                  <a:pt x="245" y="507"/>
                </a:cubicBezTo>
                <a:close/>
                <a:moveTo>
                  <a:pt x="245" y="531"/>
                </a:moveTo>
                <a:cubicBezTo>
                  <a:pt x="245" y="531"/>
                  <a:pt x="245" y="531"/>
                  <a:pt x="152" y="531"/>
                </a:cubicBezTo>
                <a:cubicBezTo>
                  <a:pt x="145" y="531"/>
                  <a:pt x="139" y="535"/>
                  <a:pt x="139" y="541"/>
                </a:cubicBezTo>
                <a:cubicBezTo>
                  <a:pt x="139" y="547"/>
                  <a:pt x="145" y="551"/>
                  <a:pt x="152" y="551"/>
                </a:cubicBezTo>
                <a:cubicBezTo>
                  <a:pt x="152" y="551"/>
                  <a:pt x="152" y="551"/>
                  <a:pt x="245" y="551"/>
                </a:cubicBezTo>
                <a:cubicBezTo>
                  <a:pt x="252" y="551"/>
                  <a:pt x="258" y="547"/>
                  <a:pt x="258" y="541"/>
                </a:cubicBezTo>
                <a:cubicBezTo>
                  <a:pt x="258" y="535"/>
                  <a:pt x="252" y="531"/>
                  <a:pt x="245" y="531"/>
                </a:cubicBezTo>
                <a:close/>
                <a:moveTo>
                  <a:pt x="199" y="574"/>
                </a:moveTo>
                <a:cubicBezTo>
                  <a:pt x="217" y="574"/>
                  <a:pt x="232" y="565"/>
                  <a:pt x="232" y="554"/>
                </a:cubicBezTo>
                <a:cubicBezTo>
                  <a:pt x="165" y="554"/>
                  <a:pt x="165" y="554"/>
                  <a:pt x="165" y="554"/>
                </a:cubicBezTo>
                <a:cubicBezTo>
                  <a:pt x="165" y="565"/>
                  <a:pt x="180" y="574"/>
                  <a:pt x="199" y="574"/>
                </a:cubicBezTo>
                <a:close/>
                <a:moveTo>
                  <a:pt x="397" y="198"/>
                </a:moveTo>
                <a:cubicBezTo>
                  <a:pt x="397" y="255"/>
                  <a:pt x="373" y="306"/>
                  <a:pt x="335" y="342"/>
                </a:cubicBezTo>
                <a:cubicBezTo>
                  <a:pt x="323" y="355"/>
                  <a:pt x="304" y="377"/>
                  <a:pt x="290" y="397"/>
                </a:cubicBezTo>
                <a:cubicBezTo>
                  <a:pt x="271" y="430"/>
                  <a:pt x="281" y="477"/>
                  <a:pt x="234" y="477"/>
                </a:cubicBezTo>
                <a:cubicBezTo>
                  <a:pt x="234" y="477"/>
                  <a:pt x="234" y="477"/>
                  <a:pt x="203" y="477"/>
                </a:cubicBezTo>
                <a:cubicBezTo>
                  <a:pt x="203" y="477"/>
                  <a:pt x="203" y="477"/>
                  <a:pt x="193" y="477"/>
                </a:cubicBezTo>
                <a:cubicBezTo>
                  <a:pt x="193" y="477"/>
                  <a:pt x="193" y="477"/>
                  <a:pt x="164" y="477"/>
                </a:cubicBezTo>
                <a:cubicBezTo>
                  <a:pt x="116" y="477"/>
                  <a:pt x="127" y="430"/>
                  <a:pt x="106" y="397"/>
                </a:cubicBezTo>
                <a:cubicBezTo>
                  <a:pt x="92" y="376"/>
                  <a:pt x="73" y="353"/>
                  <a:pt x="60" y="341"/>
                </a:cubicBezTo>
                <a:cubicBezTo>
                  <a:pt x="58" y="337"/>
                  <a:pt x="55" y="335"/>
                  <a:pt x="52" y="331"/>
                </a:cubicBezTo>
                <a:cubicBezTo>
                  <a:pt x="51" y="331"/>
                  <a:pt x="51" y="331"/>
                  <a:pt x="51" y="331"/>
                </a:cubicBezTo>
                <a:cubicBezTo>
                  <a:pt x="19" y="295"/>
                  <a:pt x="0" y="249"/>
                  <a:pt x="0" y="198"/>
                </a:cubicBezTo>
                <a:cubicBezTo>
                  <a:pt x="0" y="89"/>
                  <a:pt x="89" y="0"/>
                  <a:pt x="198" y="0"/>
                </a:cubicBezTo>
                <a:cubicBezTo>
                  <a:pt x="309" y="0"/>
                  <a:pt x="397" y="89"/>
                  <a:pt x="397" y="198"/>
                </a:cubicBezTo>
                <a:close/>
                <a:moveTo>
                  <a:pt x="306" y="204"/>
                </a:moveTo>
                <a:cubicBezTo>
                  <a:pt x="306" y="141"/>
                  <a:pt x="258" y="90"/>
                  <a:pt x="198" y="90"/>
                </a:cubicBezTo>
                <a:cubicBezTo>
                  <a:pt x="139" y="90"/>
                  <a:pt x="92" y="141"/>
                  <a:pt x="92" y="204"/>
                </a:cubicBezTo>
                <a:cubicBezTo>
                  <a:pt x="92" y="234"/>
                  <a:pt x="101" y="260"/>
                  <a:pt x="119" y="280"/>
                </a:cubicBezTo>
                <a:cubicBezTo>
                  <a:pt x="119" y="280"/>
                  <a:pt x="119" y="280"/>
                  <a:pt x="120" y="280"/>
                </a:cubicBezTo>
                <a:cubicBezTo>
                  <a:pt x="120" y="282"/>
                  <a:pt x="122" y="284"/>
                  <a:pt x="124" y="286"/>
                </a:cubicBezTo>
                <a:cubicBezTo>
                  <a:pt x="130" y="293"/>
                  <a:pt x="142" y="306"/>
                  <a:pt x="149" y="319"/>
                </a:cubicBezTo>
                <a:cubicBezTo>
                  <a:pt x="160" y="338"/>
                  <a:pt x="154" y="364"/>
                  <a:pt x="180" y="364"/>
                </a:cubicBezTo>
                <a:cubicBezTo>
                  <a:pt x="180" y="364"/>
                  <a:pt x="180" y="364"/>
                  <a:pt x="196" y="364"/>
                </a:cubicBezTo>
                <a:cubicBezTo>
                  <a:pt x="196" y="364"/>
                  <a:pt x="196" y="364"/>
                  <a:pt x="202" y="364"/>
                </a:cubicBezTo>
                <a:cubicBezTo>
                  <a:pt x="202" y="364"/>
                  <a:pt x="202" y="364"/>
                  <a:pt x="217" y="364"/>
                </a:cubicBezTo>
                <a:cubicBezTo>
                  <a:pt x="243" y="364"/>
                  <a:pt x="238" y="338"/>
                  <a:pt x="249" y="319"/>
                </a:cubicBezTo>
                <a:cubicBezTo>
                  <a:pt x="256" y="307"/>
                  <a:pt x="266" y="294"/>
                  <a:pt x="272" y="287"/>
                </a:cubicBezTo>
                <a:cubicBezTo>
                  <a:pt x="293" y="266"/>
                  <a:pt x="306" y="237"/>
                  <a:pt x="306" y="20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latin typeface="Arial" panose="020B0604020202020204"/>
              <a:ea typeface="微软雅黑" panose="020B0503020204020204" pitchFamily="34" charset="-122"/>
              <a:sym typeface="Arial" panose="020B0604020202020204"/>
            </a:endParaRPr>
          </a:p>
        </p:txBody>
      </p:sp>
      <p:sp>
        <p:nvSpPr>
          <p:cNvPr id="17" name="TextBox 17"/>
          <p:cNvSpPr txBox="1"/>
          <p:nvPr/>
        </p:nvSpPr>
        <p:spPr>
          <a:xfrm>
            <a:off x="976024" y="4336139"/>
            <a:ext cx="1719648" cy="369332"/>
          </a:xfrm>
          <a:prstGeom prst="rect">
            <a:avLst/>
          </a:prstGeom>
          <a:noFill/>
        </p:spPr>
        <p:txBody>
          <a:bodyPr wrap="square" rtlCol="0">
            <a:spAutoFit/>
          </a:bodyPr>
          <a:lstStyle>
            <a:defPPr>
              <a:defRPr lang="zh-CN"/>
            </a:defPPr>
            <a:lvl1pPr>
              <a:defRPr sz="1600">
                <a:gradFill flip="none" rotWithShape="1">
                  <a:gsLst>
                    <a:gs pos="0">
                      <a:srgbClr val="FFC000"/>
                    </a:gs>
                    <a:gs pos="100000">
                      <a:srgbClr val="00B050"/>
                    </a:gs>
                    <a:gs pos="59000">
                      <a:srgbClr val="92D050"/>
                    </a:gs>
                    <a:gs pos="35000">
                      <a:srgbClr val="FFFF00"/>
                    </a:gs>
                  </a:gsLst>
                  <a:lin ang="2700000" scaled="1"/>
                  <a:tileRect/>
                </a:gra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cs typeface="Lato Regular"/>
              </a:defRPr>
            </a:lvl1pPr>
          </a:lstStyle>
          <a:p>
            <a:r>
              <a:rPr lang="zh-CN" altLang="en-US" sz="1800">
                <a:solidFill>
                  <a:schemeClr val="bg1"/>
                </a:solidFill>
                <a:latin typeface="Arial" panose="020B0604020202020204"/>
                <a:ea typeface="微软雅黑" panose="020B0503020204020204" pitchFamily="34" charset="-122"/>
                <a:sym typeface="Arial" panose="020B0604020202020204"/>
              </a:rPr>
              <a:t>点击添加标题</a:t>
            </a:r>
            <a:endParaRPr lang="zh-CN" altLang="en-US" sz="1800" dirty="0">
              <a:solidFill>
                <a:schemeClr val="bg1"/>
              </a:solidFill>
              <a:latin typeface="Arial" panose="020B0604020202020204"/>
              <a:ea typeface="微软雅黑" panose="020B0503020204020204" pitchFamily="34" charset="-122"/>
              <a:sym typeface="Arial" panose="020B0604020202020204"/>
            </a:endParaRPr>
          </a:p>
        </p:txBody>
      </p:sp>
      <p:sp>
        <p:nvSpPr>
          <p:cNvPr id="18" name="TextBox 18"/>
          <p:cNvSpPr txBox="1"/>
          <p:nvPr/>
        </p:nvSpPr>
        <p:spPr>
          <a:xfrm>
            <a:off x="670941" y="4659859"/>
            <a:ext cx="3467075" cy="625171"/>
          </a:xfrm>
          <a:prstGeom prst="rect">
            <a:avLst/>
          </a:prstGeom>
          <a:noFill/>
        </p:spPr>
        <p:txBody>
          <a:bodyPr wrap="square" rtlCol="0">
            <a:spAutoFit/>
          </a:bodyPr>
          <a:lstStyle>
            <a:defPPr>
              <a:defRPr lang="zh-CN"/>
            </a:defPPr>
            <a:lvl1pPr algn="just">
              <a:lnSpc>
                <a:spcPts val="1800"/>
              </a:lnSpc>
              <a:defRPr sz="1000">
                <a:solidFill>
                  <a:schemeClr val="bg1">
                    <a:alpha val="80000"/>
                  </a:schemeClr>
                </a:solidFill>
                <a:latin typeface="微软雅黑" panose="020B0503020204020204" pitchFamily="34" charset="-122"/>
                <a:ea typeface="微软雅黑" panose="020B0503020204020204" pitchFamily="34" charset="-122"/>
                <a:cs typeface="Lato Light"/>
              </a:defRPr>
            </a:lvl1pPr>
          </a:lstStyle>
          <a:p>
            <a:pP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19" name="TextBox 17"/>
          <p:cNvSpPr txBox="1"/>
          <p:nvPr/>
        </p:nvSpPr>
        <p:spPr>
          <a:xfrm>
            <a:off x="565528" y="3127131"/>
            <a:ext cx="1719648" cy="369332"/>
          </a:xfrm>
          <a:prstGeom prst="rect">
            <a:avLst/>
          </a:prstGeom>
          <a:noFill/>
        </p:spPr>
        <p:txBody>
          <a:bodyPr wrap="square" rtlCol="0">
            <a:spAutoFit/>
          </a:bodyPr>
          <a:lstStyle>
            <a:defPPr>
              <a:defRPr lang="zh-CN"/>
            </a:defPPr>
            <a:lvl1pPr>
              <a:defRPr sz="1600">
                <a:gradFill flip="none" rotWithShape="1">
                  <a:gsLst>
                    <a:gs pos="0">
                      <a:srgbClr val="FFC000"/>
                    </a:gs>
                    <a:gs pos="100000">
                      <a:srgbClr val="00B050"/>
                    </a:gs>
                    <a:gs pos="59000">
                      <a:srgbClr val="92D050"/>
                    </a:gs>
                    <a:gs pos="35000">
                      <a:srgbClr val="FFFF00"/>
                    </a:gs>
                  </a:gsLst>
                  <a:lin ang="2700000" scaled="1"/>
                  <a:tileRect/>
                </a:gra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cs typeface="Lato Regular"/>
              </a:defRPr>
            </a:lvl1pPr>
          </a:lstStyle>
          <a:p>
            <a:r>
              <a:rPr lang="zh-CN" altLang="en-US" sz="18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1800" dirty="0">
              <a:solidFill>
                <a:schemeClr val="bg1"/>
              </a:solidFill>
              <a:latin typeface="Arial" panose="020B0604020202020204"/>
              <a:ea typeface="微软雅黑" panose="020B0503020204020204" pitchFamily="34" charset="-122"/>
              <a:sym typeface="Arial" panose="020B0604020202020204"/>
            </a:endParaRPr>
          </a:p>
        </p:txBody>
      </p:sp>
      <p:sp>
        <p:nvSpPr>
          <p:cNvPr id="20" name="TextBox 18"/>
          <p:cNvSpPr txBox="1"/>
          <p:nvPr/>
        </p:nvSpPr>
        <p:spPr>
          <a:xfrm>
            <a:off x="260445" y="3450851"/>
            <a:ext cx="3467075" cy="625171"/>
          </a:xfrm>
          <a:prstGeom prst="rect">
            <a:avLst/>
          </a:prstGeom>
          <a:noFill/>
        </p:spPr>
        <p:txBody>
          <a:bodyPr wrap="square" rtlCol="0">
            <a:spAutoFit/>
          </a:bodyPr>
          <a:lstStyle>
            <a:defPPr>
              <a:defRPr lang="zh-CN"/>
            </a:defPPr>
            <a:lvl1pPr algn="just">
              <a:lnSpc>
                <a:spcPts val="1800"/>
              </a:lnSpc>
              <a:defRPr sz="1000">
                <a:solidFill>
                  <a:schemeClr val="bg1">
                    <a:alpha val="80000"/>
                  </a:schemeClr>
                </a:solidFill>
                <a:latin typeface="微软雅黑" panose="020B0503020204020204" pitchFamily="34" charset="-122"/>
                <a:ea typeface="微软雅黑" panose="020B0503020204020204" pitchFamily="34" charset="-122"/>
                <a:cs typeface="Lato Light"/>
              </a:defRPr>
            </a:lvl1pPr>
          </a:lstStyle>
          <a:p>
            <a:pP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21" name="TextBox 17"/>
          <p:cNvSpPr txBox="1"/>
          <p:nvPr/>
        </p:nvSpPr>
        <p:spPr>
          <a:xfrm>
            <a:off x="1261034" y="1959048"/>
            <a:ext cx="1719648" cy="369332"/>
          </a:xfrm>
          <a:prstGeom prst="rect">
            <a:avLst/>
          </a:prstGeom>
          <a:noFill/>
        </p:spPr>
        <p:txBody>
          <a:bodyPr wrap="square" rtlCol="0">
            <a:spAutoFit/>
          </a:bodyPr>
          <a:lstStyle>
            <a:defPPr>
              <a:defRPr lang="zh-CN"/>
            </a:defPPr>
            <a:lvl1pPr>
              <a:defRPr sz="1600">
                <a:gradFill flip="none" rotWithShape="1">
                  <a:gsLst>
                    <a:gs pos="0">
                      <a:srgbClr val="FFC000"/>
                    </a:gs>
                    <a:gs pos="100000">
                      <a:srgbClr val="00B050"/>
                    </a:gs>
                    <a:gs pos="59000">
                      <a:srgbClr val="92D050"/>
                    </a:gs>
                    <a:gs pos="35000">
                      <a:srgbClr val="FFFF00"/>
                    </a:gs>
                  </a:gsLst>
                  <a:lin ang="2700000" scaled="1"/>
                  <a:tileRect/>
                </a:gra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cs typeface="Lato Regular"/>
              </a:defRPr>
            </a:lvl1pPr>
          </a:lstStyle>
          <a:p>
            <a:r>
              <a:rPr lang="zh-CN" altLang="en-US" sz="1800">
                <a:solidFill>
                  <a:schemeClr val="bg1"/>
                </a:solidFill>
                <a:latin typeface="Arial" panose="020B0604020202020204"/>
                <a:ea typeface="微软雅黑" panose="020B0503020204020204" pitchFamily="34" charset="-122"/>
                <a:sym typeface="Arial" panose="020B0604020202020204"/>
              </a:rPr>
              <a:t>点击添加标题</a:t>
            </a:r>
            <a:endParaRPr lang="zh-CN" altLang="en-US" sz="1800" dirty="0">
              <a:solidFill>
                <a:schemeClr val="bg1"/>
              </a:solidFill>
              <a:latin typeface="Arial" panose="020B0604020202020204"/>
              <a:ea typeface="微软雅黑" panose="020B0503020204020204" pitchFamily="34" charset="-122"/>
              <a:sym typeface="Arial" panose="020B0604020202020204"/>
            </a:endParaRPr>
          </a:p>
        </p:txBody>
      </p:sp>
      <p:sp>
        <p:nvSpPr>
          <p:cNvPr id="22" name="TextBox 18"/>
          <p:cNvSpPr txBox="1"/>
          <p:nvPr/>
        </p:nvSpPr>
        <p:spPr>
          <a:xfrm>
            <a:off x="955951" y="2282768"/>
            <a:ext cx="3467075" cy="625171"/>
          </a:xfrm>
          <a:prstGeom prst="rect">
            <a:avLst/>
          </a:prstGeom>
          <a:noFill/>
        </p:spPr>
        <p:txBody>
          <a:bodyPr wrap="square" rtlCol="0">
            <a:spAutoFit/>
          </a:bodyPr>
          <a:lstStyle>
            <a:defPPr>
              <a:defRPr lang="zh-CN"/>
            </a:defPPr>
            <a:lvl1pPr algn="just">
              <a:lnSpc>
                <a:spcPts val="1800"/>
              </a:lnSpc>
              <a:defRPr sz="1000">
                <a:solidFill>
                  <a:schemeClr val="bg1">
                    <a:alpha val="80000"/>
                  </a:schemeClr>
                </a:solidFill>
                <a:latin typeface="微软雅黑" panose="020B0503020204020204" pitchFamily="34" charset="-122"/>
                <a:ea typeface="微软雅黑" panose="020B0503020204020204" pitchFamily="34" charset="-122"/>
                <a:cs typeface="Lato Light"/>
              </a:defRPr>
            </a:lvl1pPr>
          </a:lstStyle>
          <a:p>
            <a:pP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23" name="TextBox 17"/>
          <p:cNvSpPr txBox="1"/>
          <p:nvPr/>
        </p:nvSpPr>
        <p:spPr>
          <a:xfrm>
            <a:off x="8056826" y="4336139"/>
            <a:ext cx="1569660" cy="369332"/>
          </a:xfrm>
          <a:prstGeom prst="rect">
            <a:avLst/>
          </a:prstGeom>
          <a:noFill/>
        </p:spPr>
        <p:txBody>
          <a:bodyPr wrap="none" rtlCol="0">
            <a:spAutoFit/>
          </a:bodyPr>
          <a:lstStyle>
            <a:defPPr>
              <a:defRPr lang="zh-CN"/>
            </a:defPPr>
            <a:lvl1pPr>
              <a:defRPr sz="1600">
                <a:gradFill flip="none" rotWithShape="1">
                  <a:gsLst>
                    <a:gs pos="0">
                      <a:srgbClr val="FFC000"/>
                    </a:gs>
                    <a:gs pos="100000">
                      <a:srgbClr val="00B050"/>
                    </a:gs>
                    <a:gs pos="59000">
                      <a:srgbClr val="92D050"/>
                    </a:gs>
                    <a:gs pos="35000">
                      <a:srgbClr val="FFFF00"/>
                    </a:gs>
                  </a:gsLst>
                  <a:lin ang="2700000" scaled="1"/>
                  <a:tileRect/>
                </a:gra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cs typeface="Lato Regular"/>
              </a:defRPr>
            </a:lvl1pPr>
          </a:lstStyle>
          <a:p>
            <a:r>
              <a:rPr lang="zh-CN" altLang="en-US" sz="1800">
                <a:solidFill>
                  <a:schemeClr val="bg1"/>
                </a:solidFill>
                <a:latin typeface="Arial" panose="020B0604020202020204"/>
                <a:ea typeface="微软雅黑" panose="020B0503020204020204" pitchFamily="34" charset="-122"/>
                <a:sym typeface="Arial" panose="020B0604020202020204"/>
              </a:rPr>
              <a:t>点击添加标题</a:t>
            </a:r>
            <a:endParaRPr lang="zh-CN" altLang="en-US" sz="1800" dirty="0">
              <a:solidFill>
                <a:schemeClr val="bg1"/>
              </a:solidFill>
              <a:latin typeface="Arial" panose="020B0604020202020204"/>
              <a:ea typeface="微软雅黑" panose="020B0503020204020204" pitchFamily="34" charset="-122"/>
              <a:sym typeface="Arial" panose="020B0604020202020204"/>
            </a:endParaRPr>
          </a:p>
        </p:txBody>
      </p:sp>
      <p:sp>
        <p:nvSpPr>
          <p:cNvPr id="24" name="TextBox 18"/>
          <p:cNvSpPr txBox="1"/>
          <p:nvPr/>
        </p:nvSpPr>
        <p:spPr>
          <a:xfrm>
            <a:off x="8060527" y="4659859"/>
            <a:ext cx="3460532" cy="625171"/>
          </a:xfrm>
          <a:prstGeom prst="rect">
            <a:avLst/>
          </a:prstGeom>
          <a:noFill/>
        </p:spPr>
        <p:txBody>
          <a:bodyPr wrap="square" rtlCol="0">
            <a:spAutoFit/>
          </a:bodyPr>
          <a:lstStyle>
            <a:defPPr>
              <a:defRPr lang="zh-CN"/>
            </a:defPPr>
            <a:lvl1pPr algn="just">
              <a:lnSpc>
                <a:spcPts val="1800"/>
              </a:lnSpc>
              <a:defRPr sz="1000">
                <a:solidFill>
                  <a:schemeClr val="bg1">
                    <a:alpha val="80000"/>
                  </a:schemeClr>
                </a:solidFill>
                <a:latin typeface="微软雅黑" panose="020B0503020204020204" pitchFamily="34" charset="-122"/>
                <a:ea typeface="微软雅黑" panose="020B0503020204020204" pitchFamily="34" charset="-122"/>
                <a:cs typeface="Lato Light"/>
              </a:defRPr>
            </a:lvl1pPr>
          </a:lstStyle>
          <a:p>
            <a:pP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25" name="TextBox 17"/>
          <p:cNvSpPr txBox="1"/>
          <p:nvPr/>
        </p:nvSpPr>
        <p:spPr>
          <a:xfrm>
            <a:off x="8467212" y="3127131"/>
            <a:ext cx="1569660" cy="369332"/>
          </a:xfrm>
          <a:prstGeom prst="rect">
            <a:avLst/>
          </a:prstGeom>
          <a:noFill/>
        </p:spPr>
        <p:txBody>
          <a:bodyPr wrap="none" rtlCol="0">
            <a:spAutoFit/>
          </a:bodyPr>
          <a:lstStyle>
            <a:defPPr>
              <a:defRPr lang="zh-CN"/>
            </a:defPPr>
            <a:lvl1pPr>
              <a:defRPr sz="1600">
                <a:gradFill flip="none" rotWithShape="1">
                  <a:gsLst>
                    <a:gs pos="0">
                      <a:srgbClr val="FFC000"/>
                    </a:gs>
                    <a:gs pos="100000">
                      <a:srgbClr val="00B050"/>
                    </a:gs>
                    <a:gs pos="59000">
                      <a:srgbClr val="92D050"/>
                    </a:gs>
                    <a:gs pos="35000">
                      <a:srgbClr val="FFFF00"/>
                    </a:gs>
                  </a:gsLst>
                  <a:lin ang="2700000" scaled="1"/>
                  <a:tileRect/>
                </a:gra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cs typeface="Lato Regular"/>
              </a:defRPr>
            </a:lvl1pPr>
          </a:lstStyle>
          <a:p>
            <a:r>
              <a:rPr lang="zh-CN" altLang="en-US" sz="1800">
                <a:solidFill>
                  <a:schemeClr val="bg1"/>
                </a:solidFill>
                <a:latin typeface="Arial" panose="020B0604020202020204"/>
                <a:ea typeface="微软雅黑" panose="020B0503020204020204" pitchFamily="34" charset="-122"/>
                <a:sym typeface="Arial" panose="020B0604020202020204"/>
              </a:rPr>
              <a:t>点击添加标题</a:t>
            </a:r>
            <a:endParaRPr lang="zh-CN" altLang="en-US" sz="1800" dirty="0">
              <a:solidFill>
                <a:schemeClr val="bg1"/>
              </a:solidFill>
              <a:latin typeface="Arial" panose="020B0604020202020204"/>
              <a:ea typeface="微软雅黑" panose="020B0503020204020204" pitchFamily="34" charset="-122"/>
              <a:sym typeface="Arial" panose="020B0604020202020204"/>
            </a:endParaRPr>
          </a:p>
        </p:txBody>
      </p:sp>
      <p:sp>
        <p:nvSpPr>
          <p:cNvPr id="26" name="TextBox 18"/>
          <p:cNvSpPr txBox="1"/>
          <p:nvPr/>
        </p:nvSpPr>
        <p:spPr>
          <a:xfrm>
            <a:off x="8470913" y="3450851"/>
            <a:ext cx="3460532" cy="625171"/>
          </a:xfrm>
          <a:prstGeom prst="rect">
            <a:avLst/>
          </a:prstGeom>
          <a:noFill/>
        </p:spPr>
        <p:txBody>
          <a:bodyPr wrap="square" rtlCol="0">
            <a:spAutoFit/>
          </a:bodyPr>
          <a:lstStyle>
            <a:defPPr>
              <a:defRPr lang="zh-CN"/>
            </a:defPPr>
            <a:lvl1pPr algn="just">
              <a:lnSpc>
                <a:spcPts val="1800"/>
              </a:lnSpc>
              <a:defRPr sz="1000">
                <a:solidFill>
                  <a:schemeClr val="bg1">
                    <a:alpha val="80000"/>
                  </a:schemeClr>
                </a:solidFill>
                <a:latin typeface="微软雅黑" panose="020B0503020204020204" pitchFamily="34" charset="-122"/>
                <a:ea typeface="微软雅黑" panose="020B0503020204020204" pitchFamily="34" charset="-122"/>
                <a:cs typeface="Lato Light"/>
              </a:defRPr>
            </a:lvl1pPr>
          </a:lstStyle>
          <a:p>
            <a:pP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27" name="TextBox 17"/>
          <p:cNvSpPr txBox="1"/>
          <p:nvPr/>
        </p:nvSpPr>
        <p:spPr>
          <a:xfrm>
            <a:off x="8341836" y="1959048"/>
            <a:ext cx="1569660" cy="369332"/>
          </a:xfrm>
          <a:prstGeom prst="rect">
            <a:avLst/>
          </a:prstGeom>
          <a:noFill/>
        </p:spPr>
        <p:txBody>
          <a:bodyPr wrap="none" rtlCol="0">
            <a:spAutoFit/>
          </a:bodyPr>
          <a:lstStyle>
            <a:defPPr>
              <a:defRPr lang="zh-CN"/>
            </a:defPPr>
            <a:lvl1pPr>
              <a:defRPr sz="1600">
                <a:gradFill flip="none" rotWithShape="1">
                  <a:gsLst>
                    <a:gs pos="0">
                      <a:srgbClr val="FFC000"/>
                    </a:gs>
                    <a:gs pos="100000">
                      <a:srgbClr val="00B050"/>
                    </a:gs>
                    <a:gs pos="59000">
                      <a:srgbClr val="92D050"/>
                    </a:gs>
                    <a:gs pos="35000">
                      <a:srgbClr val="FFFF00"/>
                    </a:gs>
                  </a:gsLst>
                  <a:lin ang="2700000" scaled="1"/>
                  <a:tileRect/>
                </a:gra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cs typeface="Lato Regular"/>
              </a:defRPr>
            </a:lvl1pPr>
          </a:lstStyle>
          <a:p>
            <a:r>
              <a:rPr lang="zh-CN" altLang="en-US" sz="1800">
                <a:solidFill>
                  <a:schemeClr val="bg1"/>
                </a:solidFill>
                <a:latin typeface="Arial" panose="020B0604020202020204"/>
                <a:ea typeface="微软雅黑" panose="020B0503020204020204" pitchFamily="34" charset="-122"/>
                <a:sym typeface="Arial" panose="020B0604020202020204"/>
              </a:rPr>
              <a:t>点击添加标题</a:t>
            </a:r>
            <a:endParaRPr lang="zh-CN" altLang="en-US" sz="1800" dirty="0">
              <a:solidFill>
                <a:schemeClr val="bg1"/>
              </a:solidFill>
              <a:latin typeface="Arial" panose="020B0604020202020204"/>
              <a:ea typeface="微软雅黑" panose="020B0503020204020204" pitchFamily="34" charset="-122"/>
              <a:sym typeface="Arial" panose="020B0604020202020204"/>
            </a:endParaRPr>
          </a:p>
        </p:txBody>
      </p:sp>
      <p:sp>
        <p:nvSpPr>
          <p:cNvPr id="28" name="TextBox 18"/>
          <p:cNvSpPr txBox="1"/>
          <p:nvPr/>
        </p:nvSpPr>
        <p:spPr>
          <a:xfrm>
            <a:off x="8345537" y="2282768"/>
            <a:ext cx="3585908" cy="625171"/>
          </a:xfrm>
          <a:prstGeom prst="rect">
            <a:avLst/>
          </a:prstGeom>
          <a:noFill/>
        </p:spPr>
        <p:txBody>
          <a:bodyPr wrap="square" rtlCol="0">
            <a:spAutoFit/>
          </a:bodyPr>
          <a:lstStyle>
            <a:defPPr>
              <a:defRPr lang="zh-CN"/>
            </a:defPPr>
            <a:lvl1pPr algn="just">
              <a:lnSpc>
                <a:spcPts val="1800"/>
              </a:lnSpc>
              <a:defRPr sz="1000">
                <a:solidFill>
                  <a:schemeClr val="bg1">
                    <a:alpha val="80000"/>
                  </a:schemeClr>
                </a:solidFill>
                <a:latin typeface="微软雅黑" panose="020B0503020204020204" pitchFamily="34" charset="-122"/>
                <a:ea typeface="微软雅黑" panose="020B0503020204020204" pitchFamily="34" charset="-122"/>
                <a:cs typeface="Lato Light"/>
              </a:defRPr>
            </a:lvl1pPr>
          </a:lstStyle>
          <a:p>
            <a:pP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29" name="Freeform 5"/>
          <p:cNvSpPr>
            <a:spLocks noEditPoints="1"/>
          </p:cNvSpPr>
          <p:nvPr/>
        </p:nvSpPr>
        <p:spPr bwMode="auto">
          <a:xfrm>
            <a:off x="6942967" y="4489639"/>
            <a:ext cx="365124" cy="365124"/>
          </a:xfrm>
          <a:custGeom>
            <a:avLst/>
            <a:gdLst>
              <a:gd name="T0" fmla="*/ 40 w 128"/>
              <a:gd name="T1" fmla="*/ 56 h 128"/>
              <a:gd name="T2" fmla="*/ 56 w 128"/>
              <a:gd name="T3" fmla="*/ 40 h 128"/>
              <a:gd name="T4" fmla="*/ 40 w 128"/>
              <a:gd name="T5" fmla="*/ 24 h 128"/>
              <a:gd name="T6" fmla="*/ 24 w 128"/>
              <a:gd name="T7" fmla="*/ 40 h 128"/>
              <a:gd name="T8" fmla="*/ 40 w 128"/>
              <a:gd name="T9" fmla="*/ 56 h 128"/>
              <a:gd name="T10" fmla="*/ 40 w 128"/>
              <a:gd name="T11" fmla="*/ 32 h 128"/>
              <a:gd name="T12" fmla="*/ 48 w 128"/>
              <a:gd name="T13" fmla="*/ 40 h 128"/>
              <a:gd name="T14" fmla="*/ 40 w 128"/>
              <a:gd name="T15" fmla="*/ 48 h 128"/>
              <a:gd name="T16" fmla="*/ 32 w 128"/>
              <a:gd name="T17" fmla="*/ 40 h 128"/>
              <a:gd name="T18" fmla="*/ 40 w 128"/>
              <a:gd name="T19" fmla="*/ 32 h 128"/>
              <a:gd name="T20" fmla="*/ 96 w 128"/>
              <a:gd name="T21" fmla="*/ 70 h 128"/>
              <a:gd name="T22" fmla="*/ 95 w 128"/>
              <a:gd name="T23" fmla="*/ 69 h 128"/>
              <a:gd name="T24" fmla="*/ 91 w 128"/>
              <a:gd name="T25" fmla="*/ 68 h 128"/>
              <a:gd name="T26" fmla="*/ 89 w 128"/>
              <a:gd name="T27" fmla="*/ 69 h 128"/>
              <a:gd name="T28" fmla="*/ 89 w 128"/>
              <a:gd name="T29" fmla="*/ 70 h 128"/>
              <a:gd name="T30" fmla="*/ 53 w 128"/>
              <a:gd name="T31" fmla="*/ 105 h 128"/>
              <a:gd name="T32" fmla="*/ 53 w 128"/>
              <a:gd name="T33" fmla="*/ 111 h 128"/>
              <a:gd name="T34" fmla="*/ 58 w 128"/>
              <a:gd name="T35" fmla="*/ 111 h 128"/>
              <a:gd name="T36" fmla="*/ 92 w 128"/>
              <a:gd name="T37" fmla="*/ 77 h 128"/>
              <a:gd name="T38" fmla="*/ 105 w 128"/>
              <a:gd name="T39" fmla="*/ 91 h 128"/>
              <a:gd name="T40" fmla="*/ 111 w 128"/>
              <a:gd name="T41" fmla="*/ 91 h 128"/>
              <a:gd name="T42" fmla="*/ 111 w 128"/>
              <a:gd name="T43" fmla="*/ 85 h 128"/>
              <a:gd name="T44" fmla="*/ 96 w 128"/>
              <a:gd name="T45" fmla="*/ 70 h 128"/>
              <a:gd name="T46" fmla="*/ 116 w 128"/>
              <a:gd name="T47" fmla="*/ 0 h 128"/>
              <a:gd name="T48" fmla="*/ 12 w 128"/>
              <a:gd name="T49" fmla="*/ 0 h 128"/>
              <a:gd name="T50" fmla="*/ 0 w 128"/>
              <a:gd name="T51" fmla="*/ 12 h 128"/>
              <a:gd name="T52" fmla="*/ 0 w 128"/>
              <a:gd name="T53" fmla="*/ 116 h 128"/>
              <a:gd name="T54" fmla="*/ 12 w 128"/>
              <a:gd name="T55" fmla="*/ 128 h 128"/>
              <a:gd name="T56" fmla="*/ 116 w 128"/>
              <a:gd name="T57" fmla="*/ 128 h 128"/>
              <a:gd name="T58" fmla="*/ 128 w 128"/>
              <a:gd name="T59" fmla="*/ 116 h 128"/>
              <a:gd name="T60" fmla="*/ 128 w 128"/>
              <a:gd name="T61" fmla="*/ 12 h 128"/>
              <a:gd name="T62" fmla="*/ 116 w 128"/>
              <a:gd name="T63" fmla="*/ 0 h 128"/>
              <a:gd name="T64" fmla="*/ 120 w 128"/>
              <a:gd name="T65" fmla="*/ 112 h 128"/>
              <a:gd name="T66" fmla="*/ 112 w 128"/>
              <a:gd name="T67" fmla="*/ 120 h 128"/>
              <a:gd name="T68" fmla="*/ 16 w 128"/>
              <a:gd name="T69" fmla="*/ 120 h 128"/>
              <a:gd name="T70" fmla="*/ 8 w 128"/>
              <a:gd name="T71" fmla="*/ 112 h 128"/>
              <a:gd name="T72" fmla="*/ 8 w 128"/>
              <a:gd name="T73" fmla="*/ 16 h 128"/>
              <a:gd name="T74" fmla="*/ 16 w 128"/>
              <a:gd name="T75" fmla="*/ 8 h 128"/>
              <a:gd name="T76" fmla="*/ 112 w 128"/>
              <a:gd name="T77" fmla="*/ 8 h 128"/>
              <a:gd name="T78" fmla="*/ 120 w 128"/>
              <a:gd name="T79" fmla="*/ 16 h 128"/>
              <a:gd name="T80" fmla="*/ 120 w 128"/>
              <a:gd name="T81" fmla="*/ 112 h 128"/>
              <a:gd name="T82" fmla="*/ 55 w 128"/>
              <a:gd name="T83" fmla="*/ 95 h 128"/>
              <a:gd name="T84" fmla="*/ 55 w 128"/>
              <a:gd name="T85" fmla="*/ 89 h 128"/>
              <a:gd name="T86" fmla="*/ 44 w 128"/>
              <a:gd name="T87" fmla="*/ 78 h 128"/>
              <a:gd name="T88" fmla="*/ 43 w 128"/>
              <a:gd name="T89" fmla="*/ 77 h 128"/>
              <a:gd name="T90" fmla="*/ 39 w 128"/>
              <a:gd name="T91" fmla="*/ 76 h 128"/>
              <a:gd name="T92" fmla="*/ 37 w 128"/>
              <a:gd name="T93" fmla="*/ 77 h 128"/>
              <a:gd name="T94" fmla="*/ 37 w 128"/>
              <a:gd name="T95" fmla="*/ 78 h 128"/>
              <a:gd name="T96" fmla="*/ 17 w 128"/>
              <a:gd name="T97" fmla="*/ 97 h 128"/>
              <a:gd name="T98" fmla="*/ 17 w 128"/>
              <a:gd name="T99" fmla="*/ 103 h 128"/>
              <a:gd name="T100" fmla="*/ 22 w 128"/>
              <a:gd name="T101" fmla="*/ 103 h 128"/>
              <a:gd name="T102" fmla="*/ 40 w 128"/>
              <a:gd name="T103" fmla="*/ 85 h 128"/>
              <a:gd name="T104" fmla="*/ 49 w 128"/>
              <a:gd name="T105" fmla="*/ 95 h 128"/>
              <a:gd name="T106" fmla="*/ 55 w 128"/>
              <a:gd name="T107" fmla="*/ 9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8" h="128">
                <a:moveTo>
                  <a:pt x="40" y="56"/>
                </a:moveTo>
                <a:cubicBezTo>
                  <a:pt x="49" y="56"/>
                  <a:pt x="56" y="49"/>
                  <a:pt x="56" y="40"/>
                </a:cubicBezTo>
                <a:cubicBezTo>
                  <a:pt x="56" y="31"/>
                  <a:pt x="49" y="24"/>
                  <a:pt x="40" y="24"/>
                </a:cubicBezTo>
                <a:cubicBezTo>
                  <a:pt x="31" y="24"/>
                  <a:pt x="24" y="31"/>
                  <a:pt x="24" y="40"/>
                </a:cubicBezTo>
                <a:cubicBezTo>
                  <a:pt x="24" y="49"/>
                  <a:pt x="31" y="56"/>
                  <a:pt x="40" y="56"/>
                </a:cubicBezTo>
                <a:close/>
                <a:moveTo>
                  <a:pt x="40" y="32"/>
                </a:moveTo>
                <a:cubicBezTo>
                  <a:pt x="44" y="32"/>
                  <a:pt x="48" y="36"/>
                  <a:pt x="48" y="40"/>
                </a:cubicBezTo>
                <a:cubicBezTo>
                  <a:pt x="48" y="44"/>
                  <a:pt x="44" y="48"/>
                  <a:pt x="40" y="48"/>
                </a:cubicBezTo>
                <a:cubicBezTo>
                  <a:pt x="36" y="48"/>
                  <a:pt x="32" y="44"/>
                  <a:pt x="32" y="40"/>
                </a:cubicBezTo>
                <a:cubicBezTo>
                  <a:pt x="32" y="36"/>
                  <a:pt x="36" y="32"/>
                  <a:pt x="40" y="32"/>
                </a:cubicBezTo>
                <a:close/>
                <a:moveTo>
                  <a:pt x="96" y="70"/>
                </a:moveTo>
                <a:cubicBezTo>
                  <a:pt x="96" y="70"/>
                  <a:pt x="95" y="69"/>
                  <a:pt x="95" y="69"/>
                </a:cubicBezTo>
                <a:cubicBezTo>
                  <a:pt x="94" y="68"/>
                  <a:pt x="92" y="68"/>
                  <a:pt x="91" y="68"/>
                </a:cubicBezTo>
                <a:cubicBezTo>
                  <a:pt x="90" y="68"/>
                  <a:pt x="90" y="69"/>
                  <a:pt x="89" y="69"/>
                </a:cubicBezTo>
                <a:cubicBezTo>
                  <a:pt x="89" y="69"/>
                  <a:pt x="89" y="69"/>
                  <a:pt x="89" y="70"/>
                </a:cubicBezTo>
                <a:cubicBezTo>
                  <a:pt x="53" y="105"/>
                  <a:pt x="53" y="105"/>
                  <a:pt x="53" y="105"/>
                </a:cubicBezTo>
                <a:cubicBezTo>
                  <a:pt x="52" y="107"/>
                  <a:pt x="52" y="109"/>
                  <a:pt x="53" y="111"/>
                </a:cubicBezTo>
                <a:cubicBezTo>
                  <a:pt x="55" y="112"/>
                  <a:pt x="57" y="112"/>
                  <a:pt x="58" y="111"/>
                </a:cubicBezTo>
                <a:cubicBezTo>
                  <a:pt x="92" y="77"/>
                  <a:pt x="92" y="77"/>
                  <a:pt x="92" y="77"/>
                </a:cubicBezTo>
                <a:cubicBezTo>
                  <a:pt x="105" y="91"/>
                  <a:pt x="105" y="91"/>
                  <a:pt x="105" y="91"/>
                </a:cubicBezTo>
                <a:cubicBezTo>
                  <a:pt x="107" y="92"/>
                  <a:pt x="109" y="92"/>
                  <a:pt x="111" y="91"/>
                </a:cubicBezTo>
                <a:cubicBezTo>
                  <a:pt x="112" y="89"/>
                  <a:pt x="112" y="87"/>
                  <a:pt x="111" y="85"/>
                </a:cubicBezTo>
                <a:lnTo>
                  <a:pt x="96" y="70"/>
                </a:lnTo>
                <a:close/>
                <a:moveTo>
                  <a:pt x="116" y="0"/>
                </a:moveTo>
                <a:cubicBezTo>
                  <a:pt x="12" y="0"/>
                  <a:pt x="12" y="0"/>
                  <a:pt x="12" y="0"/>
                </a:cubicBezTo>
                <a:cubicBezTo>
                  <a:pt x="5" y="0"/>
                  <a:pt x="0" y="5"/>
                  <a:pt x="0" y="12"/>
                </a:cubicBezTo>
                <a:cubicBezTo>
                  <a:pt x="0" y="116"/>
                  <a:pt x="0" y="116"/>
                  <a:pt x="0" y="116"/>
                </a:cubicBezTo>
                <a:cubicBezTo>
                  <a:pt x="0" y="123"/>
                  <a:pt x="5" y="128"/>
                  <a:pt x="12" y="128"/>
                </a:cubicBezTo>
                <a:cubicBezTo>
                  <a:pt x="116" y="128"/>
                  <a:pt x="116" y="128"/>
                  <a:pt x="116" y="128"/>
                </a:cubicBezTo>
                <a:cubicBezTo>
                  <a:pt x="123" y="128"/>
                  <a:pt x="128" y="123"/>
                  <a:pt x="128" y="116"/>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16"/>
                  <a:pt x="8" y="16"/>
                  <a:pt x="8" y="16"/>
                </a:cubicBezTo>
                <a:cubicBezTo>
                  <a:pt x="8" y="12"/>
                  <a:pt x="12" y="8"/>
                  <a:pt x="16" y="8"/>
                </a:cubicBezTo>
                <a:cubicBezTo>
                  <a:pt x="112" y="8"/>
                  <a:pt x="112" y="8"/>
                  <a:pt x="112" y="8"/>
                </a:cubicBezTo>
                <a:cubicBezTo>
                  <a:pt x="116" y="8"/>
                  <a:pt x="120" y="12"/>
                  <a:pt x="120" y="16"/>
                </a:cubicBezTo>
                <a:lnTo>
                  <a:pt x="120" y="112"/>
                </a:lnTo>
                <a:close/>
                <a:moveTo>
                  <a:pt x="55" y="95"/>
                </a:moveTo>
                <a:cubicBezTo>
                  <a:pt x="56" y="93"/>
                  <a:pt x="56" y="91"/>
                  <a:pt x="55" y="89"/>
                </a:cubicBezTo>
                <a:cubicBezTo>
                  <a:pt x="44" y="78"/>
                  <a:pt x="44" y="78"/>
                  <a:pt x="44" y="78"/>
                </a:cubicBezTo>
                <a:cubicBezTo>
                  <a:pt x="44" y="78"/>
                  <a:pt x="43" y="77"/>
                  <a:pt x="43" y="77"/>
                </a:cubicBezTo>
                <a:cubicBezTo>
                  <a:pt x="42" y="76"/>
                  <a:pt x="40" y="76"/>
                  <a:pt x="39" y="76"/>
                </a:cubicBezTo>
                <a:cubicBezTo>
                  <a:pt x="38" y="76"/>
                  <a:pt x="38" y="77"/>
                  <a:pt x="37" y="77"/>
                </a:cubicBezTo>
                <a:cubicBezTo>
                  <a:pt x="37" y="77"/>
                  <a:pt x="37" y="77"/>
                  <a:pt x="37" y="78"/>
                </a:cubicBezTo>
                <a:cubicBezTo>
                  <a:pt x="17" y="97"/>
                  <a:pt x="17" y="97"/>
                  <a:pt x="17" y="97"/>
                </a:cubicBezTo>
                <a:cubicBezTo>
                  <a:pt x="16" y="99"/>
                  <a:pt x="16" y="101"/>
                  <a:pt x="17" y="103"/>
                </a:cubicBezTo>
                <a:cubicBezTo>
                  <a:pt x="19" y="104"/>
                  <a:pt x="21" y="104"/>
                  <a:pt x="22" y="103"/>
                </a:cubicBezTo>
                <a:cubicBezTo>
                  <a:pt x="40" y="85"/>
                  <a:pt x="40" y="85"/>
                  <a:pt x="40" y="85"/>
                </a:cubicBezTo>
                <a:cubicBezTo>
                  <a:pt x="49" y="95"/>
                  <a:pt x="49" y="95"/>
                  <a:pt x="49" y="95"/>
                </a:cubicBezTo>
                <a:cubicBezTo>
                  <a:pt x="51" y="96"/>
                  <a:pt x="53" y="96"/>
                  <a:pt x="55" y="95"/>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latin typeface="Arial" panose="020B0604020202020204"/>
              <a:ea typeface="微软雅黑" panose="020B0503020204020204" pitchFamily="34" charset="-122"/>
              <a:sym typeface="Arial" panose="020B0604020202020204"/>
            </a:endParaRPr>
          </a:p>
        </p:txBody>
      </p:sp>
      <p:sp>
        <p:nvSpPr>
          <p:cNvPr id="30" name="Freeform 6"/>
          <p:cNvSpPr>
            <a:spLocks noEditPoints="1"/>
          </p:cNvSpPr>
          <p:nvPr/>
        </p:nvSpPr>
        <p:spPr bwMode="auto">
          <a:xfrm>
            <a:off x="7388866" y="3404959"/>
            <a:ext cx="365124" cy="365124"/>
          </a:xfrm>
          <a:custGeom>
            <a:avLst/>
            <a:gdLst>
              <a:gd name="T0" fmla="*/ 127 w 128"/>
              <a:gd name="T1" fmla="*/ 121 h 128"/>
              <a:gd name="T2" fmla="*/ 92 w 128"/>
              <a:gd name="T3" fmla="*/ 86 h 128"/>
              <a:gd name="T4" fmla="*/ 104 w 128"/>
              <a:gd name="T5" fmla="*/ 52 h 128"/>
              <a:gd name="T6" fmla="*/ 52 w 128"/>
              <a:gd name="T7" fmla="*/ 0 h 128"/>
              <a:gd name="T8" fmla="*/ 0 w 128"/>
              <a:gd name="T9" fmla="*/ 52 h 128"/>
              <a:gd name="T10" fmla="*/ 52 w 128"/>
              <a:gd name="T11" fmla="*/ 104 h 128"/>
              <a:gd name="T12" fmla="*/ 86 w 128"/>
              <a:gd name="T13" fmla="*/ 92 h 128"/>
              <a:gd name="T14" fmla="*/ 121 w 128"/>
              <a:gd name="T15" fmla="*/ 127 h 128"/>
              <a:gd name="T16" fmla="*/ 127 w 128"/>
              <a:gd name="T17" fmla="*/ 127 h 128"/>
              <a:gd name="T18" fmla="*/ 127 w 128"/>
              <a:gd name="T19" fmla="*/ 121 h 128"/>
              <a:gd name="T20" fmla="*/ 52 w 128"/>
              <a:gd name="T21" fmla="*/ 96 h 128"/>
              <a:gd name="T22" fmla="*/ 8 w 128"/>
              <a:gd name="T23" fmla="*/ 52 h 128"/>
              <a:gd name="T24" fmla="*/ 52 w 128"/>
              <a:gd name="T25" fmla="*/ 8 h 128"/>
              <a:gd name="T26" fmla="*/ 96 w 128"/>
              <a:gd name="T27" fmla="*/ 52 h 128"/>
              <a:gd name="T28" fmla="*/ 52 w 128"/>
              <a:gd name="T29"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8" h="128">
                <a:moveTo>
                  <a:pt x="127" y="121"/>
                </a:moveTo>
                <a:cubicBezTo>
                  <a:pt x="92" y="86"/>
                  <a:pt x="92" y="86"/>
                  <a:pt x="92" y="86"/>
                </a:cubicBezTo>
                <a:cubicBezTo>
                  <a:pt x="99" y="77"/>
                  <a:pt x="104" y="65"/>
                  <a:pt x="104" y="52"/>
                </a:cubicBezTo>
                <a:cubicBezTo>
                  <a:pt x="104" y="23"/>
                  <a:pt x="81" y="0"/>
                  <a:pt x="52" y="0"/>
                </a:cubicBezTo>
                <a:cubicBezTo>
                  <a:pt x="23" y="0"/>
                  <a:pt x="0" y="23"/>
                  <a:pt x="0" y="52"/>
                </a:cubicBezTo>
                <a:cubicBezTo>
                  <a:pt x="0" y="81"/>
                  <a:pt x="23" y="104"/>
                  <a:pt x="52" y="104"/>
                </a:cubicBezTo>
                <a:cubicBezTo>
                  <a:pt x="65" y="104"/>
                  <a:pt x="77" y="99"/>
                  <a:pt x="86" y="92"/>
                </a:cubicBezTo>
                <a:cubicBezTo>
                  <a:pt x="121" y="127"/>
                  <a:pt x="121" y="127"/>
                  <a:pt x="121" y="127"/>
                </a:cubicBezTo>
                <a:cubicBezTo>
                  <a:pt x="122" y="128"/>
                  <a:pt x="125" y="128"/>
                  <a:pt x="127" y="127"/>
                </a:cubicBezTo>
                <a:cubicBezTo>
                  <a:pt x="128" y="125"/>
                  <a:pt x="128" y="122"/>
                  <a:pt x="127" y="121"/>
                </a:cubicBezTo>
                <a:close/>
                <a:moveTo>
                  <a:pt x="52" y="96"/>
                </a:moveTo>
                <a:cubicBezTo>
                  <a:pt x="28" y="96"/>
                  <a:pt x="8" y="76"/>
                  <a:pt x="8" y="52"/>
                </a:cubicBezTo>
                <a:cubicBezTo>
                  <a:pt x="8" y="28"/>
                  <a:pt x="28" y="8"/>
                  <a:pt x="52" y="8"/>
                </a:cubicBezTo>
                <a:cubicBezTo>
                  <a:pt x="76" y="8"/>
                  <a:pt x="96" y="28"/>
                  <a:pt x="96" y="52"/>
                </a:cubicBezTo>
                <a:cubicBezTo>
                  <a:pt x="96" y="76"/>
                  <a:pt x="76" y="96"/>
                  <a:pt x="52" y="96"/>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latin typeface="Arial" panose="020B0604020202020204"/>
              <a:ea typeface="微软雅黑" panose="020B0503020204020204" pitchFamily="34" charset="-122"/>
              <a:sym typeface="Arial" panose="020B0604020202020204"/>
            </a:endParaRPr>
          </a:p>
        </p:txBody>
      </p:sp>
      <p:sp>
        <p:nvSpPr>
          <p:cNvPr id="31" name="Freeform 7"/>
          <p:cNvSpPr>
            <a:spLocks noEditPoints="1"/>
          </p:cNvSpPr>
          <p:nvPr/>
        </p:nvSpPr>
        <p:spPr bwMode="auto">
          <a:xfrm>
            <a:off x="4870178" y="2331576"/>
            <a:ext cx="365124" cy="365124"/>
          </a:xfrm>
          <a:custGeom>
            <a:avLst/>
            <a:gdLst>
              <a:gd name="T0" fmla="*/ 116 w 128"/>
              <a:gd name="T1" fmla="*/ 0 h 128"/>
              <a:gd name="T2" fmla="*/ 12 w 128"/>
              <a:gd name="T3" fmla="*/ 0 h 128"/>
              <a:gd name="T4" fmla="*/ 0 w 128"/>
              <a:gd name="T5" fmla="*/ 12 h 128"/>
              <a:gd name="T6" fmla="*/ 0 w 128"/>
              <a:gd name="T7" fmla="*/ 92 h 128"/>
              <a:gd name="T8" fmla="*/ 12 w 128"/>
              <a:gd name="T9" fmla="*/ 104 h 128"/>
              <a:gd name="T10" fmla="*/ 44 w 128"/>
              <a:gd name="T11" fmla="*/ 104 h 128"/>
              <a:gd name="T12" fmla="*/ 44 w 128"/>
              <a:gd name="T13" fmla="*/ 120 h 128"/>
              <a:gd name="T14" fmla="*/ 40 w 128"/>
              <a:gd name="T15" fmla="*/ 120 h 128"/>
              <a:gd name="T16" fmla="*/ 36 w 128"/>
              <a:gd name="T17" fmla="*/ 124 h 128"/>
              <a:gd name="T18" fmla="*/ 40 w 128"/>
              <a:gd name="T19" fmla="*/ 128 h 128"/>
              <a:gd name="T20" fmla="*/ 88 w 128"/>
              <a:gd name="T21" fmla="*/ 128 h 128"/>
              <a:gd name="T22" fmla="*/ 92 w 128"/>
              <a:gd name="T23" fmla="*/ 124 h 128"/>
              <a:gd name="T24" fmla="*/ 88 w 128"/>
              <a:gd name="T25" fmla="*/ 120 h 128"/>
              <a:gd name="T26" fmla="*/ 84 w 128"/>
              <a:gd name="T27" fmla="*/ 120 h 128"/>
              <a:gd name="T28" fmla="*/ 84 w 128"/>
              <a:gd name="T29" fmla="*/ 104 h 128"/>
              <a:gd name="T30" fmla="*/ 116 w 128"/>
              <a:gd name="T31" fmla="*/ 104 h 128"/>
              <a:gd name="T32" fmla="*/ 128 w 128"/>
              <a:gd name="T33" fmla="*/ 92 h 128"/>
              <a:gd name="T34" fmla="*/ 128 w 128"/>
              <a:gd name="T35" fmla="*/ 12 h 128"/>
              <a:gd name="T36" fmla="*/ 116 w 128"/>
              <a:gd name="T37" fmla="*/ 0 h 128"/>
              <a:gd name="T38" fmla="*/ 76 w 128"/>
              <a:gd name="T39" fmla="*/ 120 h 128"/>
              <a:gd name="T40" fmla="*/ 52 w 128"/>
              <a:gd name="T41" fmla="*/ 120 h 128"/>
              <a:gd name="T42" fmla="*/ 52 w 128"/>
              <a:gd name="T43" fmla="*/ 104 h 128"/>
              <a:gd name="T44" fmla="*/ 76 w 128"/>
              <a:gd name="T45" fmla="*/ 104 h 128"/>
              <a:gd name="T46" fmla="*/ 76 w 128"/>
              <a:gd name="T47" fmla="*/ 120 h 128"/>
              <a:gd name="T48" fmla="*/ 120 w 128"/>
              <a:gd name="T49" fmla="*/ 88 h 128"/>
              <a:gd name="T50" fmla="*/ 112 w 128"/>
              <a:gd name="T51" fmla="*/ 96 h 128"/>
              <a:gd name="T52" fmla="*/ 16 w 128"/>
              <a:gd name="T53" fmla="*/ 96 h 128"/>
              <a:gd name="T54" fmla="*/ 8 w 128"/>
              <a:gd name="T55" fmla="*/ 88 h 128"/>
              <a:gd name="T56" fmla="*/ 8 w 128"/>
              <a:gd name="T57" fmla="*/ 84 h 128"/>
              <a:gd name="T58" fmla="*/ 120 w 128"/>
              <a:gd name="T59" fmla="*/ 84 h 128"/>
              <a:gd name="T60" fmla="*/ 120 w 128"/>
              <a:gd name="T61" fmla="*/ 88 h 128"/>
              <a:gd name="T62" fmla="*/ 120 w 128"/>
              <a:gd name="T63" fmla="*/ 76 h 128"/>
              <a:gd name="T64" fmla="*/ 8 w 128"/>
              <a:gd name="T65" fmla="*/ 76 h 128"/>
              <a:gd name="T66" fmla="*/ 8 w 128"/>
              <a:gd name="T67" fmla="*/ 16 h 128"/>
              <a:gd name="T68" fmla="*/ 16 w 128"/>
              <a:gd name="T69" fmla="*/ 8 h 128"/>
              <a:gd name="T70" fmla="*/ 112 w 128"/>
              <a:gd name="T71" fmla="*/ 8 h 128"/>
              <a:gd name="T72" fmla="*/ 120 w 128"/>
              <a:gd name="T73" fmla="*/ 16 h 128"/>
              <a:gd name="T74" fmla="*/ 120 w 128"/>
              <a:gd name="T75"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6" y="0"/>
                </a:moveTo>
                <a:cubicBezTo>
                  <a:pt x="12" y="0"/>
                  <a:pt x="12" y="0"/>
                  <a:pt x="12" y="0"/>
                </a:cubicBezTo>
                <a:cubicBezTo>
                  <a:pt x="5" y="0"/>
                  <a:pt x="0" y="5"/>
                  <a:pt x="0" y="12"/>
                </a:cubicBezTo>
                <a:cubicBezTo>
                  <a:pt x="0" y="92"/>
                  <a:pt x="0" y="92"/>
                  <a:pt x="0" y="92"/>
                </a:cubicBezTo>
                <a:cubicBezTo>
                  <a:pt x="0" y="99"/>
                  <a:pt x="5" y="104"/>
                  <a:pt x="12" y="104"/>
                </a:cubicBezTo>
                <a:cubicBezTo>
                  <a:pt x="44" y="104"/>
                  <a:pt x="44" y="104"/>
                  <a:pt x="44" y="104"/>
                </a:cubicBezTo>
                <a:cubicBezTo>
                  <a:pt x="44" y="120"/>
                  <a:pt x="44" y="120"/>
                  <a:pt x="44" y="120"/>
                </a:cubicBezTo>
                <a:cubicBezTo>
                  <a:pt x="40" y="120"/>
                  <a:pt x="40" y="120"/>
                  <a:pt x="40" y="120"/>
                </a:cubicBezTo>
                <a:cubicBezTo>
                  <a:pt x="38" y="120"/>
                  <a:pt x="36" y="122"/>
                  <a:pt x="36" y="124"/>
                </a:cubicBezTo>
                <a:cubicBezTo>
                  <a:pt x="36" y="126"/>
                  <a:pt x="38" y="128"/>
                  <a:pt x="40" y="128"/>
                </a:cubicBezTo>
                <a:cubicBezTo>
                  <a:pt x="88" y="128"/>
                  <a:pt x="88" y="128"/>
                  <a:pt x="88" y="128"/>
                </a:cubicBezTo>
                <a:cubicBezTo>
                  <a:pt x="90" y="128"/>
                  <a:pt x="92" y="126"/>
                  <a:pt x="92" y="124"/>
                </a:cubicBezTo>
                <a:cubicBezTo>
                  <a:pt x="92" y="122"/>
                  <a:pt x="90" y="120"/>
                  <a:pt x="88" y="120"/>
                </a:cubicBezTo>
                <a:cubicBezTo>
                  <a:pt x="84" y="120"/>
                  <a:pt x="84" y="120"/>
                  <a:pt x="84" y="120"/>
                </a:cubicBezTo>
                <a:cubicBezTo>
                  <a:pt x="84" y="104"/>
                  <a:pt x="84" y="104"/>
                  <a:pt x="84"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76" y="120"/>
                </a:moveTo>
                <a:cubicBezTo>
                  <a:pt x="52" y="120"/>
                  <a:pt x="52" y="120"/>
                  <a:pt x="52" y="120"/>
                </a:cubicBezTo>
                <a:cubicBezTo>
                  <a:pt x="52" y="104"/>
                  <a:pt x="52" y="104"/>
                  <a:pt x="52" y="104"/>
                </a:cubicBezTo>
                <a:cubicBezTo>
                  <a:pt x="76" y="104"/>
                  <a:pt x="76" y="104"/>
                  <a:pt x="76" y="104"/>
                </a:cubicBezTo>
                <a:lnTo>
                  <a:pt x="76" y="120"/>
                </a:lnTo>
                <a:close/>
                <a:moveTo>
                  <a:pt x="120" y="88"/>
                </a:moveTo>
                <a:cubicBezTo>
                  <a:pt x="120" y="92"/>
                  <a:pt x="116" y="96"/>
                  <a:pt x="112" y="96"/>
                </a:cubicBezTo>
                <a:cubicBezTo>
                  <a:pt x="16" y="96"/>
                  <a:pt x="16" y="96"/>
                  <a:pt x="16" y="96"/>
                </a:cubicBezTo>
                <a:cubicBezTo>
                  <a:pt x="12" y="96"/>
                  <a:pt x="8" y="92"/>
                  <a:pt x="8" y="88"/>
                </a:cubicBezTo>
                <a:cubicBezTo>
                  <a:pt x="8" y="84"/>
                  <a:pt x="8" y="84"/>
                  <a:pt x="8" y="84"/>
                </a:cubicBezTo>
                <a:cubicBezTo>
                  <a:pt x="120" y="84"/>
                  <a:pt x="120" y="84"/>
                  <a:pt x="120" y="84"/>
                </a:cubicBezTo>
                <a:lnTo>
                  <a:pt x="120" y="88"/>
                </a:lnTo>
                <a:close/>
                <a:moveTo>
                  <a:pt x="120" y="76"/>
                </a:moveTo>
                <a:cubicBezTo>
                  <a:pt x="8" y="76"/>
                  <a:pt x="8" y="76"/>
                  <a:pt x="8" y="76"/>
                </a:cubicBezTo>
                <a:cubicBezTo>
                  <a:pt x="8" y="16"/>
                  <a:pt x="8" y="16"/>
                  <a:pt x="8" y="16"/>
                </a:cubicBezTo>
                <a:cubicBezTo>
                  <a:pt x="8" y="12"/>
                  <a:pt x="12" y="8"/>
                  <a:pt x="16" y="8"/>
                </a:cubicBezTo>
                <a:cubicBezTo>
                  <a:pt x="112" y="8"/>
                  <a:pt x="112" y="8"/>
                  <a:pt x="112" y="8"/>
                </a:cubicBezTo>
                <a:cubicBezTo>
                  <a:pt x="116" y="8"/>
                  <a:pt x="120" y="12"/>
                  <a:pt x="120" y="16"/>
                </a:cubicBezTo>
                <a:lnTo>
                  <a:pt x="120" y="7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latin typeface="Arial" panose="020B0604020202020204"/>
              <a:ea typeface="微软雅黑" panose="020B0503020204020204" pitchFamily="34" charset="-122"/>
              <a:sym typeface="Arial" panose="020B0604020202020204"/>
            </a:endParaRPr>
          </a:p>
        </p:txBody>
      </p:sp>
      <p:sp>
        <p:nvSpPr>
          <p:cNvPr id="32" name="Freeform 8"/>
          <p:cNvSpPr>
            <a:spLocks noEditPoints="1"/>
          </p:cNvSpPr>
          <p:nvPr/>
        </p:nvSpPr>
        <p:spPr bwMode="auto">
          <a:xfrm>
            <a:off x="6942500" y="2331575"/>
            <a:ext cx="365124" cy="365124"/>
          </a:xfrm>
          <a:custGeom>
            <a:avLst/>
            <a:gdLst>
              <a:gd name="T0" fmla="*/ 88 w 128"/>
              <a:gd name="T1" fmla="*/ 60 h 128"/>
              <a:gd name="T2" fmla="*/ 68 w 128"/>
              <a:gd name="T3" fmla="*/ 60 h 128"/>
              <a:gd name="T4" fmla="*/ 68 w 128"/>
              <a:gd name="T5" fmla="*/ 32 h 128"/>
              <a:gd name="T6" fmla="*/ 64 w 128"/>
              <a:gd name="T7" fmla="*/ 28 h 128"/>
              <a:gd name="T8" fmla="*/ 60 w 128"/>
              <a:gd name="T9" fmla="*/ 32 h 128"/>
              <a:gd name="T10" fmla="*/ 60 w 128"/>
              <a:gd name="T11" fmla="*/ 64 h 128"/>
              <a:gd name="T12" fmla="*/ 64 w 128"/>
              <a:gd name="T13" fmla="*/ 68 h 128"/>
              <a:gd name="T14" fmla="*/ 88 w 128"/>
              <a:gd name="T15" fmla="*/ 68 h 128"/>
              <a:gd name="T16" fmla="*/ 92 w 128"/>
              <a:gd name="T17" fmla="*/ 64 h 128"/>
              <a:gd name="T18" fmla="*/ 88 w 128"/>
              <a:gd name="T19" fmla="*/ 60 h 128"/>
              <a:gd name="T20" fmla="*/ 64 w 128"/>
              <a:gd name="T21" fmla="*/ 0 h 128"/>
              <a:gd name="T22" fmla="*/ 0 w 128"/>
              <a:gd name="T23" fmla="*/ 64 h 128"/>
              <a:gd name="T24" fmla="*/ 64 w 128"/>
              <a:gd name="T25" fmla="*/ 128 h 128"/>
              <a:gd name="T26" fmla="*/ 128 w 128"/>
              <a:gd name="T27" fmla="*/ 64 h 128"/>
              <a:gd name="T28" fmla="*/ 64 w 128"/>
              <a:gd name="T29" fmla="*/ 0 h 128"/>
              <a:gd name="T30" fmla="*/ 64 w 128"/>
              <a:gd name="T31" fmla="*/ 120 h 128"/>
              <a:gd name="T32" fmla="*/ 8 w 128"/>
              <a:gd name="T33" fmla="*/ 64 h 128"/>
              <a:gd name="T34" fmla="*/ 64 w 128"/>
              <a:gd name="T35" fmla="*/ 8 h 128"/>
              <a:gd name="T36" fmla="*/ 120 w 128"/>
              <a:gd name="T37" fmla="*/ 64 h 128"/>
              <a:gd name="T38" fmla="*/ 64 w 128"/>
              <a:gd name="T39"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88" y="60"/>
                </a:moveTo>
                <a:cubicBezTo>
                  <a:pt x="68" y="60"/>
                  <a:pt x="68" y="60"/>
                  <a:pt x="68" y="60"/>
                </a:cubicBezTo>
                <a:cubicBezTo>
                  <a:pt x="68" y="32"/>
                  <a:pt x="68" y="32"/>
                  <a:pt x="68" y="32"/>
                </a:cubicBezTo>
                <a:cubicBezTo>
                  <a:pt x="68" y="30"/>
                  <a:pt x="66" y="28"/>
                  <a:pt x="64" y="28"/>
                </a:cubicBezTo>
                <a:cubicBezTo>
                  <a:pt x="62" y="28"/>
                  <a:pt x="60" y="30"/>
                  <a:pt x="60" y="32"/>
                </a:cubicBezTo>
                <a:cubicBezTo>
                  <a:pt x="60" y="64"/>
                  <a:pt x="60" y="64"/>
                  <a:pt x="60" y="64"/>
                </a:cubicBezTo>
                <a:cubicBezTo>
                  <a:pt x="60" y="66"/>
                  <a:pt x="62" y="68"/>
                  <a:pt x="64" y="68"/>
                </a:cubicBezTo>
                <a:cubicBezTo>
                  <a:pt x="88" y="68"/>
                  <a:pt x="88" y="68"/>
                  <a:pt x="88" y="68"/>
                </a:cubicBezTo>
                <a:cubicBezTo>
                  <a:pt x="90" y="68"/>
                  <a:pt x="92" y="66"/>
                  <a:pt x="92" y="64"/>
                </a:cubicBezTo>
                <a:cubicBezTo>
                  <a:pt x="92" y="62"/>
                  <a:pt x="90" y="60"/>
                  <a:pt x="88" y="60"/>
                </a:cubicBezTo>
                <a:close/>
                <a:moveTo>
                  <a:pt x="64" y="0"/>
                </a:moveTo>
                <a:cubicBezTo>
                  <a:pt x="29" y="0"/>
                  <a:pt x="0" y="29"/>
                  <a:pt x="0" y="64"/>
                </a:cubicBezTo>
                <a:cubicBezTo>
                  <a:pt x="0" y="99"/>
                  <a:pt x="29" y="128"/>
                  <a:pt x="64" y="128"/>
                </a:cubicBezTo>
                <a:cubicBezTo>
                  <a:pt x="99" y="128"/>
                  <a:pt x="128" y="99"/>
                  <a:pt x="128" y="64"/>
                </a:cubicBezTo>
                <a:cubicBezTo>
                  <a:pt x="128" y="29"/>
                  <a:pt x="99" y="0"/>
                  <a:pt x="64" y="0"/>
                </a:cubicBezTo>
                <a:close/>
                <a:moveTo>
                  <a:pt x="64" y="120"/>
                </a:moveTo>
                <a:cubicBezTo>
                  <a:pt x="33" y="120"/>
                  <a:pt x="8" y="95"/>
                  <a:pt x="8" y="64"/>
                </a:cubicBezTo>
                <a:cubicBezTo>
                  <a:pt x="8" y="33"/>
                  <a:pt x="33" y="8"/>
                  <a:pt x="64" y="8"/>
                </a:cubicBezTo>
                <a:cubicBezTo>
                  <a:pt x="95" y="8"/>
                  <a:pt x="120" y="33"/>
                  <a:pt x="120" y="64"/>
                </a:cubicBezTo>
                <a:cubicBezTo>
                  <a:pt x="120" y="95"/>
                  <a:pt x="95" y="120"/>
                  <a:pt x="64" y="12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latin typeface="Arial" panose="020B0604020202020204"/>
              <a:ea typeface="微软雅黑" panose="020B0503020204020204" pitchFamily="34" charset="-122"/>
              <a:sym typeface="Arial" panose="020B0604020202020204"/>
            </a:endParaRPr>
          </a:p>
        </p:txBody>
      </p:sp>
      <p:sp>
        <p:nvSpPr>
          <p:cNvPr id="33" name="Freeform 9"/>
          <p:cNvSpPr>
            <a:spLocks noEditPoints="1"/>
          </p:cNvSpPr>
          <p:nvPr/>
        </p:nvSpPr>
        <p:spPr bwMode="auto">
          <a:xfrm>
            <a:off x="4890661" y="4482408"/>
            <a:ext cx="379584" cy="379584"/>
          </a:xfrm>
          <a:custGeom>
            <a:avLst/>
            <a:gdLst>
              <a:gd name="T0" fmla="*/ 124 w 133"/>
              <a:gd name="T1" fmla="*/ 9 h 133"/>
              <a:gd name="T2" fmla="*/ 89 w 133"/>
              <a:gd name="T3" fmla="*/ 9 h 133"/>
              <a:gd name="T4" fmla="*/ 16 w 133"/>
              <a:gd name="T5" fmla="*/ 83 h 133"/>
              <a:gd name="T6" fmla="*/ 4 w 133"/>
              <a:gd name="T7" fmla="*/ 129 h 133"/>
              <a:gd name="T8" fmla="*/ 50 w 133"/>
              <a:gd name="T9" fmla="*/ 117 h 133"/>
              <a:gd name="T10" fmla="*/ 124 w 133"/>
              <a:gd name="T11" fmla="*/ 43 h 133"/>
              <a:gd name="T12" fmla="*/ 124 w 133"/>
              <a:gd name="T13" fmla="*/ 9 h 133"/>
              <a:gd name="T14" fmla="*/ 24 w 133"/>
              <a:gd name="T15" fmla="*/ 86 h 133"/>
              <a:gd name="T16" fmla="*/ 84 w 133"/>
              <a:gd name="T17" fmla="*/ 26 h 133"/>
              <a:gd name="T18" fmla="*/ 92 w 133"/>
              <a:gd name="T19" fmla="*/ 35 h 133"/>
              <a:gd name="T20" fmla="*/ 34 w 133"/>
              <a:gd name="T21" fmla="*/ 93 h 133"/>
              <a:gd name="T22" fmla="*/ 32 w 133"/>
              <a:gd name="T23" fmla="*/ 91 h 133"/>
              <a:gd name="T24" fmla="*/ 24 w 133"/>
              <a:gd name="T25" fmla="*/ 86 h 133"/>
              <a:gd name="T26" fmla="*/ 24 w 133"/>
              <a:gd name="T27" fmla="*/ 86 h 133"/>
              <a:gd name="T28" fmla="*/ 11 w 133"/>
              <a:gd name="T29" fmla="*/ 122 h 133"/>
              <a:gd name="T30" fmla="*/ 19 w 133"/>
              <a:gd name="T31" fmla="*/ 93 h 133"/>
              <a:gd name="T32" fmla="*/ 29 w 133"/>
              <a:gd name="T33" fmla="*/ 99 h 133"/>
              <a:gd name="T34" fmla="*/ 33 w 133"/>
              <a:gd name="T35" fmla="*/ 102 h 133"/>
              <a:gd name="T36" fmla="*/ 39 w 133"/>
              <a:gd name="T37" fmla="*/ 114 h 133"/>
              <a:gd name="T38" fmla="*/ 11 w 133"/>
              <a:gd name="T39" fmla="*/ 122 h 133"/>
              <a:gd name="T40" fmla="*/ 47 w 133"/>
              <a:gd name="T41" fmla="*/ 109 h 133"/>
              <a:gd name="T42" fmla="*/ 46 w 133"/>
              <a:gd name="T43" fmla="*/ 110 h 133"/>
              <a:gd name="T44" fmla="*/ 41 w 133"/>
              <a:gd name="T45" fmla="*/ 99 h 133"/>
              <a:gd name="T46" fmla="*/ 40 w 133"/>
              <a:gd name="T47" fmla="*/ 99 h 133"/>
              <a:gd name="T48" fmla="*/ 98 w 133"/>
              <a:gd name="T49" fmla="*/ 41 h 133"/>
              <a:gd name="T50" fmla="*/ 107 w 133"/>
              <a:gd name="T51" fmla="*/ 49 h 133"/>
              <a:gd name="T52" fmla="*/ 47 w 133"/>
              <a:gd name="T53" fmla="*/ 109 h 133"/>
              <a:gd name="T54" fmla="*/ 118 w 133"/>
              <a:gd name="T55" fmla="*/ 38 h 133"/>
              <a:gd name="T56" fmla="*/ 112 w 133"/>
              <a:gd name="T57" fmla="*/ 44 h 133"/>
              <a:gd name="T58" fmla="*/ 89 w 133"/>
              <a:gd name="T59" fmla="*/ 20 h 133"/>
              <a:gd name="T60" fmla="*/ 95 w 133"/>
              <a:gd name="T61" fmla="*/ 15 h 133"/>
              <a:gd name="T62" fmla="*/ 118 w 133"/>
              <a:gd name="T63" fmla="*/ 15 h 133"/>
              <a:gd name="T64" fmla="*/ 118 w 133"/>
              <a:gd name="T65" fmla="*/ 38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3" h="133">
                <a:moveTo>
                  <a:pt x="124" y="9"/>
                </a:moveTo>
                <a:cubicBezTo>
                  <a:pt x="114" y="0"/>
                  <a:pt x="99" y="0"/>
                  <a:pt x="89" y="9"/>
                </a:cubicBezTo>
                <a:cubicBezTo>
                  <a:pt x="16" y="83"/>
                  <a:pt x="16" y="83"/>
                  <a:pt x="16" y="83"/>
                </a:cubicBezTo>
                <a:cubicBezTo>
                  <a:pt x="7" y="91"/>
                  <a:pt x="0" y="124"/>
                  <a:pt x="4" y="129"/>
                </a:cubicBezTo>
                <a:cubicBezTo>
                  <a:pt x="9" y="133"/>
                  <a:pt x="42" y="126"/>
                  <a:pt x="50" y="117"/>
                </a:cubicBezTo>
                <a:cubicBezTo>
                  <a:pt x="124" y="43"/>
                  <a:pt x="124" y="43"/>
                  <a:pt x="124" y="43"/>
                </a:cubicBezTo>
                <a:cubicBezTo>
                  <a:pt x="133" y="34"/>
                  <a:pt x="133" y="19"/>
                  <a:pt x="124" y="9"/>
                </a:cubicBezTo>
                <a:close/>
                <a:moveTo>
                  <a:pt x="24" y="86"/>
                </a:moveTo>
                <a:cubicBezTo>
                  <a:pt x="84" y="26"/>
                  <a:pt x="84" y="26"/>
                  <a:pt x="84" y="26"/>
                </a:cubicBezTo>
                <a:cubicBezTo>
                  <a:pt x="92" y="35"/>
                  <a:pt x="92" y="35"/>
                  <a:pt x="92" y="35"/>
                </a:cubicBezTo>
                <a:cubicBezTo>
                  <a:pt x="34" y="93"/>
                  <a:pt x="34" y="93"/>
                  <a:pt x="34" y="93"/>
                </a:cubicBezTo>
                <a:cubicBezTo>
                  <a:pt x="32" y="91"/>
                  <a:pt x="32" y="91"/>
                  <a:pt x="32" y="91"/>
                </a:cubicBezTo>
                <a:cubicBezTo>
                  <a:pt x="30" y="88"/>
                  <a:pt x="27" y="87"/>
                  <a:pt x="24" y="86"/>
                </a:cubicBezTo>
                <a:cubicBezTo>
                  <a:pt x="24" y="86"/>
                  <a:pt x="24" y="86"/>
                  <a:pt x="24" y="86"/>
                </a:cubicBezTo>
                <a:close/>
                <a:moveTo>
                  <a:pt x="11" y="122"/>
                </a:moveTo>
                <a:cubicBezTo>
                  <a:pt x="10" y="120"/>
                  <a:pt x="14" y="104"/>
                  <a:pt x="19" y="93"/>
                </a:cubicBezTo>
                <a:cubicBezTo>
                  <a:pt x="23" y="94"/>
                  <a:pt x="26" y="96"/>
                  <a:pt x="29" y="99"/>
                </a:cubicBezTo>
                <a:cubicBezTo>
                  <a:pt x="33" y="102"/>
                  <a:pt x="33" y="102"/>
                  <a:pt x="33" y="102"/>
                </a:cubicBezTo>
                <a:cubicBezTo>
                  <a:pt x="36" y="105"/>
                  <a:pt x="38" y="110"/>
                  <a:pt x="39" y="114"/>
                </a:cubicBezTo>
                <a:cubicBezTo>
                  <a:pt x="28" y="119"/>
                  <a:pt x="13" y="123"/>
                  <a:pt x="11" y="122"/>
                </a:cubicBezTo>
                <a:close/>
                <a:moveTo>
                  <a:pt x="47" y="109"/>
                </a:moveTo>
                <a:cubicBezTo>
                  <a:pt x="47" y="109"/>
                  <a:pt x="46" y="110"/>
                  <a:pt x="46" y="110"/>
                </a:cubicBezTo>
                <a:cubicBezTo>
                  <a:pt x="45" y="106"/>
                  <a:pt x="44" y="102"/>
                  <a:pt x="41" y="99"/>
                </a:cubicBezTo>
                <a:cubicBezTo>
                  <a:pt x="40" y="99"/>
                  <a:pt x="40" y="99"/>
                  <a:pt x="40" y="99"/>
                </a:cubicBezTo>
                <a:cubicBezTo>
                  <a:pt x="98" y="41"/>
                  <a:pt x="98" y="41"/>
                  <a:pt x="98" y="41"/>
                </a:cubicBezTo>
                <a:cubicBezTo>
                  <a:pt x="107" y="49"/>
                  <a:pt x="107" y="49"/>
                  <a:pt x="107" y="49"/>
                </a:cubicBezTo>
                <a:lnTo>
                  <a:pt x="47" y="109"/>
                </a:lnTo>
                <a:close/>
                <a:moveTo>
                  <a:pt x="118" y="38"/>
                </a:moveTo>
                <a:cubicBezTo>
                  <a:pt x="112" y="44"/>
                  <a:pt x="112" y="44"/>
                  <a:pt x="112" y="44"/>
                </a:cubicBezTo>
                <a:cubicBezTo>
                  <a:pt x="89" y="20"/>
                  <a:pt x="89" y="20"/>
                  <a:pt x="89" y="20"/>
                </a:cubicBezTo>
                <a:cubicBezTo>
                  <a:pt x="95" y="15"/>
                  <a:pt x="95" y="15"/>
                  <a:pt x="95" y="15"/>
                </a:cubicBezTo>
                <a:cubicBezTo>
                  <a:pt x="101" y="8"/>
                  <a:pt x="112" y="8"/>
                  <a:pt x="118" y="15"/>
                </a:cubicBezTo>
                <a:cubicBezTo>
                  <a:pt x="125" y="21"/>
                  <a:pt x="125" y="31"/>
                  <a:pt x="118" y="38"/>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latin typeface="Arial" panose="020B0604020202020204"/>
              <a:ea typeface="微软雅黑" panose="020B0503020204020204" pitchFamily="34" charset="-122"/>
              <a:sym typeface="Arial" panose="020B0604020202020204"/>
            </a:endParaRPr>
          </a:p>
        </p:txBody>
      </p:sp>
      <p:sp>
        <p:nvSpPr>
          <p:cNvPr id="34" name="Freeform 10"/>
          <p:cNvSpPr>
            <a:spLocks noEditPoints="1"/>
          </p:cNvSpPr>
          <p:nvPr/>
        </p:nvSpPr>
        <p:spPr bwMode="auto">
          <a:xfrm>
            <a:off x="4438008" y="3439303"/>
            <a:ext cx="365124" cy="296437"/>
          </a:xfrm>
          <a:custGeom>
            <a:avLst/>
            <a:gdLst>
              <a:gd name="T0" fmla="*/ 116 w 128"/>
              <a:gd name="T1" fmla="*/ 16 h 104"/>
              <a:gd name="T2" fmla="*/ 100 w 128"/>
              <a:gd name="T3" fmla="*/ 16 h 104"/>
              <a:gd name="T4" fmla="*/ 84 w 128"/>
              <a:gd name="T5" fmla="*/ 0 h 104"/>
              <a:gd name="T6" fmla="*/ 44 w 128"/>
              <a:gd name="T7" fmla="*/ 0 h 104"/>
              <a:gd name="T8" fmla="*/ 28 w 128"/>
              <a:gd name="T9" fmla="*/ 16 h 104"/>
              <a:gd name="T10" fmla="*/ 12 w 128"/>
              <a:gd name="T11" fmla="*/ 16 h 104"/>
              <a:gd name="T12" fmla="*/ 0 w 128"/>
              <a:gd name="T13" fmla="*/ 28 h 104"/>
              <a:gd name="T14" fmla="*/ 0 w 128"/>
              <a:gd name="T15" fmla="*/ 92 h 104"/>
              <a:gd name="T16" fmla="*/ 12 w 128"/>
              <a:gd name="T17" fmla="*/ 104 h 104"/>
              <a:gd name="T18" fmla="*/ 116 w 128"/>
              <a:gd name="T19" fmla="*/ 104 h 104"/>
              <a:gd name="T20" fmla="*/ 128 w 128"/>
              <a:gd name="T21" fmla="*/ 92 h 104"/>
              <a:gd name="T22" fmla="*/ 128 w 128"/>
              <a:gd name="T23" fmla="*/ 28 h 104"/>
              <a:gd name="T24" fmla="*/ 116 w 128"/>
              <a:gd name="T25" fmla="*/ 16 h 104"/>
              <a:gd name="T26" fmla="*/ 120 w 128"/>
              <a:gd name="T27" fmla="*/ 88 h 104"/>
              <a:gd name="T28" fmla="*/ 112 w 128"/>
              <a:gd name="T29" fmla="*/ 96 h 104"/>
              <a:gd name="T30" fmla="*/ 16 w 128"/>
              <a:gd name="T31" fmla="*/ 96 h 104"/>
              <a:gd name="T32" fmla="*/ 8 w 128"/>
              <a:gd name="T33" fmla="*/ 88 h 104"/>
              <a:gd name="T34" fmla="*/ 8 w 128"/>
              <a:gd name="T35" fmla="*/ 32 h 104"/>
              <a:gd name="T36" fmla="*/ 16 w 128"/>
              <a:gd name="T37" fmla="*/ 24 h 104"/>
              <a:gd name="T38" fmla="*/ 32 w 128"/>
              <a:gd name="T39" fmla="*/ 24 h 104"/>
              <a:gd name="T40" fmla="*/ 48 w 128"/>
              <a:gd name="T41" fmla="*/ 8 h 104"/>
              <a:gd name="T42" fmla="*/ 80 w 128"/>
              <a:gd name="T43" fmla="*/ 8 h 104"/>
              <a:gd name="T44" fmla="*/ 96 w 128"/>
              <a:gd name="T45" fmla="*/ 24 h 104"/>
              <a:gd name="T46" fmla="*/ 112 w 128"/>
              <a:gd name="T47" fmla="*/ 24 h 104"/>
              <a:gd name="T48" fmla="*/ 120 w 128"/>
              <a:gd name="T49" fmla="*/ 32 h 104"/>
              <a:gd name="T50" fmla="*/ 120 w 128"/>
              <a:gd name="T51" fmla="*/ 88 h 104"/>
              <a:gd name="T52" fmla="*/ 64 w 128"/>
              <a:gd name="T53" fmla="*/ 28 h 104"/>
              <a:gd name="T54" fmla="*/ 36 w 128"/>
              <a:gd name="T55" fmla="*/ 56 h 104"/>
              <a:gd name="T56" fmla="*/ 64 w 128"/>
              <a:gd name="T57" fmla="*/ 84 h 104"/>
              <a:gd name="T58" fmla="*/ 92 w 128"/>
              <a:gd name="T59" fmla="*/ 56 h 104"/>
              <a:gd name="T60" fmla="*/ 64 w 128"/>
              <a:gd name="T61" fmla="*/ 28 h 104"/>
              <a:gd name="T62" fmla="*/ 64 w 128"/>
              <a:gd name="T63" fmla="*/ 76 h 104"/>
              <a:gd name="T64" fmla="*/ 44 w 128"/>
              <a:gd name="T65" fmla="*/ 56 h 104"/>
              <a:gd name="T66" fmla="*/ 64 w 128"/>
              <a:gd name="T67" fmla="*/ 36 h 104"/>
              <a:gd name="T68" fmla="*/ 84 w 128"/>
              <a:gd name="T69" fmla="*/ 56 h 104"/>
              <a:gd name="T70" fmla="*/ 64 w 128"/>
              <a:gd name="T71" fmla="*/ 7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04">
                <a:moveTo>
                  <a:pt x="116" y="16"/>
                </a:moveTo>
                <a:cubicBezTo>
                  <a:pt x="116" y="16"/>
                  <a:pt x="114" y="16"/>
                  <a:pt x="100" y="16"/>
                </a:cubicBezTo>
                <a:cubicBezTo>
                  <a:pt x="96" y="16"/>
                  <a:pt x="88" y="0"/>
                  <a:pt x="84" y="0"/>
                </a:cubicBezTo>
                <a:cubicBezTo>
                  <a:pt x="74" y="0"/>
                  <a:pt x="54" y="0"/>
                  <a:pt x="44" y="0"/>
                </a:cubicBezTo>
                <a:cubicBezTo>
                  <a:pt x="40" y="0"/>
                  <a:pt x="32" y="16"/>
                  <a:pt x="28" y="16"/>
                </a:cubicBezTo>
                <a:cubicBezTo>
                  <a:pt x="14" y="16"/>
                  <a:pt x="12" y="16"/>
                  <a:pt x="12" y="16"/>
                </a:cubicBezTo>
                <a:cubicBezTo>
                  <a:pt x="5" y="16"/>
                  <a:pt x="0" y="21"/>
                  <a:pt x="0" y="28"/>
                </a:cubicBezTo>
                <a:cubicBezTo>
                  <a:pt x="0" y="92"/>
                  <a:pt x="0" y="92"/>
                  <a:pt x="0" y="92"/>
                </a:cubicBezTo>
                <a:cubicBezTo>
                  <a:pt x="0" y="99"/>
                  <a:pt x="5" y="104"/>
                  <a:pt x="12" y="104"/>
                </a:cubicBezTo>
                <a:cubicBezTo>
                  <a:pt x="116" y="104"/>
                  <a:pt x="116" y="104"/>
                  <a:pt x="116" y="104"/>
                </a:cubicBezTo>
                <a:cubicBezTo>
                  <a:pt x="123" y="104"/>
                  <a:pt x="128" y="99"/>
                  <a:pt x="128" y="92"/>
                </a:cubicBezTo>
                <a:cubicBezTo>
                  <a:pt x="128" y="28"/>
                  <a:pt x="128" y="28"/>
                  <a:pt x="128" y="28"/>
                </a:cubicBezTo>
                <a:cubicBezTo>
                  <a:pt x="128" y="21"/>
                  <a:pt x="123" y="16"/>
                  <a:pt x="116" y="16"/>
                </a:cubicBezTo>
                <a:close/>
                <a:moveTo>
                  <a:pt x="120" y="88"/>
                </a:moveTo>
                <a:cubicBezTo>
                  <a:pt x="120" y="92"/>
                  <a:pt x="116" y="96"/>
                  <a:pt x="112" y="96"/>
                </a:cubicBezTo>
                <a:cubicBezTo>
                  <a:pt x="16" y="96"/>
                  <a:pt x="16" y="96"/>
                  <a:pt x="16" y="96"/>
                </a:cubicBezTo>
                <a:cubicBezTo>
                  <a:pt x="12" y="96"/>
                  <a:pt x="8" y="92"/>
                  <a:pt x="8" y="88"/>
                </a:cubicBezTo>
                <a:cubicBezTo>
                  <a:pt x="8" y="32"/>
                  <a:pt x="8" y="32"/>
                  <a:pt x="8" y="32"/>
                </a:cubicBezTo>
                <a:cubicBezTo>
                  <a:pt x="8" y="28"/>
                  <a:pt x="12" y="24"/>
                  <a:pt x="16" y="24"/>
                </a:cubicBezTo>
                <a:cubicBezTo>
                  <a:pt x="16" y="24"/>
                  <a:pt x="20" y="24"/>
                  <a:pt x="32" y="24"/>
                </a:cubicBezTo>
                <a:cubicBezTo>
                  <a:pt x="36" y="24"/>
                  <a:pt x="44" y="8"/>
                  <a:pt x="48" y="8"/>
                </a:cubicBezTo>
                <a:cubicBezTo>
                  <a:pt x="58" y="8"/>
                  <a:pt x="70" y="8"/>
                  <a:pt x="80" y="8"/>
                </a:cubicBezTo>
                <a:cubicBezTo>
                  <a:pt x="84" y="8"/>
                  <a:pt x="92" y="24"/>
                  <a:pt x="96" y="24"/>
                </a:cubicBezTo>
                <a:cubicBezTo>
                  <a:pt x="108" y="24"/>
                  <a:pt x="112" y="24"/>
                  <a:pt x="112" y="24"/>
                </a:cubicBezTo>
                <a:cubicBezTo>
                  <a:pt x="116" y="24"/>
                  <a:pt x="120" y="28"/>
                  <a:pt x="120" y="32"/>
                </a:cubicBezTo>
                <a:lnTo>
                  <a:pt x="120" y="88"/>
                </a:lnTo>
                <a:close/>
                <a:moveTo>
                  <a:pt x="64" y="28"/>
                </a:moveTo>
                <a:cubicBezTo>
                  <a:pt x="49" y="28"/>
                  <a:pt x="36" y="41"/>
                  <a:pt x="36" y="56"/>
                </a:cubicBezTo>
                <a:cubicBezTo>
                  <a:pt x="36" y="71"/>
                  <a:pt x="49" y="84"/>
                  <a:pt x="64" y="84"/>
                </a:cubicBezTo>
                <a:cubicBezTo>
                  <a:pt x="79" y="84"/>
                  <a:pt x="92" y="71"/>
                  <a:pt x="92" y="56"/>
                </a:cubicBezTo>
                <a:cubicBezTo>
                  <a:pt x="92" y="41"/>
                  <a:pt x="79" y="28"/>
                  <a:pt x="64" y="28"/>
                </a:cubicBezTo>
                <a:close/>
                <a:moveTo>
                  <a:pt x="64" y="76"/>
                </a:moveTo>
                <a:cubicBezTo>
                  <a:pt x="53" y="76"/>
                  <a:pt x="44" y="67"/>
                  <a:pt x="44" y="56"/>
                </a:cubicBezTo>
                <a:cubicBezTo>
                  <a:pt x="44" y="45"/>
                  <a:pt x="53" y="36"/>
                  <a:pt x="64" y="36"/>
                </a:cubicBezTo>
                <a:cubicBezTo>
                  <a:pt x="75" y="36"/>
                  <a:pt x="84" y="45"/>
                  <a:pt x="84" y="56"/>
                </a:cubicBezTo>
                <a:cubicBezTo>
                  <a:pt x="84" y="67"/>
                  <a:pt x="75" y="76"/>
                  <a:pt x="64" y="76"/>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latin typeface="Arial" panose="020B0604020202020204"/>
              <a:ea typeface="微软雅黑" panose="020B0503020204020204" pitchFamily="34" charset="-122"/>
              <a:sym typeface="Arial" panose="020B0604020202020204"/>
            </a:endParaRPr>
          </a:p>
        </p:txBody>
      </p:sp>
      <p:sp>
        <p:nvSpPr>
          <p:cNvPr id="35" name="Freeform 5"/>
          <p:cNvSpPr>
            <a:spLocks noEditPoints="1"/>
          </p:cNvSpPr>
          <p:nvPr/>
        </p:nvSpPr>
        <p:spPr bwMode="auto">
          <a:xfrm>
            <a:off x="5923242" y="1823751"/>
            <a:ext cx="332967" cy="408765"/>
          </a:xfrm>
          <a:custGeom>
            <a:avLst/>
            <a:gdLst>
              <a:gd name="T0" fmla="*/ 88 w 104"/>
              <a:gd name="T1" fmla="*/ 80 h 128"/>
              <a:gd name="T2" fmla="*/ 100 w 104"/>
              <a:gd name="T3" fmla="*/ 48 h 128"/>
              <a:gd name="T4" fmla="*/ 52 w 104"/>
              <a:gd name="T5" fmla="*/ 0 h 128"/>
              <a:gd name="T6" fmla="*/ 4 w 104"/>
              <a:gd name="T7" fmla="*/ 48 h 128"/>
              <a:gd name="T8" fmla="*/ 16 w 104"/>
              <a:gd name="T9" fmla="*/ 80 h 128"/>
              <a:gd name="T10" fmla="*/ 0 w 104"/>
              <a:gd name="T11" fmla="*/ 108 h 128"/>
              <a:gd name="T12" fmla="*/ 21 w 104"/>
              <a:gd name="T13" fmla="*/ 111 h 128"/>
              <a:gd name="T14" fmla="*/ 34 w 104"/>
              <a:gd name="T15" fmla="*/ 128 h 128"/>
              <a:gd name="T16" fmla="*/ 52 w 104"/>
              <a:gd name="T17" fmla="*/ 97 h 128"/>
              <a:gd name="T18" fmla="*/ 70 w 104"/>
              <a:gd name="T19" fmla="*/ 128 h 128"/>
              <a:gd name="T20" fmla="*/ 83 w 104"/>
              <a:gd name="T21" fmla="*/ 111 h 128"/>
              <a:gd name="T22" fmla="*/ 104 w 104"/>
              <a:gd name="T23" fmla="*/ 108 h 128"/>
              <a:gd name="T24" fmla="*/ 88 w 104"/>
              <a:gd name="T25" fmla="*/ 80 h 128"/>
              <a:gd name="T26" fmla="*/ 32 w 104"/>
              <a:gd name="T27" fmla="*/ 116 h 128"/>
              <a:gd name="T28" fmla="*/ 26 w 104"/>
              <a:gd name="T29" fmla="*/ 103 h 128"/>
              <a:gd name="T30" fmla="*/ 12 w 104"/>
              <a:gd name="T31" fmla="*/ 104 h 128"/>
              <a:gd name="T32" fmla="*/ 22 w 104"/>
              <a:gd name="T33" fmla="*/ 85 h 128"/>
              <a:gd name="T34" fmla="*/ 44 w 104"/>
              <a:gd name="T35" fmla="*/ 95 h 128"/>
              <a:gd name="T36" fmla="*/ 32 w 104"/>
              <a:gd name="T37" fmla="*/ 116 h 128"/>
              <a:gd name="T38" fmla="*/ 12 w 104"/>
              <a:gd name="T39" fmla="*/ 48 h 128"/>
              <a:gd name="T40" fmla="*/ 52 w 104"/>
              <a:gd name="T41" fmla="*/ 8 h 128"/>
              <a:gd name="T42" fmla="*/ 92 w 104"/>
              <a:gd name="T43" fmla="*/ 48 h 128"/>
              <a:gd name="T44" fmla="*/ 52 w 104"/>
              <a:gd name="T45" fmla="*/ 88 h 128"/>
              <a:gd name="T46" fmla="*/ 12 w 104"/>
              <a:gd name="T47" fmla="*/ 48 h 128"/>
              <a:gd name="T48" fmla="*/ 78 w 104"/>
              <a:gd name="T49" fmla="*/ 103 h 128"/>
              <a:gd name="T50" fmla="*/ 72 w 104"/>
              <a:gd name="T51" fmla="*/ 116 h 128"/>
              <a:gd name="T52" fmla="*/ 60 w 104"/>
              <a:gd name="T53" fmla="*/ 95 h 128"/>
              <a:gd name="T54" fmla="*/ 82 w 104"/>
              <a:gd name="T55" fmla="*/ 85 h 128"/>
              <a:gd name="T56" fmla="*/ 92 w 104"/>
              <a:gd name="T57" fmla="*/ 104 h 128"/>
              <a:gd name="T58" fmla="*/ 78 w 104"/>
              <a:gd name="T59" fmla="*/ 103 h 128"/>
              <a:gd name="T60" fmla="*/ 52 w 104"/>
              <a:gd name="T61" fmla="*/ 20 h 128"/>
              <a:gd name="T62" fmla="*/ 24 w 104"/>
              <a:gd name="T63" fmla="*/ 48 h 128"/>
              <a:gd name="T64" fmla="*/ 52 w 104"/>
              <a:gd name="T65" fmla="*/ 76 h 128"/>
              <a:gd name="T66" fmla="*/ 80 w 104"/>
              <a:gd name="T67" fmla="*/ 48 h 128"/>
              <a:gd name="T68" fmla="*/ 52 w 104"/>
              <a:gd name="T69" fmla="*/ 20 h 128"/>
              <a:gd name="T70" fmla="*/ 52 w 104"/>
              <a:gd name="T71" fmla="*/ 68 h 128"/>
              <a:gd name="T72" fmla="*/ 32 w 104"/>
              <a:gd name="T73" fmla="*/ 48 h 128"/>
              <a:gd name="T74" fmla="*/ 52 w 104"/>
              <a:gd name="T75" fmla="*/ 28 h 128"/>
              <a:gd name="T76" fmla="*/ 72 w 104"/>
              <a:gd name="T77" fmla="*/ 48 h 128"/>
              <a:gd name="T78" fmla="*/ 52 w 104"/>
              <a:gd name="T79" fmla="*/ 6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4" h="128">
                <a:moveTo>
                  <a:pt x="88" y="80"/>
                </a:moveTo>
                <a:cubicBezTo>
                  <a:pt x="95" y="71"/>
                  <a:pt x="100" y="60"/>
                  <a:pt x="100" y="48"/>
                </a:cubicBezTo>
                <a:cubicBezTo>
                  <a:pt x="100" y="21"/>
                  <a:pt x="79" y="0"/>
                  <a:pt x="52" y="0"/>
                </a:cubicBezTo>
                <a:cubicBezTo>
                  <a:pt x="25" y="0"/>
                  <a:pt x="4" y="21"/>
                  <a:pt x="4" y="48"/>
                </a:cubicBezTo>
                <a:cubicBezTo>
                  <a:pt x="4" y="60"/>
                  <a:pt x="9" y="71"/>
                  <a:pt x="16" y="80"/>
                </a:cubicBezTo>
                <a:cubicBezTo>
                  <a:pt x="9" y="93"/>
                  <a:pt x="0" y="108"/>
                  <a:pt x="0" y="108"/>
                </a:cubicBezTo>
                <a:cubicBezTo>
                  <a:pt x="21" y="111"/>
                  <a:pt x="21" y="111"/>
                  <a:pt x="21" y="111"/>
                </a:cubicBezTo>
                <a:cubicBezTo>
                  <a:pt x="34" y="128"/>
                  <a:pt x="34" y="128"/>
                  <a:pt x="34" y="128"/>
                </a:cubicBezTo>
                <a:cubicBezTo>
                  <a:pt x="34" y="128"/>
                  <a:pt x="44" y="111"/>
                  <a:pt x="52" y="97"/>
                </a:cubicBezTo>
                <a:cubicBezTo>
                  <a:pt x="60" y="111"/>
                  <a:pt x="70" y="128"/>
                  <a:pt x="70" y="128"/>
                </a:cubicBezTo>
                <a:cubicBezTo>
                  <a:pt x="83" y="111"/>
                  <a:pt x="83" y="111"/>
                  <a:pt x="83" y="111"/>
                </a:cubicBezTo>
                <a:cubicBezTo>
                  <a:pt x="104" y="108"/>
                  <a:pt x="104" y="108"/>
                  <a:pt x="104" y="108"/>
                </a:cubicBezTo>
                <a:cubicBezTo>
                  <a:pt x="104" y="108"/>
                  <a:pt x="95" y="93"/>
                  <a:pt x="88" y="80"/>
                </a:cubicBezTo>
                <a:close/>
                <a:moveTo>
                  <a:pt x="32" y="116"/>
                </a:moveTo>
                <a:cubicBezTo>
                  <a:pt x="26" y="103"/>
                  <a:pt x="26" y="103"/>
                  <a:pt x="26" y="103"/>
                </a:cubicBezTo>
                <a:cubicBezTo>
                  <a:pt x="12" y="104"/>
                  <a:pt x="12" y="104"/>
                  <a:pt x="12" y="104"/>
                </a:cubicBezTo>
                <a:cubicBezTo>
                  <a:pt x="12" y="104"/>
                  <a:pt x="17" y="95"/>
                  <a:pt x="22" y="85"/>
                </a:cubicBezTo>
                <a:cubicBezTo>
                  <a:pt x="28" y="90"/>
                  <a:pt x="35" y="94"/>
                  <a:pt x="44" y="95"/>
                </a:cubicBezTo>
                <a:cubicBezTo>
                  <a:pt x="38" y="105"/>
                  <a:pt x="32" y="116"/>
                  <a:pt x="32" y="116"/>
                </a:cubicBezTo>
                <a:close/>
                <a:moveTo>
                  <a:pt x="12" y="48"/>
                </a:moveTo>
                <a:cubicBezTo>
                  <a:pt x="12" y="26"/>
                  <a:pt x="30" y="8"/>
                  <a:pt x="52" y="8"/>
                </a:cubicBezTo>
                <a:cubicBezTo>
                  <a:pt x="74" y="8"/>
                  <a:pt x="92" y="26"/>
                  <a:pt x="92" y="48"/>
                </a:cubicBezTo>
                <a:cubicBezTo>
                  <a:pt x="92" y="70"/>
                  <a:pt x="74" y="88"/>
                  <a:pt x="52" y="88"/>
                </a:cubicBezTo>
                <a:cubicBezTo>
                  <a:pt x="30" y="88"/>
                  <a:pt x="12" y="70"/>
                  <a:pt x="12" y="48"/>
                </a:cubicBezTo>
                <a:close/>
                <a:moveTo>
                  <a:pt x="78" y="103"/>
                </a:moveTo>
                <a:cubicBezTo>
                  <a:pt x="72" y="116"/>
                  <a:pt x="72" y="116"/>
                  <a:pt x="72" y="116"/>
                </a:cubicBezTo>
                <a:cubicBezTo>
                  <a:pt x="72" y="116"/>
                  <a:pt x="66" y="105"/>
                  <a:pt x="60" y="95"/>
                </a:cubicBezTo>
                <a:cubicBezTo>
                  <a:pt x="69" y="94"/>
                  <a:pt x="76" y="90"/>
                  <a:pt x="82" y="85"/>
                </a:cubicBezTo>
                <a:cubicBezTo>
                  <a:pt x="87" y="95"/>
                  <a:pt x="92" y="104"/>
                  <a:pt x="92" y="104"/>
                </a:cubicBezTo>
                <a:lnTo>
                  <a:pt x="78" y="103"/>
                </a:lnTo>
                <a:close/>
                <a:moveTo>
                  <a:pt x="52" y="20"/>
                </a:moveTo>
                <a:cubicBezTo>
                  <a:pt x="37" y="20"/>
                  <a:pt x="24" y="33"/>
                  <a:pt x="24" y="48"/>
                </a:cubicBezTo>
                <a:cubicBezTo>
                  <a:pt x="24" y="63"/>
                  <a:pt x="37" y="76"/>
                  <a:pt x="52" y="76"/>
                </a:cubicBezTo>
                <a:cubicBezTo>
                  <a:pt x="67" y="76"/>
                  <a:pt x="80" y="63"/>
                  <a:pt x="80" y="48"/>
                </a:cubicBezTo>
                <a:cubicBezTo>
                  <a:pt x="80" y="33"/>
                  <a:pt x="67" y="20"/>
                  <a:pt x="52" y="20"/>
                </a:cubicBezTo>
                <a:close/>
                <a:moveTo>
                  <a:pt x="52" y="68"/>
                </a:moveTo>
                <a:cubicBezTo>
                  <a:pt x="41" y="68"/>
                  <a:pt x="32" y="59"/>
                  <a:pt x="32" y="48"/>
                </a:cubicBezTo>
                <a:cubicBezTo>
                  <a:pt x="32" y="37"/>
                  <a:pt x="41" y="28"/>
                  <a:pt x="52" y="28"/>
                </a:cubicBezTo>
                <a:cubicBezTo>
                  <a:pt x="63" y="28"/>
                  <a:pt x="72" y="37"/>
                  <a:pt x="72" y="48"/>
                </a:cubicBezTo>
                <a:cubicBezTo>
                  <a:pt x="72" y="59"/>
                  <a:pt x="63" y="68"/>
                  <a:pt x="52" y="68"/>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Effect transition="in" filter="fade">
                                      <p:cBhvr>
                                        <p:cTn id="9" dur="1000"/>
                                        <p:tgtEl>
                                          <p:spTgt spid="1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1000" fill="hold"/>
                                        <p:tgtEl>
                                          <p:spTgt spid="16"/>
                                        </p:tgtEl>
                                        <p:attrNameLst>
                                          <p:attrName>ppt_w</p:attrName>
                                        </p:attrNameLst>
                                      </p:cBhvr>
                                      <p:tavLst>
                                        <p:tav tm="0">
                                          <p:val>
                                            <p:fltVal val="0"/>
                                          </p:val>
                                        </p:tav>
                                        <p:tav tm="100000">
                                          <p:val>
                                            <p:strVal val="#ppt_w"/>
                                          </p:val>
                                        </p:tav>
                                      </p:tavLst>
                                    </p:anim>
                                    <p:anim calcmode="lin" valueType="num">
                                      <p:cBhvr>
                                        <p:cTn id="13" dur="1000" fill="hold"/>
                                        <p:tgtEl>
                                          <p:spTgt spid="16"/>
                                        </p:tgtEl>
                                        <p:attrNameLst>
                                          <p:attrName>ppt_h</p:attrName>
                                        </p:attrNameLst>
                                      </p:cBhvr>
                                      <p:tavLst>
                                        <p:tav tm="0">
                                          <p:val>
                                            <p:fltVal val="0"/>
                                          </p:val>
                                        </p:tav>
                                        <p:tav tm="100000">
                                          <p:val>
                                            <p:strVal val="#ppt_h"/>
                                          </p:val>
                                        </p:tav>
                                      </p:tavLst>
                                    </p:anim>
                                    <p:animEffect transition="in" filter="fade">
                                      <p:cBhvr>
                                        <p:cTn id="14" dur="1000"/>
                                        <p:tgtEl>
                                          <p:spTgt spid="16"/>
                                        </p:tgtEl>
                                      </p:cBhvr>
                                    </p:animEffect>
                                  </p:childTnLst>
                                </p:cTn>
                              </p:par>
                            </p:childTnLst>
                          </p:cTn>
                        </p:par>
                        <p:par>
                          <p:cTn id="15" fill="hold">
                            <p:stCondLst>
                              <p:cond delay="1000"/>
                            </p:stCondLst>
                            <p:childTnLst>
                              <p:par>
                                <p:cTn id="16" presetID="23" presetClass="entr" presetSubtype="528"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500" fill="hold"/>
                                        <p:tgtEl>
                                          <p:spTgt spid="14"/>
                                        </p:tgtEl>
                                        <p:attrNameLst>
                                          <p:attrName>ppt_w</p:attrName>
                                        </p:attrNameLst>
                                      </p:cBhvr>
                                      <p:tavLst>
                                        <p:tav tm="0">
                                          <p:val>
                                            <p:fltVal val="0"/>
                                          </p:val>
                                        </p:tav>
                                        <p:tav tm="100000">
                                          <p:val>
                                            <p:strVal val="#ppt_w"/>
                                          </p:val>
                                        </p:tav>
                                      </p:tavLst>
                                    </p:anim>
                                    <p:anim calcmode="lin" valueType="num">
                                      <p:cBhvr>
                                        <p:cTn id="19" dur="500" fill="hold"/>
                                        <p:tgtEl>
                                          <p:spTgt spid="14"/>
                                        </p:tgtEl>
                                        <p:attrNameLst>
                                          <p:attrName>ppt_h</p:attrName>
                                        </p:attrNameLst>
                                      </p:cBhvr>
                                      <p:tavLst>
                                        <p:tav tm="0">
                                          <p:val>
                                            <p:fltVal val="0"/>
                                          </p:val>
                                        </p:tav>
                                        <p:tav tm="100000">
                                          <p:val>
                                            <p:strVal val="#ppt_h"/>
                                          </p:val>
                                        </p:tav>
                                      </p:tavLst>
                                    </p:anim>
                                    <p:anim calcmode="lin" valueType="num">
                                      <p:cBhvr>
                                        <p:cTn id="20" dur="500" fill="hold"/>
                                        <p:tgtEl>
                                          <p:spTgt spid="14"/>
                                        </p:tgtEl>
                                        <p:attrNameLst>
                                          <p:attrName>ppt_x</p:attrName>
                                        </p:attrNameLst>
                                      </p:cBhvr>
                                      <p:tavLst>
                                        <p:tav tm="0">
                                          <p:val>
                                            <p:fltVal val="0.5"/>
                                          </p:val>
                                        </p:tav>
                                        <p:tav tm="100000">
                                          <p:val>
                                            <p:strVal val="#ppt_x"/>
                                          </p:val>
                                        </p:tav>
                                      </p:tavLst>
                                    </p:anim>
                                    <p:anim calcmode="lin" valueType="num">
                                      <p:cBhvr>
                                        <p:cTn id="21" dur="500" fill="hold"/>
                                        <p:tgtEl>
                                          <p:spTgt spid="14"/>
                                        </p:tgtEl>
                                        <p:attrNameLst>
                                          <p:attrName>ppt_y</p:attrName>
                                        </p:attrNameLst>
                                      </p:cBhvr>
                                      <p:tavLst>
                                        <p:tav tm="0">
                                          <p:val>
                                            <p:fltVal val="0.5"/>
                                          </p:val>
                                        </p:tav>
                                        <p:tav tm="100000">
                                          <p:val>
                                            <p:strVal val="#ppt_y"/>
                                          </p:val>
                                        </p:tav>
                                      </p:tavLst>
                                    </p:anim>
                                  </p:childTnLst>
                                </p:cTn>
                              </p:par>
                              <p:par>
                                <p:cTn id="22" presetID="23" presetClass="entr" presetSubtype="528"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ppt_x</p:attrName>
                                        </p:attrNameLst>
                                      </p:cBhvr>
                                      <p:tavLst>
                                        <p:tav tm="0">
                                          <p:val>
                                            <p:fltVal val="0.5"/>
                                          </p:val>
                                        </p:tav>
                                        <p:tav tm="100000">
                                          <p:val>
                                            <p:strVal val="#ppt_x"/>
                                          </p:val>
                                        </p:tav>
                                      </p:tavLst>
                                    </p:anim>
                                    <p:anim calcmode="lin" valueType="num">
                                      <p:cBhvr>
                                        <p:cTn id="27" dur="500" fill="hold"/>
                                        <p:tgtEl>
                                          <p:spTgt spid="10"/>
                                        </p:tgtEl>
                                        <p:attrNameLst>
                                          <p:attrName>ppt_y</p:attrName>
                                        </p:attrNameLst>
                                      </p:cBhvr>
                                      <p:tavLst>
                                        <p:tav tm="0">
                                          <p:val>
                                            <p:fltVal val="0.5"/>
                                          </p:val>
                                        </p:tav>
                                        <p:tav tm="100000">
                                          <p:val>
                                            <p:strVal val="#ppt_y"/>
                                          </p:val>
                                        </p:tav>
                                      </p:tavLst>
                                    </p:anim>
                                  </p:childTnLst>
                                </p:cTn>
                              </p:par>
                              <p:par>
                                <p:cTn id="28" presetID="23" presetClass="entr" presetSubtype="528"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 calcmode="lin" valueType="num">
                                      <p:cBhvr>
                                        <p:cTn id="32" dur="500" fill="hold"/>
                                        <p:tgtEl>
                                          <p:spTgt spid="11"/>
                                        </p:tgtEl>
                                        <p:attrNameLst>
                                          <p:attrName>ppt_x</p:attrName>
                                        </p:attrNameLst>
                                      </p:cBhvr>
                                      <p:tavLst>
                                        <p:tav tm="0">
                                          <p:val>
                                            <p:fltVal val="0.5"/>
                                          </p:val>
                                        </p:tav>
                                        <p:tav tm="100000">
                                          <p:val>
                                            <p:strVal val="#ppt_x"/>
                                          </p:val>
                                        </p:tav>
                                      </p:tavLst>
                                    </p:anim>
                                    <p:anim calcmode="lin" valueType="num">
                                      <p:cBhvr>
                                        <p:cTn id="33" dur="500" fill="hold"/>
                                        <p:tgtEl>
                                          <p:spTgt spid="11"/>
                                        </p:tgtEl>
                                        <p:attrNameLst>
                                          <p:attrName>ppt_y</p:attrName>
                                        </p:attrNameLst>
                                      </p:cBhvr>
                                      <p:tavLst>
                                        <p:tav tm="0">
                                          <p:val>
                                            <p:fltVal val="0.5"/>
                                          </p:val>
                                        </p:tav>
                                        <p:tav tm="100000">
                                          <p:val>
                                            <p:strVal val="#ppt_y"/>
                                          </p:val>
                                        </p:tav>
                                      </p:tavLst>
                                    </p:anim>
                                  </p:childTnLst>
                                </p:cTn>
                              </p:par>
                              <p:par>
                                <p:cTn id="34" presetID="23" presetClass="entr" presetSubtype="528"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 calcmode="lin" valueType="num">
                                      <p:cBhvr>
                                        <p:cTn id="38" dur="500" fill="hold"/>
                                        <p:tgtEl>
                                          <p:spTgt spid="8"/>
                                        </p:tgtEl>
                                        <p:attrNameLst>
                                          <p:attrName>ppt_x</p:attrName>
                                        </p:attrNameLst>
                                      </p:cBhvr>
                                      <p:tavLst>
                                        <p:tav tm="0">
                                          <p:val>
                                            <p:fltVal val="0.5"/>
                                          </p:val>
                                        </p:tav>
                                        <p:tav tm="100000">
                                          <p:val>
                                            <p:strVal val="#ppt_x"/>
                                          </p:val>
                                        </p:tav>
                                      </p:tavLst>
                                    </p:anim>
                                    <p:anim calcmode="lin" valueType="num">
                                      <p:cBhvr>
                                        <p:cTn id="39" dur="500" fill="hold"/>
                                        <p:tgtEl>
                                          <p:spTgt spid="8"/>
                                        </p:tgtEl>
                                        <p:attrNameLst>
                                          <p:attrName>ppt_y</p:attrName>
                                        </p:attrNameLst>
                                      </p:cBhvr>
                                      <p:tavLst>
                                        <p:tav tm="0">
                                          <p:val>
                                            <p:fltVal val="0.5"/>
                                          </p:val>
                                        </p:tav>
                                        <p:tav tm="100000">
                                          <p:val>
                                            <p:strVal val="#ppt_y"/>
                                          </p:val>
                                        </p:tav>
                                      </p:tavLst>
                                    </p:anim>
                                  </p:childTnLst>
                                </p:cTn>
                              </p:par>
                              <p:par>
                                <p:cTn id="40" presetID="23" presetClass="entr" presetSubtype="528"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 calcmode="lin" valueType="num">
                                      <p:cBhvr>
                                        <p:cTn id="44" dur="500" fill="hold"/>
                                        <p:tgtEl>
                                          <p:spTgt spid="13"/>
                                        </p:tgtEl>
                                        <p:attrNameLst>
                                          <p:attrName>ppt_x</p:attrName>
                                        </p:attrNameLst>
                                      </p:cBhvr>
                                      <p:tavLst>
                                        <p:tav tm="0">
                                          <p:val>
                                            <p:fltVal val="0.5"/>
                                          </p:val>
                                        </p:tav>
                                        <p:tav tm="100000">
                                          <p:val>
                                            <p:strVal val="#ppt_x"/>
                                          </p:val>
                                        </p:tav>
                                      </p:tavLst>
                                    </p:anim>
                                    <p:anim calcmode="lin" valueType="num">
                                      <p:cBhvr>
                                        <p:cTn id="45" dur="500" fill="hold"/>
                                        <p:tgtEl>
                                          <p:spTgt spid="13"/>
                                        </p:tgtEl>
                                        <p:attrNameLst>
                                          <p:attrName>ppt_y</p:attrName>
                                        </p:attrNameLst>
                                      </p:cBhvr>
                                      <p:tavLst>
                                        <p:tav tm="0">
                                          <p:val>
                                            <p:fltVal val="0.5"/>
                                          </p:val>
                                        </p:tav>
                                        <p:tav tm="100000">
                                          <p:val>
                                            <p:strVal val="#ppt_y"/>
                                          </p:val>
                                        </p:tav>
                                      </p:tavLst>
                                    </p:anim>
                                  </p:childTnLst>
                                </p:cTn>
                              </p:par>
                              <p:par>
                                <p:cTn id="46" presetID="23" presetClass="entr" presetSubtype="528"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 calcmode="lin" valueType="num">
                                      <p:cBhvr>
                                        <p:cTn id="50" dur="500" fill="hold"/>
                                        <p:tgtEl>
                                          <p:spTgt spid="9"/>
                                        </p:tgtEl>
                                        <p:attrNameLst>
                                          <p:attrName>ppt_x</p:attrName>
                                        </p:attrNameLst>
                                      </p:cBhvr>
                                      <p:tavLst>
                                        <p:tav tm="0">
                                          <p:val>
                                            <p:fltVal val="0.5"/>
                                          </p:val>
                                        </p:tav>
                                        <p:tav tm="100000">
                                          <p:val>
                                            <p:strVal val="#ppt_x"/>
                                          </p:val>
                                        </p:tav>
                                      </p:tavLst>
                                    </p:anim>
                                    <p:anim calcmode="lin" valueType="num">
                                      <p:cBhvr>
                                        <p:cTn id="51" dur="500" fill="hold"/>
                                        <p:tgtEl>
                                          <p:spTgt spid="9"/>
                                        </p:tgtEl>
                                        <p:attrNameLst>
                                          <p:attrName>ppt_y</p:attrName>
                                        </p:attrNameLst>
                                      </p:cBhvr>
                                      <p:tavLst>
                                        <p:tav tm="0">
                                          <p:val>
                                            <p:fltVal val="0.5"/>
                                          </p:val>
                                        </p:tav>
                                        <p:tav tm="100000">
                                          <p:val>
                                            <p:strVal val="#ppt_y"/>
                                          </p:val>
                                        </p:tav>
                                      </p:tavLst>
                                    </p:anim>
                                  </p:childTnLst>
                                </p:cTn>
                              </p:par>
                              <p:par>
                                <p:cTn id="52" presetID="23" presetClass="entr" presetSubtype="528"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ppt_w</p:attrName>
                                        </p:attrNameLst>
                                      </p:cBhvr>
                                      <p:tavLst>
                                        <p:tav tm="0">
                                          <p:val>
                                            <p:fltVal val="0"/>
                                          </p:val>
                                        </p:tav>
                                        <p:tav tm="100000">
                                          <p:val>
                                            <p:strVal val="#ppt_w"/>
                                          </p:val>
                                        </p:tav>
                                      </p:tavLst>
                                    </p:anim>
                                    <p:anim calcmode="lin" valueType="num">
                                      <p:cBhvr>
                                        <p:cTn id="55" dur="500" fill="hold"/>
                                        <p:tgtEl>
                                          <p:spTgt spid="12"/>
                                        </p:tgtEl>
                                        <p:attrNameLst>
                                          <p:attrName>ppt_h</p:attrName>
                                        </p:attrNameLst>
                                      </p:cBhvr>
                                      <p:tavLst>
                                        <p:tav tm="0">
                                          <p:val>
                                            <p:fltVal val="0"/>
                                          </p:val>
                                        </p:tav>
                                        <p:tav tm="100000">
                                          <p:val>
                                            <p:strVal val="#ppt_h"/>
                                          </p:val>
                                        </p:tav>
                                      </p:tavLst>
                                    </p:anim>
                                    <p:anim calcmode="lin" valueType="num">
                                      <p:cBhvr>
                                        <p:cTn id="56" dur="500" fill="hold"/>
                                        <p:tgtEl>
                                          <p:spTgt spid="12"/>
                                        </p:tgtEl>
                                        <p:attrNameLst>
                                          <p:attrName>ppt_x</p:attrName>
                                        </p:attrNameLst>
                                      </p:cBhvr>
                                      <p:tavLst>
                                        <p:tav tm="0">
                                          <p:val>
                                            <p:fltVal val="0.5"/>
                                          </p:val>
                                        </p:tav>
                                        <p:tav tm="100000">
                                          <p:val>
                                            <p:strVal val="#ppt_x"/>
                                          </p:val>
                                        </p:tav>
                                      </p:tavLst>
                                    </p:anim>
                                    <p:anim calcmode="lin" valueType="num">
                                      <p:cBhvr>
                                        <p:cTn id="57" dur="500" fill="hold"/>
                                        <p:tgtEl>
                                          <p:spTgt spid="12"/>
                                        </p:tgtEl>
                                        <p:attrNameLst>
                                          <p:attrName>ppt_y</p:attrName>
                                        </p:attrNameLst>
                                      </p:cBhvr>
                                      <p:tavLst>
                                        <p:tav tm="0">
                                          <p:val>
                                            <p:fltVal val="0.5"/>
                                          </p:val>
                                        </p:tav>
                                        <p:tav tm="100000">
                                          <p:val>
                                            <p:strVal val="#ppt_y"/>
                                          </p:val>
                                        </p:tav>
                                      </p:tavLst>
                                    </p:anim>
                                  </p:childTnLst>
                                </p:cTn>
                              </p:par>
                            </p:childTnLst>
                          </p:cTn>
                        </p:par>
                        <p:par>
                          <p:cTn id="58" fill="hold">
                            <p:stCondLst>
                              <p:cond delay="1500"/>
                            </p:stCondLst>
                            <p:childTnLst>
                              <p:par>
                                <p:cTn id="59" presetID="31" presetClass="entr" presetSubtype="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p:cTn id="61" dur="1000" fill="hold"/>
                                        <p:tgtEl>
                                          <p:spTgt spid="31"/>
                                        </p:tgtEl>
                                        <p:attrNameLst>
                                          <p:attrName>ppt_w</p:attrName>
                                        </p:attrNameLst>
                                      </p:cBhvr>
                                      <p:tavLst>
                                        <p:tav tm="0">
                                          <p:val>
                                            <p:fltVal val="0"/>
                                          </p:val>
                                        </p:tav>
                                        <p:tav tm="100000">
                                          <p:val>
                                            <p:strVal val="#ppt_w"/>
                                          </p:val>
                                        </p:tav>
                                      </p:tavLst>
                                    </p:anim>
                                    <p:anim calcmode="lin" valueType="num">
                                      <p:cBhvr>
                                        <p:cTn id="62" dur="1000" fill="hold"/>
                                        <p:tgtEl>
                                          <p:spTgt spid="31"/>
                                        </p:tgtEl>
                                        <p:attrNameLst>
                                          <p:attrName>ppt_h</p:attrName>
                                        </p:attrNameLst>
                                      </p:cBhvr>
                                      <p:tavLst>
                                        <p:tav tm="0">
                                          <p:val>
                                            <p:fltVal val="0"/>
                                          </p:val>
                                        </p:tav>
                                        <p:tav tm="100000">
                                          <p:val>
                                            <p:strVal val="#ppt_h"/>
                                          </p:val>
                                        </p:tav>
                                      </p:tavLst>
                                    </p:anim>
                                    <p:anim calcmode="lin" valueType="num">
                                      <p:cBhvr>
                                        <p:cTn id="63" dur="1000" fill="hold"/>
                                        <p:tgtEl>
                                          <p:spTgt spid="31"/>
                                        </p:tgtEl>
                                        <p:attrNameLst>
                                          <p:attrName>style.rotation</p:attrName>
                                        </p:attrNameLst>
                                      </p:cBhvr>
                                      <p:tavLst>
                                        <p:tav tm="0">
                                          <p:val>
                                            <p:fltVal val="90"/>
                                          </p:val>
                                        </p:tav>
                                        <p:tav tm="100000">
                                          <p:val>
                                            <p:fltVal val="0"/>
                                          </p:val>
                                        </p:tav>
                                      </p:tavLst>
                                    </p:anim>
                                    <p:animEffect transition="in" filter="fade">
                                      <p:cBhvr>
                                        <p:cTn id="64" dur="1000"/>
                                        <p:tgtEl>
                                          <p:spTgt spid="31"/>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p:cTn id="67" dur="1000" fill="hold"/>
                                        <p:tgtEl>
                                          <p:spTgt spid="33"/>
                                        </p:tgtEl>
                                        <p:attrNameLst>
                                          <p:attrName>ppt_w</p:attrName>
                                        </p:attrNameLst>
                                      </p:cBhvr>
                                      <p:tavLst>
                                        <p:tav tm="0">
                                          <p:val>
                                            <p:fltVal val="0"/>
                                          </p:val>
                                        </p:tav>
                                        <p:tav tm="100000">
                                          <p:val>
                                            <p:strVal val="#ppt_w"/>
                                          </p:val>
                                        </p:tav>
                                      </p:tavLst>
                                    </p:anim>
                                    <p:anim calcmode="lin" valueType="num">
                                      <p:cBhvr>
                                        <p:cTn id="68" dur="1000" fill="hold"/>
                                        <p:tgtEl>
                                          <p:spTgt spid="33"/>
                                        </p:tgtEl>
                                        <p:attrNameLst>
                                          <p:attrName>ppt_h</p:attrName>
                                        </p:attrNameLst>
                                      </p:cBhvr>
                                      <p:tavLst>
                                        <p:tav tm="0">
                                          <p:val>
                                            <p:fltVal val="0"/>
                                          </p:val>
                                        </p:tav>
                                        <p:tav tm="100000">
                                          <p:val>
                                            <p:strVal val="#ppt_h"/>
                                          </p:val>
                                        </p:tav>
                                      </p:tavLst>
                                    </p:anim>
                                    <p:anim calcmode="lin" valueType="num">
                                      <p:cBhvr>
                                        <p:cTn id="69" dur="1000" fill="hold"/>
                                        <p:tgtEl>
                                          <p:spTgt spid="33"/>
                                        </p:tgtEl>
                                        <p:attrNameLst>
                                          <p:attrName>style.rotation</p:attrName>
                                        </p:attrNameLst>
                                      </p:cBhvr>
                                      <p:tavLst>
                                        <p:tav tm="0">
                                          <p:val>
                                            <p:fltVal val="90"/>
                                          </p:val>
                                        </p:tav>
                                        <p:tav tm="100000">
                                          <p:val>
                                            <p:fltVal val="0"/>
                                          </p:val>
                                        </p:tav>
                                      </p:tavLst>
                                    </p:anim>
                                    <p:animEffect transition="in" filter="fade">
                                      <p:cBhvr>
                                        <p:cTn id="70" dur="1000"/>
                                        <p:tgtEl>
                                          <p:spTgt spid="33"/>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p:cTn id="73" dur="1000" fill="hold"/>
                                        <p:tgtEl>
                                          <p:spTgt spid="34"/>
                                        </p:tgtEl>
                                        <p:attrNameLst>
                                          <p:attrName>ppt_w</p:attrName>
                                        </p:attrNameLst>
                                      </p:cBhvr>
                                      <p:tavLst>
                                        <p:tav tm="0">
                                          <p:val>
                                            <p:fltVal val="0"/>
                                          </p:val>
                                        </p:tav>
                                        <p:tav tm="100000">
                                          <p:val>
                                            <p:strVal val="#ppt_w"/>
                                          </p:val>
                                        </p:tav>
                                      </p:tavLst>
                                    </p:anim>
                                    <p:anim calcmode="lin" valueType="num">
                                      <p:cBhvr>
                                        <p:cTn id="74" dur="1000" fill="hold"/>
                                        <p:tgtEl>
                                          <p:spTgt spid="34"/>
                                        </p:tgtEl>
                                        <p:attrNameLst>
                                          <p:attrName>ppt_h</p:attrName>
                                        </p:attrNameLst>
                                      </p:cBhvr>
                                      <p:tavLst>
                                        <p:tav tm="0">
                                          <p:val>
                                            <p:fltVal val="0"/>
                                          </p:val>
                                        </p:tav>
                                        <p:tav tm="100000">
                                          <p:val>
                                            <p:strVal val="#ppt_h"/>
                                          </p:val>
                                        </p:tav>
                                      </p:tavLst>
                                    </p:anim>
                                    <p:anim calcmode="lin" valueType="num">
                                      <p:cBhvr>
                                        <p:cTn id="75" dur="1000" fill="hold"/>
                                        <p:tgtEl>
                                          <p:spTgt spid="34"/>
                                        </p:tgtEl>
                                        <p:attrNameLst>
                                          <p:attrName>style.rotation</p:attrName>
                                        </p:attrNameLst>
                                      </p:cBhvr>
                                      <p:tavLst>
                                        <p:tav tm="0">
                                          <p:val>
                                            <p:fltVal val="90"/>
                                          </p:val>
                                        </p:tav>
                                        <p:tav tm="100000">
                                          <p:val>
                                            <p:fltVal val="0"/>
                                          </p:val>
                                        </p:tav>
                                      </p:tavLst>
                                    </p:anim>
                                    <p:animEffect transition="in" filter="fade">
                                      <p:cBhvr>
                                        <p:cTn id="76" dur="1000"/>
                                        <p:tgtEl>
                                          <p:spTgt spid="34"/>
                                        </p:tgtEl>
                                      </p:cBhvr>
                                    </p:animEffect>
                                  </p:childTnLst>
                                </p:cTn>
                              </p:par>
                              <p:par>
                                <p:cTn id="77" presetID="31" presetClass="entr" presetSubtype="0" fill="hold" grpId="0" nodeType="with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p:cTn id="79" dur="1000" fill="hold"/>
                                        <p:tgtEl>
                                          <p:spTgt spid="35"/>
                                        </p:tgtEl>
                                        <p:attrNameLst>
                                          <p:attrName>ppt_w</p:attrName>
                                        </p:attrNameLst>
                                      </p:cBhvr>
                                      <p:tavLst>
                                        <p:tav tm="0">
                                          <p:val>
                                            <p:fltVal val="0"/>
                                          </p:val>
                                        </p:tav>
                                        <p:tav tm="100000">
                                          <p:val>
                                            <p:strVal val="#ppt_w"/>
                                          </p:val>
                                        </p:tav>
                                      </p:tavLst>
                                    </p:anim>
                                    <p:anim calcmode="lin" valueType="num">
                                      <p:cBhvr>
                                        <p:cTn id="80" dur="1000" fill="hold"/>
                                        <p:tgtEl>
                                          <p:spTgt spid="35"/>
                                        </p:tgtEl>
                                        <p:attrNameLst>
                                          <p:attrName>ppt_h</p:attrName>
                                        </p:attrNameLst>
                                      </p:cBhvr>
                                      <p:tavLst>
                                        <p:tav tm="0">
                                          <p:val>
                                            <p:fltVal val="0"/>
                                          </p:val>
                                        </p:tav>
                                        <p:tav tm="100000">
                                          <p:val>
                                            <p:strVal val="#ppt_h"/>
                                          </p:val>
                                        </p:tav>
                                      </p:tavLst>
                                    </p:anim>
                                    <p:anim calcmode="lin" valueType="num">
                                      <p:cBhvr>
                                        <p:cTn id="81" dur="1000" fill="hold"/>
                                        <p:tgtEl>
                                          <p:spTgt spid="35"/>
                                        </p:tgtEl>
                                        <p:attrNameLst>
                                          <p:attrName>style.rotation</p:attrName>
                                        </p:attrNameLst>
                                      </p:cBhvr>
                                      <p:tavLst>
                                        <p:tav tm="0">
                                          <p:val>
                                            <p:fltVal val="90"/>
                                          </p:val>
                                        </p:tav>
                                        <p:tav tm="100000">
                                          <p:val>
                                            <p:fltVal val="0"/>
                                          </p:val>
                                        </p:tav>
                                      </p:tavLst>
                                    </p:anim>
                                    <p:animEffect transition="in" filter="fade">
                                      <p:cBhvr>
                                        <p:cTn id="82" dur="1000"/>
                                        <p:tgtEl>
                                          <p:spTgt spid="35"/>
                                        </p:tgtEl>
                                      </p:cBhvr>
                                    </p:animEffect>
                                  </p:childTnLst>
                                </p:cTn>
                              </p:par>
                              <p:par>
                                <p:cTn id="83" presetID="31" presetClass="entr" presetSubtype="0" fill="hold" grpId="0" nodeType="with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p:cTn id="85" dur="1000" fill="hold"/>
                                        <p:tgtEl>
                                          <p:spTgt spid="29"/>
                                        </p:tgtEl>
                                        <p:attrNameLst>
                                          <p:attrName>ppt_w</p:attrName>
                                        </p:attrNameLst>
                                      </p:cBhvr>
                                      <p:tavLst>
                                        <p:tav tm="0">
                                          <p:val>
                                            <p:fltVal val="0"/>
                                          </p:val>
                                        </p:tav>
                                        <p:tav tm="100000">
                                          <p:val>
                                            <p:strVal val="#ppt_w"/>
                                          </p:val>
                                        </p:tav>
                                      </p:tavLst>
                                    </p:anim>
                                    <p:anim calcmode="lin" valueType="num">
                                      <p:cBhvr>
                                        <p:cTn id="86" dur="1000" fill="hold"/>
                                        <p:tgtEl>
                                          <p:spTgt spid="29"/>
                                        </p:tgtEl>
                                        <p:attrNameLst>
                                          <p:attrName>ppt_h</p:attrName>
                                        </p:attrNameLst>
                                      </p:cBhvr>
                                      <p:tavLst>
                                        <p:tav tm="0">
                                          <p:val>
                                            <p:fltVal val="0"/>
                                          </p:val>
                                        </p:tav>
                                        <p:tav tm="100000">
                                          <p:val>
                                            <p:strVal val="#ppt_h"/>
                                          </p:val>
                                        </p:tav>
                                      </p:tavLst>
                                    </p:anim>
                                    <p:anim calcmode="lin" valueType="num">
                                      <p:cBhvr>
                                        <p:cTn id="87" dur="1000" fill="hold"/>
                                        <p:tgtEl>
                                          <p:spTgt spid="29"/>
                                        </p:tgtEl>
                                        <p:attrNameLst>
                                          <p:attrName>style.rotation</p:attrName>
                                        </p:attrNameLst>
                                      </p:cBhvr>
                                      <p:tavLst>
                                        <p:tav tm="0">
                                          <p:val>
                                            <p:fltVal val="90"/>
                                          </p:val>
                                        </p:tav>
                                        <p:tav tm="100000">
                                          <p:val>
                                            <p:fltVal val="0"/>
                                          </p:val>
                                        </p:tav>
                                      </p:tavLst>
                                    </p:anim>
                                    <p:animEffect transition="in" filter="fade">
                                      <p:cBhvr>
                                        <p:cTn id="88" dur="1000"/>
                                        <p:tgtEl>
                                          <p:spTgt spid="29"/>
                                        </p:tgtEl>
                                      </p:cBhvr>
                                    </p:animEffect>
                                  </p:childTnLst>
                                </p:cTn>
                              </p:par>
                              <p:par>
                                <p:cTn id="89" presetID="31" presetClass="entr" presetSubtype="0" fill="hold" grpId="0" nodeType="withEffect">
                                  <p:stCondLst>
                                    <p:cond delay="0"/>
                                  </p:stCondLst>
                                  <p:childTnLst>
                                    <p:set>
                                      <p:cBhvr>
                                        <p:cTn id="90" dur="1" fill="hold">
                                          <p:stCondLst>
                                            <p:cond delay="0"/>
                                          </p:stCondLst>
                                        </p:cTn>
                                        <p:tgtEl>
                                          <p:spTgt spid="30"/>
                                        </p:tgtEl>
                                        <p:attrNameLst>
                                          <p:attrName>style.visibility</p:attrName>
                                        </p:attrNameLst>
                                      </p:cBhvr>
                                      <p:to>
                                        <p:strVal val="visible"/>
                                      </p:to>
                                    </p:set>
                                    <p:anim calcmode="lin" valueType="num">
                                      <p:cBhvr>
                                        <p:cTn id="91" dur="1000" fill="hold"/>
                                        <p:tgtEl>
                                          <p:spTgt spid="30"/>
                                        </p:tgtEl>
                                        <p:attrNameLst>
                                          <p:attrName>ppt_w</p:attrName>
                                        </p:attrNameLst>
                                      </p:cBhvr>
                                      <p:tavLst>
                                        <p:tav tm="0">
                                          <p:val>
                                            <p:fltVal val="0"/>
                                          </p:val>
                                        </p:tav>
                                        <p:tav tm="100000">
                                          <p:val>
                                            <p:strVal val="#ppt_w"/>
                                          </p:val>
                                        </p:tav>
                                      </p:tavLst>
                                    </p:anim>
                                    <p:anim calcmode="lin" valueType="num">
                                      <p:cBhvr>
                                        <p:cTn id="92" dur="1000" fill="hold"/>
                                        <p:tgtEl>
                                          <p:spTgt spid="30"/>
                                        </p:tgtEl>
                                        <p:attrNameLst>
                                          <p:attrName>ppt_h</p:attrName>
                                        </p:attrNameLst>
                                      </p:cBhvr>
                                      <p:tavLst>
                                        <p:tav tm="0">
                                          <p:val>
                                            <p:fltVal val="0"/>
                                          </p:val>
                                        </p:tav>
                                        <p:tav tm="100000">
                                          <p:val>
                                            <p:strVal val="#ppt_h"/>
                                          </p:val>
                                        </p:tav>
                                      </p:tavLst>
                                    </p:anim>
                                    <p:anim calcmode="lin" valueType="num">
                                      <p:cBhvr>
                                        <p:cTn id="93" dur="1000" fill="hold"/>
                                        <p:tgtEl>
                                          <p:spTgt spid="30"/>
                                        </p:tgtEl>
                                        <p:attrNameLst>
                                          <p:attrName>style.rotation</p:attrName>
                                        </p:attrNameLst>
                                      </p:cBhvr>
                                      <p:tavLst>
                                        <p:tav tm="0">
                                          <p:val>
                                            <p:fltVal val="90"/>
                                          </p:val>
                                        </p:tav>
                                        <p:tav tm="100000">
                                          <p:val>
                                            <p:fltVal val="0"/>
                                          </p:val>
                                        </p:tav>
                                      </p:tavLst>
                                    </p:anim>
                                    <p:animEffect transition="in" filter="fade">
                                      <p:cBhvr>
                                        <p:cTn id="94" dur="1000"/>
                                        <p:tgtEl>
                                          <p:spTgt spid="30"/>
                                        </p:tgtEl>
                                      </p:cBhvr>
                                    </p:animEffect>
                                  </p:childTnLst>
                                </p:cTn>
                              </p:par>
                              <p:par>
                                <p:cTn id="95" presetID="31" presetClass="entr" presetSubtype="0" fill="hold" grpId="0" nodeType="with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p:cTn id="97" dur="1000" fill="hold"/>
                                        <p:tgtEl>
                                          <p:spTgt spid="32"/>
                                        </p:tgtEl>
                                        <p:attrNameLst>
                                          <p:attrName>ppt_w</p:attrName>
                                        </p:attrNameLst>
                                      </p:cBhvr>
                                      <p:tavLst>
                                        <p:tav tm="0">
                                          <p:val>
                                            <p:fltVal val="0"/>
                                          </p:val>
                                        </p:tav>
                                        <p:tav tm="100000">
                                          <p:val>
                                            <p:strVal val="#ppt_w"/>
                                          </p:val>
                                        </p:tav>
                                      </p:tavLst>
                                    </p:anim>
                                    <p:anim calcmode="lin" valueType="num">
                                      <p:cBhvr>
                                        <p:cTn id="98" dur="1000" fill="hold"/>
                                        <p:tgtEl>
                                          <p:spTgt spid="32"/>
                                        </p:tgtEl>
                                        <p:attrNameLst>
                                          <p:attrName>ppt_h</p:attrName>
                                        </p:attrNameLst>
                                      </p:cBhvr>
                                      <p:tavLst>
                                        <p:tav tm="0">
                                          <p:val>
                                            <p:fltVal val="0"/>
                                          </p:val>
                                        </p:tav>
                                        <p:tav tm="100000">
                                          <p:val>
                                            <p:strVal val="#ppt_h"/>
                                          </p:val>
                                        </p:tav>
                                      </p:tavLst>
                                    </p:anim>
                                    <p:anim calcmode="lin" valueType="num">
                                      <p:cBhvr>
                                        <p:cTn id="99" dur="1000" fill="hold"/>
                                        <p:tgtEl>
                                          <p:spTgt spid="32"/>
                                        </p:tgtEl>
                                        <p:attrNameLst>
                                          <p:attrName>style.rotation</p:attrName>
                                        </p:attrNameLst>
                                      </p:cBhvr>
                                      <p:tavLst>
                                        <p:tav tm="0">
                                          <p:val>
                                            <p:fltVal val="90"/>
                                          </p:val>
                                        </p:tav>
                                        <p:tav tm="100000">
                                          <p:val>
                                            <p:fltVal val="0"/>
                                          </p:val>
                                        </p:tav>
                                      </p:tavLst>
                                    </p:anim>
                                    <p:animEffect transition="in" filter="fade">
                                      <p:cBhvr>
                                        <p:cTn id="100" dur="1000"/>
                                        <p:tgtEl>
                                          <p:spTgt spid="32"/>
                                        </p:tgtEl>
                                      </p:cBhvr>
                                    </p:animEffect>
                                  </p:childTnLst>
                                </p:cTn>
                              </p:par>
                              <p:par>
                                <p:cTn id="101" presetID="2" presetClass="entr" presetSubtype="8" decel="100000" fill="hold" grpId="0" nodeType="withEffect">
                                  <p:stCondLst>
                                    <p:cond delay="0"/>
                                  </p:stCondLst>
                                  <p:childTnLst>
                                    <p:set>
                                      <p:cBhvr>
                                        <p:cTn id="102" dur="1" fill="hold">
                                          <p:stCondLst>
                                            <p:cond delay="0"/>
                                          </p:stCondLst>
                                        </p:cTn>
                                        <p:tgtEl>
                                          <p:spTgt spid="21"/>
                                        </p:tgtEl>
                                        <p:attrNameLst>
                                          <p:attrName>style.visibility</p:attrName>
                                        </p:attrNameLst>
                                      </p:cBhvr>
                                      <p:to>
                                        <p:strVal val="visible"/>
                                      </p:to>
                                    </p:set>
                                    <p:anim calcmode="lin" valueType="num">
                                      <p:cBhvr additive="base">
                                        <p:cTn id="103" dur="1000" fill="hold"/>
                                        <p:tgtEl>
                                          <p:spTgt spid="21"/>
                                        </p:tgtEl>
                                        <p:attrNameLst>
                                          <p:attrName>ppt_x</p:attrName>
                                        </p:attrNameLst>
                                      </p:cBhvr>
                                      <p:tavLst>
                                        <p:tav tm="0">
                                          <p:val>
                                            <p:strVal val="0-#ppt_w/2"/>
                                          </p:val>
                                        </p:tav>
                                        <p:tav tm="100000">
                                          <p:val>
                                            <p:strVal val="#ppt_x"/>
                                          </p:val>
                                        </p:tav>
                                      </p:tavLst>
                                    </p:anim>
                                    <p:anim calcmode="lin" valueType="num">
                                      <p:cBhvr additive="base">
                                        <p:cTn id="104" dur="1000" fill="hold"/>
                                        <p:tgtEl>
                                          <p:spTgt spid="21"/>
                                        </p:tgtEl>
                                        <p:attrNameLst>
                                          <p:attrName>ppt_y</p:attrName>
                                        </p:attrNameLst>
                                      </p:cBhvr>
                                      <p:tavLst>
                                        <p:tav tm="0">
                                          <p:val>
                                            <p:strVal val="#ppt_y"/>
                                          </p:val>
                                        </p:tav>
                                        <p:tav tm="100000">
                                          <p:val>
                                            <p:strVal val="#ppt_y"/>
                                          </p:val>
                                        </p:tav>
                                      </p:tavLst>
                                    </p:anim>
                                  </p:childTnLst>
                                </p:cTn>
                              </p:par>
                              <p:par>
                                <p:cTn id="105" presetID="2" presetClass="entr" presetSubtype="8" decel="100000" fill="hold" grpId="0" nodeType="withEffect">
                                  <p:stCondLst>
                                    <p:cond delay="0"/>
                                  </p:stCondLst>
                                  <p:childTnLst>
                                    <p:set>
                                      <p:cBhvr>
                                        <p:cTn id="106" dur="1" fill="hold">
                                          <p:stCondLst>
                                            <p:cond delay="0"/>
                                          </p:stCondLst>
                                        </p:cTn>
                                        <p:tgtEl>
                                          <p:spTgt spid="22"/>
                                        </p:tgtEl>
                                        <p:attrNameLst>
                                          <p:attrName>style.visibility</p:attrName>
                                        </p:attrNameLst>
                                      </p:cBhvr>
                                      <p:to>
                                        <p:strVal val="visible"/>
                                      </p:to>
                                    </p:set>
                                    <p:anim calcmode="lin" valueType="num">
                                      <p:cBhvr additive="base">
                                        <p:cTn id="107" dur="1000" fill="hold"/>
                                        <p:tgtEl>
                                          <p:spTgt spid="22"/>
                                        </p:tgtEl>
                                        <p:attrNameLst>
                                          <p:attrName>ppt_x</p:attrName>
                                        </p:attrNameLst>
                                      </p:cBhvr>
                                      <p:tavLst>
                                        <p:tav tm="0">
                                          <p:val>
                                            <p:strVal val="0-#ppt_w/2"/>
                                          </p:val>
                                        </p:tav>
                                        <p:tav tm="100000">
                                          <p:val>
                                            <p:strVal val="#ppt_x"/>
                                          </p:val>
                                        </p:tav>
                                      </p:tavLst>
                                    </p:anim>
                                    <p:anim calcmode="lin" valueType="num">
                                      <p:cBhvr additive="base">
                                        <p:cTn id="108" dur="1000" fill="hold"/>
                                        <p:tgtEl>
                                          <p:spTgt spid="22"/>
                                        </p:tgtEl>
                                        <p:attrNameLst>
                                          <p:attrName>ppt_y</p:attrName>
                                        </p:attrNameLst>
                                      </p:cBhvr>
                                      <p:tavLst>
                                        <p:tav tm="0">
                                          <p:val>
                                            <p:strVal val="#ppt_y"/>
                                          </p:val>
                                        </p:tav>
                                        <p:tav tm="100000">
                                          <p:val>
                                            <p:strVal val="#ppt_y"/>
                                          </p:val>
                                        </p:tav>
                                      </p:tavLst>
                                    </p:anim>
                                  </p:childTnLst>
                                </p:cTn>
                              </p:par>
                              <p:par>
                                <p:cTn id="109" presetID="2" presetClass="entr" presetSubtype="8" decel="100000" fill="hold" grpId="0" nodeType="withEffect">
                                  <p:stCondLst>
                                    <p:cond delay="0"/>
                                  </p:stCondLst>
                                  <p:childTnLst>
                                    <p:set>
                                      <p:cBhvr>
                                        <p:cTn id="110" dur="1" fill="hold">
                                          <p:stCondLst>
                                            <p:cond delay="0"/>
                                          </p:stCondLst>
                                        </p:cTn>
                                        <p:tgtEl>
                                          <p:spTgt spid="19"/>
                                        </p:tgtEl>
                                        <p:attrNameLst>
                                          <p:attrName>style.visibility</p:attrName>
                                        </p:attrNameLst>
                                      </p:cBhvr>
                                      <p:to>
                                        <p:strVal val="visible"/>
                                      </p:to>
                                    </p:set>
                                    <p:anim calcmode="lin" valueType="num">
                                      <p:cBhvr additive="base">
                                        <p:cTn id="111" dur="1000" fill="hold"/>
                                        <p:tgtEl>
                                          <p:spTgt spid="19"/>
                                        </p:tgtEl>
                                        <p:attrNameLst>
                                          <p:attrName>ppt_x</p:attrName>
                                        </p:attrNameLst>
                                      </p:cBhvr>
                                      <p:tavLst>
                                        <p:tav tm="0">
                                          <p:val>
                                            <p:strVal val="0-#ppt_w/2"/>
                                          </p:val>
                                        </p:tav>
                                        <p:tav tm="100000">
                                          <p:val>
                                            <p:strVal val="#ppt_x"/>
                                          </p:val>
                                        </p:tav>
                                      </p:tavLst>
                                    </p:anim>
                                    <p:anim calcmode="lin" valueType="num">
                                      <p:cBhvr additive="base">
                                        <p:cTn id="112" dur="1000" fill="hold"/>
                                        <p:tgtEl>
                                          <p:spTgt spid="19"/>
                                        </p:tgtEl>
                                        <p:attrNameLst>
                                          <p:attrName>ppt_y</p:attrName>
                                        </p:attrNameLst>
                                      </p:cBhvr>
                                      <p:tavLst>
                                        <p:tav tm="0">
                                          <p:val>
                                            <p:strVal val="#ppt_y"/>
                                          </p:val>
                                        </p:tav>
                                        <p:tav tm="100000">
                                          <p:val>
                                            <p:strVal val="#ppt_y"/>
                                          </p:val>
                                        </p:tav>
                                      </p:tavLst>
                                    </p:anim>
                                  </p:childTnLst>
                                </p:cTn>
                              </p:par>
                              <p:par>
                                <p:cTn id="113" presetID="2" presetClass="entr" presetSubtype="8" decel="100000" fill="hold" grpId="0" nodeType="withEffect">
                                  <p:stCondLst>
                                    <p:cond delay="0"/>
                                  </p:stCondLst>
                                  <p:childTnLst>
                                    <p:set>
                                      <p:cBhvr>
                                        <p:cTn id="114" dur="1" fill="hold">
                                          <p:stCondLst>
                                            <p:cond delay="0"/>
                                          </p:stCondLst>
                                        </p:cTn>
                                        <p:tgtEl>
                                          <p:spTgt spid="20"/>
                                        </p:tgtEl>
                                        <p:attrNameLst>
                                          <p:attrName>style.visibility</p:attrName>
                                        </p:attrNameLst>
                                      </p:cBhvr>
                                      <p:to>
                                        <p:strVal val="visible"/>
                                      </p:to>
                                    </p:set>
                                    <p:anim calcmode="lin" valueType="num">
                                      <p:cBhvr additive="base">
                                        <p:cTn id="115" dur="1000" fill="hold"/>
                                        <p:tgtEl>
                                          <p:spTgt spid="20"/>
                                        </p:tgtEl>
                                        <p:attrNameLst>
                                          <p:attrName>ppt_x</p:attrName>
                                        </p:attrNameLst>
                                      </p:cBhvr>
                                      <p:tavLst>
                                        <p:tav tm="0">
                                          <p:val>
                                            <p:strVal val="0-#ppt_w/2"/>
                                          </p:val>
                                        </p:tav>
                                        <p:tav tm="100000">
                                          <p:val>
                                            <p:strVal val="#ppt_x"/>
                                          </p:val>
                                        </p:tav>
                                      </p:tavLst>
                                    </p:anim>
                                    <p:anim calcmode="lin" valueType="num">
                                      <p:cBhvr additive="base">
                                        <p:cTn id="116" dur="1000" fill="hold"/>
                                        <p:tgtEl>
                                          <p:spTgt spid="20"/>
                                        </p:tgtEl>
                                        <p:attrNameLst>
                                          <p:attrName>ppt_y</p:attrName>
                                        </p:attrNameLst>
                                      </p:cBhvr>
                                      <p:tavLst>
                                        <p:tav tm="0">
                                          <p:val>
                                            <p:strVal val="#ppt_y"/>
                                          </p:val>
                                        </p:tav>
                                        <p:tav tm="100000">
                                          <p:val>
                                            <p:strVal val="#ppt_y"/>
                                          </p:val>
                                        </p:tav>
                                      </p:tavLst>
                                    </p:anim>
                                  </p:childTnLst>
                                </p:cTn>
                              </p:par>
                              <p:par>
                                <p:cTn id="117" presetID="2" presetClass="entr" presetSubtype="8" decel="100000" fill="hold" grpId="0" nodeType="withEffect">
                                  <p:stCondLst>
                                    <p:cond delay="0"/>
                                  </p:stCondLst>
                                  <p:childTnLst>
                                    <p:set>
                                      <p:cBhvr>
                                        <p:cTn id="118" dur="1" fill="hold">
                                          <p:stCondLst>
                                            <p:cond delay="0"/>
                                          </p:stCondLst>
                                        </p:cTn>
                                        <p:tgtEl>
                                          <p:spTgt spid="17"/>
                                        </p:tgtEl>
                                        <p:attrNameLst>
                                          <p:attrName>style.visibility</p:attrName>
                                        </p:attrNameLst>
                                      </p:cBhvr>
                                      <p:to>
                                        <p:strVal val="visible"/>
                                      </p:to>
                                    </p:set>
                                    <p:anim calcmode="lin" valueType="num">
                                      <p:cBhvr additive="base">
                                        <p:cTn id="119" dur="1000" fill="hold"/>
                                        <p:tgtEl>
                                          <p:spTgt spid="17"/>
                                        </p:tgtEl>
                                        <p:attrNameLst>
                                          <p:attrName>ppt_x</p:attrName>
                                        </p:attrNameLst>
                                      </p:cBhvr>
                                      <p:tavLst>
                                        <p:tav tm="0">
                                          <p:val>
                                            <p:strVal val="0-#ppt_w/2"/>
                                          </p:val>
                                        </p:tav>
                                        <p:tav tm="100000">
                                          <p:val>
                                            <p:strVal val="#ppt_x"/>
                                          </p:val>
                                        </p:tav>
                                      </p:tavLst>
                                    </p:anim>
                                    <p:anim calcmode="lin" valueType="num">
                                      <p:cBhvr additive="base">
                                        <p:cTn id="120" dur="1000" fill="hold"/>
                                        <p:tgtEl>
                                          <p:spTgt spid="17"/>
                                        </p:tgtEl>
                                        <p:attrNameLst>
                                          <p:attrName>ppt_y</p:attrName>
                                        </p:attrNameLst>
                                      </p:cBhvr>
                                      <p:tavLst>
                                        <p:tav tm="0">
                                          <p:val>
                                            <p:strVal val="#ppt_y"/>
                                          </p:val>
                                        </p:tav>
                                        <p:tav tm="100000">
                                          <p:val>
                                            <p:strVal val="#ppt_y"/>
                                          </p:val>
                                        </p:tav>
                                      </p:tavLst>
                                    </p:anim>
                                  </p:childTnLst>
                                </p:cTn>
                              </p:par>
                              <p:par>
                                <p:cTn id="121" presetID="2" presetClass="entr" presetSubtype="8" decel="100000" fill="hold" grpId="0" nodeType="withEffect">
                                  <p:stCondLst>
                                    <p:cond delay="0"/>
                                  </p:stCondLst>
                                  <p:childTnLst>
                                    <p:set>
                                      <p:cBhvr>
                                        <p:cTn id="122" dur="1" fill="hold">
                                          <p:stCondLst>
                                            <p:cond delay="0"/>
                                          </p:stCondLst>
                                        </p:cTn>
                                        <p:tgtEl>
                                          <p:spTgt spid="18"/>
                                        </p:tgtEl>
                                        <p:attrNameLst>
                                          <p:attrName>style.visibility</p:attrName>
                                        </p:attrNameLst>
                                      </p:cBhvr>
                                      <p:to>
                                        <p:strVal val="visible"/>
                                      </p:to>
                                    </p:set>
                                    <p:anim calcmode="lin" valueType="num">
                                      <p:cBhvr additive="base">
                                        <p:cTn id="123" dur="1000" fill="hold"/>
                                        <p:tgtEl>
                                          <p:spTgt spid="18"/>
                                        </p:tgtEl>
                                        <p:attrNameLst>
                                          <p:attrName>ppt_x</p:attrName>
                                        </p:attrNameLst>
                                      </p:cBhvr>
                                      <p:tavLst>
                                        <p:tav tm="0">
                                          <p:val>
                                            <p:strVal val="0-#ppt_w/2"/>
                                          </p:val>
                                        </p:tav>
                                        <p:tav tm="100000">
                                          <p:val>
                                            <p:strVal val="#ppt_x"/>
                                          </p:val>
                                        </p:tav>
                                      </p:tavLst>
                                    </p:anim>
                                    <p:anim calcmode="lin" valueType="num">
                                      <p:cBhvr additive="base">
                                        <p:cTn id="124" dur="1000" fill="hold"/>
                                        <p:tgtEl>
                                          <p:spTgt spid="18"/>
                                        </p:tgtEl>
                                        <p:attrNameLst>
                                          <p:attrName>ppt_y</p:attrName>
                                        </p:attrNameLst>
                                      </p:cBhvr>
                                      <p:tavLst>
                                        <p:tav tm="0">
                                          <p:val>
                                            <p:strVal val="#ppt_y"/>
                                          </p:val>
                                        </p:tav>
                                        <p:tav tm="100000">
                                          <p:val>
                                            <p:strVal val="#ppt_y"/>
                                          </p:val>
                                        </p:tav>
                                      </p:tavLst>
                                    </p:anim>
                                  </p:childTnLst>
                                </p:cTn>
                              </p:par>
                              <p:par>
                                <p:cTn id="125" presetID="2" presetClass="entr" presetSubtype="2" decel="100000" fill="hold" grpId="0" nodeType="withEffect">
                                  <p:stCondLst>
                                    <p:cond delay="0"/>
                                  </p:stCondLst>
                                  <p:childTnLst>
                                    <p:set>
                                      <p:cBhvr>
                                        <p:cTn id="126" dur="1" fill="hold">
                                          <p:stCondLst>
                                            <p:cond delay="0"/>
                                          </p:stCondLst>
                                        </p:cTn>
                                        <p:tgtEl>
                                          <p:spTgt spid="27"/>
                                        </p:tgtEl>
                                        <p:attrNameLst>
                                          <p:attrName>style.visibility</p:attrName>
                                        </p:attrNameLst>
                                      </p:cBhvr>
                                      <p:to>
                                        <p:strVal val="visible"/>
                                      </p:to>
                                    </p:set>
                                    <p:anim calcmode="lin" valueType="num">
                                      <p:cBhvr additive="base">
                                        <p:cTn id="127" dur="1000" fill="hold"/>
                                        <p:tgtEl>
                                          <p:spTgt spid="27"/>
                                        </p:tgtEl>
                                        <p:attrNameLst>
                                          <p:attrName>ppt_x</p:attrName>
                                        </p:attrNameLst>
                                      </p:cBhvr>
                                      <p:tavLst>
                                        <p:tav tm="0">
                                          <p:val>
                                            <p:strVal val="1+#ppt_w/2"/>
                                          </p:val>
                                        </p:tav>
                                        <p:tav tm="100000">
                                          <p:val>
                                            <p:strVal val="#ppt_x"/>
                                          </p:val>
                                        </p:tav>
                                      </p:tavLst>
                                    </p:anim>
                                    <p:anim calcmode="lin" valueType="num">
                                      <p:cBhvr additive="base">
                                        <p:cTn id="128" dur="1000" fill="hold"/>
                                        <p:tgtEl>
                                          <p:spTgt spid="27"/>
                                        </p:tgtEl>
                                        <p:attrNameLst>
                                          <p:attrName>ppt_y</p:attrName>
                                        </p:attrNameLst>
                                      </p:cBhvr>
                                      <p:tavLst>
                                        <p:tav tm="0">
                                          <p:val>
                                            <p:strVal val="#ppt_y"/>
                                          </p:val>
                                        </p:tav>
                                        <p:tav tm="100000">
                                          <p:val>
                                            <p:strVal val="#ppt_y"/>
                                          </p:val>
                                        </p:tav>
                                      </p:tavLst>
                                    </p:anim>
                                  </p:childTnLst>
                                </p:cTn>
                              </p:par>
                              <p:par>
                                <p:cTn id="129" presetID="2" presetClass="entr" presetSubtype="2" decel="100000" fill="hold" grpId="0" nodeType="withEffect">
                                  <p:stCondLst>
                                    <p:cond delay="0"/>
                                  </p:stCondLst>
                                  <p:childTnLst>
                                    <p:set>
                                      <p:cBhvr>
                                        <p:cTn id="130" dur="1" fill="hold">
                                          <p:stCondLst>
                                            <p:cond delay="0"/>
                                          </p:stCondLst>
                                        </p:cTn>
                                        <p:tgtEl>
                                          <p:spTgt spid="28"/>
                                        </p:tgtEl>
                                        <p:attrNameLst>
                                          <p:attrName>style.visibility</p:attrName>
                                        </p:attrNameLst>
                                      </p:cBhvr>
                                      <p:to>
                                        <p:strVal val="visible"/>
                                      </p:to>
                                    </p:set>
                                    <p:anim calcmode="lin" valueType="num">
                                      <p:cBhvr additive="base">
                                        <p:cTn id="131" dur="1000" fill="hold"/>
                                        <p:tgtEl>
                                          <p:spTgt spid="28"/>
                                        </p:tgtEl>
                                        <p:attrNameLst>
                                          <p:attrName>ppt_x</p:attrName>
                                        </p:attrNameLst>
                                      </p:cBhvr>
                                      <p:tavLst>
                                        <p:tav tm="0">
                                          <p:val>
                                            <p:strVal val="1+#ppt_w/2"/>
                                          </p:val>
                                        </p:tav>
                                        <p:tav tm="100000">
                                          <p:val>
                                            <p:strVal val="#ppt_x"/>
                                          </p:val>
                                        </p:tav>
                                      </p:tavLst>
                                    </p:anim>
                                    <p:anim calcmode="lin" valueType="num">
                                      <p:cBhvr additive="base">
                                        <p:cTn id="132" dur="1000" fill="hold"/>
                                        <p:tgtEl>
                                          <p:spTgt spid="28"/>
                                        </p:tgtEl>
                                        <p:attrNameLst>
                                          <p:attrName>ppt_y</p:attrName>
                                        </p:attrNameLst>
                                      </p:cBhvr>
                                      <p:tavLst>
                                        <p:tav tm="0">
                                          <p:val>
                                            <p:strVal val="#ppt_y"/>
                                          </p:val>
                                        </p:tav>
                                        <p:tav tm="100000">
                                          <p:val>
                                            <p:strVal val="#ppt_y"/>
                                          </p:val>
                                        </p:tav>
                                      </p:tavLst>
                                    </p:anim>
                                  </p:childTnLst>
                                </p:cTn>
                              </p:par>
                              <p:par>
                                <p:cTn id="133" presetID="2" presetClass="entr" presetSubtype="2" decel="100000" fill="hold" grpId="0" nodeType="withEffect">
                                  <p:stCondLst>
                                    <p:cond delay="0"/>
                                  </p:stCondLst>
                                  <p:childTnLst>
                                    <p:set>
                                      <p:cBhvr>
                                        <p:cTn id="134" dur="1" fill="hold">
                                          <p:stCondLst>
                                            <p:cond delay="0"/>
                                          </p:stCondLst>
                                        </p:cTn>
                                        <p:tgtEl>
                                          <p:spTgt spid="25"/>
                                        </p:tgtEl>
                                        <p:attrNameLst>
                                          <p:attrName>style.visibility</p:attrName>
                                        </p:attrNameLst>
                                      </p:cBhvr>
                                      <p:to>
                                        <p:strVal val="visible"/>
                                      </p:to>
                                    </p:set>
                                    <p:anim calcmode="lin" valueType="num">
                                      <p:cBhvr additive="base">
                                        <p:cTn id="135" dur="1000" fill="hold"/>
                                        <p:tgtEl>
                                          <p:spTgt spid="25"/>
                                        </p:tgtEl>
                                        <p:attrNameLst>
                                          <p:attrName>ppt_x</p:attrName>
                                        </p:attrNameLst>
                                      </p:cBhvr>
                                      <p:tavLst>
                                        <p:tav tm="0">
                                          <p:val>
                                            <p:strVal val="1+#ppt_w/2"/>
                                          </p:val>
                                        </p:tav>
                                        <p:tav tm="100000">
                                          <p:val>
                                            <p:strVal val="#ppt_x"/>
                                          </p:val>
                                        </p:tav>
                                      </p:tavLst>
                                    </p:anim>
                                    <p:anim calcmode="lin" valueType="num">
                                      <p:cBhvr additive="base">
                                        <p:cTn id="136" dur="1000" fill="hold"/>
                                        <p:tgtEl>
                                          <p:spTgt spid="25"/>
                                        </p:tgtEl>
                                        <p:attrNameLst>
                                          <p:attrName>ppt_y</p:attrName>
                                        </p:attrNameLst>
                                      </p:cBhvr>
                                      <p:tavLst>
                                        <p:tav tm="0">
                                          <p:val>
                                            <p:strVal val="#ppt_y"/>
                                          </p:val>
                                        </p:tav>
                                        <p:tav tm="100000">
                                          <p:val>
                                            <p:strVal val="#ppt_y"/>
                                          </p:val>
                                        </p:tav>
                                      </p:tavLst>
                                    </p:anim>
                                  </p:childTnLst>
                                </p:cTn>
                              </p:par>
                              <p:par>
                                <p:cTn id="137" presetID="2" presetClass="entr" presetSubtype="2" decel="100000" fill="hold" grpId="0" nodeType="withEffect">
                                  <p:stCondLst>
                                    <p:cond delay="0"/>
                                  </p:stCondLst>
                                  <p:childTnLst>
                                    <p:set>
                                      <p:cBhvr>
                                        <p:cTn id="138" dur="1" fill="hold">
                                          <p:stCondLst>
                                            <p:cond delay="0"/>
                                          </p:stCondLst>
                                        </p:cTn>
                                        <p:tgtEl>
                                          <p:spTgt spid="26"/>
                                        </p:tgtEl>
                                        <p:attrNameLst>
                                          <p:attrName>style.visibility</p:attrName>
                                        </p:attrNameLst>
                                      </p:cBhvr>
                                      <p:to>
                                        <p:strVal val="visible"/>
                                      </p:to>
                                    </p:set>
                                    <p:anim calcmode="lin" valueType="num">
                                      <p:cBhvr additive="base">
                                        <p:cTn id="139" dur="1000" fill="hold"/>
                                        <p:tgtEl>
                                          <p:spTgt spid="26"/>
                                        </p:tgtEl>
                                        <p:attrNameLst>
                                          <p:attrName>ppt_x</p:attrName>
                                        </p:attrNameLst>
                                      </p:cBhvr>
                                      <p:tavLst>
                                        <p:tav tm="0">
                                          <p:val>
                                            <p:strVal val="1+#ppt_w/2"/>
                                          </p:val>
                                        </p:tav>
                                        <p:tav tm="100000">
                                          <p:val>
                                            <p:strVal val="#ppt_x"/>
                                          </p:val>
                                        </p:tav>
                                      </p:tavLst>
                                    </p:anim>
                                    <p:anim calcmode="lin" valueType="num">
                                      <p:cBhvr additive="base">
                                        <p:cTn id="140" dur="1000" fill="hold"/>
                                        <p:tgtEl>
                                          <p:spTgt spid="26"/>
                                        </p:tgtEl>
                                        <p:attrNameLst>
                                          <p:attrName>ppt_y</p:attrName>
                                        </p:attrNameLst>
                                      </p:cBhvr>
                                      <p:tavLst>
                                        <p:tav tm="0">
                                          <p:val>
                                            <p:strVal val="#ppt_y"/>
                                          </p:val>
                                        </p:tav>
                                        <p:tav tm="100000">
                                          <p:val>
                                            <p:strVal val="#ppt_y"/>
                                          </p:val>
                                        </p:tav>
                                      </p:tavLst>
                                    </p:anim>
                                  </p:childTnLst>
                                </p:cTn>
                              </p:par>
                              <p:par>
                                <p:cTn id="141" presetID="2" presetClass="entr" presetSubtype="2" decel="100000" fill="hold" grpId="0" nodeType="withEffect">
                                  <p:stCondLst>
                                    <p:cond delay="0"/>
                                  </p:stCondLst>
                                  <p:childTnLst>
                                    <p:set>
                                      <p:cBhvr>
                                        <p:cTn id="142" dur="1" fill="hold">
                                          <p:stCondLst>
                                            <p:cond delay="0"/>
                                          </p:stCondLst>
                                        </p:cTn>
                                        <p:tgtEl>
                                          <p:spTgt spid="23"/>
                                        </p:tgtEl>
                                        <p:attrNameLst>
                                          <p:attrName>style.visibility</p:attrName>
                                        </p:attrNameLst>
                                      </p:cBhvr>
                                      <p:to>
                                        <p:strVal val="visible"/>
                                      </p:to>
                                    </p:set>
                                    <p:anim calcmode="lin" valueType="num">
                                      <p:cBhvr additive="base">
                                        <p:cTn id="143" dur="1000" fill="hold"/>
                                        <p:tgtEl>
                                          <p:spTgt spid="23"/>
                                        </p:tgtEl>
                                        <p:attrNameLst>
                                          <p:attrName>ppt_x</p:attrName>
                                        </p:attrNameLst>
                                      </p:cBhvr>
                                      <p:tavLst>
                                        <p:tav tm="0">
                                          <p:val>
                                            <p:strVal val="1+#ppt_w/2"/>
                                          </p:val>
                                        </p:tav>
                                        <p:tav tm="100000">
                                          <p:val>
                                            <p:strVal val="#ppt_x"/>
                                          </p:val>
                                        </p:tav>
                                      </p:tavLst>
                                    </p:anim>
                                    <p:anim calcmode="lin" valueType="num">
                                      <p:cBhvr additive="base">
                                        <p:cTn id="144" dur="1000" fill="hold"/>
                                        <p:tgtEl>
                                          <p:spTgt spid="23"/>
                                        </p:tgtEl>
                                        <p:attrNameLst>
                                          <p:attrName>ppt_y</p:attrName>
                                        </p:attrNameLst>
                                      </p:cBhvr>
                                      <p:tavLst>
                                        <p:tav tm="0">
                                          <p:val>
                                            <p:strVal val="#ppt_y"/>
                                          </p:val>
                                        </p:tav>
                                        <p:tav tm="100000">
                                          <p:val>
                                            <p:strVal val="#ppt_y"/>
                                          </p:val>
                                        </p:tav>
                                      </p:tavLst>
                                    </p:anim>
                                  </p:childTnLst>
                                </p:cTn>
                              </p:par>
                              <p:par>
                                <p:cTn id="145" presetID="2" presetClass="entr" presetSubtype="2" decel="100000" fill="hold" grpId="0" nodeType="withEffect">
                                  <p:stCondLst>
                                    <p:cond delay="0"/>
                                  </p:stCondLst>
                                  <p:childTnLst>
                                    <p:set>
                                      <p:cBhvr>
                                        <p:cTn id="146" dur="1" fill="hold">
                                          <p:stCondLst>
                                            <p:cond delay="0"/>
                                          </p:stCondLst>
                                        </p:cTn>
                                        <p:tgtEl>
                                          <p:spTgt spid="24"/>
                                        </p:tgtEl>
                                        <p:attrNameLst>
                                          <p:attrName>style.visibility</p:attrName>
                                        </p:attrNameLst>
                                      </p:cBhvr>
                                      <p:to>
                                        <p:strVal val="visible"/>
                                      </p:to>
                                    </p:set>
                                    <p:anim calcmode="lin" valueType="num">
                                      <p:cBhvr additive="base">
                                        <p:cTn id="147" dur="1000" fill="hold"/>
                                        <p:tgtEl>
                                          <p:spTgt spid="24"/>
                                        </p:tgtEl>
                                        <p:attrNameLst>
                                          <p:attrName>ppt_x</p:attrName>
                                        </p:attrNameLst>
                                      </p:cBhvr>
                                      <p:tavLst>
                                        <p:tav tm="0">
                                          <p:val>
                                            <p:strVal val="1+#ppt_w/2"/>
                                          </p:val>
                                        </p:tav>
                                        <p:tav tm="100000">
                                          <p:val>
                                            <p:strVal val="#ppt_x"/>
                                          </p:val>
                                        </p:tav>
                                      </p:tavLst>
                                    </p:anim>
                                    <p:anim calcmode="lin" valueType="num">
                                      <p:cBhvr additive="base">
                                        <p:cTn id="148"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P spid="28" grpId="0"/>
      <p:bldP spid="29" grpId="0" animBg="1"/>
      <p:bldP spid="30" grpId="0" animBg="1"/>
      <p:bldP spid="31" grpId="0" animBg="1"/>
      <p:bldP spid="32" grpId="0" animBg="1"/>
      <p:bldP spid="33" grpId="0" animBg="1"/>
      <p:bldP spid="34" grpId="0" animBg="1"/>
      <p:bldP spid="3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91728" y="206477"/>
            <a:ext cx="280220" cy="2802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 name="PA-文本框 6"/>
          <p:cNvSpPr txBox="1"/>
          <p:nvPr>
            <p:custDataLst>
              <p:tags r:id="rId1"/>
            </p:custDataLst>
          </p:nvPr>
        </p:nvSpPr>
        <p:spPr>
          <a:xfrm>
            <a:off x="471948" y="146532"/>
            <a:ext cx="1954381" cy="400110"/>
          </a:xfrm>
          <a:prstGeom prst="rect">
            <a:avLst/>
          </a:prstGeom>
          <a:noFill/>
        </p:spPr>
        <p:txBody>
          <a:bodyPr wrap="none" rtlCol="0">
            <a:spAutoFit/>
            <a:scene3d>
              <a:camera prst="orthographicFront"/>
              <a:lightRig rig="threePt" dir="t"/>
            </a:scene3d>
            <a:sp3d contourW="12700"/>
          </a:bodyPr>
          <a:lstStyle/>
          <a:p>
            <a:pPr algn="ctr"/>
            <a:r>
              <a:rPr lang="zh-CN" altLang="en-US" sz="20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2000" b="1" spc="300" dirty="0">
              <a:solidFill>
                <a:schemeClr val="bg1"/>
              </a:solidFill>
              <a:latin typeface="Arial" panose="020B0604020202020204"/>
              <a:ea typeface="微软雅黑" panose="020B0503020204020204" pitchFamily="34" charset="-122"/>
              <a:sym typeface="Arial" panose="020B0604020202020204"/>
            </a:endParaRPr>
          </a:p>
        </p:txBody>
      </p:sp>
      <p:sp>
        <p:nvSpPr>
          <p:cNvPr id="61" name="椭圆 60"/>
          <p:cNvSpPr/>
          <p:nvPr/>
        </p:nvSpPr>
        <p:spPr>
          <a:xfrm>
            <a:off x="742517" y="1362211"/>
            <a:ext cx="4514295" cy="4514295"/>
          </a:xfrm>
          <a:prstGeom prst="ellipse">
            <a:avLst/>
          </a:prstGeom>
          <a:no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Arial" panose="020B0604020202020204"/>
              <a:ea typeface="微软雅黑" panose="020B0503020204020204" pitchFamily="34" charset="-122"/>
              <a:cs typeface="+mn-ea"/>
              <a:sym typeface="Arial" panose="020B0604020202020204"/>
            </a:endParaRPr>
          </a:p>
        </p:txBody>
      </p:sp>
      <p:pic>
        <p:nvPicPr>
          <p:cNvPr id="64" name="图片 6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905578" y="1933614"/>
            <a:ext cx="4188172" cy="3490143"/>
          </a:xfrm>
          <a:prstGeom prst="rect">
            <a:avLst/>
          </a:prstGeom>
        </p:spPr>
      </p:pic>
      <p:pic>
        <p:nvPicPr>
          <p:cNvPr id="65" name="图片 64"/>
          <p:cNvPicPr/>
          <p:nvPr/>
        </p:nvPicPr>
        <p:blipFill>
          <a:blip r:embed="rId3">
            <a:biLevel thresh="50000"/>
          </a:blip>
          <a:stretch>
            <a:fillRect/>
          </a:stretch>
        </p:blipFill>
        <p:spPr>
          <a:xfrm>
            <a:off x="3698272" y="5265111"/>
            <a:ext cx="733989" cy="733989"/>
          </a:xfrm>
          <a:prstGeom prst="rect">
            <a:avLst/>
          </a:prstGeom>
        </p:spPr>
      </p:pic>
      <p:pic>
        <p:nvPicPr>
          <p:cNvPr id="66" name="图片 65"/>
          <p:cNvPicPr/>
          <p:nvPr/>
        </p:nvPicPr>
        <p:blipFill>
          <a:blip r:embed="rId3">
            <a:biLevel thresh="50000"/>
          </a:blip>
          <a:stretch>
            <a:fillRect/>
          </a:stretch>
        </p:blipFill>
        <p:spPr>
          <a:xfrm>
            <a:off x="3698272" y="1279211"/>
            <a:ext cx="733989" cy="733989"/>
          </a:xfrm>
          <a:prstGeom prst="rect">
            <a:avLst/>
          </a:prstGeom>
        </p:spPr>
      </p:pic>
      <p:pic>
        <p:nvPicPr>
          <p:cNvPr id="67" name="图片 66"/>
          <p:cNvPicPr/>
          <p:nvPr/>
        </p:nvPicPr>
        <p:blipFill>
          <a:blip r:embed="rId3">
            <a:biLevel thresh="50000"/>
          </a:blip>
          <a:stretch>
            <a:fillRect/>
          </a:stretch>
        </p:blipFill>
        <p:spPr>
          <a:xfrm>
            <a:off x="4889816" y="3169598"/>
            <a:ext cx="733989" cy="733989"/>
          </a:xfrm>
          <a:prstGeom prst="rect">
            <a:avLst/>
          </a:prstGeom>
        </p:spPr>
      </p:pic>
      <p:sp>
        <p:nvSpPr>
          <p:cNvPr id="68" name="PA-矩形 67"/>
          <p:cNvSpPr/>
          <p:nvPr>
            <p:custDataLst>
              <p:tags r:id="rId4"/>
            </p:custDataLst>
          </p:nvPr>
        </p:nvSpPr>
        <p:spPr>
          <a:xfrm>
            <a:off x="4858953" y="1377742"/>
            <a:ext cx="1617751" cy="407869"/>
          </a:xfrm>
          <a:prstGeom prst="rect">
            <a:avLst/>
          </a:prstGeom>
        </p:spPr>
        <p:txBody>
          <a:bodyPr wrap="none">
            <a:spAutoFit/>
          </a:bodyPr>
          <a:lstStyle/>
          <a:p>
            <a:pPr algn="ctr">
              <a:lnSpc>
                <a:spcPct val="120000"/>
              </a:lnSpc>
              <a:buFont typeface="Arial" panose="020B0604020202020204" pitchFamily="34" charset="0"/>
              <a:buNone/>
            </a:pPr>
            <a:r>
              <a:rPr lang="zh-CN" altLang="en-US" sz="1865" dirty="0">
                <a:solidFill>
                  <a:schemeClr val="bg1"/>
                </a:solidFill>
                <a:latin typeface="Arial" panose="020B0604020202020204"/>
                <a:ea typeface="微软雅黑" panose="020B0503020204020204" pitchFamily="34" charset="-122"/>
                <a:cs typeface="+mn-ea"/>
                <a:sym typeface="Arial" panose="020B0604020202020204"/>
              </a:rPr>
              <a:t>点此替换文本</a:t>
            </a:r>
            <a:endParaRPr lang="zh-CN" altLang="en-US" sz="1865" dirty="0">
              <a:solidFill>
                <a:schemeClr val="bg1"/>
              </a:solidFill>
              <a:latin typeface="Arial" panose="020B0604020202020204"/>
              <a:ea typeface="微软雅黑" panose="020B0503020204020204" pitchFamily="34" charset="-122"/>
              <a:cs typeface="+mn-ea"/>
              <a:sym typeface="Arial" panose="020B0604020202020204"/>
            </a:endParaRPr>
          </a:p>
        </p:txBody>
      </p:sp>
      <p:sp>
        <p:nvSpPr>
          <p:cNvPr id="69" name="PA-矩形 68"/>
          <p:cNvSpPr/>
          <p:nvPr>
            <p:custDataLst>
              <p:tags r:id="rId5"/>
            </p:custDataLst>
          </p:nvPr>
        </p:nvSpPr>
        <p:spPr>
          <a:xfrm>
            <a:off x="5856402" y="3290773"/>
            <a:ext cx="1617751" cy="407869"/>
          </a:xfrm>
          <a:prstGeom prst="rect">
            <a:avLst/>
          </a:prstGeom>
        </p:spPr>
        <p:txBody>
          <a:bodyPr wrap="none">
            <a:spAutoFit/>
          </a:bodyPr>
          <a:lstStyle/>
          <a:p>
            <a:pPr algn="ctr">
              <a:lnSpc>
                <a:spcPct val="120000"/>
              </a:lnSpc>
              <a:buFont typeface="Arial" panose="020B0604020202020204" pitchFamily="34" charset="0"/>
              <a:buNone/>
            </a:pPr>
            <a:r>
              <a:rPr lang="zh-CN" altLang="en-US" sz="1865" dirty="0">
                <a:solidFill>
                  <a:schemeClr val="bg1"/>
                </a:solidFill>
                <a:latin typeface="Arial" panose="020B0604020202020204"/>
                <a:ea typeface="微软雅黑" panose="020B0503020204020204" pitchFamily="34" charset="-122"/>
                <a:cs typeface="+mn-ea"/>
                <a:sym typeface="Arial" panose="020B0604020202020204"/>
              </a:rPr>
              <a:t>点此替换文本</a:t>
            </a:r>
            <a:endParaRPr lang="zh-CN" altLang="en-US" sz="1865" dirty="0">
              <a:solidFill>
                <a:schemeClr val="bg1"/>
              </a:solidFill>
              <a:latin typeface="Arial" panose="020B0604020202020204"/>
              <a:ea typeface="微软雅黑" panose="020B0503020204020204" pitchFamily="34" charset="-122"/>
              <a:cs typeface="+mn-ea"/>
              <a:sym typeface="Arial" panose="020B0604020202020204"/>
            </a:endParaRPr>
          </a:p>
        </p:txBody>
      </p:sp>
      <p:sp>
        <p:nvSpPr>
          <p:cNvPr id="70" name="PA-矩形 69"/>
          <p:cNvSpPr/>
          <p:nvPr>
            <p:custDataLst>
              <p:tags r:id="rId6"/>
            </p:custDataLst>
          </p:nvPr>
        </p:nvSpPr>
        <p:spPr>
          <a:xfrm>
            <a:off x="4858953" y="5412285"/>
            <a:ext cx="1617751" cy="407869"/>
          </a:xfrm>
          <a:prstGeom prst="rect">
            <a:avLst/>
          </a:prstGeom>
        </p:spPr>
        <p:txBody>
          <a:bodyPr wrap="none">
            <a:spAutoFit/>
          </a:bodyPr>
          <a:lstStyle/>
          <a:p>
            <a:pPr algn="ctr">
              <a:lnSpc>
                <a:spcPct val="120000"/>
              </a:lnSpc>
              <a:buFont typeface="Arial" panose="020B0604020202020204" pitchFamily="34" charset="0"/>
              <a:buNone/>
            </a:pPr>
            <a:r>
              <a:rPr lang="zh-CN" altLang="en-US" sz="1865" dirty="0">
                <a:solidFill>
                  <a:schemeClr val="bg1"/>
                </a:solidFill>
                <a:latin typeface="Arial" panose="020B0604020202020204"/>
                <a:ea typeface="微软雅黑" panose="020B0503020204020204" pitchFamily="34" charset="-122"/>
                <a:cs typeface="+mn-ea"/>
                <a:sym typeface="Arial" panose="020B0604020202020204"/>
              </a:rPr>
              <a:t>点此替换文本</a:t>
            </a:r>
            <a:endParaRPr lang="zh-CN" altLang="en-US" sz="1865" dirty="0">
              <a:solidFill>
                <a:schemeClr val="bg1"/>
              </a:solidFill>
              <a:latin typeface="Arial" panose="020B0604020202020204"/>
              <a:ea typeface="微软雅黑" panose="020B0503020204020204" pitchFamily="34" charset="-122"/>
              <a:cs typeface="+mn-ea"/>
              <a:sym typeface="Arial" panose="020B0604020202020204"/>
            </a:endParaRPr>
          </a:p>
        </p:txBody>
      </p:sp>
      <p:sp>
        <p:nvSpPr>
          <p:cNvPr id="71" name="Rectangle 44"/>
          <p:cNvSpPr>
            <a:spLocks noChangeArrowheads="1"/>
          </p:cNvSpPr>
          <p:nvPr/>
        </p:nvSpPr>
        <p:spPr bwMode="auto">
          <a:xfrm>
            <a:off x="7666929" y="1377742"/>
            <a:ext cx="3263385" cy="1120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72" name="Rectangle 44"/>
          <p:cNvSpPr>
            <a:spLocks noChangeArrowheads="1"/>
          </p:cNvSpPr>
          <p:nvPr/>
        </p:nvSpPr>
        <p:spPr bwMode="auto">
          <a:xfrm>
            <a:off x="7666929" y="4289584"/>
            <a:ext cx="3263385" cy="1120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heel(1)">
                                      <p:cBhvr>
                                        <p:cTn id="7" dur="2000"/>
                                        <p:tgtEl>
                                          <p:spTgt spid="61"/>
                                        </p:tgtEl>
                                      </p:cBhvr>
                                    </p:animEffect>
                                  </p:childTnLst>
                                </p:cTn>
                              </p:par>
                            </p:childTnLst>
                          </p:cTn>
                        </p:par>
                        <p:par>
                          <p:cTn id="8" fill="hold">
                            <p:stCondLst>
                              <p:cond delay="20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2500"/>
                            </p:stCondLst>
                            <p:childTnLst>
                              <p:par>
                                <p:cTn id="15" presetID="21" presetClass="entr" presetSubtype="1"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heel(1)">
                                      <p:cBhvr>
                                        <p:cTn id="17" dur="1000"/>
                                        <p:tgtEl>
                                          <p:spTgt spid="66"/>
                                        </p:tgtEl>
                                      </p:cBhvr>
                                    </p:animEffect>
                                  </p:childTnLst>
                                </p:cTn>
                              </p:par>
                            </p:childTnLst>
                          </p:cTn>
                        </p:par>
                        <p:par>
                          <p:cTn id="18" fill="hold">
                            <p:stCondLst>
                              <p:cond delay="3500"/>
                            </p:stCondLst>
                            <p:childTnLst>
                              <p:par>
                                <p:cTn id="19" presetID="0" presetClass="entr" presetSubtype="0" fill="hold" grpId="0" nodeType="afterEffect">
                                  <p:stCondLst>
                                    <p:cond delay="0"/>
                                  </p:stCondLst>
                                  <p:iterate type="lt">
                                    <p:tmPct val="10000"/>
                                  </p:iterate>
                                  <p:childTnLst>
                                    <p:set>
                                      <p:cBhvr>
                                        <p:cTn id="20" dur="1" fill="hold">
                                          <p:stCondLst>
                                            <p:cond delay="0"/>
                                          </p:stCondLst>
                                        </p:cTn>
                                        <p:tgtEl>
                                          <p:spTgt spid="68"/>
                                        </p:tgtEl>
                                        <p:attrNameLst>
                                          <p:attrName>style.visibility</p:attrName>
                                        </p:attrNameLst>
                                      </p:cBhvr>
                                      <p:to>
                                        <p:strVal val="visible"/>
                                      </p:to>
                                    </p:set>
                                    <p:anim to="" calcmode="lin" valueType="num">
                                      <p:cBhvr>
                                        <p:cTn id="21" dur="700" fill="hold">
                                          <p:stCondLst>
                                            <p:cond delay="0"/>
                                          </p:stCondLst>
                                        </p:cTn>
                                        <p:tgtEl>
                                          <p:spTgt spid="68"/>
                                        </p:tgtEl>
                                        <p:attrNameLst>
                                          <p:attrName>ppt_y</p:attrName>
                                        </p:attrNameLst>
                                      </p:cBhvr>
                                      <p:tavLst>
                                        <p:tav tm="0" fmla="#ppt_y+#ppt_h/2*((1.5-1.5*$)^3-(1.5-1.5*$)^2)*8/9">
                                          <p:val>
                                            <p:fltVal val="0"/>
                                          </p:val>
                                        </p:tav>
                                        <p:tav tm="100000">
                                          <p:val>
                                            <p:fltVal val="1"/>
                                          </p:val>
                                        </p:tav>
                                      </p:tavLst>
                                    </p:anim>
                                    <p:anim to="" calcmode="lin" valueType="num">
                                      <p:cBhvr>
                                        <p:cTn id="22" dur="700" fill="hold">
                                          <p:stCondLst>
                                            <p:cond delay="0"/>
                                          </p:stCondLst>
                                        </p:cTn>
                                        <p:tgtEl>
                                          <p:spTgt spid="68"/>
                                        </p:tgtEl>
                                        <p:attrNameLst>
                                          <p:attrName>ppt_h</p:attrName>
                                        </p:attrNameLst>
                                      </p:cBhvr>
                                      <p:tavLst>
                                        <p:tav tm="0" fmla="#ppt_h-#ppt_h*((1.5-1.5*$)^3-(1.5-1.5*$)^2)">
                                          <p:val>
                                            <p:fltVal val="0"/>
                                          </p:val>
                                        </p:tav>
                                        <p:tav tm="100000">
                                          <p:val>
                                            <p:fltVal val="1"/>
                                          </p:val>
                                        </p:tav>
                                      </p:tavLst>
                                    </p:anim>
                                    <p:animEffect filter="fade">
                                      <p:cBhvr>
                                        <p:cTn id="23" dur="700">
                                          <p:stCondLst>
                                            <p:cond delay="0"/>
                                          </p:stCondLst>
                                        </p:cTn>
                                        <p:tgtEl>
                                          <p:spTgt spid="68"/>
                                        </p:tgtEl>
                                      </p:cBhvr>
                                    </p:animEffect>
                                  </p:childTnLst>
                                </p:cTn>
                              </p:par>
                            </p:childTnLst>
                          </p:cTn>
                        </p:par>
                        <p:par>
                          <p:cTn id="24" fill="hold">
                            <p:stCondLst>
                              <p:cond delay="4550"/>
                            </p:stCondLst>
                            <p:childTnLst>
                              <p:par>
                                <p:cTn id="25" presetID="21" presetClass="entr" presetSubtype="1" fill="hold"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wheel(1)">
                                      <p:cBhvr>
                                        <p:cTn id="27" dur="1000"/>
                                        <p:tgtEl>
                                          <p:spTgt spid="67"/>
                                        </p:tgtEl>
                                      </p:cBhvr>
                                    </p:animEffect>
                                  </p:childTnLst>
                                </p:cTn>
                              </p:par>
                            </p:childTnLst>
                          </p:cTn>
                        </p:par>
                        <p:par>
                          <p:cTn id="28" fill="hold">
                            <p:stCondLst>
                              <p:cond delay="5550"/>
                            </p:stCondLst>
                            <p:childTnLst>
                              <p:par>
                                <p:cTn id="29" presetID="0" presetClass="entr" presetSubtype="0" fill="hold" grpId="0" nodeType="afterEffect">
                                  <p:stCondLst>
                                    <p:cond delay="0"/>
                                  </p:stCondLst>
                                  <p:iterate type="lt">
                                    <p:tmPct val="10000"/>
                                  </p:iterate>
                                  <p:childTnLst>
                                    <p:set>
                                      <p:cBhvr>
                                        <p:cTn id="30" dur="1" fill="hold">
                                          <p:stCondLst>
                                            <p:cond delay="0"/>
                                          </p:stCondLst>
                                        </p:cTn>
                                        <p:tgtEl>
                                          <p:spTgt spid="69"/>
                                        </p:tgtEl>
                                        <p:attrNameLst>
                                          <p:attrName>style.visibility</p:attrName>
                                        </p:attrNameLst>
                                      </p:cBhvr>
                                      <p:to>
                                        <p:strVal val="visible"/>
                                      </p:to>
                                    </p:set>
                                    <p:anim to="" calcmode="lin" valueType="num">
                                      <p:cBhvr>
                                        <p:cTn id="31" dur="700" fill="hold">
                                          <p:stCondLst>
                                            <p:cond delay="0"/>
                                          </p:stCondLst>
                                        </p:cTn>
                                        <p:tgtEl>
                                          <p:spTgt spid="69"/>
                                        </p:tgtEl>
                                        <p:attrNameLst>
                                          <p:attrName>ppt_y</p:attrName>
                                        </p:attrNameLst>
                                      </p:cBhvr>
                                      <p:tavLst>
                                        <p:tav tm="0" fmla="#ppt_y+#ppt_h/2*((1.5-1.5*$)^3-(1.5-1.5*$)^2)*8/9">
                                          <p:val>
                                            <p:fltVal val="0"/>
                                          </p:val>
                                        </p:tav>
                                        <p:tav tm="100000">
                                          <p:val>
                                            <p:fltVal val="1"/>
                                          </p:val>
                                        </p:tav>
                                      </p:tavLst>
                                    </p:anim>
                                    <p:anim to="" calcmode="lin" valueType="num">
                                      <p:cBhvr>
                                        <p:cTn id="32" dur="700" fill="hold">
                                          <p:stCondLst>
                                            <p:cond delay="0"/>
                                          </p:stCondLst>
                                        </p:cTn>
                                        <p:tgtEl>
                                          <p:spTgt spid="69"/>
                                        </p:tgtEl>
                                        <p:attrNameLst>
                                          <p:attrName>ppt_h</p:attrName>
                                        </p:attrNameLst>
                                      </p:cBhvr>
                                      <p:tavLst>
                                        <p:tav tm="0" fmla="#ppt_h-#ppt_h*((1.5-1.5*$)^3-(1.5-1.5*$)^2)">
                                          <p:val>
                                            <p:fltVal val="0"/>
                                          </p:val>
                                        </p:tav>
                                        <p:tav tm="100000">
                                          <p:val>
                                            <p:fltVal val="1"/>
                                          </p:val>
                                        </p:tav>
                                      </p:tavLst>
                                    </p:anim>
                                    <p:animEffect filter="fade">
                                      <p:cBhvr>
                                        <p:cTn id="33" dur="700">
                                          <p:stCondLst>
                                            <p:cond delay="0"/>
                                          </p:stCondLst>
                                        </p:cTn>
                                        <p:tgtEl>
                                          <p:spTgt spid="69"/>
                                        </p:tgtEl>
                                      </p:cBhvr>
                                    </p:animEffect>
                                  </p:childTnLst>
                                </p:cTn>
                              </p:par>
                            </p:childTnLst>
                          </p:cTn>
                        </p:par>
                        <p:par>
                          <p:cTn id="34" fill="hold">
                            <p:stCondLst>
                              <p:cond delay="6599"/>
                            </p:stCondLst>
                            <p:childTnLst>
                              <p:par>
                                <p:cTn id="35" presetID="21" presetClass="entr" presetSubtype="1" fill="hold" nodeType="afterEffect">
                                  <p:stCondLst>
                                    <p:cond delay="0"/>
                                  </p:stCondLst>
                                  <p:childTnLst>
                                    <p:set>
                                      <p:cBhvr>
                                        <p:cTn id="36" dur="1" fill="hold">
                                          <p:stCondLst>
                                            <p:cond delay="0"/>
                                          </p:stCondLst>
                                        </p:cTn>
                                        <p:tgtEl>
                                          <p:spTgt spid="65"/>
                                        </p:tgtEl>
                                        <p:attrNameLst>
                                          <p:attrName>style.visibility</p:attrName>
                                        </p:attrNameLst>
                                      </p:cBhvr>
                                      <p:to>
                                        <p:strVal val="visible"/>
                                      </p:to>
                                    </p:set>
                                    <p:animEffect transition="in" filter="wheel(1)">
                                      <p:cBhvr>
                                        <p:cTn id="37" dur="1000"/>
                                        <p:tgtEl>
                                          <p:spTgt spid="65"/>
                                        </p:tgtEl>
                                      </p:cBhvr>
                                    </p:animEffect>
                                  </p:childTnLst>
                                </p:cTn>
                              </p:par>
                            </p:childTnLst>
                          </p:cTn>
                        </p:par>
                        <p:par>
                          <p:cTn id="38" fill="hold">
                            <p:stCondLst>
                              <p:cond delay="7599"/>
                            </p:stCondLst>
                            <p:childTnLst>
                              <p:par>
                                <p:cTn id="39" presetID="0" presetClass="entr" presetSubtype="0" fill="hold" grpId="0" nodeType="afterEffect">
                                  <p:stCondLst>
                                    <p:cond delay="0"/>
                                  </p:stCondLst>
                                  <p:iterate type="lt">
                                    <p:tmPct val="10000"/>
                                  </p:iterate>
                                  <p:childTnLst>
                                    <p:set>
                                      <p:cBhvr>
                                        <p:cTn id="40" dur="1" fill="hold">
                                          <p:stCondLst>
                                            <p:cond delay="0"/>
                                          </p:stCondLst>
                                        </p:cTn>
                                        <p:tgtEl>
                                          <p:spTgt spid="70"/>
                                        </p:tgtEl>
                                        <p:attrNameLst>
                                          <p:attrName>style.visibility</p:attrName>
                                        </p:attrNameLst>
                                      </p:cBhvr>
                                      <p:to>
                                        <p:strVal val="visible"/>
                                      </p:to>
                                    </p:set>
                                    <p:anim to="" calcmode="lin" valueType="num">
                                      <p:cBhvr>
                                        <p:cTn id="41" dur="700" fill="hold">
                                          <p:stCondLst>
                                            <p:cond delay="0"/>
                                          </p:stCondLst>
                                        </p:cTn>
                                        <p:tgtEl>
                                          <p:spTgt spid="70"/>
                                        </p:tgtEl>
                                        <p:attrNameLst>
                                          <p:attrName>ppt_y</p:attrName>
                                        </p:attrNameLst>
                                      </p:cBhvr>
                                      <p:tavLst>
                                        <p:tav tm="0" fmla="#ppt_y+#ppt_h/2*((1.5-1.5*$)^3-(1.5-1.5*$)^2)*8/9">
                                          <p:val>
                                            <p:fltVal val="0"/>
                                          </p:val>
                                        </p:tav>
                                        <p:tav tm="100000">
                                          <p:val>
                                            <p:fltVal val="1"/>
                                          </p:val>
                                        </p:tav>
                                      </p:tavLst>
                                    </p:anim>
                                    <p:anim to="" calcmode="lin" valueType="num">
                                      <p:cBhvr>
                                        <p:cTn id="42" dur="700" fill="hold">
                                          <p:stCondLst>
                                            <p:cond delay="0"/>
                                          </p:stCondLst>
                                        </p:cTn>
                                        <p:tgtEl>
                                          <p:spTgt spid="70"/>
                                        </p:tgtEl>
                                        <p:attrNameLst>
                                          <p:attrName>ppt_h</p:attrName>
                                        </p:attrNameLst>
                                      </p:cBhvr>
                                      <p:tavLst>
                                        <p:tav tm="0" fmla="#ppt_h-#ppt_h*((1.5-1.5*$)^3-(1.5-1.5*$)^2)">
                                          <p:val>
                                            <p:fltVal val="0"/>
                                          </p:val>
                                        </p:tav>
                                        <p:tav tm="100000">
                                          <p:val>
                                            <p:fltVal val="1"/>
                                          </p:val>
                                        </p:tav>
                                      </p:tavLst>
                                    </p:anim>
                                    <p:animEffect filter="fade">
                                      <p:cBhvr>
                                        <p:cTn id="43" dur="700">
                                          <p:stCondLst>
                                            <p:cond delay="0"/>
                                          </p:stCondLst>
                                        </p:cTn>
                                        <p:tgtEl>
                                          <p:spTgt spid="70"/>
                                        </p:tgtEl>
                                      </p:cBhvr>
                                    </p:animEffect>
                                  </p:childTnLst>
                                </p:cTn>
                              </p:par>
                            </p:childTnLst>
                          </p:cTn>
                        </p:par>
                        <p:par>
                          <p:cTn id="44" fill="hold">
                            <p:stCondLst>
                              <p:cond delay="8649"/>
                            </p:stCondLst>
                            <p:childTnLst>
                              <p:par>
                                <p:cTn id="45" presetID="22" presetClass="entr" presetSubtype="8"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wipe(left)">
                                      <p:cBhvr>
                                        <p:cTn id="47" dur="500"/>
                                        <p:tgtEl>
                                          <p:spTgt spid="71"/>
                                        </p:tgtEl>
                                      </p:cBhvr>
                                    </p:animEffect>
                                  </p:childTnLst>
                                </p:cTn>
                              </p:par>
                            </p:childTnLst>
                          </p:cTn>
                        </p:par>
                        <p:par>
                          <p:cTn id="48" fill="hold">
                            <p:stCondLst>
                              <p:cond delay="9149"/>
                            </p:stCondLst>
                            <p:childTnLst>
                              <p:par>
                                <p:cTn id="49" presetID="22" presetClass="entr" presetSubtype="8"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left)">
                                      <p:cBhvr>
                                        <p:cTn id="5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8" grpId="0"/>
      <p:bldP spid="69" grpId="0"/>
      <p:bldP spid="70" grpId="0"/>
      <p:bldP spid="71" grpId="0"/>
      <p:bldP spid="7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91728" y="206477"/>
            <a:ext cx="280220" cy="2802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 name="PA-文本框 6"/>
          <p:cNvSpPr txBox="1"/>
          <p:nvPr>
            <p:custDataLst>
              <p:tags r:id="rId1"/>
            </p:custDataLst>
          </p:nvPr>
        </p:nvSpPr>
        <p:spPr>
          <a:xfrm>
            <a:off x="471948" y="146532"/>
            <a:ext cx="1954381" cy="400110"/>
          </a:xfrm>
          <a:prstGeom prst="rect">
            <a:avLst/>
          </a:prstGeom>
          <a:noFill/>
        </p:spPr>
        <p:txBody>
          <a:bodyPr wrap="none" rtlCol="0">
            <a:spAutoFit/>
            <a:scene3d>
              <a:camera prst="orthographicFront"/>
              <a:lightRig rig="threePt" dir="t"/>
            </a:scene3d>
            <a:sp3d contourW="12700"/>
          </a:bodyPr>
          <a:lstStyle/>
          <a:p>
            <a:pPr algn="ctr"/>
            <a:r>
              <a:rPr lang="zh-CN" altLang="en-US" sz="20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2000" b="1" spc="300" dirty="0">
              <a:solidFill>
                <a:schemeClr val="bg1"/>
              </a:solidFill>
              <a:latin typeface="Arial" panose="020B0604020202020204"/>
              <a:ea typeface="微软雅黑" panose="020B0503020204020204" pitchFamily="34" charset="-122"/>
              <a:sym typeface="Arial" panose="020B0604020202020204"/>
            </a:endParaRPr>
          </a:p>
        </p:txBody>
      </p:sp>
      <p:sp>
        <p:nvSpPr>
          <p:cNvPr id="29" name="Shape 921"/>
          <p:cNvSpPr/>
          <p:nvPr/>
        </p:nvSpPr>
        <p:spPr>
          <a:xfrm>
            <a:off x="6830498" y="1561811"/>
            <a:ext cx="1269609" cy="1269609"/>
          </a:xfrm>
          <a:prstGeom prst="ellipse">
            <a:avLst/>
          </a:prstGeom>
          <a:solidFill>
            <a:schemeClr val="bg1"/>
          </a:solidFill>
          <a:ln w="12700">
            <a:miter lim="400000"/>
          </a:ln>
        </p:spPr>
        <p:txBody>
          <a:bodyPr lIns="25392" tIns="25392" rIns="25392" bIns="25392" anchor="ctr"/>
          <a:lstStyle/>
          <a:p>
            <a:pPr algn="ctr" defTabSz="549910" hangingPunct="0">
              <a:defRPr sz="3200">
                <a:solidFill>
                  <a:srgbClr val="FFFFFF"/>
                </a:solidFill>
                <a:latin typeface="+mj-lt"/>
                <a:ea typeface="+mj-ea"/>
                <a:cs typeface="+mj-cs"/>
                <a:sym typeface="Open Sans" panose="020B0606030504020204"/>
              </a:defRPr>
            </a:pPr>
            <a:endParaRPr sz="1600" kern="0">
              <a:solidFill>
                <a:schemeClr val="bg1"/>
              </a:solidFill>
              <a:latin typeface="Arial" panose="020B0604020202020204"/>
              <a:ea typeface="微软雅黑" panose="020B0503020204020204" pitchFamily="34" charset="-122"/>
              <a:cs typeface="Open Sans" panose="020B0606030504020204"/>
              <a:sym typeface="Arial" panose="020B0604020202020204"/>
            </a:endParaRPr>
          </a:p>
        </p:txBody>
      </p:sp>
      <p:sp>
        <p:nvSpPr>
          <p:cNvPr id="30" name="Shape 922"/>
          <p:cNvSpPr/>
          <p:nvPr/>
        </p:nvSpPr>
        <p:spPr>
          <a:xfrm>
            <a:off x="7206491" y="1938090"/>
            <a:ext cx="517627" cy="517048"/>
          </a:xfrm>
          <a:custGeom>
            <a:avLst/>
            <a:gdLst/>
            <a:ahLst/>
            <a:cxnLst>
              <a:cxn ang="0">
                <a:pos x="wd2" y="hd2"/>
              </a:cxn>
              <a:cxn ang="5400000">
                <a:pos x="wd2" y="hd2"/>
              </a:cxn>
              <a:cxn ang="10800000">
                <a:pos x="wd2" y="hd2"/>
              </a:cxn>
              <a:cxn ang="16200000">
                <a:pos x="wd2" y="hd2"/>
              </a:cxn>
            </a:cxnLst>
            <a:rect l="0" t="0" r="r" b="b"/>
            <a:pathLst>
              <a:path w="21600" h="21600" extrusionOk="0">
                <a:moveTo>
                  <a:pt x="14854" y="0"/>
                </a:moveTo>
                <a:cubicBezTo>
                  <a:pt x="11137" y="0"/>
                  <a:pt x="8133" y="3048"/>
                  <a:pt x="8133" y="6753"/>
                </a:cubicBezTo>
                <a:lnTo>
                  <a:pt x="9472" y="6753"/>
                </a:lnTo>
                <a:cubicBezTo>
                  <a:pt x="9472" y="3795"/>
                  <a:pt x="11886" y="1365"/>
                  <a:pt x="14854" y="1365"/>
                </a:cubicBezTo>
                <a:cubicBezTo>
                  <a:pt x="17823" y="1365"/>
                  <a:pt x="20260" y="3795"/>
                  <a:pt x="20260" y="6753"/>
                </a:cubicBezTo>
                <a:cubicBezTo>
                  <a:pt x="20260" y="9711"/>
                  <a:pt x="17823" y="12141"/>
                  <a:pt x="14854" y="12141"/>
                </a:cubicBezTo>
                <a:lnTo>
                  <a:pt x="14854" y="13482"/>
                </a:lnTo>
                <a:cubicBezTo>
                  <a:pt x="18572" y="13482"/>
                  <a:pt x="21600" y="10458"/>
                  <a:pt x="21600" y="6753"/>
                </a:cubicBezTo>
                <a:cubicBezTo>
                  <a:pt x="21600" y="3048"/>
                  <a:pt x="18572" y="0"/>
                  <a:pt x="14854" y="0"/>
                </a:cubicBezTo>
                <a:close/>
                <a:moveTo>
                  <a:pt x="14807" y="3999"/>
                </a:moveTo>
                <a:cubicBezTo>
                  <a:pt x="13356" y="3999"/>
                  <a:pt x="12128" y="5229"/>
                  <a:pt x="12128" y="6681"/>
                </a:cubicBezTo>
                <a:cubicBezTo>
                  <a:pt x="12128" y="8165"/>
                  <a:pt x="13325" y="9339"/>
                  <a:pt x="14807" y="9339"/>
                </a:cubicBezTo>
                <a:cubicBezTo>
                  <a:pt x="16257" y="9339"/>
                  <a:pt x="17462" y="8164"/>
                  <a:pt x="17462" y="6681"/>
                </a:cubicBezTo>
                <a:cubicBezTo>
                  <a:pt x="17462" y="5229"/>
                  <a:pt x="16288" y="3999"/>
                  <a:pt x="14807" y="3999"/>
                </a:cubicBezTo>
                <a:close/>
                <a:moveTo>
                  <a:pt x="14807" y="5340"/>
                </a:moveTo>
                <a:cubicBezTo>
                  <a:pt x="15547" y="5340"/>
                  <a:pt x="16146" y="5939"/>
                  <a:pt x="16146" y="6681"/>
                </a:cubicBezTo>
                <a:cubicBezTo>
                  <a:pt x="16146" y="7423"/>
                  <a:pt x="15547" y="7998"/>
                  <a:pt x="14807" y="7998"/>
                </a:cubicBezTo>
                <a:cubicBezTo>
                  <a:pt x="14066" y="7998"/>
                  <a:pt x="13491" y="7423"/>
                  <a:pt x="13491" y="6681"/>
                </a:cubicBezTo>
                <a:cubicBezTo>
                  <a:pt x="13491" y="5939"/>
                  <a:pt x="14066" y="5340"/>
                  <a:pt x="14807" y="5340"/>
                </a:cubicBezTo>
                <a:close/>
                <a:moveTo>
                  <a:pt x="7607" y="8956"/>
                </a:moveTo>
                <a:lnTo>
                  <a:pt x="0" y="17266"/>
                </a:lnTo>
                <a:lnTo>
                  <a:pt x="0" y="21600"/>
                </a:lnTo>
                <a:lnTo>
                  <a:pt x="6076" y="21600"/>
                </a:lnTo>
                <a:lnTo>
                  <a:pt x="6076" y="18894"/>
                </a:lnTo>
                <a:lnTo>
                  <a:pt x="8420" y="18894"/>
                </a:lnTo>
                <a:lnTo>
                  <a:pt x="12654" y="13961"/>
                </a:lnTo>
                <a:lnTo>
                  <a:pt x="11553" y="13027"/>
                </a:lnTo>
                <a:lnTo>
                  <a:pt x="7750" y="17553"/>
                </a:lnTo>
                <a:lnTo>
                  <a:pt x="4712" y="17553"/>
                </a:lnTo>
                <a:lnTo>
                  <a:pt x="4712" y="20235"/>
                </a:lnTo>
                <a:lnTo>
                  <a:pt x="1340" y="20235"/>
                </a:lnTo>
                <a:lnTo>
                  <a:pt x="1340" y="17792"/>
                </a:lnTo>
                <a:lnTo>
                  <a:pt x="8563" y="9890"/>
                </a:lnTo>
                <a:lnTo>
                  <a:pt x="7607" y="8956"/>
                </a:lnTo>
                <a:close/>
              </a:path>
            </a:pathLst>
          </a:custGeom>
          <a:gradFill>
            <a:gsLst>
              <a:gs pos="0">
                <a:srgbClr val="00B0F0"/>
              </a:gs>
              <a:gs pos="100000">
                <a:srgbClr val="7030A0"/>
              </a:gs>
            </a:gsLst>
            <a:lin ang="2700000" scaled="1"/>
          </a:gradFill>
          <a:ln w="12700">
            <a:miter lim="400000"/>
          </a:ln>
        </p:spPr>
        <p:txBody>
          <a:bodyPr lIns="22853" rIns="22853" anchor="ctr"/>
          <a:lstStyle/>
          <a:p>
            <a:pPr defTabSz="304800" hangingPunct="0">
              <a:lnSpc>
                <a:spcPct val="93000"/>
              </a:lnSpc>
              <a:defRPr sz="1800">
                <a:latin typeface="+mj-lt"/>
                <a:ea typeface="+mj-ea"/>
                <a:cs typeface="+mj-cs"/>
                <a:sym typeface="Open Sans" panose="020B0606030504020204"/>
              </a:defRPr>
            </a:pPr>
            <a:endParaRPr sz="900" kern="0">
              <a:solidFill>
                <a:schemeClr val="bg1"/>
              </a:solidFill>
              <a:latin typeface="Arial" panose="020B0604020202020204"/>
              <a:ea typeface="微软雅黑" panose="020B0503020204020204" pitchFamily="34" charset="-122"/>
              <a:cs typeface="Open Sans" panose="020B0606030504020204"/>
              <a:sym typeface="Arial" panose="020B0604020202020204"/>
            </a:endParaRPr>
          </a:p>
        </p:txBody>
      </p:sp>
      <p:sp>
        <p:nvSpPr>
          <p:cNvPr id="31" name="Shape 924"/>
          <p:cNvSpPr/>
          <p:nvPr/>
        </p:nvSpPr>
        <p:spPr>
          <a:xfrm>
            <a:off x="9050593" y="1561811"/>
            <a:ext cx="1269609" cy="1269609"/>
          </a:xfrm>
          <a:prstGeom prst="ellipse">
            <a:avLst/>
          </a:prstGeom>
          <a:solidFill>
            <a:schemeClr val="bg1"/>
          </a:solidFill>
          <a:ln w="38100">
            <a:noFill/>
            <a:miter lim="400000"/>
          </a:ln>
        </p:spPr>
        <p:txBody>
          <a:bodyPr lIns="25392" tIns="25392" rIns="25392" bIns="25392" anchor="ctr"/>
          <a:lstStyle/>
          <a:p>
            <a:pPr algn="ctr" defTabSz="549910" hangingPunct="0">
              <a:defRPr sz="3200">
                <a:solidFill>
                  <a:srgbClr val="FFFFFF"/>
                </a:solidFill>
                <a:latin typeface="+mj-lt"/>
                <a:ea typeface="+mj-ea"/>
                <a:cs typeface="+mj-cs"/>
                <a:sym typeface="Open Sans" panose="020B0606030504020204"/>
              </a:defRPr>
            </a:pPr>
            <a:endParaRPr sz="1600" kern="0">
              <a:solidFill>
                <a:schemeClr val="bg1"/>
              </a:solidFill>
              <a:latin typeface="Arial" panose="020B0604020202020204"/>
              <a:ea typeface="微软雅黑" panose="020B0503020204020204" pitchFamily="34" charset="-122"/>
              <a:cs typeface="Open Sans" panose="020B0606030504020204"/>
              <a:sym typeface="Arial" panose="020B0604020202020204"/>
            </a:endParaRPr>
          </a:p>
        </p:txBody>
      </p:sp>
      <p:sp>
        <p:nvSpPr>
          <p:cNvPr id="32" name="Shape 926"/>
          <p:cNvSpPr/>
          <p:nvPr/>
        </p:nvSpPr>
        <p:spPr>
          <a:xfrm>
            <a:off x="9388895" y="1938090"/>
            <a:ext cx="593008" cy="517048"/>
          </a:xfrm>
          <a:custGeom>
            <a:avLst/>
            <a:gdLst/>
            <a:ahLst/>
            <a:cxnLst>
              <a:cxn ang="0">
                <a:pos x="wd2" y="hd2"/>
              </a:cxn>
              <a:cxn ang="5400000">
                <a:pos x="wd2" y="hd2"/>
              </a:cxn>
              <a:cxn ang="10800000">
                <a:pos x="wd2" y="hd2"/>
              </a:cxn>
              <a:cxn ang="16200000">
                <a:pos x="wd2" y="hd2"/>
              </a:cxn>
            </a:cxnLst>
            <a:rect l="0" t="0" r="r" b="b"/>
            <a:pathLst>
              <a:path w="21600" h="21600" extrusionOk="0">
                <a:moveTo>
                  <a:pt x="10813" y="0"/>
                </a:moveTo>
                <a:lnTo>
                  <a:pt x="0" y="6695"/>
                </a:lnTo>
                <a:lnTo>
                  <a:pt x="10813" y="13362"/>
                </a:lnTo>
                <a:lnTo>
                  <a:pt x="21600" y="6695"/>
                </a:lnTo>
                <a:lnTo>
                  <a:pt x="10813" y="0"/>
                </a:lnTo>
                <a:close/>
                <a:moveTo>
                  <a:pt x="10813" y="1805"/>
                </a:moveTo>
                <a:lnTo>
                  <a:pt x="18580" y="6695"/>
                </a:lnTo>
                <a:lnTo>
                  <a:pt x="10813" y="11528"/>
                </a:lnTo>
                <a:lnTo>
                  <a:pt x="3020" y="6695"/>
                </a:lnTo>
                <a:lnTo>
                  <a:pt x="10813" y="1805"/>
                </a:lnTo>
                <a:close/>
                <a:moveTo>
                  <a:pt x="1041" y="9898"/>
                </a:moveTo>
                <a:lnTo>
                  <a:pt x="431" y="11324"/>
                </a:lnTo>
                <a:lnTo>
                  <a:pt x="10813" y="17233"/>
                </a:lnTo>
                <a:lnTo>
                  <a:pt x="21143" y="11324"/>
                </a:lnTo>
                <a:lnTo>
                  <a:pt x="20585" y="9898"/>
                </a:lnTo>
                <a:lnTo>
                  <a:pt x="10813" y="15399"/>
                </a:lnTo>
                <a:lnTo>
                  <a:pt x="1041" y="9898"/>
                </a:lnTo>
                <a:close/>
                <a:moveTo>
                  <a:pt x="1041" y="14264"/>
                </a:moveTo>
                <a:lnTo>
                  <a:pt x="431" y="15749"/>
                </a:lnTo>
                <a:lnTo>
                  <a:pt x="10813" y="21600"/>
                </a:lnTo>
                <a:lnTo>
                  <a:pt x="21143" y="15749"/>
                </a:lnTo>
                <a:lnTo>
                  <a:pt x="20585" y="14264"/>
                </a:lnTo>
                <a:lnTo>
                  <a:pt x="10813" y="19679"/>
                </a:lnTo>
                <a:lnTo>
                  <a:pt x="1041" y="14264"/>
                </a:lnTo>
                <a:close/>
              </a:path>
            </a:pathLst>
          </a:custGeom>
          <a:gradFill>
            <a:gsLst>
              <a:gs pos="0">
                <a:srgbClr val="00B0F0"/>
              </a:gs>
              <a:gs pos="100000">
                <a:srgbClr val="7030A0"/>
              </a:gs>
            </a:gsLst>
            <a:lin ang="2700000" scaled="1"/>
          </a:gradFill>
          <a:ln w="12700">
            <a:miter lim="400000"/>
          </a:ln>
        </p:spPr>
        <p:txBody>
          <a:bodyPr lIns="22853" rIns="22853" anchor="ctr"/>
          <a:lstStyle/>
          <a:p>
            <a:pPr defTabSz="304800" hangingPunct="0">
              <a:lnSpc>
                <a:spcPct val="93000"/>
              </a:lnSpc>
              <a:defRPr sz="1800">
                <a:latin typeface="+mj-lt"/>
                <a:ea typeface="+mj-ea"/>
                <a:cs typeface="+mj-cs"/>
                <a:sym typeface="Open Sans" panose="020B0606030504020204"/>
              </a:defRPr>
            </a:pPr>
            <a:endParaRPr sz="900" kern="0">
              <a:solidFill>
                <a:schemeClr val="bg1"/>
              </a:solidFill>
              <a:latin typeface="Arial" panose="020B0604020202020204"/>
              <a:ea typeface="微软雅黑" panose="020B0503020204020204" pitchFamily="34" charset="-122"/>
              <a:cs typeface="Open Sans" panose="020B0606030504020204"/>
              <a:sym typeface="Arial" panose="020B0604020202020204"/>
            </a:endParaRPr>
          </a:p>
        </p:txBody>
      </p:sp>
      <p:sp>
        <p:nvSpPr>
          <p:cNvPr id="33" name="Shape 927"/>
          <p:cNvSpPr/>
          <p:nvPr/>
        </p:nvSpPr>
        <p:spPr>
          <a:xfrm>
            <a:off x="6830498" y="3634190"/>
            <a:ext cx="1269609" cy="1269609"/>
          </a:xfrm>
          <a:prstGeom prst="ellipse">
            <a:avLst/>
          </a:prstGeom>
          <a:solidFill>
            <a:schemeClr val="bg1"/>
          </a:solidFill>
          <a:ln w="38100">
            <a:noFill/>
            <a:miter lim="400000"/>
          </a:ln>
        </p:spPr>
        <p:txBody>
          <a:bodyPr lIns="25392" tIns="25392" rIns="25392" bIns="25392" anchor="ctr"/>
          <a:lstStyle/>
          <a:p>
            <a:pPr algn="ctr" defTabSz="549910" hangingPunct="0">
              <a:defRPr sz="3200">
                <a:solidFill>
                  <a:srgbClr val="FFFFFF"/>
                </a:solidFill>
                <a:latin typeface="+mj-lt"/>
                <a:ea typeface="+mj-ea"/>
                <a:cs typeface="+mj-cs"/>
                <a:sym typeface="Open Sans" panose="020B0606030504020204"/>
              </a:defRPr>
            </a:pPr>
            <a:endParaRPr sz="1600" kern="0">
              <a:solidFill>
                <a:schemeClr val="bg1"/>
              </a:solidFill>
              <a:latin typeface="Arial" panose="020B0604020202020204"/>
              <a:ea typeface="微软雅黑" panose="020B0503020204020204" pitchFamily="34" charset="-122"/>
              <a:cs typeface="Open Sans" panose="020B0606030504020204"/>
              <a:sym typeface="Arial" panose="020B0604020202020204"/>
            </a:endParaRPr>
          </a:p>
        </p:txBody>
      </p:sp>
      <p:sp>
        <p:nvSpPr>
          <p:cNvPr id="34" name="Shape 929"/>
          <p:cNvSpPr/>
          <p:nvPr/>
        </p:nvSpPr>
        <p:spPr>
          <a:xfrm>
            <a:off x="9050593" y="3634190"/>
            <a:ext cx="1269609" cy="1269609"/>
          </a:xfrm>
          <a:prstGeom prst="ellipse">
            <a:avLst/>
          </a:prstGeom>
          <a:solidFill>
            <a:schemeClr val="bg1"/>
          </a:solidFill>
          <a:ln w="12700">
            <a:miter lim="400000"/>
          </a:ln>
        </p:spPr>
        <p:txBody>
          <a:bodyPr lIns="25392" tIns="25392" rIns="25392" bIns="25392" anchor="ctr"/>
          <a:lstStyle/>
          <a:p>
            <a:pPr algn="ctr" defTabSz="549910" hangingPunct="0">
              <a:defRPr sz="3200">
                <a:solidFill>
                  <a:srgbClr val="FFFFFF"/>
                </a:solidFill>
                <a:latin typeface="+mj-lt"/>
                <a:ea typeface="+mj-ea"/>
                <a:cs typeface="+mj-cs"/>
                <a:sym typeface="Open Sans" panose="020B0606030504020204"/>
              </a:defRPr>
            </a:pPr>
            <a:endParaRPr sz="1600" kern="0">
              <a:solidFill>
                <a:schemeClr val="bg1"/>
              </a:solidFill>
              <a:latin typeface="Arial" panose="020B0604020202020204"/>
              <a:ea typeface="微软雅黑" panose="020B0503020204020204" pitchFamily="34" charset="-122"/>
              <a:cs typeface="Open Sans" panose="020B0606030504020204"/>
              <a:sym typeface="Arial" panose="020B0604020202020204"/>
            </a:endParaRPr>
          </a:p>
        </p:txBody>
      </p:sp>
      <p:sp>
        <p:nvSpPr>
          <p:cNvPr id="35" name="Shape 931"/>
          <p:cNvSpPr/>
          <p:nvPr/>
        </p:nvSpPr>
        <p:spPr>
          <a:xfrm>
            <a:off x="7239768" y="4010470"/>
            <a:ext cx="451069" cy="5170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725"/>
                </a:lnTo>
                <a:lnTo>
                  <a:pt x="16888" y="18725"/>
                </a:lnTo>
                <a:lnTo>
                  <a:pt x="16888" y="0"/>
                </a:lnTo>
                <a:lnTo>
                  <a:pt x="0" y="0"/>
                </a:lnTo>
                <a:close/>
                <a:moveTo>
                  <a:pt x="1553" y="1331"/>
                </a:moveTo>
                <a:lnTo>
                  <a:pt x="15362" y="1331"/>
                </a:lnTo>
                <a:lnTo>
                  <a:pt x="15362" y="17394"/>
                </a:lnTo>
                <a:lnTo>
                  <a:pt x="1553" y="17394"/>
                </a:lnTo>
                <a:lnTo>
                  <a:pt x="1553" y="1331"/>
                </a:lnTo>
                <a:close/>
                <a:moveTo>
                  <a:pt x="18604" y="2733"/>
                </a:moveTo>
                <a:lnTo>
                  <a:pt x="18604" y="4111"/>
                </a:lnTo>
                <a:lnTo>
                  <a:pt x="20075" y="4111"/>
                </a:lnTo>
                <a:lnTo>
                  <a:pt x="20075" y="20246"/>
                </a:lnTo>
                <a:lnTo>
                  <a:pt x="5475" y="20246"/>
                </a:lnTo>
                <a:lnTo>
                  <a:pt x="5475" y="21600"/>
                </a:lnTo>
                <a:lnTo>
                  <a:pt x="21600" y="21600"/>
                </a:lnTo>
                <a:lnTo>
                  <a:pt x="21600" y="2733"/>
                </a:lnTo>
                <a:lnTo>
                  <a:pt x="18604" y="2733"/>
                </a:lnTo>
                <a:close/>
                <a:moveTo>
                  <a:pt x="3922" y="5489"/>
                </a:moveTo>
                <a:lnTo>
                  <a:pt x="3922" y="6820"/>
                </a:lnTo>
                <a:lnTo>
                  <a:pt x="6156" y="6820"/>
                </a:lnTo>
                <a:lnTo>
                  <a:pt x="8417" y="6820"/>
                </a:lnTo>
                <a:lnTo>
                  <a:pt x="8417" y="5489"/>
                </a:lnTo>
                <a:lnTo>
                  <a:pt x="3922" y="5489"/>
                </a:lnTo>
                <a:close/>
                <a:moveTo>
                  <a:pt x="3922" y="8079"/>
                </a:moveTo>
                <a:lnTo>
                  <a:pt x="3922" y="9410"/>
                </a:lnTo>
                <a:lnTo>
                  <a:pt x="8498" y="9410"/>
                </a:lnTo>
                <a:lnTo>
                  <a:pt x="13129" y="9410"/>
                </a:lnTo>
                <a:lnTo>
                  <a:pt x="13129" y="8079"/>
                </a:lnTo>
                <a:lnTo>
                  <a:pt x="3922" y="8079"/>
                </a:lnTo>
                <a:close/>
                <a:moveTo>
                  <a:pt x="3922" y="10812"/>
                </a:moveTo>
                <a:lnTo>
                  <a:pt x="3922" y="12143"/>
                </a:lnTo>
                <a:lnTo>
                  <a:pt x="8498" y="12143"/>
                </a:lnTo>
                <a:lnTo>
                  <a:pt x="13129" y="12143"/>
                </a:lnTo>
                <a:lnTo>
                  <a:pt x="13129" y="10812"/>
                </a:lnTo>
                <a:lnTo>
                  <a:pt x="3922" y="10812"/>
                </a:lnTo>
                <a:close/>
                <a:moveTo>
                  <a:pt x="3922" y="13426"/>
                </a:moveTo>
                <a:lnTo>
                  <a:pt x="3922" y="14756"/>
                </a:lnTo>
                <a:lnTo>
                  <a:pt x="8498" y="14756"/>
                </a:lnTo>
                <a:lnTo>
                  <a:pt x="13129" y="14756"/>
                </a:lnTo>
                <a:lnTo>
                  <a:pt x="13129" y="13426"/>
                </a:lnTo>
                <a:lnTo>
                  <a:pt x="3922" y="13426"/>
                </a:lnTo>
                <a:close/>
              </a:path>
            </a:pathLst>
          </a:custGeom>
          <a:gradFill>
            <a:gsLst>
              <a:gs pos="0">
                <a:srgbClr val="00B0F0"/>
              </a:gs>
              <a:gs pos="100000">
                <a:srgbClr val="7030A0"/>
              </a:gs>
            </a:gsLst>
            <a:lin ang="2700000" scaled="1"/>
          </a:gradFill>
          <a:ln w="12700">
            <a:miter lim="400000"/>
          </a:ln>
        </p:spPr>
        <p:txBody>
          <a:bodyPr lIns="22853" rIns="22853" anchor="ctr"/>
          <a:lstStyle/>
          <a:p>
            <a:pPr defTabSz="304800" hangingPunct="0">
              <a:lnSpc>
                <a:spcPct val="93000"/>
              </a:lnSpc>
              <a:defRPr sz="1800">
                <a:latin typeface="+mj-lt"/>
                <a:ea typeface="+mj-ea"/>
                <a:cs typeface="+mj-cs"/>
                <a:sym typeface="Open Sans" panose="020B0606030504020204"/>
              </a:defRPr>
            </a:pPr>
            <a:endParaRPr sz="900" kern="0">
              <a:solidFill>
                <a:schemeClr val="bg1"/>
              </a:solidFill>
              <a:latin typeface="Arial" panose="020B0604020202020204"/>
              <a:ea typeface="微软雅黑" panose="020B0503020204020204" pitchFamily="34" charset="-122"/>
              <a:cs typeface="Open Sans" panose="020B0606030504020204"/>
              <a:sym typeface="Arial" panose="020B0604020202020204"/>
            </a:endParaRPr>
          </a:p>
        </p:txBody>
      </p:sp>
      <p:sp>
        <p:nvSpPr>
          <p:cNvPr id="36" name="Shape 932"/>
          <p:cNvSpPr/>
          <p:nvPr/>
        </p:nvSpPr>
        <p:spPr>
          <a:xfrm>
            <a:off x="9426584" y="4010470"/>
            <a:ext cx="517627" cy="517048"/>
          </a:xfrm>
          <a:custGeom>
            <a:avLst/>
            <a:gdLst/>
            <a:ahLst/>
            <a:cxnLst>
              <a:cxn ang="0">
                <a:pos x="wd2" y="hd2"/>
              </a:cxn>
              <a:cxn ang="5400000">
                <a:pos x="wd2" y="hd2"/>
              </a:cxn>
              <a:cxn ang="10800000">
                <a:pos x="wd2" y="hd2"/>
              </a:cxn>
              <a:cxn ang="16200000">
                <a:pos x="wd2" y="hd2"/>
              </a:cxn>
            </a:cxnLst>
            <a:rect l="0" t="0" r="r" b="b"/>
            <a:pathLst>
              <a:path w="21600" h="21600" extrusionOk="0">
                <a:moveTo>
                  <a:pt x="8803" y="0"/>
                </a:moveTo>
                <a:cubicBezTo>
                  <a:pt x="3918" y="0"/>
                  <a:pt x="0" y="3922"/>
                  <a:pt x="0" y="8812"/>
                </a:cubicBezTo>
                <a:cubicBezTo>
                  <a:pt x="0" y="13702"/>
                  <a:pt x="3918" y="17601"/>
                  <a:pt x="8803" y="17601"/>
                </a:cubicBezTo>
                <a:cubicBezTo>
                  <a:pt x="13687" y="17601"/>
                  <a:pt x="17605" y="13702"/>
                  <a:pt x="17605" y="8812"/>
                </a:cubicBezTo>
                <a:cubicBezTo>
                  <a:pt x="17605" y="3922"/>
                  <a:pt x="13687" y="0"/>
                  <a:pt x="8803" y="0"/>
                </a:cubicBezTo>
                <a:close/>
                <a:moveTo>
                  <a:pt x="8803" y="1341"/>
                </a:moveTo>
                <a:cubicBezTo>
                  <a:pt x="12936" y="1341"/>
                  <a:pt x="16242" y="4675"/>
                  <a:pt x="16242" y="8812"/>
                </a:cubicBezTo>
                <a:cubicBezTo>
                  <a:pt x="16242" y="12950"/>
                  <a:pt x="12936" y="16260"/>
                  <a:pt x="8803" y="16260"/>
                </a:cubicBezTo>
                <a:cubicBezTo>
                  <a:pt x="4670" y="16260"/>
                  <a:pt x="1340" y="12950"/>
                  <a:pt x="1340" y="8812"/>
                </a:cubicBezTo>
                <a:cubicBezTo>
                  <a:pt x="1340" y="4675"/>
                  <a:pt x="4670" y="1341"/>
                  <a:pt x="8803" y="1341"/>
                </a:cubicBezTo>
                <a:close/>
                <a:moveTo>
                  <a:pt x="4832" y="4957"/>
                </a:moveTo>
                <a:cubicBezTo>
                  <a:pt x="2760" y="7068"/>
                  <a:pt x="2760" y="10532"/>
                  <a:pt x="4832" y="12644"/>
                </a:cubicBezTo>
                <a:lnTo>
                  <a:pt x="5741" y="11710"/>
                </a:lnTo>
                <a:cubicBezTo>
                  <a:pt x="4195" y="10071"/>
                  <a:pt x="4195" y="7491"/>
                  <a:pt x="5741" y="5915"/>
                </a:cubicBezTo>
                <a:lnTo>
                  <a:pt x="4832" y="4957"/>
                </a:lnTo>
                <a:close/>
                <a:moveTo>
                  <a:pt x="17294" y="14344"/>
                </a:moveTo>
                <a:lnTo>
                  <a:pt x="16361" y="15302"/>
                </a:lnTo>
                <a:lnTo>
                  <a:pt x="20021" y="19110"/>
                </a:lnTo>
                <a:cubicBezTo>
                  <a:pt x="20147" y="19235"/>
                  <a:pt x="20213" y="19345"/>
                  <a:pt x="20213" y="19565"/>
                </a:cubicBezTo>
                <a:cubicBezTo>
                  <a:pt x="20213" y="19753"/>
                  <a:pt x="20147" y="19918"/>
                  <a:pt x="20021" y="20043"/>
                </a:cubicBezTo>
                <a:cubicBezTo>
                  <a:pt x="19739" y="20326"/>
                  <a:pt x="19339" y="20326"/>
                  <a:pt x="19088" y="20043"/>
                </a:cubicBezTo>
                <a:lnTo>
                  <a:pt x="15285" y="16380"/>
                </a:lnTo>
                <a:lnTo>
                  <a:pt x="14328" y="17337"/>
                </a:lnTo>
                <a:lnTo>
                  <a:pt x="18108" y="20977"/>
                </a:lnTo>
                <a:cubicBezTo>
                  <a:pt x="18515" y="21385"/>
                  <a:pt x="19010" y="21600"/>
                  <a:pt x="19543" y="21600"/>
                </a:cubicBezTo>
                <a:cubicBezTo>
                  <a:pt x="20075" y="21600"/>
                  <a:pt x="20547" y="21385"/>
                  <a:pt x="20954" y="20977"/>
                </a:cubicBezTo>
                <a:cubicBezTo>
                  <a:pt x="21361" y="20664"/>
                  <a:pt x="21600" y="20098"/>
                  <a:pt x="21600" y="19565"/>
                </a:cubicBezTo>
                <a:cubicBezTo>
                  <a:pt x="21600" y="19031"/>
                  <a:pt x="21361" y="18528"/>
                  <a:pt x="20954" y="18152"/>
                </a:cubicBezTo>
                <a:lnTo>
                  <a:pt x="17294" y="14344"/>
                </a:lnTo>
                <a:close/>
              </a:path>
            </a:pathLst>
          </a:custGeom>
          <a:gradFill>
            <a:gsLst>
              <a:gs pos="0">
                <a:srgbClr val="00B0F0"/>
              </a:gs>
              <a:gs pos="100000">
                <a:srgbClr val="7030A0"/>
              </a:gs>
            </a:gsLst>
            <a:lin ang="2700000" scaled="1"/>
          </a:gradFill>
          <a:ln w="12700">
            <a:miter lim="400000"/>
          </a:ln>
        </p:spPr>
        <p:txBody>
          <a:bodyPr lIns="22853" rIns="22853" anchor="ctr"/>
          <a:lstStyle/>
          <a:p>
            <a:pPr defTabSz="304800" hangingPunct="0">
              <a:lnSpc>
                <a:spcPct val="93000"/>
              </a:lnSpc>
              <a:defRPr sz="1800">
                <a:latin typeface="+mj-lt"/>
                <a:ea typeface="+mj-ea"/>
                <a:cs typeface="+mj-cs"/>
                <a:sym typeface="Open Sans" panose="020B0606030504020204"/>
              </a:defRPr>
            </a:pPr>
            <a:endParaRPr sz="900" kern="0">
              <a:solidFill>
                <a:schemeClr val="bg1"/>
              </a:solidFill>
              <a:latin typeface="Arial" panose="020B0604020202020204"/>
              <a:ea typeface="微软雅黑" panose="020B0503020204020204" pitchFamily="34" charset="-122"/>
              <a:cs typeface="Open Sans" panose="020B0606030504020204"/>
              <a:sym typeface="Arial" panose="020B0604020202020204"/>
            </a:endParaRPr>
          </a:p>
        </p:txBody>
      </p:sp>
      <p:grpSp>
        <p:nvGrpSpPr>
          <p:cNvPr id="37" name="组合 36"/>
          <p:cNvGrpSpPr/>
          <p:nvPr/>
        </p:nvGrpSpPr>
        <p:grpSpPr>
          <a:xfrm>
            <a:off x="1409459" y="1807932"/>
            <a:ext cx="4335103" cy="1004428"/>
            <a:chOff x="7483988" y="3236385"/>
            <a:chExt cx="4336441" cy="1004737"/>
          </a:xfrm>
        </p:grpSpPr>
        <p:sp>
          <p:nvSpPr>
            <p:cNvPr id="38" name="矩形 37"/>
            <p:cNvSpPr/>
            <p:nvPr/>
          </p:nvSpPr>
          <p:spPr>
            <a:xfrm>
              <a:off x="7483988" y="3615759"/>
              <a:ext cx="4336441" cy="625363"/>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39" name="矩形 38"/>
            <p:cNvSpPr/>
            <p:nvPr/>
          </p:nvSpPr>
          <p:spPr>
            <a:xfrm>
              <a:off x="7483989" y="3236385"/>
              <a:ext cx="2050552" cy="43037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bg1"/>
                  </a:solidFill>
                  <a:latin typeface="Arial" panose="020B0604020202020204"/>
                  <a:ea typeface="微软雅黑" panose="020B0503020204020204" pitchFamily="34" charset="-122"/>
                  <a:sym typeface="Arial" panose="020B0604020202020204"/>
                </a:rPr>
                <a:t>标题文字添加</a:t>
              </a:r>
              <a:endParaRPr lang="zh-CN" altLang="en-US" sz="2000" b="1"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40" name="组合 39"/>
          <p:cNvGrpSpPr/>
          <p:nvPr/>
        </p:nvGrpSpPr>
        <p:grpSpPr>
          <a:xfrm>
            <a:off x="1409459" y="3056141"/>
            <a:ext cx="4335103" cy="1004428"/>
            <a:chOff x="7483988" y="3236385"/>
            <a:chExt cx="4336441" cy="1004737"/>
          </a:xfrm>
        </p:grpSpPr>
        <p:sp>
          <p:nvSpPr>
            <p:cNvPr id="41" name="矩形 40"/>
            <p:cNvSpPr/>
            <p:nvPr/>
          </p:nvSpPr>
          <p:spPr>
            <a:xfrm>
              <a:off x="7483988" y="3615759"/>
              <a:ext cx="4336441" cy="625363"/>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42" name="矩形 41"/>
            <p:cNvSpPr/>
            <p:nvPr/>
          </p:nvSpPr>
          <p:spPr>
            <a:xfrm>
              <a:off x="7483989" y="3236385"/>
              <a:ext cx="2050552" cy="43037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bg1"/>
                  </a:solidFill>
                  <a:latin typeface="Arial" panose="020B0604020202020204"/>
                  <a:ea typeface="微软雅黑" panose="020B0503020204020204" pitchFamily="34" charset="-122"/>
                  <a:sym typeface="Arial" panose="020B0604020202020204"/>
                </a:rPr>
                <a:t>标题文字添加</a:t>
              </a:r>
              <a:endParaRPr lang="zh-CN" altLang="en-US" sz="2000" b="1"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43" name="组合 42"/>
          <p:cNvGrpSpPr/>
          <p:nvPr/>
        </p:nvGrpSpPr>
        <p:grpSpPr>
          <a:xfrm>
            <a:off x="1409459" y="4289113"/>
            <a:ext cx="4335103" cy="1004428"/>
            <a:chOff x="7483988" y="3236385"/>
            <a:chExt cx="4336441" cy="1004737"/>
          </a:xfrm>
        </p:grpSpPr>
        <p:sp>
          <p:nvSpPr>
            <p:cNvPr id="44" name="矩形 43"/>
            <p:cNvSpPr/>
            <p:nvPr/>
          </p:nvSpPr>
          <p:spPr>
            <a:xfrm>
              <a:off x="7483988" y="3615759"/>
              <a:ext cx="4336441" cy="625363"/>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45" name="矩形 44"/>
            <p:cNvSpPr/>
            <p:nvPr/>
          </p:nvSpPr>
          <p:spPr>
            <a:xfrm>
              <a:off x="7483989" y="3236385"/>
              <a:ext cx="2050552" cy="43037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bg1"/>
                  </a:solidFill>
                  <a:latin typeface="Arial" panose="020B0604020202020204"/>
                  <a:ea typeface="微软雅黑" panose="020B0503020204020204" pitchFamily="34" charset="-122"/>
                  <a:sym typeface="Arial" panose="020B0604020202020204"/>
                </a:rPr>
                <a:t>标题文字添加</a:t>
              </a:r>
              <a:endParaRPr lang="zh-CN" altLang="en-US" sz="2000" b="1" dirty="0">
                <a:solidFill>
                  <a:schemeClr val="bg1"/>
                </a:solidFill>
                <a:latin typeface="Arial" panose="020B0604020202020204"/>
                <a:ea typeface="微软雅黑" panose="020B0503020204020204" pitchFamily="34" charset="-122"/>
                <a:sym typeface="Arial" panose="020B0604020202020204"/>
              </a:endParaRPr>
            </a:p>
          </p:txBody>
        </p:sp>
      </p:grpSp>
      <p:sp>
        <p:nvSpPr>
          <p:cNvPr id="46" name="矩形 45"/>
          <p:cNvSpPr/>
          <p:nvPr/>
        </p:nvSpPr>
        <p:spPr>
          <a:xfrm>
            <a:off x="6407418" y="2921098"/>
            <a:ext cx="2121249"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Arial" panose="020B0604020202020204"/>
                <a:ea typeface="微软雅黑" panose="020B0503020204020204" pitchFamily="34" charset="-122"/>
                <a:sym typeface="Arial" panose="020B0604020202020204"/>
              </a:rPr>
              <a:t>标题文字添加</a:t>
            </a:r>
            <a:endParaRPr lang="zh-CN" altLang="en-US" b="1" dirty="0">
              <a:solidFill>
                <a:schemeClr val="bg1"/>
              </a:solidFill>
              <a:latin typeface="Arial" panose="020B0604020202020204"/>
              <a:ea typeface="微软雅黑" panose="020B0503020204020204" pitchFamily="34" charset="-122"/>
              <a:sym typeface="Arial" panose="020B0604020202020204"/>
            </a:endParaRPr>
          </a:p>
        </p:txBody>
      </p:sp>
      <p:sp>
        <p:nvSpPr>
          <p:cNvPr id="47" name="矩形 46"/>
          <p:cNvSpPr/>
          <p:nvPr/>
        </p:nvSpPr>
        <p:spPr>
          <a:xfrm>
            <a:off x="8624772" y="2921098"/>
            <a:ext cx="2121249"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Arial" panose="020B0604020202020204"/>
                <a:ea typeface="微软雅黑" panose="020B0503020204020204" pitchFamily="34" charset="-122"/>
                <a:sym typeface="Arial" panose="020B0604020202020204"/>
              </a:rPr>
              <a:t>标题文字添加</a:t>
            </a:r>
            <a:endParaRPr lang="zh-CN" altLang="en-US" b="1" dirty="0">
              <a:solidFill>
                <a:schemeClr val="bg1"/>
              </a:solidFill>
              <a:latin typeface="Arial" panose="020B0604020202020204"/>
              <a:ea typeface="微软雅黑" panose="020B0503020204020204" pitchFamily="34" charset="-122"/>
              <a:sym typeface="Arial" panose="020B0604020202020204"/>
            </a:endParaRPr>
          </a:p>
        </p:txBody>
      </p:sp>
      <p:sp>
        <p:nvSpPr>
          <p:cNvPr id="48" name="矩形 47"/>
          <p:cNvSpPr/>
          <p:nvPr/>
        </p:nvSpPr>
        <p:spPr>
          <a:xfrm>
            <a:off x="6407418" y="4999113"/>
            <a:ext cx="2121249"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Arial" panose="020B0604020202020204"/>
                <a:ea typeface="微软雅黑" panose="020B0503020204020204" pitchFamily="34" charset="-122"/>
                <a:sym typeface="Arial" panose="020B0604020202020204"/>
              </a:rPr>
              <a:t>标题文字添加</a:t>
            </a:r>
            <a:endParaRPr lang="zh-CN" altLang="en-US" b="1" dirty="0">
              <a:solidFill>
                <a:schemeClr val="bg1"/>
              </a:solidFill>
              <a:latin typeface="Arial" panose="020B0604020202020204"/>
              <a:ea typeface="微软雅黑" panose="020B0503020204020204" pitchFamily="34" charset="-122"/>
              <a:sym typeface="Arial" panose="020B0604020202020204"/>
            </a:endParaRPr>
          </a:p>
        </p:txBody>
      </p:sp>
      <p:sp>
        <p:nvSpPr>
          <p:cNvPr id="49" name="矩形 48"/>
          <p:cNvSpPr/>
          <p:nvPr/>
        </p:nvSpPr>
        <p:spPr>
          <a:xfrm>
            <a:off x="8624772" y="4999113"/>
            <a:ext cx="2121249"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Arial" panose="020B0604020202020204"/>
                <a:ea typeface="微软雅黑" panose="020B0503020204020204" pitchFamily="34" charset="-122"/>
                <a:sym typeface="Arial" panose="020B0604020202020204"/>
              </a:rPr>
              <a:t>标题文字添加</a:t>
            </a:r>
            <a:endParaRPr lang="zh-CN" altLang="en-US" b="1" dirty="0">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fltVal val="0"/>
                                          </p:val>
                                        </p:tav>
                                        <p:tav tm="100000">
                                          <p:val>
                                            <p:strVal val="#ppt_w"/>
                                          </p:val>
                                        </p:tav>
                                      </p:tavLst>
                                    </p:anim>
                                    <p:anim calcmode="lin" valueType="num">
                                      <p:cBhvr>
                                        <p:cTn id="23" dur="500" fill="hold"/>
                                        <p:tgtEl>
                                          <p:spTgt spid="32"/>
                                        </p:tgtEl>
                                        <p:attrNameLst>
                                          <p:attrName>ppt_h</p:attrName>
                                        </p:attrNameLst>
                                      </p:cBhvr>
                                      <p:tavLst>
                                        <p:tav tm="0">
                                          <p:val>
                                            <p:fltVal val="0"/>
                                          </p:val>
                                        </p:tav>
                                        <p:tav tm="100000">
                                          <p:val>
                                            <p:strVal val="#ppt_h"/>
                                          </p:val>
                                        </p:tav>
                                      </p:tavLst>
                                    </p:anim>
                                    <p:animEffect transition="in" filter="fade">
                                      <p:cBhvr>
                                        <p:cTn id="24" dur="500"/>
                                        <p:tgtEl>
                                          <p:spTgt spid="3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animEffect transition="in" filter="fade">
                                      <p:cBhvr>
                                        <p:cTn id="29" dur="500"/>
                                        <p:tgtEl>
                                          <p:spTgt spid="3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p:cTn id="42" dur="500" fill="hold"/>
                                        <p:tgtEl>
                                          <p:spTgt spid="36"/>
                                        </p:tgtEl>
                                        <p:attrNameLst>
                                          <p:attrName>ppt_w</p:attrName>
                                        </p:attrNameLst>
                                      </p:cBhvr>
                                      <p:tavLst>
                                        <p:tav tm="0">
                                          <p:val>
                                            <p:fltVal val="0"/>
                                          </p:val>
                                        </p:tav>
                                        <p:tav tm="100000">
                                          <p:val>
                                            <p:strVal val="#ppt_w"/>
                                          </p:val>
                                        </p:tav>
                                      </p:tavLst>
                                    </p:anim>
                                    <p:anim calcmode="lin" valueType="num">
                                      <p:cBhvr>
                                        <p:cTn id="43" dur="500" fill="hold"/>
                                        <p:tgtEl>
                                          <p:spTgt spid="36"/>
                                        </p:tgtEl>
                                        <p:attrNameLst>
                                          <p:attrName>ppt_h</p:attrName>
                                        </p:attrNameLst>
                                      </p:cBhvr>
                                      <p:tavLst>
                                        <p:tav tm="0">
                                          <p:val>
                                            <p:fltVal val="0"/>
                                          </p:val>
                                        </p:tav>
                                        <p:tav tm="100000">
                                          <p:val>
                                            <p:strVal val="#ppt_h"/>
                                          </p:val>
                                        </p:tav>
                                      </p:tavLst>
                                    </p:anim>
                                    <p:animEffect transition="in" filter="fade">
                                      <p:cBhvr>
                                        <p:cTn id="44" dur="500"/>
                                        <p:tgtEl>
                                          <p:spTgt spid="36"/>
                                        </p:tgtEl>
                                      </p:cBhvr>
                                    </p:animEffect>
                                  </p:childTnLst>
                                </p:cTn>
                              </p:par>
                            </p:childTnLst>
                          </p:cTn>
                        </p:par>
                        <p:par>
                          <p:cTn id="45" fill="hold">
                            <p:stCondLst>
                              <p:cond delay="5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46"/>
                                        </p:tgtEl>
                                        <p:attrNameLst>
                                          <p:attrName>style.visibility</p:attrName>
                                        </p:attrNameLst>
                                      </p:cBhvr>
                                      <p:to>
                                        <p:strVal val="visible"/>
                                      </p:to>
                                    </p:set>
                                    <p:anim calcmode="lin" valueType="num">
                                      <p:cBhvr>
                                        <p:cTn id="48"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46"/>
                                        </p:tgtEl>
                                        <p:attrNameLst>
                                          <p:attrName>ppt_y</p:attrName>
                                        </p:attrNameLst>
                                      </p:cBhvr>
                                      <p:tavLst>
                                        <p:tav tm="0">
                                          <p:val>
                                            <p:strVal val="#ppt_y"/>
                                          </p:val>
                                        </p:tav>
                                        <p:tav tm="100000">
                                          <p:val>
                                            <p:strVal val="#ppt_y"/>
                                          </p:val>
                                        </p:tav>
                                      </p:tavLst>
                                    </p:anim>
                                    <p:anim calcmode="lin" valueType="num">
                                      <p:cBhvr>
                                        <p:cTn id="50"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46"/>
                                        </p:tgtEl>
                                      </p:cBhvr>
                                    </p:animEffect>
                                  </p:childTnLst>
                                </p:cTn>
                              </p:par>
                              <p:par>
                                <p:cTn id="53" presetID="41" presetClass="entr" presetSubtype="0" fill="hold" grpId="0" nodeType="withEffect">
                                  <p:stCondLst>
                                    <p:cond delay="0"/>
                                  </p:stCondLst>
                                  <p:iterate type="lt">
                                    <p:tmPct val="10000"/>
                                  </p:iterate>
                                  <p:childTnLst>
                                    <p:set>
                                      <p:cBhvr>
                                        <p:cTn id="54" dur="1" fill="hold">
                                          <p:stCondLst>
                                            <p:cond delay="0"/>
                                          </p:stCondLst>
                                        </p:cTn>
                                        <p:tgtEl>
                                          <p:spTgt spid="47"/>
                                        </p:tgtEl>
                                        <p:attrNameLst>
                                          <p:attrName>style.visibility</p:attrName>
                                        </p:attrNameLst>
                                      </p:cBhvr>
                                      <p:to>
                                        <p:strVal val="visible"/>
                                      </p:to>
                                    </p:set>
                                    <p:anim calcmode="lin" valueType="num">
                                      <p:cBhvr>
                                        <p:cTn id="55"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47"/>
                                        </p:tgtEl>
                                        <p:attrNameLst>
                                          <p:attrName>ppt_y</p:attrName>
                                        </p:attrNameLst>
                                      </p:cBhvr>
                                      <p:tavLst>
                                        <p:tav tm="0">
                                          <p:val>
                                            <p:strVal val="#ppt_y"/>
                                          </p:val>
                                        </p:tav>
                                        <p:tav tm="100000">
                                          <p:val>
                                            <p:strVal val="#ppt_y"/>
                                          </p:val>
                                        </p:tav>
                                      </p:tavLst>
                                    </p:anim>
                                    <p:anim calcmode="lin" valueType="num">
                                      <p:cBhvr>
                                        <p:cTn id="57"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47"/>
                                        </p:tgtEl>
                                      </p:cBhvr>
                                    </p:animEffect>
                                  </p:childTnLst>
                                </p:cTn>
                              </p:par>
                              <p:par>
                                <p:cTn id="60" presetID="41" presetClass="entr" presetSubtype="0" fill="hold" grpId="0" nodeType="withEffect">
                                  <p:stCondLst>
                                    <p:cond delay="0"/>
                                  </p:stCondLst>
                                  <p:iterate type="lt">
                                    <p:tmPct val="10000"/>
                                  </p:iterate>
                                  <p:childTnLst>
                                    <p:set>
                                      <p:cBhvr>
                                        <p:cTn id="61" dur="1" fill="hold">
                                          <p:stCondLst>
                                            <p:cond delay="0"/>
                                          </p:stCondLst>
                                        </p:cTn>
                                        <p:tgtEl>
                                          <p:spTgt spid="49"/>
                                        </p:tgtEl>
                                        <p:attrNameLst>
                                          <p:attrName>style.visibility</p:attrName>
                                        </p:attrNameLst>
                                      </p:cBhvr>
                                      <p:to>
                                        <p:strVal val="visible"/>
                                      </p:to>
                                    </p:set>
                                    <p:anim calcmode="lin" valueType="num">
                                      <p:cBhvr>
                                        <p:cTn id="62"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49"/>
                                        </p:tgtEl>
                                        <p:attrNameLst>
                                          <p:attrName>ppt_y</p:attrName>
                                        </p:attrNameLst>
                                      </p:cBhvr>
                                      <p:tavLst>
                                        <p:tav tm="0">
                                          <p:val>
                                            <p:strVal val="#ppt_y"/>
                                          </p:val>
                                        </p:tav>
                                        <p:tav tm="100000">
                                          <p:val>
                                            <p:strVal val="#ppt_y"/>
                                          </p:val>
                                        </p:tav>
                                      </p:tavLst>
                                    </p:anim>
                                    <p:anim calcmode="lin" valueType="num">
                                      <p:cBhvr>
                                        <p:cTn id="64"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49"/>
                                        </p:tgtEl>
                                      </p:cBhvr>
                                    </p:animEffect>
                                  </p:childTnLst>
                                </p:cTn>
                              </p:par>
                              <p:par>
                                <p:cTn id="67" presetID="41" presetClass="entr" presetSubtype="0" fill="hold" grpId="0" nodeType="withEffect">
                                  <p:stCondLst>
                                    <p:cond delay="0"/>
                                  </p:stCondLst>
                                  <p:iterate type="lt">
                                    <p:tmPct val="10000"/>
                                  </p:iterate>
                                  <p:childTnLst>
                                    <p:set>
                                      <p:cBhvr>
                                        <p:cTn id="68" dur="1" fill="hold">
                                          <p:stCondLst>
                                            <p:cond delay="0"/>
                                          </p:stCondLst>
                                        </p:cTn>
                                        <p:tgtEl>
                                          <p:spTgt spid="48"/>
                                        </p:tgtEl>
                                        <p:attrNameLst>
                                          <p:attrName>style.visibility</p:attrName>
                                        </p:attrNameLst>
                                      </p:cBhvr>
                                      <p:to>
                                        <p:strVal val="visible"/>
                                      </p:to>
                                    </p:set>
                                    <p:anim calcmode="lin" valueType="num">
                                      <p:cBhvr>
                                        <p:cTn id="69"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48"/>
                                        </p:tgtEl>
                                        <p:attrNameLst>
                                          <p:attrName>ppt_y</p:attrName>
                                        </p:attrNameLst>
                                      </p:cBhvr>
                                      <p:tavLst>
                                        <p:tav tm="0">
                                          <p:val>
                                            <p:strVal val="#ppt_y"/>
                                          </p:val>
                                        </p:tav>
                                        <p:tav tm="100000">
                                          <p:val>
                                            <p:strVal val="#ppt_y"/>
                                          </p:val>
                                        </p:tav>
                                      </p:tavLst>
                                    </p:anim>
                                    <p:anim calcmode="lin" valueType="num">
                                      <p:cBhvr>
                                        <p:cTn id="71"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48"/>
                                        </p:tgtEl>
                                      </p:cBhvr>
                                    </p:animEffect>
                                  </p:childTnLst>
                                </p:cTn>
                              </p:par>
                            </p:childTnLst>
                          </p:cTn>
                        </p:par>
                        <p:par>
                          <p:cTn id="74" fill="hold">
                            <p:stCondLst>
                              <p:cond delay="1250"/>
                            </p:stCondLst>
                            <p:childTnLst>
                              <p:par>
                                <p:cTn id="75" presetID="2" presetClass="entr" presetSubtype="8" fill="hold" nodeType="afterEffect">
                                  <p:stCondLst>
                                    <p:cond delay="0"/>
                                  </p:stCondLst>
                                  <p:childTnLst>
                                    <p:set>
                                      <p:cBhvr>
                                        <p:cTn id="76" dur="1" fill="hold">
                                          <p:stCondLst>
                                            <p:cond delay="0"/>
                                          </p:stCondLst>
                                        </p:cTn>
                                        <p:tgtEl>
                                          <p:spTgt spid="37"/>
                                        </p:tgtEl>
                                        <p:attrNameLst>
                                          <p:attrName>style.visibility</p:attrName>
                                        </p:attrNameLst>
                                      </p:cBhvr>
                                      <p:to>
                                        <p:strVal val="visible"/>
                                      </p:to>
                                    </p:set>
                                    <p:anim calcmode="lin" valueType="num">
                                      <p:cBhvr additive="base">
                                        <p:cTn id="77" dur="500" fill="hold"/>
                                        <p:tgtEl>
                                          <p:spTgt spid="37"/>
                                        </p:tgtEl>
                                        <p:attrNameLst>
                                          <p:attrName>ppt_x</p:attrName>
                                        </p:attrNameLst>
                                      </p:cBhvr>
                                      <p:tavLst>
                                        <p:tav tm="0">
                                          <p:val>
                                            <p:strVal val="0-#ppt_w/2"/>
                                          </p:val>
                                        </p:tav>
                                        <p:tav tm="100000">
                                          <p:val>
                                            <p:strVal val="#ppt_x"/>
                                          </p:val>
                                        </p:tav>
                                      </p:tavLst>
                                    </p:anim>
                                    <p:anim calcmode="lin" valueType="num">
                                      <p:cBhvr additive="base">
                                        <p:cTn id="78" dur="500" fill="hold"/>
                                        <p:tgtEl>
                                          <p:spTgt spid="37"/>
                                        </p:tgtEl>
                                        <p:attrNameLst>
                                          <p:attrName>ppt_y</p:attrName>
                                        </p:attrNameLst>
                                      </p:cBhvr>
                                      <p:tavLst>
                                        <p:tav tm="0">
                                          <p:val>
                                            <p:strVal val="#ppt_y"/>
                                          </p:val>
                                        </p:tav>
                                        <p:tav tm="100000">
                                          <p:val>
                                            <p:strVal val="#ppt_y"/>
                                          </p:val>
                                        </p:tav>
                                      </p:tavLst>
                                    </p:anim>
                                  </p:childTnLst>
                                </p:cTn>
                              </p:par>
                            </p:childTnLst>
                          </p:cTn>
                        </p:par>
                        <p:par>
                          <p:cTn id="79" fill="hold">
                            <p:stCondLst>
                              <p:cond delay="1750"/>
                            </p:stCondLst>
                            <p:childTnLst>
                              <p:par>
                                <p:cTn id="80" presetID="2" presetClass="entr" presetSubtype="8" fill="hold" nodeType="afterEffect">
                                  <p:stCondLst>
                                    <p:cond delay="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500" fill="hold"/>
                                        <p:tgtEl>
                                          <p:spTgt spid="40"/>
                                        </p:tgtEl>
                                        <p:attrNameLst>
                                          <p:attrName>ppt_x</p:attrName>
                                        </p:attrNameLst>
                                      </p:cBhvr>
                                      <p:tavLst>
                                        <p:tav tm="0">
                                          <p:val>
                                            <p:strVal val="0-#ppt_w/2"/>
                                          </p:val>
                                        </p:tav>
                                        <p:tav tm="100000">
                                          <p:val>
                                            <p:strVal val="#ppt_x"/>
                                          </p:val>
                                        </p:tav>
                                      </p:tavLst>
                                    </p:anim>
                                    <p:anim calcmode="lin" valueType="num">
                                      <p:cBhvr additive="base">
                                        <p:cTn id="83" dur="500" fill="hold"/>
                                        <p:tgtEl>
                                          <p:spTgt spid="40"/>
                                        </p:tgtEl>
                                        <p:attrNameLst>
                                          <p:attrName>ppt_y</p:attrName>
                                        </p:attrNameLst>
                                      </p:cBhvr>
                                      <p:tavLst>
                                        <p:tav tm="0">
                                          <p:val>
                                            <p:strVal val="#ppt_y"/>
                                          </p:val>
                                        </p:tav>
                                        <p:tav tm="100000">
                                          <p:val>
                                            <p:strVal val="#ppt_y"/>
                                          </p:val>
                                        </p:tav>
                                      </p:tavLst>
                                    </p:anim>
                                  </p:childTnLst>
                                </p:cTn>
                              </p:par>
                            </p:childTnLst>
                          </p:cTn>
                        </p:par>
                        <p:par>
                          <p:cTn id="84" fill="hold">
                            <p:stCondLst>
                              <p:cond delay="2250"/>
                            </p:stCondLst>
                            <p:childTnLst>
                              <p:par>
                                <p:cTn id="85" presetID="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 calcmode="lin" valueType="num">
                                      <p:cBhvr additive="base">
                                        <p:cTn id="87" dur="500" fill="hold"/>
                                        <p:tgtEl>
                                          <p:spTgt spid="43"/>
                                        </p:tgtEl>
                                        <p:attrNameLst>
                                          <p:attrName>ppt_x</p:attrName>
                                        </p:attrNameLst>
                                      </p:cBhvr>
                                      <p:tavLst>
                                        <p:tav tm="0">
                                          <p:val>
                                            <p:strVal val="0-#ppt_w/2"/>
                                          </p:val>
                                        </p:tav>
                                        <p:tav tm="100000">
                                          <p:val>
                                            <p:strVal val="#ppt_x"/>
                                          </p:val>
                                        </p:tav>
                                      </p:tavLst>
                                    </p:anim>
                                    <p:anim calcmode="lin" valueType="num">
                                      <p:cBhvr additive="base">
                                        <p:cTn id="88"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0" grpId="0" bldLvl="0" animBg="1"/>
      <p:bldP spid="31" grpId="0" bldLvl="0" animBg="1"/>
      <p:bldP spid="32" grpId="0" bldLvl="0" animBg="1"/>
      <p:bldP spid="33" grpId="0" bldLvl="0" animBg="1"/>
      <p:bldP spid="34" grpId="0" bldLvl="0" animBg="1"/>
      <p:bldP spid="35" grpId="0" bldLvl="0" animBg="1"/>
      <p:bldP spid="36" grpId="0" bldLvl="0" animBg="1"/>
      <p:bldP spid="46" grpId="0"/>
      <p:bldP spid="47" grpId="0"/>
      <p:bldP spid="48" grpId="0"/>
      <p:bldP spid="4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91728" y="206477"/>
            <a:ext cx="280220" cy="2802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 name="PA-文本框 6"/>
          <p:cNvSpPr txBox="1"/>
          <p:nvPr>
            <p:custDataLst>
              <p:tags r:id="rId1"/>
            </p:custDataLst>
          </p:nvPr>
        </p:nvSpPr>
        <p:spPr>
          <a:xfrm>
            <a:off x="471948" y="146532"/>
            <a:ext cx="1954381" cy="400110"/>
          </a:xfrm>
          <a:prstGeom prst="rect">
            <a:avLst/>
          </a:prstGeom>
          <a:noFill/>
        </p:spPr>
        <p:txBody>
          <a:bodyPr wrap="none" rtlCol="0">
            <a:spAutoFit/>
            <a:scene3d>
              <a:camera prst="orthographicFront"/>
              <a:lightRig rig="threePt" dir="t"/>
            </a:scene3d>
            <a:sp3d contourW="12700"/>
          </a:bodyPr>
          <a:lstStyle/>
          <a:p>
            <a:pPr algn="ctr"/>
            <a:r>
              <a:rPr lang="zh-CN" altLang="en-US" sz="20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2000" b="1" spc="300" dirty="0">
              <a:solidFill>
                <a:schemeClr val="bg1"/>
              </a:solidFill>
              <a:latin typeface="Arial" panose="020B0604020202020204"/>
              <a:ea typeface="微软雅黑" panose="020B0503020204020204" pitchFamily="34" charset="-122"/>
              <a:sym typeface="Arial" panose="020B0604020202020204"/>
            </a:endParaRPr>
          </a:p>
        </p:txBody>
      </p:sp>
      <p:grpSp>
        <p:nvGrpSpPr>
          <p:cNvPr id="8" name="组合 7"/>
          <p:cNvGrpSpPr/>
          <p:nvPr/>
        </p:nvGrpSpPr>
        <p:grpSpPr>
          <a:xfrm>
            <a:off x="1701096" y="-1521638"/>
            <a:ext cx="8841507" cy="7182078"/>
            <a:chOff x="1274622" y="-1142579"/>
            <a:chExt cx="6633541" cy="5388517"/>
          </a:xfrm>
        </p:grpSpPr>
        <p:sp>
          <p:nvSpPr>
            <p:cNvPr id="9" name="Arc 54"/>
            <p:cNvSpPr/>
            <p:nvPr/>
          </p:nvSpPr>
          <p:spPr>
            <a:xfrm rot="10800000">
              <a:off x="1571009" y="-1142578"/>
              <a:ext cx="6047299" cy="5092130"/>
            </a:xfrm>
            <a:prstGeom prst="arc">
              <a:avLst>
                <a:gd name="adj1" fmla="val 19445014"/>
                <a:gd name="adj2" fmla="val 0"/>
              </a:avLst>
            </a:prstGeom>
            <a:ln w="38100">
              <a:solidFill>
                <a:schemeClr val="bg1"/>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endParaRPr sz="1705" dirty="0">
                <a:latin typeface="Arial" panose="020B0604020202020204"/>
                <a:ea typeface="微软雅黑" panose="020B0503020204020204" pitchFamily="34" charset="-122"/>
                <a:sym typeface="Arial" panose="020B0604020202020204"/>
              </a:endParaRPr>
            </a:p>
          </p:txBody>
        </p:sp>
        <p:sp>
          <p:nvSpPr>
            <p:cNvPr id="10" name="Arc 55"/>
            <p:cNvSpPr/>
            <p:nvPr/>
          </p:nvSpPr>
          <p:spPr>
            <a:xfrm rot="10800000">
              <a:off x="1577541" y="-1142578"/>
              <a:ext cx="6047299" cy="5092130"/>
            </a:xfrm>
            <a:prstGeom prst="arc">
              <a:avLst>
                <a:gd name="adj1" fmla="val 16227456"/>
                <a:gd name="adj2" fmla="val 19322291"/>
              </a:avLst>
            </a:prstGeom>
            <a:ln w="38100">
              <a:solidFill>
                <a:schemeClr val="bg1"/>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endParaRPr sz="1705">
                <a:latin typeface="Arial" panose="020B0604020202020204"/>
                <a:ea typeface="微软雅黑" panose="020B0503020204020204" pitchFamily="34" charset="-122"/>
                <a:sym typeface="Arial" panose="020B0604020202020204"/>
              </a:endParaRPr>
            </a:p>
          </p:txBody>
        </p:sp>
        <p:grpSp>
          <p:nvGrpSpPr>
            <p:cNvPr id="11" name="组合 10"/>
            <p:cNvGrpSpPr/>
            <p:nvPr/>
          </p:nvGrpSpPr>
          <p:grpSpPr>
            <a:xfrm>
              <a:off x="1274622" y="-1142579"/>
              <a:ext cx="6633541" cy="5388517"/>
              <a:chOff x="1274622" y="-1142579"/>
              <a:chExt cx="6633541" cy="5388517"/>
            </a:xfrm>
          </p:grpSpPr>
          <p:sp>
            <p:nvSpPr>
              <p:cNvPr id="12" name="Arc 56"/>
              <p:cNvSpPr/>
              <p:nvPr/>
            </p:nvSpPr>
            <p:spPr>
              <a:xfrm rot="10800000">
                <a:off x="1571009" y="-1142579"/>
                <a:ext cx="6047299" cy="5092130"/>
              </a:xfrm>
              <a:prstGeom prst="arc">
                <a:avLst>
                  <a:gd name="adj1" fmla="val 13108932"/>
                  <a:gd name="adj2" fmla="val 16162792"/>
                </a:avLst>
              </a:prstGeom>
              <a:ln w="38100">
                <a:solidFill>
                  <a:schemeClr val="bg1"/>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endParaRPr sz="1705">
                  <a:latin typeface="Arial" panose="020B0604020202020204"/>
                  <a:ea typeface="微软雅黑" panose="020B0503020204020204" pitchFamily="34" charset="-122"/>
                  <a:sym typeface="Arial" panose="020B0604020202020204"/>
                </a:endParaRPr>
              </a:p>
            </p:txBody>
          </p:sp>
          <p:grpSp>
            <p:nvGrpSpPr>
              <p:cNvPr id="13" name="组合 12"/>
              <p:cNvGrpSpPr/>
              <p:nvPr/>
            </p:nvGrpSpPr>
            <p:grpSpPr>
              <a:xfrm>
                <a:off x="1274622" y="-1139314"/>
                <a:ext cx="6633541" cy="5385252"/>
                <a:chOff x="1274622" y="-1139314"/>
                <a:chExt cx="6633541" cy="5385252"/>
              </a:xfrm>
            </p:grpSpPr>
            <p:sp>
              <p:nvSpPr>
                <p:cNvPr id="14" name="Arc 53"/>
                <p:cNvSpPr/>
                <p:nvPr/>
              </p:nvSpPr>
              <p:spPr>
                <a:xfrm rot="10800000">
                  <a:off x="1567743" y="-1139314"/>
                  <a:ext cx="6047299" cy="5092130"/>
                </a:xfrm>
                <a:prstGeom prst="arc">
                  <a:avLst>
                    <a:gd name="adj1" fmla="val 10784482"/>
                    <a:gd name="adj2" fmla="val 13050527"/>
                  </a:avLst>
                </a:prstGeom>
                <a:ln w="38100">
                  <a:solidFill>
                    <a:schemeClr val="tx1">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endParaRPr sz="1705">
                    <a:latin typeface="Arial" panose="020B0604020202020204"/>
                    <a:ea typeface="微软雅黑" panose="020B0503020204020204" pitchFamily="34" charset="-122"/>
                    <a:sym typeface="Arial" panose="020B0604020202020204"/>
                  </a:endParaRPr>
                </a:p>
              </p:txBody>
            </p:sp>
            <p:sp>
              <p:nvSpPr>
                <p:cNvPr id="15" name="Oval 58"/>
                <p:cNvSpPr/>
                <p:nvPr/>
              </p:nvSpPr>
              <p:spPr>
                <a:xfrm>
                  <a:off x="1274622" y="1113631"/>
                  <a:ext cx="586241" cy="586241"/>
                </a:xfrm>
                <a:prstGeom prst="ellipse">
                  <a:avLst/>
                </a:prstGeom>
                <a:gradFill>
                  <a:gsLst>
                    <a:gs pos="0">
                      <a:srgbClr val="00B0F0"/>
                    </a:gs>
                    <a:gs pos="100000">
                      <a:srgbClr val="7030A0"/>
                    </a:gs>
                  </a:gsLst>
                  <a:lin ang="270000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05">
                    <a:latin typeface="Arial" panose="020B0604020202020204"/>
                    <a:ea typeface="微软雅黑" panose="020B0503020204020204" pitchFamily="34" charset="-122"/>
                    <a:sym typeface="Arial" panose="020B0604020202020204"/>
                  </a:endParaRPr>
                </a:p>
              </p:txBody>
            </p:sp>
            <p:sp>
              <p:nvSpPr>
                <p:cNvPr id="16" name="Oval 63"/>
                <p:cNvSpPr/>
                <p:nvPr/>
              </p:nvSpPr>
              <p:spPr>
                <a:xfrm>
                  <a:off x="4280819" y="3659697"/>
                  <a:ext cx="586241" cy="586241"/>
                </a:xfrm>
                <a:prstGeom prst="ellipse">
                  <a:avLst/>
                </a:prstGeom>
                <a:gradFill>
                  <a:gsLst>
                    <a:gs pos="0">
                      <a:srgbClr val="00B0F0"/>
                    </a:gs>
                    <a:gs pos="100000">
                      <a:srgbClr val="7030A0"/>
                    </a:gs>
                  </a:gsLst>
                  <a:lin ang="270000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05">
                    <a:latin typeface="Arial" panose="020B0604020202020204"/>
                    <a:ea typeface="微软雅黑" panose="020B0503020204020204" pitchFamily="34" charset="-122"/>
                    <a:sym typeface="Arial" panose="020B0604020202020204"/>
                  </a:endParaRPr>
                </a:p>
              </p:txBody>
            </p:sp>
            <p:sp>
              <p:nvSpPr>
                <p:cNvPr id="17" name="Oval 68"/>
                <p:cNvSpPr/>
                <p:nvPr/>
              </p:nvSpPr>
              <p:spPr>
                <a:xfrm>
                  <a:off x="7321922" y="1105854"/>
                  <a:ext cx="586241" cy="586241"/>
                </a:xfrm>
                <a:prstGeom prst="ellipse">
                  <a:avLst/>
                </a:prstGeom>
                <a:gradFill>
                  <a:gsLst>
                    <a:gs pos="0">
                      <a:srgbClr val="00B0F0"/>
                    </a:gs>
                    <a:gs pos="100000">
                      <a:srgbClr val="7030A0"/>
                    </a:gs>
                  </a:gsLst>
                  <a:lin ang="270000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05">
                    <a:latin typeface="Arial" panose="020B0604020202020204"/>
                    <a:ea typeface="微软雅黑" panose="020B0503020204020204" pitchFamily="34" charset="-122"/>
                    <a:sym typeface="Arial" panose="020B0604020202020204"/>
                  </a:endParaRPr>
                </a:p>
              </p:txBody>
            </p:sp>
            <p:sp>
              <p:nvSpPr>
                <p:cNvPr id="18" name="Oval 73"/>
                <p:cNvSpPr/>
                <p:nvPr/>
              </p:nvSpPr>
              <p:spPr>
                <a:xfrm>
                  <a:off x="6552561" y="2820375"/>
                  <a:ext cx="586241" cy="586241"/>
                </a:xfrm>
                <a:prstGeom prst="ellipse">
                  <a:avLst/>
                </a:prstGeom>
                <a:gradFill>
                  <a:gsLst>
                    <a:gs pos="0">
                      <a:srgbClr val="00B0F0"/>
                    </a:gs>
                    <a:gs pos="100000">
                      <a:srgbClr val="7030A0"/>
                    </a:gs>
                  </a:gsLst>
                  <a:lin ang="270000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05">
                    <a:latin typeface="Arial" panose="020B0604020202020204"/>
                    <a:ea typeface="微软雅黑" panose="020B0503020204020204" pitchFamily="34" charset="-122"/>
                    <a:sym typeface="Arial" panose="020B0604020202020204"/>
                  </a:endParaRPr>
                </a:p>
              </p:txBody>
            </p:sp>
            <p:sp>
              <p:nvSpPr>
                <p:cNvPr id="19" name="Oval 78"/>
                <p:cNvSpPr/>
                <p:nvPr/>
              </p:nvSpPr>
              <p:spPr>
                <a:xfrm>
                  <a:off x="2080448" y="2828154"/>
                  <a:ext cx="586241" cy="586241"/>
                </a:xfrm>
                <a:prstGeom prst="ellipse">
                  <a:avLst/>
                </a:prstGeom>
                <a:gradFill>
                  <a:gsLst>
                    <a:gs pos="0">
                      <a:srgbClr val="00B0F0"/>
                    </a:gs>
                    <a:gs pos="100000">
                      <a:srgbClr val="7030A0"/>
                    </a:gs>
                  </a:gsLst>
                  <a:lin ang="270000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05">
                    <a:latin typeface="Arial" panose="020B0604020202020204"/>
                    <a:ea typeface="微软雅黑" panose="020B0503020204020204" pitchFamily="34" charset="-122"/>
                    <a:sym typeface="Arial" panose="020B0604020202020204"/>
                  </a:endParaRPr>
                </a:p>
              </p:txBody>
            </p:sp>
          </p:grpSp>
        </p:grpSp>
      </p:grpSp>
      <p:grpSp>
        <p:nvGrpSpPr>
          <p:cNvPr id="20" name="Group 22"/>
          <p:cNvGrpSpPr/>
          <p:nvPr/>
        </p:nvGrpSpPr>
        <p:grpSpPr>
          <a:xfrm>
            <a:off x="4884861" y="3610002"/>
            <a:ext cx="2548255" cy="1082125"/>
            <a:chOff x="1762632" y="1197195"/>
            <a:chExt cx="2549181" cy="1082518"/>
          </a:xfrm>
        </p:grpSpPr>
        <p:sp>
          <p:nvSpPr>
            <p:cNvPr id="21" name="TextBox 23"/>
            <p:cNvSpPr txBox="1"/>
            <p:nvPr/>
          </p:nvSpPr>
          <p:spPr>
            <a:xfrm>
              <a:off x="1762632" y="1197195"/>
              <a:ext cx="2549181" cy="388226"/>
            </a:xfrm>
            <a:prstGeom prst="rect">
              <a:avLst/>
            </a:prstGeom>
            <a:noFill/>
          </p:spPr>
          <p:txBody>
            <a:bodyPr wrap="none" lIns="0" tIns="0" rIns="0" bIns="0" anchor="b" anchorCtr="1">
              <a:normAutofit/>
            </a:bodyPr>
            <a:lstStyle/>
            <a:p>
              <a:pPr algn="ctr"/>
              <a:r>
                <a:rPr lang="zh-CN" altLang="en-US" sz="2135" b="1" dirty="0">
                  <a:solidFill>
                    <a:schemeClr val="bg1"/>
                  </a:solidFill>
                  <a:latin typeface="Arial" panose="020B0604020202020204"/>
                  <a:ea typeface="微软雅黑" panose="020B0503020204020204" pitchFamily="34" charset="-122"/>
                  <a:sym typeface="Arial" panose="020B0604020202020204"/>
                </a:rPr>
                <a:t>标题文本预设</a:t>
              </a:r>
              <a:endParaRPr lang="zh-CN" altLang="en-US" sz="2135" b="1" dirty="0">
                <a:solidFill>
                  <a:schemeClr val="bg1"/>
                </a:solidFill>
                <a:latin typeface="Arial" panose="020B0604020202020204"/>
                <a:ea typeface="微软雅黑" panose="020B0503020204020204" pitchFamily="34" charset="-122"/>
                <a:sym typeface="Arial" panose="020B0604020202020204"/>
              </a:endParaRPr>
            </a:p>
          </p:txBody>
        </p:sp>
        <p:sp>
          <p:nvSpPr>
            <p:cNvPr id="22" name="TextBox 24"/>
            <p:cNvSpPr txBox="1"/>
            <p:nvPr/>
          </p:nvSpPr>
          <p:spPr>
            <a:xfrm>
              <a:off x="1762632" y="1585420"/>
              <a:ext cx="2549181" cy="694293"/>
            </a:xfrm>
            <a:prstGeom prst="rect">
              <a:avLst/>
            </a:prstGeom>
          </p:spPr>
          <p:txBody>
            <a:bodyPr vert="horz" wrap="square" lIns="0" tIns="95965" rIns="0" bIns="0" anchor="t" anchorCtr="1">
              <a:normAutofit fontScale="77500" lnSpcReduction="20000"/>
            </a:bodyPr>
            <a:lstStyle/>
            <a:p>
              <a:pPr algn="ctr">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23" name="Group 25"/>
          <p:cNvGrpSpPr/>
          <p:nvPr/>
        </p:nvGrpSpPr>
        <p:grpSpPr>
          <a:xfrm>
            <a:off x="9517160" y="3777141"/>
            <a:ext cx="2262132" cy="1101926"/>
            <a:chOff x="9305653" y="3302983"/>
            <a:chExt cx="2262955" cy="1102327"/>
          </a:xfrm>
        </p:grpSpPr>
        <p:sp>
          <p:nvSpPr>
            <p:cNvPr id="24" name="TextBox 26"/>
            <p:cNvSpPr txBox="1"/>
            <p:nvPr/>
          </p:nvSpPr>
          <p:spPr>
            <a:xfrm>
              <a:off x="9305653" y="3302983"/>
              <a:ext cx="2262955" cy="291403"/>
            </a:xfrm>
            <a:prstGeom prst="rect">
              <a:avLst/>
            </a:prstGeom>
            <a:noFill/>
          </p:spPr>
          <p:txBody>
            <a:bodyPr wrap="none" lIns="383860" tIns="0" rIns="0" bIns="0" anchor="b" anchorCtr="0">
              <a:normAutofit fontScale="92500" lnSpcReduction="10000"/>
            </a:bodyPr>
            <a:lstStyle/>
            <a:p>
              <a:pPr algn="ctr"/>
              <a:r>
                <a:rPr lang="zh-CN" altLang="en-US" sz="2135" b="1" dirty="0">
                  <a:solidFill>
                    <a:schemeClr val="bg1"/>
                  </a:solidFill>
                  <a:latin typeface="Arial" panose="020B0604020202020204"/>
                  <a:ea typeface="微软雅黑" panose="020B0503020204020204" pitchFamily="34" charset="-122"/>
                  <a:sym typeface="Arial" panose="020B0604020202020204"/>
                </a:rPr>
                <a:t>标题文本预设</a:t>
              </a:r>
              <a:endParaRPr lang="zh-CN" altLang="en-US" sz="2135" b="1" dirty="0">
                <a:solidFill>
                  <a:schemeClr val="bg1"/>
                </a:solidFill>
                <a:latin typeface="Arial" panose="020B0604020202020204"/>
                <a:ea typeface="微软雅黑" panose="020B0503020204020204" pitchFamily="34" charset="-122"/>
                <a:sym typeface="Arial" panose="020B0604020202020204"/>
              </a:endParaRPr>
            </a:p>
          </p:txBody>
        </p:sp>
        <p:sp>
          <p:nvSpPr>
            <p:cNvPr id="25" name="TextBox 27"/>
            <p:cNvSpPr txBox="1"/>
            <p:nvPr/>
          </p:nvSpPr>
          <p:spPr>
            <a:xfrm>
              <a:off x="9305653" y="3594386"/>
              <a:ext cx="2262955" cy="810924"/>
            </a:xfrm>
            <a:prstGeom prst="rect">
              <a:avLst/>
            </a:prstGeom>
          </p:spPr>
          <p:txBody>
            <a:bodyPr vert="horz" wrap="square" lIns="383860" tIns="95965" rIns="0" bIns="0" anchor="t" anchorCtr="0">
              <a:normAutofit fontScale="85000" lnSpcReduction="10000"/>
            </a:bodyPr>
            <a:lstStyle/>
            <a:p>
              <a:pPr algn="just">
                <a:lnSpc>
                  <a:spcPct val="130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26" name="Group 28"/>
          <p:cNvGrpSpPr/>
          <p:nvPr/>
        </p:nvGrpSpPr>
        <p:grpSpPr>
          <a:xfrm>
            <a:off x="513007" y="3777142"/>
            <a:ext cx="2262132" cy="1072668"/>
            <a:chOff x="9305653" y="3302983"/>
            <a:chExt cx="2262955" cy="1073058"/>
          </a:xfrm>
        </p:grpSpPr>
        <p:sp>
          <p:nvSpPr>
            <p:cNvPr id="27" name="TextBox 29"/>
            <p:cNvSpPr txBox="1"/>
            <p:nvPr/>
          </p:nvSpPr>
          <p:spPr>
            <a:xfrm>
              <a:off x="9305653" y="3302983"/>
              <a:ext cx="2262955" cy="291403"/>
            </a:xfrm>
            <a:prstGeom prst="rect">
              <a:avLst/>
            </a:prstGeom>
            <a:noFill/>
          </p:spPr>
          <p:txBody>
            <a:bodyPr wrap="none" lIns="0" tIns="0" rIns="383860" bIns="0" anchor="ctr" anchorCtr="0">
              <a:normAutofit fontScale="92500" lnSpcReduction="10000"/>
            </a:bodyPr>
            <a:lstStyle/>
            <a:p>
              <a:pPr algn="ctr"/>
              <a:r>
                <a:rPr lang="zh-CN" altLang="en-US" sz="2135" b="1" dirty="0">
                  <a:solidFill>
                    <a:schemeClr val="bg1"/>
                  </a:solidFill>
                  <a:latin typeface="Arial" panose="020B0604020202020204"/>
                  <a:ea typeface="微软雅黑" panose="020B0503020204020204" pitchFamily="34" charset="-122"/>
                  <a:sym typeface="Arial" panose="020B0604020202020204"/>
                </a:rPr>
                <a:t>标题文本预设</a:t>
              </a:r>
              <a:endParaRPr lang="zh-CN" altLang="en-US" sz="2135" b="1" dirty="0">
                <a:solidFill>
                  <a:schemeClr val="bg1"/>
                </a:solidFill>
                <a:latin typeface="Arial" panose="020B0604020202020204"/>
                <a:ea typeface="微软雅黑" panose="020B0503020204020204" pitchFamily="34" charset="-122"/>
                <a:sym typeface="Arial" panose="020B0604020202020204"/>
              </a:endParaRPr>
            </a:p>
          </p:txBody>
        </p:sp>
        <p:sp>
          <p:nvSpPr>
            <p:cNvPr id="28" name="TextBox 30"/>
            <p:cNvSpPr txBox="1"/>
            <p:nvPr/>
          </p:nvSpPr>
          <p:spPr>
            <a:xfrm>
              <a:off x="9305653" y="3594386"/>
              <a:ext cx="2262955" cy="781655"/>
            </a:xfrm>
            <a:prstGeom prst="rect">
              <a:avLst/>
            </a:prstGeom>
          </p:spPr>
          <p:txBody>
            <a:bodyPr vert="horz" wrap="square" lIns="0" tIns="0" rIns="383860" bIns="0" anchor="ctr" anchorCtr="0">
              <a:normAutofit/>
            </a:bodyPr>
            <a:lstStyle/>
            <a:p>
              <a:pPr algn="r">
                <a:lnSpc>
                  <a:spcPct val="130000"/>
                </a:lnSpc>
              </a:pPr>
              <a:r>
                <a:rPr lang="zh-CN" altLang="en-US" sz="12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29" name="Group 35"/>
          <p:cNvGrpSpPr/>
          <p:nvPr/>
        </p:nvGrpSpPr>
        <p:grpSpPr>
          <a:xfrm>
            <a:off x="2482466" y="1485549"/>
            <a:ext cx="2262132" cy="1639982"/>
            <a:chOff x="9305653" y="3302983"/>
            <a:chExt cx="2262955" cy="1640578"/>
          </a:xfrm>
        </p:grpSpPr>
        <p:sp>
          <p:nvSpPr>
            <p:cNvPr id="30" name="TextBox 36"/>
            <p:cNvSpPr txBox="1"/>
            <p:nvPr/>
          </p:nvSpPr>
          <p:spPr>
            <a:xfrm>
              <a:off x="9305653" y="3302983"/>
              <a:ext cx="2262955" cy="291403"/>
            </a:xfrm>
            <a:prstGeom prst="rect">
              <a:avLst/>
            </a:prstGeom>
            <a:noFill/>
          </p:spPr>
          <p:txBody>
            <a:bodyPr wrap="none" lIns="383860" tIns="0" rIns="0" bIns="0" anchor="b" anchorCtr="0">
              <a:normAutofit fontScale="92500" lnSpcReduction="10000"/>
            </a:bodyPr>
            <a:lstStyle/>
            <a:p>
              <a:pPr algn="ctr"/>
              <a:r>
                <a:rPr lang="zh-CN" altLang="en-US" sz="2135" b="1" dirty="0">
                  <a:solidFill>
                    <a:schemeClr val="bg1"/>
                  </a:solidFill>
                  <a:latin typeface="Arial" panose="020B0604020202020204"/>
                  <a:ea typeface="微软雅黑" panose="020B0503020204020204" pitchFamily="34" charset="-122"/>
                  <a:sym typeface="Arial" panose="020B0604020202020204"/>
                </a:rPr>
                <a:t>标题文本预设</a:t>
              </a:r>
              <a:endParaRPr lang="zh-CN" altLang="en-US" sz="2135" b="1" dirty="0">
                <a:solidFill>
                  <a:schemeClr val="bg1"/>
                </a:solidFill>
                <a:latin typeface="Arial" panose="020B0604020202020204"/>
                <a:ea typeface="微软雅黑" panose="020B0503020204020204" pitchFamily="34" charset="-122"/>
                <a:sym typeface="Arial" panose="020B0604020202020204"/>
              </a:endParaRPr>
            </a:p>
          </p:txBody>
        </p:sp>
        <p:sp>
          <p:nvSpPr>
            <p:cNvPr id="31" name="TextBox 37"/>
            <p:cNvSpPr txBox="1"/>
            <p:nvPr/>
          </p:nvSpPr>
          <p:spPr>
            <a:xfrm>
              <a:off x="9305653" y="3594387"/>
              <a:ext cx="2262955" cy="1349174"/>
            </a:xfrm>
            <a:prstGeom prst="rect">
              <a:avLst/>
            </a:prstGeom>
          </p:spPr>
          <p:txBody>
            <a:bodyPr vert="horz" wrap="square" lIns="383860" tIns="95965" rIns="0" bIns="0" anchor="t" anchorCtr="0">
              <a:normAutofit/>
            </a:bodyPr>
            <a:lstStyle/>
            <a:p>
              <a:pPr algn="just">
                <a:lnSpc>
                  <a:spcPct val="130000"/>
                </a:lnSpc>
              </a:pPr>
              <a:r>
                <a:rPr lang="zh-CN" altLang="en-US" sz="12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32" name="Group 38"/>
          <p:cNvGrpSpPr/>
          <p:nvPr/>
        </p:nvGrpSpPr>
        <p:grpSpPr>
          <a:xfrm>
            <a:off x="7499097" y="1485547"/>
            <a:ext cx="2262132" cy="1239152"/>
            <a:chOff x="9305653" y="3302983"/>
            <a:chExt cx="2262955" cy="1239603"/>
          </a:xfrm>
        </p:grpSpPr>
        <p:sp>
          <p:nvSpPr>
            <p:cNvPr id="33" name="TextBox 39"/>
            <p:cNvSpPr txBox="1"/>
            <p:nvPr/>
          </p:nvSpPr>
          <p:spPr>
            <a:xfrm>
              <a:off x="9305653" y="3302983"/>
              <a:ext cx="2262955" cy="291403"/>
            </a:xfrm>
            <a:prstGeom prst="rect">
              <a:avLst/>
            </a:prstGeom>
            <a:noFill/>
          </p:spPr>
          <p:txBody>
            <a:bodyPr wrap="none" lIns="0" tIns="0" rIns="383860" bIns="0" anchor="ctr" anchorCtr="0">
              <a:normAutofit fontScale="92500" lnSpcReduction="10000"/>
            </a:bodyPr>
            <a:lstStyle/>
            <a:p>
              <a:pPr algn="ctr"/>
              <a:r>
                <a:rPr lang="zh-CN" altLang="en-US" sz="2135" b="1" dirty="0">
                  <a:solidFill>
                    <a:schemeClr val="bg1"/>
                  </a:solidFill>
                  <a:latin typeface="Arial" panose="020B0604020202020204"/>
                  <a:ea typeface="微软雅黑" panose="020B0503020204020204" pitchFamily="34" charset="-122"/>
                  <a:sym typeface="Arial" panose="020B0604020202020204"/>
                </a:rPr>
                <a:t>标题文本预设</a:t>
              </a:r>
              <a:endParaRPr lang="zh-CN" altLang="en-US" sz="2135" b="1" dirty="0">
                <a:solidFill>
                  <a:schemeClr val="bg1"/>
                </a:solidFill>
                <a:latin typeface="Arial" panose="020B0604020202020204"/>
                <a:ea typeface="微软雅黑" panose="020B0503020204020204" pitchFamily="34" charset="-122"/>
                <a:sym typeface="Arial" panose="020B0604020202020204"/>
              </a:endParaRPr>
            </a:p>
          </p:txBody>
        </p:sp>
        <p:sp>
          <p:nvSpPr>
            <p:cNvPr id="34" name="TextBox 40"/>
            <p:cNvSpPr txBox="1"/>
            <p:nvPr/>
          </p:nvSpPr>
          <p:spPr>
            <a:xfrm>
              <a:off x="9305653" y="3428344"/>
              <a:ext cx="2262955" cy="1114242"/>
            </a:xfrm>
            <a:prstGeom prst="rect">
              <a:avLst/>
            </a:prstGeom>
          </p:spPr>
          <p:txBody>
            <a:bodyPr vert="horz" wrap="square" lIns="0" tIns="0" rIns="383860" bIns="0" anchor="ctr" anchorCtr="0">
              <a:normAutofit/>
            </a:bodyPr>
            <a:lstStyle/>
            <a:p>
              <a:pPr algn="r">
                <a:lnSpc>
                  <a:spcPct val="130000"/>
                </a:lnSpc>
              </a:pPr>
              <a:r>
                <a:rPr lang="zh-CN" altLang="en-US" sz="12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gr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1000"/>
                                        <p:tgtEl>
                                          <p:spTgt spid="26"/>
                                        </p:tgtEl>
                                      </p:cBhvr>
                                    </p:animEffect>
                                    <p:anim calcmode="lin" valueType="num">
                                      <p:cBhvr>
                                        <p:cTn id="12" dur="1000" fill="hold"/>
                                        <p:tgtEl>
                                          <p:spTgt spid="26"/>
                                        </p:tgtEl>
                                        <p:attrNameLst>
                                          <p:attrName>ppt_x</p:attrName>
                                        </p:attrNameLst>
                                      </p:cBhvr>
                                      <p:tavLst>
                                        <p:tav tm="0">
                                          <p:val>
                                            <p:strVal val="#ppt_x"/>
                                          </p:val>
                                        </p:tav>
                                        <p:tav tm="100000">
                                          <p:val>
                                            <p:strVal val="#ppt_x"/>
                                          </p:val>
                                        </p:tav>
                                      </p:tavLst>
                                    </p:anim>
                                    <p:anim calcmode="lin" valueType="num">
                                      <p:cBhvr>
                                        <p:cTn id="13" dur="1000" fill="hold"/>
                                        <p:tgtEl>
                                          <p:spTgt spid="26"/>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1000"/>
                                        <p:tgtEl>
                                          <p:spTgt spid="29"/>
                                        </p:tgtEl>
                                      </p:cBhvr>
                                    </p:animEffect>
                                    <p:anim calcmode="lin" valueType="num">
                                      <p:cBhvr>
                                        <p:cTn id="17" dur="1000" fill="hold"/>
                                        <p:tgtEl>
                                          <p:spTgt spid="29"/>
                                        </p:tgtEl>
                                        <p:attrNameLst>
                                          <p:attrName>ppt_x</p:attrName>
                                        </p:attrNameLst>
                                      </p:cBhvr>
                                      <p:tavLst>
                                        <p:tav tm="0">
                                          <p:val>
                                            <p:strVal val="#ppt_x"/>
                                          </p:val>
                                        </p:tav>
                                        <p:tav tm="100000">
                                          <p:val>
                                            <p:strVal val="#ppt_x"/>
                                          </p:val>
                                        </p:tav>
                                      </p:tavLst>
                                    </p:anim>
                                    <p:anim calcmode="lin" valueType="num">
                                      <p:cBhvr>
                                        <p:cTn id="18" dur="1000" fill="hold"/>
                                        <p:tgtEl>
                                          <p:spTgt spid="29"/>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1000"/>
                                        <p:tgtEl>
                                          <p:spTgt spid="32"/>
                                        </p:tgtEl>
                                      </p:cBhvr>
                                    </p:animEffect>
                                    <p:anim calcmode="lin" valueType="num">
                                      <p:cBhvr>
                                        <p:cTn id="27" dur="1000" fill="hold"/>
                                        <p:tgtEl>
                                          <p:spTgt spid="32"/>
                                        </p:tgtEl>
                                        <p:attrNameLst>
                                          <p:attrName>ppt_x</p:attrName>
                                        </p:attrNameLst>
                                      </p:cBhvr>
                                      <p:tavLst>
                                        <p:tav tm="0">
                                          <p:val>
                                            <p:strVal val="#ppt_x"/>
                                          </p:val>
                                        </p:tav>
                                        <p:tav tm="100000">
                                          <p:val>
                                            <p:strVal val="#ppt_x"/>
                                          </p:val>
                                        </p:tav>
                                      </p:tavLst>
                                    </p:anim>
                                    <p:anim calcmode="lin" valueType="num">
                                      <p:cBhvr>
                                        <p:cTn id="28" dur="1000" fill="hold"/>
                                        <p:tgtEl>
                                          <p:spTgt spid="32"/>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7" name="图片 16"/>
          <p:cNvPicPr>
            <a:picLocks noChangeAspect="1"/>
          </p:cNvPicPr>
          <p:nvPr/>
        </p:nvPicPr>
        <p:blipFill rotWithShape="1">
          <a:blip r:embed="rId2">
            <a:extLst>
              <a:ext uri="{28A0092B-C50C-407E-A947-70E740481C1C}">
                <a14:useLocalDpi xmlns:a14="http://schemas.microsoft.com/office/drawing/2010/main" val="0"/>
              </a:ext>
            </a:extLst>
          </a:blip>
          <a:srcRect l="22098"/>
          <a:stretch>
            <a:fillRect/>
          </a:stretch>
        </p:blipFill>
        <p:spPr>
          <a:xfrm flipH="1">
            <a:off x="6172525" y="1237452"/>
            <a:ext cx="6019475" cy="2413170"/>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1548581" y="-245808"/>
            <a:ext cx="5383162" cy="5383162"/>
          </a:xfrm>
          <a:prstGeom prst="rect">
            <a:avLst/>
          </a:prstGeom>
        </p:spPr>
      </p:pic>
      <p:sp>
        <p:nvSpPr>
          <p:cNvPr id="8" name="文本框 7"/>
          <p:cNvSpPr txBox="1"/>
          <p:nvPr/>
        </p:nvSpPr>
        <p:spPr>
          <a:xfrm>
            <a:off x="10014614" y="62374"/>
            <a:ext cx="1981201" cy="377411"/>
          </a:xfrm>
          <a:prstGeom prst="rect">
            <a:avLst/>
          </a:prstGeom>
          <a:noFill/>
        </p:spPr>
        <p:txBody>
          <a:bodyPr wrap="square" rtlCol="0">
            <a:spAutoFit/>
          </a:bodyPr>
          <a:lstStyle/>
          <a:p>
            <a:pPr algn="dist">
              <a:lnSpc>
                <a:spcPct val="150000"/>
              </a:lnSpc>
            </a:pPr>
            <a:r>
              <a:rPr lang="en-US" altLang="zh-CN" sz="1400" dirty="0">
                <a:solidFill>
                  <a:schemeClr val="bg1">
                    <a:lumMod val="95000"/>
                  </a:schemeClr>
                </a:solidFill>
                <a:latin typeface="Arial" panose="020B0604020202020204"/>
                <a:ea typeface="微软雅黑" panose="020B0503020204020204" pitchFamily="34" charset="-122"/>
                <a:sym typeface="Arial" panose="020B0604020202020204"/>
              </a:rPr>
              <a:t>SMART CITY</a:t>
            </a:r>
            <a:endParaRPr lang="zh-CN" altLang="en-US" sz="1400" dirty="0">
              <a:solidFill>
                <a:schemeClr val="bg1">
                  <a:lumMod val="95000"/>
                </a:schemeClr>
              </a:solidFill>
              <a:latin typeface="Arial" panose="020B0604020202020204"/>
              <a:ea typeface="微软雅黑" panose="020B0503020204020204" pitchFamily="34" charset="-122"/>
              <a:sym typeface="Arial" panose="020B0604020202020204"/>
            </a:endParaRPr>
          </a:p>
        </p:txBody>
      </p:sp>
      <p:sp>
        <p:nvSpPr>
          <p:cNvPr id="9" name="文本框 8"/>
          <p:cNvSpPr txBox="1"/>
          <p:nvPr/>
        </p:nvSpPr>
        <p:spPr>
          <a:xfrm>
            <a:off x="6430956" y="1653199"/>
            <a:ext cx="738664" cy="2116089"/>
          </a:xfrm>
          <a:prstGeom prst="rect">
            <a:avLst/>
          </a:prstGeom>
          <a:noFill/>
        </p:spPr>
        <p:txBody>
          <a:bodyPr vert="eaVert" wrap="square" rtlCol="0">
            <a:spAutoFit/>
          </a:bodyPr>
          <a:lstStyle/>
          <a:p>
            <a:pPr algn="dist"/>
            <a:r>
              <a:rPr lang="en-US" altLang="zh-CN" dirty="0">
                <a:solidFill>
                  <a:schemeClr val="bg1"/>
                </a:solidFill>
                <a:latin typeface="Arial" panose="020B0604020202020204"/>
                <a:ea typeface="微软雅黑" panose="020B0503020204020204" pitchFamily="34" charset="-122"/>
                <a:sym typeface="Arial" panose="020B0604020202020204"/>
              </a:rPr>
              <a:t>——</a:t>
            </a:r>
            <a:r>
              <a:rPr lang="zh-CN" altLang="en-US" dirty="0">
                <a:solidFill>
                  <a:schemeClr val="bg1"/>
                </a:solidFill>
                <a:latin typeface="Arial" panose="020B0604020202020204"/>
                <a:ea typeface="微软雅黑" panose="020B0503020204020204" pitchFamily="34" charset="-122"/>
                <a:sym typeface="Arial" panose="020B0604020202020204"/>
              </a:rPr>
              <a:t>科技改变未来，智慧创造城市</a:t>
            </a:r>
            <a:r>
              <a:rPr lang="en-US" altLang="zh-CN" dirty="0">
                <a:solidFill>
                  <a:schemeClr val="bg1"/>
                </a:solidFill>
                <a:latin typeface="Arial" panose="020B0604020202020204"/>
                <a:ea typeface="微软雅黑" panose="020B0503020204020204" pitchFamily="34" charset="-122"/>
                <a:sym typeface="Arial" panose="020B0604020202020204"/>
              </a:rPr>
              <a:t>——</a:t>
            </a:r>
            <a:endParaRPr lang="zh-CN" altLang="en-US" dirty="0">
              <a:solidFill>
                <a:schemeClr val="bg1"/>
              </a:solidFill>
              <a:latin typeface="Arial" panose="020B0604020202020204"/>
              <a:ea typeface="微软雅黑" panose="020B0503020204020204" pitchFamily="34" charset="-122"/>
              <a:sym typeface="Arial" panose="020B0604020202020204"/>
            </a:endParaRPr>
          </a:p>
        </p:txBody>
      </p:sp>
      <p:sp>
        <p:nvSpPr>
          <p:cNvPr id="10" name="矩形 9"/>
          <p:cNvSpPr/>
          <p:nvPr/>
        </p:nvSpPr>
        <p:spPr>
          <a:xfrm>
            <a:off x="2255581" y="4153239"/>
            <a:ext cx="5620057" cy="600164"/>
          </a:xfrm>
          <a:prstGeom prst="rect">
            <a:avLst/>
          </a:prstGeom>
        </p:spPr>
        <p:txBody>
          <a:bodyPr wrap="square">
            <a:spAutoFit/>
          </a:bodyPr>
          <a:lstStyle/>
          <a:p>
            <a:r>
              <a:rPr lang="zh-CN" altLang="en-US" sz="1100" dirty="0">
                <a:solidFill>
                  <a:schemeClr val="bg1"/>
                </a:solidFill>
                <a:latin typeface="Arial" panose="020B0604020202020204"/>
                <a:ea typeface="微软雅黑" panose="020B0503020204020204" pitchFamily="34" charset="-122"/>
                <a:sym typeface="Arial" panose="020B0604020202020204"/>
              </a:rPr>
              <a:t>Click here to enter explanatory text </a:t>
            </a:r>
            <a:r>
              <a:rPr lang="en-US" altLang="zh-CN" sz="1100" dirty="0">
                <a:solidFill>
                  <a:schemeClr val="bg1"/>
                </a:solidFill>
                <a:latin typeface="Arial" panose="020B0604020202020204"/>
                <a:ea typeface="微软雅黑" panose="020B0503020204020204" pitchFamily="34" charset="-122"/>
                <a:sym typeface="Arial" panose="020B0604020202020204"/>
              </a:rPr>
              <a:t>Click here to enter explanatory text Click here to enter explanatory text Click here to enter explanatory text Click here to enter explanatory text</a:t>
            </a:r>
            <a:endParaRPr lang="zh-CN" altLang="en-US" sz="1100" dirty="0">
              <a:solidFill>
                <a:schemeClr val="bg1"/>
              </a:solidFill>
              <a:latin typeface="Arial" panose="020B0604020202020204"/>
              <a:ea typeface="微软雅黑" panose="020B0503020204020204" pitchFamily="34" charset="-122"/>
              <a:sym typeface="Arial" panose="020B0604020202020204"/>
            </a:endParaRPr>
          </a:p>
        </p:txBody>
      </p:sp>
      <p:sp>
        <p:nvSpPr>
          <p:cNvPr id="11" name="矩形 10"/>
          <p:cNvSpPr/>
          <p:nvPr/>
        </p:nvSpPr>
        <p:spPr>
          <a:xfrm>
            <a:off x="2255581" y="5033623"/>
            <a:ext cx="1441420" cy="307777"/>
          </a:xfrm>
          <a:prstGeom prst="rect">
            <a:avLst/>
          </a:prstGeom>
        </p:spPr>
        <p:txBody>
          <a:bodyPr wrap="none">
            <a:spAutoFit/>
          </a:bodyPr>
          <a:lstStyle/>
          <a:p>
            <a:r>
              <a:rPr lang="zh-CN" altLang="en-US" sz="1400" b="1" dirty="0">
                <a:solidFill>
                  <a:schemeClr val="bg1"/>
                </a:solidFill>
                <a:latin typeface="Arial" panose="020B0604020202020204"/>
                <a:ea typeface="微软雅黑" panose="020B0503020204020204" pitchFamily="34" charset="-122"/>
                <a:sym typeface="Arial" panose="020B0604020202020204"/>
              </a:rPr>
              <a:t>感谢您的观看！</a:t>
            </a:r>
            <a:endParaRPr lang="zh-CN" altLang="en-US" sz="1400" b="1" dirty="0">
              <a:solidFill>
                <a:schemeClr val="bg1"/>
              </a:solidFill>
              <a:latin typeface="Arial" panose="020B0604020202020204"/>
              <a:ea typeface="微软雅黑" panose="020B0503020204020204" pitchFamily="34" charset="-122"/>
              <a:sym typeface="Arial" panose="020B0604020202020204"/>
            </a:endParaRPr>
          </a:p>
        </p:txBody>
      </p:sp>
      <p:pic>
        <p:nvPicPr>
          <p:cNvPr id="20" name="图片 19"/>
          <p:cNvPicPr>
            <a:picLocks noChangeAspect="1"/>
          </p:cNvPicPr>
          <p:nvPr/>
        </p:nvPicPr>
        <p:blipFill rotWithShape="1">
          <a:blip r:embed="rId2">
            <a:extLst>
              <a:ext uri="{28A0092B-C50C-407E-A947-70E740481C1C}">
                <a14:useLocalDpi xmlns:a14="http://schemas.microsoft.com/office/drawing/2010/main" val="0"/>
              </a:ext>
            </a:extLst>
          </a:blip>
          <a:srcRect l="22098"/>
          <a:stretch>
            <a:fillRect/>
          </a:stretch>
        </p:blipFill>
        <p:spPr>
          <a:xfrm>
            <a:off x="0" y="4579377"/>
            <a:ext cx="3292645" cy="1320001"/>
          </a:xfrm>
          <a:prstGeom prst="rect">
            <a:avLst/>
          </a:prstGeom>
        </p:spPr>
      </p:pic>
      <p:sp>
        <p:nvSpPr>
          <p:cNvPr id="22" name="PA-文本框 7"/>
          <p:cNvSpPr txBox="1"/>
          <p:nvPr>
            <p:custDataLst>
              <p:tags r:id="rId4"/>
            </p:custDataLst>
          </p:nvPr>
        </p:nvSpPr>
        <p:spPr>
          <a:xfrm>
            <a:off x="196185" y="62374"/>
            <a:ext cx="3868041" cy="553998"/>
          </a:xfrm>
          <a:prstGeom prst="rect">
            <a:avLst/>
          </a:prstGeom>
          <a:noFill/>
        </p:spPr>
        <p:txBody>
          <a:bodyPr wrap="square" rtlCol="0">
            <a:spAutoFit/>
          </a:bodyPr>
          <a:lstStyle/>
          <a:p>
            <a:r>
              <a:rPr lang="en-US" altLang="zh-CN" dirty="0">
                <a:solidFill>
                  <a:schemeClr val="bg1"/>
                </a:solidFill>
                <a:latin typeface="Arial" panose="020B0604020202020204"/>
                <a:ea typeface="微软雅黑" panose="020B0503020204020204" pitchFamily="34" charset="-122"/>
                <a:sym typeface="Arial" panose="020B0604020202020204"/>
              </a:rPr>
              <a:t>YOUR LOGO</a:t>
            </a:r>
            <a:endParaRPr lang="en-US" altLang="zh-CN" dirty="0">
              <a:solidFill>
                <a:schemeClr val="bg1"/>
              </a:solidFill>
              <a:latin typeface="Arial" panose="020B0604020202020204"/>
              <a:ea typeface="微软雅黑" panose="020B0503020204020204" pitchFamily="34" charset="-122"/>
              <a:sym typeface="Arial" panose="020B0604020202020204"/>
            </a:endParaRPr>
          </a:p>
          <a:p>
            <a:r>
              <a:rPr lang="en-US" altLang="zh-CN" sz="1200" dirty="0">
                <a:solidFill>
                  <a:schemeClr val="bg1"/>
                </a:solidFill>
                <a:latin typeface="Arial" panose="020B0604020202020204"/>
                <a:ea typeface="微软雅黑" panose="020B0503020204020204" pitchFamily="34" charset="-122"/>
                <a:sym typeface="Arial" panose="020B0604020202020204"/>
              </a:rPr>
              <a:t>CAMPANY NAME</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advClick="0" advTm="0">
    <p:comb/>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a:xfrm flipH="1">
            <a:off x="0" y="0"/>
            <a:ext cx="12192000" cy="6858000"/>
          </a:xfrm>
          <a:prstGeom prst="rect">
            <a:avLst/>
          </a:prstGeom>
        </p:spPr>
      </p:pic>
      <p:sp>
        <p:nvSpPr>
          <p:cNvPr id="7" name="PA-文本框 6"/>
          <p:cNvSpPr txBox="1"/>
          <p:nvPr>
            <p:custDataLst>
              <p:tags r:id="rId2"/>
            </p:custDataLst>
          </p:nvPr>
        </p:nvSpPr>
        <p:spPr>
          <a:xfrm>
            <a:off x="5365914" y="3560993"/>
            <a:ext cx="3801041" cy="769441"/>
          </a:xfrm>
          <a:prstGeom prst="rect">
            <a:avLst/>
          </a:prstGeom>
          <a:noFill/>
        </p:spPr>
        <p:txBody>
          <a:bodyPr wrap="none" rtlCol="0">
            <a:spAutoFit/>
            <a:scene3d>
              <a:camera prst="orthographicFront"/>
              <a:lightRig rig="threePt" dir="t"/>
            </a:scene3d>
            <a:sp3d contourW="12700"/>
          </a:bodyPr>
          <a:lstStyle/>
          <a:p>
            <a:pPr algn="ctr"/>
            <a:r>
              <a:rPr lang="zh-CN" altLang="en-US" sz="44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4400" b="1" spc="300" dirty="0">
              <a:solidFill>
                <a:schemeClr val="bg1"/>
              </a:solidFill>
              <a:latin typeface="Arial" panose="020B0604020202020204"/>
              <a:ea typeface="微软雅黑" panose="020B0503020204020204" pitchFamily="34" charset="-122"/>
              <a:sym typeface="Arial" panose="020B0604020202020204"/>
            </a:endParaRPr>
          </a:p>
        </p:txBody>
      </p:sp>
      <p:sp>
        <p:nvSpPr>
          <p:cNvPr id="8" name="文本框 7"/>
          <p:cNvSpPr txBox="1"/>
          <p:nvPr/>
        </p:nvSpPr>
        <p:spPr>
          <a:xfrm>
            <a:off x="3798048" y="4330434"/>
            <a:ext cx="6936771" cy="430887"/>
          </a:xfrm>
          <a:prstGeom prst="rect">
            <a:avLst/>
          </a:prstGeom>
          <a:noFill/>
        </p:spPr>
        <p:txBody>
          <a:bodyPr wrap="square" rtlCol="0">
            <a:spAutoFit/>
            <a:scene3d>
              <a:camera prst="orthographicFront"/>
              <a:lightRig rig="threePt" dir="t"/>
            </a:scene3d>
            <a:sp3d contourW="12700"/>
          </a:bodyPr>
          <a:lstStyle/>
          <a:p>
            <a:pPr algn="ctr"/>
            <a:r>
              <a:rPr lang="zh-CN" altLang="en-US" sz="1100" dirty="0">
                <a:solidFill>
                  <a:schemeClr val="bg1"/>
                </a:solidFill>
                <a:latin typeface="Arial" panose="020B0604020202020204"/>
                <a:ea typeface="微软雅黑" panose="020B0503020204020204" pitchFamily="34" charset="-122"/>
                <a:sym typeface="Arial" panose="020B0604020202020204"/>
              </a:rPr>
              <a:t>Click here to enter explanatory text </a:t>
            </a:r>
            <a:r>
              <a:rPr lang="en-US" altLang="zh-CN" sz="1100" dirty="0">
                <a:solidFill>
                  <a:schemeClr val="bg1"/>
                </a:solidFill>
                <a:latin typeface="Arial" panose="020B0604020202020204"/>
                <a:ea typeface="微软雅黑" panose="020B0503020204020204" pitchFamily="34" charset="-122"/>
                <a:sym typeface="Arial" panose="020B0604020202020204"/>
              </a:rPr>
              <a:t>Click here to enter explanatory text Click here to enter explanatory text Click here to enter explanatory text Click here to enter explanatory text</a:t>
            </a:r>
            <a:endParaRPr lang="zh-CN" altLang="en-US" sz="1100" dirty="0">
              <a:solidFill>
                <a:schemeClr val="bg1"/>
              </a:solidFill>
              <a:latin typeface="Arial" panose="020B0604020202020204"/>
              <a:ea typeface="微软雅黑" panose="020B0503020204020204" pitchFamily="34" charset="-122"/>
              <a:sym typeface="Arial" panose="020B0604020202020204"/>
            </a:endParaRPr>
          </a:p>
        </p:txBody>
      </p:sp>
      <p:sp>
        <p:nvSpPr>
          <p:cNvPr id="9" name="PA-文本框 8"/>
          <p:cNvSpPr txBox="1"/>
          <p:nvPr>
            <p:custDataLst>
              <p:tags r:id="rId3"/>
            </p:custDataLst>
          </p:nvPr>
        </p:nvSpPr>
        <p:spPr>
          <a:xfrm>
            <a:off x="6677171" y="1046887"/>
            <a:ext cx="1168910" cy="2215991"/>
          </a:xfrm>
          <a:prstGeom prst="rect">
            <a:avLst/>
          </a:prstGeom>
          <a:noFill/>
        </p:spPr>
        <p:txBody>
          <a:bodyPr wrap="none" rtlCol="0">
            <a:spAutoFit/>
          </a:bodyPr>
          <a:lstStyle/>
          <a:p>
            <a:r>
              <a:rPr lang="en-US" altLang="zh-CN" sz="13800" b="1" dirty="0">
                <a:solidFill>
                  <a:schemeClr val="bg1"/>
                </a:solidFill>
                <a:latin typeface="Arial" panose="020B0604020202020204"/>
                <a:ea typeface="微软雅黑" panose="020B0503020204020204" pitchFamily="34" charset="-122"/>
                <a:sym typeface="Arial" panose="020B0604020202020204"/>
              </a:rPr>
              <a:t>1</a:t>
            </a:r>
            <a:endParaRPr lang="zh-CN" altLang="en-US" sz="13800" b="1" dirty="0">
              <a:solidFill>
                <a:schemeClr val="bg1"/>
              </a:solidFill>
              <a:latin typeface="Arial" panose="020B0604020202020204"/>
              <a:ea typeface="微软雅黑" panose="020B0503020204020204" pitchFamily="34" charset="-122"/>
              <a:sym typeface="Arial" panose="020B0604020202020204"/>
            </a:endParaRPr>
          </a:p>
        </p:txBody>
      </p:sp>
      <p:sp>
        <p:nvSpPr>
          <p:cNvPr id="10" name="椭圆 9"/>
          <p:cNvSpPr/>
          <p:nvPr/>
        </p:nvSpPr>
        <p:spPr>
          <a:xfrm>
            <a:off x="6112988" y="909841"/>
            <a:ext cx="2306895" cy="2306895"/>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1" name="椭圆 10"/>
          <p:cNvSpPr/>
          <p:nvPr/>
        </p:nvSpPr>
        <p:spPr>
          <a:xfrm>
            <a:off x="5434667" y="1984713"/>
            <a:ext cx="968037" cy="968037"/>
          </a:xfrm>
          <a:prstGeom prst="ellipse">
            <a:avLst/>
          </a:prstGeom>
          <a:noFill/>
          <a:ln w="12700">
            <a:solidFill>
              <a:schemeClr val="bg1">
                <a:lumMod val="95000"/>
                <a:alpha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3" name="PA-文本框 12"/>
          <p:cNvSpPr txBox="1"/>
          <p:nvPr>
            <p:custDataLst>
              <p:tags r:id="rId4"/>
            </p:custDataLst>
          </p:nvPr>
        </p:nvSpPr>
        <p:spPr>
          <a:xfrm>
            <a:off x="10014614" y="62374"/>
            <a:ext cx="1981201" cy="377411"/>
          </a:xfrm>
          <a:prstGeom prst="rect">
            <a:avLst/>
          </a:prstGeom>
          <a:noFill/>
        </p:spPr>
        <p:txBody>
          <a:bodyPr wrap="square" rtlCol="0">
            <a:spAutoFit/>
          </a:bodyPr>
          <a:lstStyle/>
          <a:p>
            <a:pPr algn="dist">
              <a:lnSpc>
                <a:spcPct val="150000"/>
              </a:lnSpc>
            </a:pPr>
            <a:r>
              <a:rPr lang="en-US" altLang="zh-CN" sz="1400" dirty="0">
                <a:solidFill>
                  <a:schemeClr val="bg1">
                    <a:lumMod val="95000"/>
                  </a:schemeClr>
                </a:solidFill>
                <a:latin typeface="Arial" panose="020B0604020202020204"/>
                <a:ea typeface="微软雅黑" panose="020B0503020204020204" pitchFamily="34" charset="-122"/>
                <a:sym typeface="Arial" panose="020B0604020202020204"/>
              </a:rPr>
              <a:t>SMART CITY</a:t>
            </a:r>
            <a:endParaRPr lang="zh-CN" altLang="en-US" sz="1400" dirty="0">
              <a:solidFill>
                <a:schemeClr val="bg1">
                  <a:lumMod val="95000"/>
                </a:schemeClr>
              </a:solidFill>
              <a:latin typeface="Arial" panose="020B0604020202020204"/>
              <a:ea typeface="微软雅黑" panose="020B0503020204020204" pitchFamily="34" charset="-122"/>
              <a:sym typeface="Arial" panose="020B0604020202020204"/>
            </a:endParaRPr>
          </a:p>
        </p:txBody>
      </p:sp>
      <p:sp>
        <p:nvSpPr>
          <p:cNvPr id="14" name="PA-文本框 7"/>
          <p:cNvSpPr txBox="1"/>
          <p:nvPr>
            <p:custDataLst>
              <p:tags r:id="rId5"/>
            </p:custDataLst>
          </p:nvPr>
        </p:nvSpPr>
        <p:spPr>
          <a:xfrm>
            <a:off x="196185" y="62374"/>
            <a:ext cx="3868041" cy="553998"/>
          </a:xfrm>
          <a:prstGeom prst="rect">
            <a:avLst/>
          </a:prstGeom>
          <a:noFill/>
        </p:spPr>
        <p:txBody>
          <a:bodyPr wrap="square" rtlCol="0">
            <a:spAutoFit/>
          </a:bodyPr>
          <a:lstStyle/>
          <a:p>
            <a:r>
              <a:rPr lang="en-US" altLang="zh-CN" dirty="0">
                <a:solidFill>
                  <a:schemeClr val="bg1"/>
                </a:solidFill>
                <a:latin typeface="Arial" panose="020B0604020202020204"/>
                <a:ea typeface="微软雅黑" panose="020B0503020204020204" pitchFamily="34" charset="-122"/>
                <a:sym typeface="Arial" panose="020B0604020202020204"/>
              </a:rPr>
              <a:t>YOUR LOGO</a:t>
            </a:r>
            <a:endParaRPr lang="en-US" altLang="zh-CN" dirty="0">
              <a:solidFill>
                <a:schemeClr val="bg1"/>
              </a:solidFill>
              <a:latin typeface="Arial" panose="020B0604020202020204"/>
              <a:ea typeface="微软雅黑" panose="020B0503020204020204" pitchFamily="34" charset="-122"/>
              <a:sym typeface="Arial" panose="020B0604020202020204"/>
            </a:endParaRPr>
          </a:p>
          <a:p>
            <a:r>
              <a:rPr lang="en-US" altLang="zh-CN" sz="1200" dirty="0">
                <a:solidFill>
                  <a:schemeClr val="bg1"/>
                </a:solidFill>
                <a:latin typeface="Arial" panose="020B0604020202020204"/>
                <a:ea typeface="微软雅黑" panose="020B0503020204020204" pitchFamily="34" charset="-122"/>
                <a:sym typeface="Arial" panose="020B0604020202020204"/>
              </a:rPr>
              <a:t>CAMPANY NAME</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pic>
        <p:nvPicPr>
          <p:cNvPr id="15" name="图片 14"/>
          <p:cNvPicPr>
            <a:picLocks noChangeAspect="1"/>
          </p:cNvPicPr>
          <p:nvPr/>
        </p:nvPicPr>
        <p:blipFill rotWithShape="1">
          <a:blip r:embed="rId6">
            <a:extLst>
              <a:ext uri="{28A0092B-C50C-407E-A947-70E740481C1C}">
                <a14:useLocalDpi xmlns:a14="http://schemas.microsoft.com/office/drawing/2010/main" val="0"/>
              </a:ext>
            </a:extLst>
          </a:blip>
          <a:srcRect l="22098" t="42234" b="7067"/>
          <a:stretch>
            <a:fillRect/>
          </a:stretch>
        </p:blipFill>
        <p:spPr>
          <a:xfrm flipH="1">
            <a:off x="6416515" y="5208457"/>
            <a:ext cx="6019475" cy="1223457"/>
          </a:xfrm>
          <a:prstGeom prst="rect">
            <a:avLst/>
          </a:prstGeom>
        </p:spPr>
      </p:pic>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p:tgtEl>
                                          <p:spTgt spid="14"/>
                                        </p:tgtEl>
                                        <p:attrNameLst>
                                          <p:attrName>ppt_x</p:attrName>
                                        </p:attrNameLst>
                                      </p:cBhvr>
                                      <p:tavLst>
                                        <p:tav tm="0">
                                          <p:val>
                                            <p:strVal val="#ppt_x-#ppt_w*1.125000"/>
                                          </p:val>
                                        </p:tav>
                                        <p:tav tm="100000">
                                          <p:val>
                                            <p:strVal val="#ppt_x"/>
                                          </p:val>
                                        </p:tav>
                                      </p:tavLst>
                                    </p:anim>
                                    <p:animEffect transition="in" filter="wipe(right)">
                                      <p:cBhvr>
                                        <p:cTn id="12" dur="500"/>
                                        <p:tgtEl>
                                          <p:spTgt spid="14"/>
                                        </p:tgtEl>
                                      </p:cBhvr>
                                    </p:animEffect>
                                  </p:childTnLst>
                                </p:cTn>
                              </p:par>
                            </p:childTnLst>
                          </p:cTn>
                        </p:par>
                        <p:par>
                          <p:cTn id="13" fill="hold">
                            <p:stCondLst>
                              <p:cond delay="1000"/>
                            </p:stCondLst>
                            <p:childTnLst>
                              <p:par>
                                <p:cTn id="14" presetID="0" presetClass="entr" presetSubtype="0" fill="hold" grpId="0" nodeType="afterEffect">
                                  <p:stCondLst>
                                    <p:cond delay="0"/>
                                  </p:stCondLst>
                                  <p:iterate type="lt">
                                    <p:tmPct val="10000"/>
                                  </p:iterate>
                                  <p:childTnLst>
                                    <p:set>
                                      <p:cBhvr>
                                        <p:cTn id="15" dur="700" fill="hold">
                                          <p:stCondLst>
                                            <p:cond delay="0"/>
                                          </p:stCondLst>
                                        </p:cTn>
                                        <p:tgtEl>
                                          <p:spTgt spid="13"/>
                                        </p:tgtEl>
                                        <p:attrNameLst>
                                          <p:attrName>style.visibility</p:attrName>
                                        </p:attrNameLst>
                                      </p:cBhvr>
                                      <p:to>
                                        <p:strVal val="visible"/>
                                      </p:to>
                                    </p:set>
                                    <p:anim to="" calcmode="lin" valueType="num">
                                      <p:cBhvr>
                                        <p:cTn id="16" dur="700" fill="hold">
                                          <p:stCondLst>
                                            <p:cond delay="0"/>
                                          </p:stCondLst>
                                        </p:cTn>
                                        <p:tgtEl>
                                          <p:spTgt spid="13"/>
                                        </p:tgtEl>
                                        <p:attrNameLst>
                                          <p:attrName>ppt_x</p:attrName>
                                        </p:attrNameLst>
                                      </p:cBhvr>
                                      <p:tavLst>
                                        <p:tav tm="0" fmla="#ppt_x-#ppt_w*((1.5-1.5*$)^3-(1.5-1.5*$)^2)">
                                          <p:val>
                                            <p:fltVal val="0"/>
                                          </p:val>
                                        </p:tav>
                                        <p:tav tm="100000">
                                          <p:val>
                                            <p:fltVal val="1"/>
                                          </p:val>
                                        </p:tav>
                                      </p:tavLst>
                                    </p:anim>
                                    <p:animEffect filter="fade">
                                      <p:cBhvr>
                                        <p:cTn id="17" dur="700">
                                          <p:stCondLst>
                                            <p:cond delay="0"/>
                                          </p:stCondLst>
                                        </p:cTn>
                                        <p:tgtEl>
                                          <p:spTgt spid="13"/>
                                        </p:tgtEl>
                                      </p:cBhvr>
                                    </p:animEffect>
                                  </p:childTnLst>
                                </p:cTn>
                              </p:par>
                            </p:childTnLst>
                          </p:cTn>
                        </p:par>
                        <p:par>
                          <p:cTn id="18" fill="hold">
                            <p:stCondLst>
                              <p:cond delay="2329"/>
                            </p:stCondLst>
                            <p:childTnLst>
                              <p:par>
                                <p:cTn id="19" presetID="21" presetClass="entr" presetSubtype="1"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heel(1)">
                                      <p:cBhvr>
                                        <p:cTn id="21" dur="2000"/>
                                        <p:tgtEl>
                                          <p:spTgt spid="10"/>
                                        </p:tgtEl>
                                      </p:cBhvr>
                                    </p:animEffect>
                                  </p:childTnLst>
                                </p:cTn>
                              </p:par>
                            </p:childTnLst>
                          </p:cTn>
                        </p:par>
                        <p:par>
                          <p:cTn id="22" fill="hold">
                            <p:stCondLst>
                              <p:cond delay="4329"/>
                            </p:stCondLst>
                            <p:childTnLst>
                              <p:par>
                                <p:cTn id="23" presetID="22" presetClass="entr" presetSubtype="2"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right)">
                                      <p:cBhvr>
                                        <p:cTn id="25" dur="500"/>
                                        <p:tgtEl>
                                          <p:spTgt spid="11"/>
                                        </p:tgtEl>
                                      </p:cBhvr>
                                    </p:animEffect>
                                  </p:childTnLst>
                                </p:cTn>
                              </p:par>
                            </p:childTnLst>
                          </p:cTn>
                        </p:par>
                        <p:par>
                          <p:cTn id="26" fill="hold">
                            <p:stCondLst>
                              <p:cond delay="4829"/>
                            </p:stCondLst>
                            <p:childTnLst>
                              <p:par>
                                <p:cTn id="27" presetID="0" presetClass="entr" presetSubtype="0" fill="hold" grpId="0" nodeType="afterEffect">
                                  <p:stCondLst>
                                    <p:cond delay="0"/>
                                  </p:stCondLst>
                                  <p:iterate type="lt">
                                    <p:tmPct val="10000"/>
                                  </p:iterate>
                                  <p:childTnLst>
                                    <p:set>
                                      <p:cBhvr>
                                        <p:cTn id="28" dur="1" fill="hold">
                                          <p:stCondLst>
                                            <p:cond delay="0"/>
                                          </p:stCondLst>
                                        </p:cTn>
                                        <p:tgtEl>
                                          <p:spTgt spid="9"/>
                                        </p:tgtEl>
                                        <p:attrNameLst>
                                          <p:attrName>style.visibility</p:attrName>
                                        </p:attrNameLst>
                                      </p:cBhvr>
                                      <p:to>
                                        <p:strVal val="visible"/>
                                      </p:to>
                                    </p:set>
                                    <p:anim to="" calcmode="lin" valueType="num">
                                      <p:cBhvr>
                                        <p:cTn id="29" dur="700" fill="hold">
                                          <p:stCondLst>
                                            <p:cond delay="0"/>
                                          </p:stCondLst>
                                        </p:cTn>
                                        <p:tgtEl>
                                          <p:spTgt spid="9"/>
                                        </p:tgtEl>
                                        <p:attrNameLst>
                                          <p:attrName>ppt_y</p:attrName>
                                        </p:attrNameLst>
                                      </p:cBhvr>
                                      <p:tavLst>
                                        <p:tav tm="0" fmla="#ppt_y-#ppt_h/2*((1.5-1.5*$)^3-(1.5-1.5*$)^2)*8/9">
                                          <p:val>
                                            <p:fltVal val="0"/>
                                          </p:val>
                                        </p:tav>
                                        <p:tav tm="100000">
                                          <p:val>
                                            <p:fltVal val="1"/>
                                          </p:val>
                                        </p:tav>
                                      </p:tavLst>
                                    </p:anim>
                                    <p:anim to="" calcmode="lin" valueType="num">
                                      <p:cBhvr>
                                        <p:cTn id="30" dur="700" fill="hold">
                                          <p:stCondLst>
                                            <p:cond delay="0"/>
                                          </p:stCondLst>
                                        </p:cTn>
                                        <p:tgtEl>
                                          <p:spTgt spid="9"/>
                                        </p:tgtEl>
                                        <p:attrNameLst>
                                          <p:attrName>ppt_h</p:attrName>
                                        </p:attrNameLst>
                                      </p:cBhvr>
                                      <p:tavLst>
                                        <p:tav tm="0" fmla="#ppt_h-#ppt_h*((1.5-1.5*$)^3-(1.5-1.5*$)^2)">
                                          <p:val>
                                            <p:fltVal val="0"/>
                                          </p:val>
                                        </p:tav>
                                        <p:tav tm="100000">
                                          <p:val>
                                            <p:fltVal val="1"/>
                                          </p:val>
                                        </p:tav>
                                      </p:tavLst>
                                    </p:anim>
                                  </p:childTnLst>
                                </p:cTn>
                              </p:par>
                            </p:childTnLst>
                          </p:cTn>
                        </p:par>
                        <p:par>
                          <p:cTn id="31" fill="hold">
                            <p:stCondLst>
                              <p:cond delay="5529"/>
                            </p:stCondLst>
                            <p:childTnLst>
                              <p:par>
                                <p:cTn id="32" presetID="0" presetClass="entr" presetSubtype="0" fill="hold" grpId="0" nodeType="afterEffect">
                                  <p:stCondLst>
                                    <p:cond delay="0"/>
                                  </p:stCondLst>
                                  <p:iterate type="lt">
                                    <p:tmPct val="10000"/>
                                  </p:iterate>
                                  <p:childTnLst>
                                    <p:set>
                                      <p:cBhvr>
                                        <p:cTn id="33" dur="1" fill="hold">
                                          <p:stCondLst>
                                            <p:cond delay="0"/>
                                          </p:stCondLst>
                                        </p:cTn>
                                        <p:tgtEl>
                                          <p:spTgt spid="7"/>
                                        </p:tgtEl>
                                        <p:attrNameLst>
                                          <p:attrName>style.visibility</p:attrName>
                                        </p:attrNameLst>
                                      </p:cBhvr>
                                      <p:to>
                                        <p:strVal val="visible"/>
                                      </p:to>
                                    </p:set>
                                    <p:anim to="" calcmode="lin" valueType="num">
                                      <p:cBhvr>
                                        <p:cTn id="34" dur="700" fill="hold">
                                          <p:stCondLst>
                                            <p:cond delay="0"/>
                                          </p:stCondLst>
                                        </p:cTn>
                                        <p:tgtEl>
                                          <p:spTgt spid="7"/>
                                        </p:tgtEl>
                                        <p:attrNameLst>
                                          <p:attrName>ppt_y</p:attrName>
                                        </p:attrNameLst>
                                      </p:cBhvr>
                                      <p:tavLst>
                                        <p:tav tm="0" fmla="#ppt_y+#ppt_h/2*((1.5-1.5*$)^3-(1.5-1.5*$)^2)*8/9">
                                          <p:val>
                                            <p:fltVal val="0"/>
                                          </p:val>
                                        </p:tav>
                                        <p:tav tm="100000">
                                          <p:val>
                                            <p:fltVal val="1"/>
                                          </p:val>
                                        </p:tav>
                                      </p:tavLst>
                                    </p:anim>
                                    <p:anim to="" calcmode="lin" valueType="num">
                                      <p:cBhvr>
                                        <p:cTn id="35" dur="700" fill="hold">
                                          <p:stCondLst>
                                            <p:cond delay="0"/>
                                          </p:stCondLst>
                                        </p:cTn>
                                        <p:tgtEl>
                                          <p:spTgt spid="7"/>
                                        </p:tgtEl>
                                        <p:attrNameLst>
                                          <p:attrName>ppt_h</p:attrName>
                                        </p:attrNameLst>
                                      </p:cBhvr>
                                      <p:tavLst>
                                        <p:tav tm="0" fmla="#ppt_h-#ppt_h*((1.5-1.5*$)^3-(1.5-1.5*$)^2)">
                                          <p:val>
                                            <p:fltVal val="0"/>
                                          </p:val>
                                        </p:tav>
                                        <p:tav tm="100000">
                                          <p:val>
                                            <p:fltVal val="1"/>
                                          </p:val>
                                        </p:tav>
                                      </p:tavLst>
                                    </p:anim>
                                  </p:childTnLst>
                                </p:cTn>
                              </p:par>
                            </p:childTnLst>
                          </p:cTn>
                        </p:par>
                        <p:par>
                          <p:cTn id="36" fill="hold">
                            <p:stCondLst>
                              <p:cond delay="6579"/>
                            </p:stCondLst>
                            <p:childTnLst>
                              <p:par>
                                <p:cTn id="37" presetID="42"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1000"/>
                                        <p:tgtEl>
                                          <p:spTgt spid="8"/>
                                        </p:tgtEl>
                                      </p:cBhvr>
                                    </p:animEffect>
                                    <p:anim calcmode="lin" valueType="num">
                                      <p:cBhvr>
                                        <p:cTn id="40" dur="1000" fill="hold"/>
                                        <p:tgtEl>
                                          <p:spTgt spid="8"/>
                                        </p:tgtEl>
                                        <p:attrNameLst>
                                          <p:attrName>ppt_x</p:attrName>
                                        </p:attrNameLst>
                                      </p:cBhvr>
                                      <p:tavLst>
                                        <p:tav tm="0">
                                          <p:val>
                                            <p:strVal val="#ppt_x"/>
                                          </p:val>
                                        </p:tav>
                                        <p:tav tm="100000">
                                          <p:val>
                                            <p:strVal val="#ppt_x"/>
                                          </p:val>
                                        </p:tav>
                                      </p:tavLst>
                                    </p:anim>
                                    <p:anim calcmode="lin" valueType="num">
                                      <p:cBhvr>
                                        <p:cTn id="41" dur="1000" fill="hold"/>
                                        <p:tgtEl>
                                          <p:spTgt spid="8"/>
                                        </p:tgtEl>
                                        <p:attrNameLst>
                                          <p:attrName>ppt_y</p:attrName>
                                        </p:attrNameLst>
                                      </p:cBhvr>
                                      <p:tavLst>
                                        <p:tav tm="0">
                                          <p:val>
                                            <p:strVal val="#ppt_y+.1"/>
                                          </p:val>
                                        </p:tav>
                                        <p:tav tm="100000">
                                          <p:val>
                                            <p:strVal val="#ppt_y"/>
                                          </p:val>
                                        </p:tav>
                                      </p:tavLst>
                                    </p:anim>
                                  </p:childTnLst>
                                </p:cTn>
                              </p:par>
                            </p:childTnLst>
                          </p:cTn>
                        </p:par>
                        <p:par>
                          <p:cTn id="42" fill="hold">
                            <p:stCondLst>
                              <p:cond delay="7579"/>
                            </p:stCondLst>
                            <p:childTnLst>
                              <p:par>
                                <p:cTn id="43" presetID="22" presetClass="entr" presetSubtype="2"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right)">
                                      <p:cBhvr>
                                        <p:cTn id="4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animBg="1"/>
      <p:bldP spid="11" grpId="0" animBg="1"/>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91728" y="206477"/>
            <a:ext cx="280220" cy="2802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 name="PA-文本框 6"/>
          <p:cNvSpPr txBox="1"/>
          <p:nvPr>
            <p:custDataLst>
              <p:tags r:id="rId1"/>
            </p:custDataLst>
          </p:nvPr>
        </p:nvSpPr>
        <p:spPr>
          <a:xfrm>
            <a:off x="471948" y="146532"/>
            <a:ext cx="1954381" cy="400110"/>
          </a:xfrm>
          <a:prstGeom prst="rect">
            <a:avLst/>
          </a:prstGeom>
          <a:noFill/>
        </p:spPr>
        <p:txBody>
          <a:bodyPr wrap="none" rtlCol="0">
            <a:spAutoFit/>
            <a:scene3d>
              <a:camera prst="orthographicFront"/>
              <a:lightRig rig="threePt" dir="t"/>
            </a:scene3d>
            <a:sp3d contourW="12700"/>
          </a:bodyPr>
          <a:lstStyle/>
          <a:p>
            <a:pPr algn="ctr"/>
            <a:r>
              <a:rPr lang="zh-CN" altLang="en-US" sz="20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2000" b="1" spc="300" dirty="0">
              <a:solidFill>
                <a:schemeClr val="bg1"/>
              </a:solidFill>
              <a:latin typeface="Arial" panose="020B0604020202020204"/>
              <a:ea typeface="微软雅黑" panose="020B0503020204020204" pitchFamily="34" charset="-122"/>
              <a:sym typeface="Arial" panose="020B0604020202020204"/>
            </a:endParaRPr>
          </a:p>
        </p:txBody>
      </p:sp>
      <p:grpSp>
        <p:nvGrpSpPr>
          <p:cNvPr id="8" name="组合 7"/>
          <p:cNvGrpSpPr/>
          <p:nvPr/>
        </p:nvGrpSpPr>
        <p:grpSpPr>
          <a:xfrm>
            <a:off x="5595667" y="2039749"/>
            <a:ext cx="686373" cy="686373"/>
            <a:chOff x="6357074" y="1008628"/>
            <a:chExt cx="1676757" cy="1676757"/>
          </a:xfrm>
        </p:grpSpPr>
        <p:sp>
          <p:nvSpPr>
            <p:cNvPr id="9" name="椭圆 8"/>
            <p:cNvSpPr/>
            <p:nvPr/>
          </p:nvSpPr>
          <p:spPr>
            <a:xfrm>
              <a:off x="6357074" y="1008628"/>
              <a:ext cx="1676757" cy="1676757"/>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7030A0"/>
                </a:solidFill>
                <a:latin typeface="Arial" panose="020B0604020202020204"/>
                <a:ea typeface="微软雅黑" panose="020B0503020204020204" pitchFamily="34" charset="-122"/>
                <a:sym typeface="Arial" panose="020B0604020202020204"/>
              </a:endParaRPr>
            </a:p>
          </p:txBody>
        </p:sp>
        <p:sp>
          <p:nvSpPr>
            <p:cNvPr id="10" name="椭圆 9"/>
            <p:cNvSpPr/>
            <p:nvPr/>
          </p:nvSpPr>
          <p:spPr>
            <a:xfrm>
              <a:off x="6552150" y="1193250"/>
              <a:ext cx="1307513" cy="1307513"/>
            </a:xfrm>
            <a:prstGeom prst="ellipse">
              <a:avLst/>
            </a:prstGeom>
            <a:solidFill>
              <a:schemeClr val="bg1"/>
            </a:solidFill>
            <a:ln>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a:solidFill>
                    <a:srgbClr val="7030A0"/>
                  </a:solidFill>
                  <a:latin typeface="Arial" panose="020B0604020202020204"/>
                  <a:ea typeface="微软雅黑" panose="020B0503020204020204" pitchFamily="34" charset="-122"/>
                  <a:sym typeface="Arial" panose="020B0604020202020204"/>
                </a:rPr>
                <a:t>1</a:t>
              </a:r>
              <a:endParaRPr lang="zh-CN" altLang="en-US" sz="1400">
                <a:solidFill>
                  <a:srgbClr val="7030A0"/>
                </a:solidFill>
                <a:latin typeface="Arial" panose="020B0604020202020204"/>
                <a:ea typeface="微软雅黑" panose="020B0503020204020204" pitchFamily="34" charset="-122"/>
                <a:sym typeface="Arial" panose="020B0604020202020204"/>
              </a:endParaRPr>
            </a:p>
          </p:txBody>
        </p:sp>
      </p:grpSp>
      <p:sp>
        <p:nvSpPr>
          <p:cNvPr id="11" name="矩形 10"/>
          <p:cNvSpPr/>
          <p:nvPr/>
        </p:nvSpPr>
        <p:spPr>
          <a:xfrm>
            <a:off x="6290600" y="2290241"/>
            <a:ext cx="4916332" cy="604012"/>
          </a:xfrm>
          <a:prstGeom prst="rect">
            <a:avLst/>
          </a:prstGeom>
        </p:spPr>
        <p:txBody>
          <a:bodyPr wrap="square">
            <a:spAutoFit/>
          </a:bodyPr>
          <a:lstStyle/>
          <a:p>
            <a:pPr>
              <a:lnSpc>
                <a:spcPct val="125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12" name="矩形 11"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296232" y="1874290"/>
            <a:ext cx="2314737" cy="369332"/>
          </a:xfrm>
          <a:prstGeom prst="rect">
            <a:avLst/>
          </a:prstGeom>
        </p:spPr>
        <p:txBody>
          <a:bodyPr wrap="square">
            <a:spAutoFit/>
          </a:bodyPr>
          <a:lstStyle/>
          <a:p>
            <a:pPr fontAlgn="base">
              <a:spcBef>
                <a:spcPct val="0"/>
              </a:spcBef>
              <a:spcAft>
                <a:spcPct val="0"/>
              </a:spcAft>
              <a:defRPr/>
            </a:pPr>
            <a:r>
              <a:rPr lang="zh-CN" altLang="en-US" dirty="0">
                <a:solidFill>
                  <a:schemeClr val="bg1"/>
                </a:solidFill>
                <a:latin typeface="Arial" panose="020B0604020202020204"/>
                <a:ea typeface="微软雅黑" panose="020B0503020204020204" pitchFamily="34" charset="-122"/>
                <a:sym typeface="Arial" panose="020B0604020202020204"/>
              </a:rPr>
              <a:t>此处添加标题</a:t>
            </a:r>
            <a:endParaRPr lang="zh-CN" altLang="en-US" dirty="0">
              <a:solidFill>
                <a:schemeClr val="bg1"/>
              </a:solidFill>
              <a:latin typeface="Arial" panose="020B0604020202020204"/>
              <a:ea typeface="微软雅黑" panose="020B0503020204020204" pitchFamily="34" charset="-122"/>
              <a:sym typeface="Arial" panose="020B0604020202020204"/>
            </a:endParaRPr>
          </a:p>
        </p:txBody>
      </p:sp>
      <p:cxnSp>
        <p:nvCxnSpPr>
          <p:cNvPr id="13" name="直接连接符 12"/>
          <p:cNvCxnSpPr/>
          <p:nvPr/>
        </p:nvCxnSpPr>
        <p:spPr>
          <a:xfrm>
            <a:off x="6428747" y="2243622"/>
            <a:ext cx="31244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5596058" y="3196325"/>
            <a:ext cx="686373" cy="686373"/>
            <a:chOff x="6357074" y="1008628"/>
            <a:chExt cx="1676757" cy="1676757"/>
          </a:xfrm>
        </p:grpSpPr>
        <p:sp>
          <p:nvSpPr>
            <p:cNvPr id="15" name="椭圆 14"/>
            <p:cNvSpPr/>
            <p:nvPr/>
          </p:nvSpPr>
          <p:spPr>
            <a:xfrm>
              <a:off x="6357074" y="1008628"/>
              <a:ext cx="1676757" cy="1676757"/>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7030A0"/>
                </a:solidFill>
                <a:latin typeface="Arial" panose="020B0604020202020204"/>
                <a:ea typeface="微软雅黑" panose="020B0503020204020204" pitchFamily="34" charset="-122"/>
                <a:sym typeface="Arial" panose="020B0604020202020204"/>
              </a:endParaRPr>
            </a:p>
          </p:txBody>
        </p:sp>
        <p:sp>
          <p:nvSpPr>
            <p:cNvPr id="16" name="椭圆 15"/>
            <p:cNvSpPr/>
            <p:nvPr/>
          </p:nvSpPr>
          <p:spPr>
            <a:xfrm>
              <a:off x="6552150" y="1193250"/>
              <a:ext cx="1307513" cy="1307513"/>
            </a:xfrm>
            <a:prstGeom prst="ellipse">
              <a:avLst/>
            </a:prstGeom>
            <a:solidFill>
              <a:schemeClr val="bg1"/>
            </a:solidFill>
            <a:ln>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solidFill>
                    <a:srgbClr val="7030A0"/>
                  </a:solidFill>
                  <a:latin typeface="Arial" panose="020B0604020202020204"/>
                  <a:ea typeface="微软雅黑" panose="020B0503020204020204" pitchFamily="34" charset="-122"/>
                  <a:sym typeface="Arial" panose="020B0604020202020204"/>
                </a:rPr>
                <a:t>2</a:t>
              </a:r>
              <a:endParaRPr lang="zh-CN" altLang="en-US" sz="1800">
                <a:solidFill>
                  <a:srgbClr val="7030A0"/>
                </a:solidFill>
                <a:latin typeface="Arial" panose="020B0604020202020204"/>
                <a:ea typeface="微软雅黑" panose="020B0503020204020204" pitchFamily="34" charset="-122"/>
                <a:sym typeface="Arial" panose="020B0604020202020204"/>
              </a:endParaRPr>
            </a:p>
          </p:txBody>
        </p:sp>
      </p:grpSp>
      <p:sp>
        <p:nvSpPr>
          <p:cNvPr id="17" name="矩形 16"/>
          <p:cNvSpPr/>
          <p:nvPr/>
        </p:nvSpPr>
        <p:spPr>
          <a:xfrm>
            <a:off x="6290600" y="3454622"/>
            <a:ext cx="4916332" cy="604012"/>
          </a:xfrm>
          <a:prstGeom prst="rect">
            <a:avLst/>
          </a:prstGeom>
        </p:spPr>
        <p:txBody>
          <a:bodyPr wrap="square">
            <a:spAutoFit/>
          </a:bodyPr>
          <a:lstStyle/>
          <a:p>
            <a:pPr>
              <a:lnSpc>
                <a:spcPct val="125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18" name="矩形 1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296232" y="3028685"/>
            <a:ext cx="2314737" cy="369332"/>
          </a:xfrm>
          <a:prstGeom prst="rect">
            <a:avLst/>
          </a:prstGeom>
        </p:spPr>
        <p:txBody>
          <a:bodyPr wrap="square">
            <a:spAutoFit/>
          </a:bodyPr>
          <a:lstStyle/>
          <a:p>
            <a:pPr fontAlgn="base">
              <a:spcBef>
                <a:spcPct val="0"/>
              </a:spcBef>
              <a:spcAft>
                <a:spcPct val="0"/>
              </a:spcAft>
              <a:defRPr/>
            </a:pPr>
            <a:r>
              <a:rPr lang="zh-CN" altLang="en-US">
                <a:solidFill>
                  <a:schemeClr val="bg1"/>
                </a:solidFill>
                <a:latin typeface="Arial" panose="020B0604020202020204"/>
                <a:ea typeface="微软雅黑" panose="020B0503020204020204" pitchFamily="34" charset="-122"/>
                <a:sym typeface="Arial" panose="020B0604020202020204"/>
              </a:rPr>
              <a:t>此处添加标题</a:t>
            </a:r>
            <a:endParaRPr lang="zh-CN" altLang="en-US">
              <a:solidFill>
                <a:schemeClr val="bg1"/>
              </a:solidFill>
              <a:latin typeface="Arial" panose="020B0604020202020204"/>
              <a:ea typeface="微软雅黑" panose="020B0503020204020204" pitchFamily="34" charset="-122"/>
              <a:sym typeface="Arial" panose="020B0604020202020204"/>
            </a:endParaRPr>
          </a:p>
        </p:txBody>
      </p:sp>
      <p:cxnSp>
        <p:nvCxnSpPr>
          <p:cNvPr id="19" name="直接连接符 18"/>
          <p:cNvCxnSpPr/>
          <p:nvPr/>
        </p:nvCxnSpPr>
        <p:spPr>
          <a:xfrm>
            <a:off x="6428747" y="3398017"/>
            <a:ext cx="31244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5587108" y="4352901"/>
            <a:ext cx="686373" cy="686373"/>
            <a:chOff x="6357074" y="1008628"/>
            <a:chExt cx="1676757" cy="1676757"/>
          </a:xfrm>
        </p:grpSpPr>
        <p:sp>
          <p:nvSpPr>
            <p:cNvPr id="21" name="椭圆 20"/>
            <p:cNvSpPr/>
            <p:nvPr/>
          </p:nvSpPr>
          <p:spPr>
            <a:xfrm>
              <a:off x="6357074" y="1008628"/>
              <a:ext cx="1676757" cy="1676757"/>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7030A0"/>
                </a:solidFill>
                <a:latin typeface="Arial" panose="020B0604020202020204"/>
                <a:ea typeface="微软雅黑" panose="020B0503020204020204" pitchFamily="34" charset="-122"/>
                <a:sym typeface="Arial" panose="020B0604020202020204"/>
              </a:endParaRPr>
            </a:p>
          </p:txBody>
        </p:sp>
        <p:sp>
          <p:nvSpPr>
            <p:cNvPr id="22" name="椭圆 21"/>
            <p:cNvSpPr/>
            <p:nvPr/>
          </p:nvSpPr>
          <p:spPr>
            <a:xfrm>
              <a:off x="6552150" y="1193250"/>
              <a:ext cx="1307513" cy="1307513"/>
            </a:xfrm>
            <a:prstGeom prst="ellipse">
              <a:avLst/>
            </a:prstGeom>
            <a:solidFill>
              <a:schemeClr val="bg1"/>
            </a:solidFill>
            <a:ln>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a:solidFill>
                    <a:srgbClr val="7030A0"/>
                  </a:solidFill>
                  <a:latin typeface="Arial" panose="020B0604020202020204"/>
                  <a:ea typeface="微软雅黑" panose="020B0503020204020204" pitchFamily="34" charset="-122"/>
                  <a:sym typeface="Arial" panose="020B0604020202020204"/>
                </a:rPr>
                <a:t>3</a:t>
              </a:r>
              <a:endParaRPr lang="zh-CN" altLang="en-US" sz="1800" dirty="0">
                <a:solidFill>
                  <a:srgbClr val="7030A0"/>
                </a:solidFill>
                <a:latin typeface="Arial" panose="020B0604020202020204"/>
                <a:ea typeface="微软雅黑" panose="020B0503020204020204" pitchFamily="34" charset="-122"/>
                <a:sym typeface="Arial" panose="020B0604020202020204"/>
              </a:endParaRPr>
            </a:p>
          </p:txBody>
        </p:sp>
      </p:grpSp>
      <p:sp>
        <p:nvSpPr>
          <p:cNvPr id="23" name="矩形 22"/>
          <p:cNvSpPr/>
          <p:nvPr/>
        </p:nvSpPr>
        <p:spPr>
          <a:xfrm>
            <a:off x="6290600" y="4730894"/>
            <a:ext cx="4916332" cy="604012"/>
          </a:xfrm>
          <a:prstGeom prst="rect">
            <a:avLst/>
          </a:prstGeom>
        </p:spPr>
        <p:txBody>
          <a:bodyPr wrap="square">
            <a:spAutoFit/>
          </a:bodyPr>
          <a:lstStyle/>
          <a:p>
            <a:pPr>
              <a:lnSpc>
                <a:spcPct val="125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24" name="矩形 23"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296232" y="4260835"/>
            <a:ext cx="2314737" cy="369332"/>
          </a:xfrm>
          <a:prstGeom prst="rect">
            <a:avLst/>
          </a:prstGeom>
        </p:spPr>
        <p:txBody>
          <a:bodyPr wrap="square">
            <a:spAutoFit/>
          </a:bodyPr>
          <a:lstStyle/>
          <a:p>
            <a:pPr fontAlgn="base">
              <a:spcBef>
                <a:spcPct val="0"/>
              </a:spcBef>
              <a:spcAft>
                <a:spcPct val="0"/>
              </a:spcAft>
              <a:defRPr/>
            </a:pPr>
            <a:r>
              <a:rPr lang="zh-CN" altLang="en-US">
                <a:solidFill>
                  <a:schemeClr val="bg1"/>
                </a:solidFill>
                <a:latin typeface="Arial" panose="020B0604020202020204"/>
                <a:ea typeface="微软雅黑" panose="020B0503020204020204" pitchFamily="34" charset="-122"/>
                <a:sym typeface="Arial" panose="020B0604020202020204"/>
              </a:rPr>
              <a:t>此处添加标题</a:t>
            </a:r>
            <a:endParaRPr lang="zh-CN" altLang="en-US">
              <a:solidFill>
                <a:schemeClr val="bg1"/>
              </a:solidFill>
              <a:latin typeface="Arial" panose="020B0604020202020204"/>
              <a:ea typeface="微软雅黑" panose="020B0503020204020204" pitchFamily="34" charset="-122"/>
              <a:sym typeface="Arial" panose="020B0604020202020204"/>
            </a:endParaRPr>
          </a:p>
        </p:txBody>
      </p:sp>
      <p:cxnSp>
        <p:nvCxnSpPr>
          <p:cNvPr id="25" name="直接连接符 24"/>
          <p:cNvCxnSpPr/>
          <p:nvPr/>
        </p:nvCxnSpPr>
        <p:spPr>
          <a:xfrm>
            <a:off x="6428747" y="4630167"/>
            <a:ext cx="31244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26" name="图片 25"/>
          <p:cNvPicPr>
            <a:picLocks noChangeAspect="1"/>
          </p:cNvPicPr>
          <p:nvPr/>
        </p:nvPicPr>
        <p:blipFill rotWithShape="1">
          <a:blip r:embed="rId2">
            <a:extLst>
              <a:ext uri="{28A0092B-C50C-407E-A947-70E740481C1C}">
                <a14:useLocalDpi xmlns:a14="http://schemas.microsoft.com/office/drawing/2010/main" val="0"/>
              </a:ext>
            </a:extLst>
          </a:blip>
          <a:srcRect l="58607" t="68656"/>
          <a:stretch>
            <a:fillRect/>
          </a:stretch>
        </p:blipFill>
        <p:spPr>
          <a:xfrm>
            <a:off x="815748" y="1347012"/>
            <a:ext cx="5123105" cy="5364456"/>
          </a:xfrm>
          <a:prstGeom prst="rect">
            <a:avLst/>
          </a:prstGeom>
        </p:spPr>
      </p:pic>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1000" fill="hold"/>
                                        <p:tgtEl>
                                          <p:spTgt spid="26"/>
                                        </p:tgtEl>
                                        <p:attrNameLst>
                                          <p:attrName>ppt_w</p:attrName>
                                        </p:attrNameLst>
                                      </p:cBhvr>
                                      <p:tavLst>
                                        <p:tav tm="0">
                                          <p:val>
                                            <p:fltVal val="0"/>
                                          </p:val>
                                        </p:tav>
                                        <p:tav tm="100000">
                                          <p:val>
                                            <p:strVal val="#ppt_w"/>
                                          </p:val>
                                        </p:tav>
                                      </p:tavLst>
                                    </p:anim>
                                    <p:anim calcmode="lin" valueType="num">
                                      <p:cBhvr>
                                        <p:cTn id="8" dur="1000" fill="hold"/>
                                        <p:tgtEl>
                                          <p:spTgt spid="26"/>
                                        </p:tgtEl>
                                        <p:attrNameLst>
                                          <p:attrName>ppt_h</p:attrName>
                                        </p:attrNameLst>
                                      </p:cBhvr>
                                      <p:tavLst>
                                        <p:tav tm="0">
                                          <p:val>
                                            <p:fltVal val="0"/>
                                          </p:val>
                                        </p:tav>
                                        <p:tav tm="100000">
                                          <p:val>
                                            <p:strVal val="#ppt_h"/>
                                          </p:val>
                                        </p:tav>
                                      </p:tavLst>
                                    </p:anim>
                                    <p:anim calcmode="lin" valueType="num">
                                      <p:cBhvr>
                                        <p:cTn id="9" dur="1000" fill="hold"/>
                                        <p:tgtEl>
                                          <p:spTgt spid="26"/>
                                        </p:tgtEl>
                                        <p:attrNameLst>
                                          <p:attrName>style.rotation</p:attrName>
                                        </p:attrNameLst>
                                      </p:cBhvr>
                                      <p:tavLst>
                                        <p:tav tm="0">
                                          <p:val>
                                            <p:fltVal val="90"/>
                                          </p:val>
                                        </p:tav>
                                        <p:tav tm="100000">
                                          <p:val>
                                            <p:fltVal val="0"/>
                                          </p:val>
                                        </p:tav>
                                      </p:tavLst>
                                    </p:anim>
                                    <p:animEffect transition="in" filter="fade">
                                      <p:cBhvr>
                                        <p:cTn id="10" dur="1000"/>
                                        <p:tgtEl>
                                          <p:spTgt spid="26"/>
                                        </p:tgtEl>
                                      </p:cBhvr>
                                    </p:animEffect>
                                  </p:childTnLst>
                                </p:cTn>
                              </p:par>
                              <p:par>
                                <p:cTn id="11" presetID="19" presetClass="entr" presetSubtype="1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fmla="#ppt_w*sin(2.5*pi*$)">
                                          <p:val>
                                            <p:fltVal val="0"/>
                                          </p:val>
                                        </p:tav>
                                        <p:tav tm="100000">
                                          <p:val>
                                            <p:fltVal val="1"/>
                                          </p:val>
                                        </p:tav>
                                      </p:tavLst>
                                    </p:anim>
                                    <p:anim calcmode="lin" valueType="num">
                                      <p:cBhvr>
                                        <p:cTn id="14" dur="1000" fill="hold"/>
                                        <p:tgtEl>
                                          <p:spTgt spid="8"/>
                                        </p:tgtEl>
                                        <p:attrNameLst>
                                          <p:attrName>ppt_h</p:attrName>
                                        </p:attrNameLst>
                                      </p:cBhvr>
                                      <p:tavLst>
                                        <p:tav tm="0">
                                          <p:val>
                                            <p:strVal val="#ppt_h"/>
                                          </p:val>
                                        </p:tav>
                                        <p:tav tm="100000">
                                          <p:val>
                                            <p:strVal val="#ppt_h"/>
                                          </p:val>
                                        </p:tav>
                                      </p:tavLst>
                                    </p:anim>
                                  </p:childTnLst>
                                </p:cTn>
                              </p:par>
                              <p:par>
                                <p:cTn id="15" presetID="19" presetClass="entr" presetSubtype="1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1000" fill="hold"/>
                                        <p:tgtEl>
                                          <p:spTgt spid="14"/>
                                        </p:tgtEl>
                                        <p:attrNameLst>
                                          <p:attrName>ppt_w</p:attrName>
                                        </p:attrNameLst>
                                      </p:cBhvr>
                                      <p:tavLst>
                                        <p:tav tm="0" fmla="#ppt_w*sin(2.5*pi*$)">
                                          <p:val>
                                            <p:fltVal val="0"/>
                                          </p:val>
                                        </p:tav>
                                        <p:tav tm="100000">
                                          <p:val>
                                            <p:fltVal val="1"/>
                                          </p:val>
                                        </p:tav>
                                      </p:tavLst>
                                    </p:anim>
                                    <p:anim calcmode="lin" valueType="num">
                                      <p:cBhvr>
                                        <p:cTn id="18" dur="1000" fill="hold"/>
                                        <p:tgtEl>
                                          <p:spTgt spid="14"/>
                                        </p:tgtEl>
                                        <p:attrNameLst>
                                          <p:attrName>ppt_h</p:attrName>
                                        </p:attrNameLst>
                                      </p:cBhvr>
                                      <p:tavLst>
                                        <p:tav tm="0">
                                          <p:val>
                                            <p:strVal val="#ppt_h"/>
                                          </p:val>
                                        </p:tav>
                                        <p:tav tm="100000">
                                          <p:val>
                                            <p:strVal val="#ppt_h"/>
                                          </p:val>
                                        </p:tav>
                                      </p:tavLst>
                                    </p:anim>
                                  </p:childTnLst>
                                </p:cTn>
                              </p:par>
                              <p:par>
                                <p:cTn id="19" presetID="19" presetClass="entr" presetSubtype="1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1000" fill="hold"/>
                                        <p:tgtEl>
                                          <p:spTgt spid="20"/>
                                        </p:tgtEl>
                                        <p:attrNameLst>
                                          <p:attrName>ppt_w</p:attrName>
                                        </p:attrNameLst>
                                      </p:cBhvr>
                                      <p:tavLst>
                                        <p:tav tm="0" fmla="#ppt_w*sin(2.5*pi*$)">
                                          <p:val>
                                            <p:fltVal val="0"/>
                                          </p:val>
                                        </p:tav>
                                        <p:tav tm="100000">
                                          <p:val>
                                            <p:fltVal val="1"/>
                                          </p:val>
                                        </p:tav>
                                      </p:tavLst>
                                    </p:anim>
                                    <p:anim calcmode="lin" valueType="num">
                                      <p:cBhvr>
                                        <p:cTn id="22" dur="1000" fill="hold"/>
                                        <p:tgtEl>
                                          <p:spTgt spid="20"/>
                                        </p:tgtEl>
                                        <p:attrNameLst>
                                          <p:attrName>ppt_h</p:attrName>
                                        </p:attrNameLst>
                                      </p:cBhvr>
                                      <p:tavLst>
                                        <p:tav tm="0">
                                          <p:val>
                                            <p:strVal val="#ppt_h"/>
                                          </p:val>
                                        </p:tav>
                                        <p:tav tm="100000">
                                          <p:val>
                                            <p:strVal val="#ppt_h"/>
                                          </p:val>
                                        </p:tav>
                                      </p:tavLst>
                                    </p:anim>
                                  </p:childTnLst>
                                </p:cTn>
                              </p:par>
                              <p:par>
                                <p:cTn id="23" presetID="47"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1000"/>
                                        <p:tgtEl>
                                          <p:spTgt spid="17"/>
                                        </p:tgtEl>
                                      </p:cBhvr>
                                    </p:animEffect>
                                    <p:anim calcmode="lin" valueType="num">
                                      <p:cBhvr>
                                        <p:cTn id="41" dur="1000" fill="hold"/>
                                        <p:tgtEl>
                                          <p:spTgt spid="17"/>
                                        </p:tgtEl>
                                        <p:attrNameLst>
                                          <p:attrName>ppt_x</p:attrName>
                                        </p:attrNameLst>
                                      </p:cBhvr>
                                      <p:tavLst>
                                        <p:tav tm="0">
                                          <p:val>
                                            <p:strVal val="#ppt_x"/>
                                          </p:val>
                                        </p:tav>
                                        <p:tav tm="100000">
                                          <p:val>
                                            <p:strVal val="#ppt_x"/>
                                          </p:val>
                                        </p:tav>
                                      </p:tavLst>
                                    </p:anim>
                                    <p:anim calcmode="lin" valueType="num">
                                      <p:cBhvr>
                                        <p:cTn id="42" dur="1000" fill="hold"/>
                                        <p:tgtEl>
                                          <p:spTgt spid="17"/>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000"/>
                                        <p:tgtEl>
                                          <p:spTgt spid="18"/>
                                        </p:tgtEl>
                                      </p:cBhvr>
                                    </p:animEffect>
                                    <p:anim calcmode="lin" valueType="num">
                                      <p:cBhvr>
                                        <p:cTn id="46" dur="1000" fill="hold"/>
                                        <p:tgtEl>
                                          <p:spTgt spid="18"/>
                                        </p:tgtEl>
                                        <p:attrNameLst>
                                          <p:attrName>ppt_x</p:attrName>
                                        </p:attrNameLst>
                                      </p:cBhvr>
                                      <p:tavLst>
                                        <p:tav tm="0">
                                          <p:val>
                                            <p:strVal val="#ppt_x"/>
                                          </p:val>
                                        </p:tav>
                                        <p:tav tm="100000">
                                          <p:val>
                                            <p:strVal val="#ppt_x"/>
                                          </p:val>
                                        </p:tav>
                                      </p:tavLst>
                                    </p:anim>
                                    <p:anim calcmode="lin" valueType="num">
                                      <p:cBhvr>
                                        <p:cTn id="47" dur="1000" fill="hold"/>
                                        <p:tgtEl>
                                          <p:spTgt spid="18"/>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1000"/>
                                        <p:tgtEl>
                                          <p:spTgt spid="19"/>
                                        </p:tgtEl>
                                      </p:cBhvr>
                                    </p:animEffect>
                                    <p:anim calcmode="lin" valueType="num">
                                      <p:cBhvr>
                                        <p:cTn id="51" dur="1000" fill="hold"/>
                                        <p:tgtEl>
                                          <p:spTgt spid="19"/>
                                        </p:tgtEl>
                                        <p:attrNameLst>
                                          <p:attrName>ppt_x</p:attrName>
                                        </p:attrNameLst>
                                      </p:cBhvr>
                                      <p:tavLst>
                                        <p:tav tm="0">
                                          <p:val>
                                            <p:strVal val="#ppt_x"/>
                                          </p:val>
                                        </p:tav>
                                        <p:tav tm="100000">
                                          <p:val>
                                            <p:strVal val="#ppt_x"/>
                                          </p:val>
                                        </p:tav>
                                      </p:tavLst>
                                    </p:anim>
                                    <p:anim calcmode="lin" valueType="num">
                                      <p:cBhvr>
                                        <p:cTn id="52" dur="1000" fill="hold"/>
                                        <p:tgtEl>
                                          <p:spTgt spid="19"/>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1000"/>
                                        <p:tgtEl>
                                          <p:spTgt spid="23"/>
                                        </p:tgtEl>
                                      </p:cBhvr>
                                    </p:animEffect>
                                    <p:anim calcmode="lin" valueType="num">
                                      <p:cBhvr>
                                        <p:cTn id="56" dur="1000" fill="hold"/>
                                        <p:tgtEl>
                                          <p:spTgt spid="23"/>
                                        </p:tgtEl>
                                        <p:attrNameLst>
                                          <p:attrName>ppt_x</p:attrName>
                                        </p:attrNameLst>
                                      </p:cBhvr>
                                      <p:tavLst>
                                        <p:tav tm="0">
                                          <p:val>
                                            <p:strVal val="#ppt_x"/>
                                          </p:val>
                                        </p:tav>
                                        <p:tav tm="100000">
                                          <p:val>
                                            <p:strVal val="#ppt_x"/>
                                          </p:val>
                                        </p:tav>
                                      </p:tavLst>
                                    </p:anim>
                                    <p:anim calcmode="lin" valueType="num">
                                      <p:cBhvr>
                                        <p:cTn id="57" dur="1000" fill="hold"/>
                                        <p:tgtEl>
                                          <p:spTgt spid="23"/>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1000"/>
                                        <p:tgtEl>
                                          <p:spTgt spid="24"/>
                                        </p:tgtEl>
                                      </p:cBhvr>
                                    </p:animEffect>
                                    <p:anim calcmode="lin" valueType="num">
                                      <p:cBhvr>
                                        <p:cTn id="61" dur="1000" fill="hold"/>
                                        <p:tgtEl>
                                          <p:spTgt spid="24"/>
                                        </p:tgtEl>
                                        <p:attrNameLst>
                                          <p:attrName>ppt_x</p:attrName>
                                        </p:attrNameLst>
                                      </p:cBhvr>
                                      <p:tavLst>
                                        <p:tav tm="0">
                                          <p:val>
                                            <p:strVal val="#ppt_x"/>
                                          </p:val>
                                        </p:tav>
                                        <p:tav tm="100000">
                                          <p:val>
                                            <p:strVal val="#ppt_x"/>
                                          </p:val>
                                        </p:tav>
                                      </p:tavLst>
                                    </p:anim>
                                    <p:anim calcmode="lin" valueType="num">
                                      <p:cBhvr>
                                        <p:cTn id="62" dur="1000" fill="hold"/>
                                        <p:tgtEl>
                                          <p:spTgt spid="24"/>
                                        </p:tgtEl>
                                        <p:attrNameLst>
                                          <p:attrName>ppt_y</p:attrName>
                                        </p:attrNameLst>
                                      </p:cBhvr>
                                      <p:tavLst>
                                        <p:tav tm="0">
                                          <p:val>
                                            <p:strVal val="#ppt_y-.1"/>
                                          </p:val>
                                        </p:tav>
                                        <p:tav tm="100000">
                                          <p:val>
                                            <p:strVal val="#ppt_y"/>
                                          </p:val>
                                        </p:tav>
                                      </p:tavLst>
                                    </p:anim>
                                  </p:childTnLst>
                                </p:cTn>
                              </p:par>
                              <p:par>
                                <p:cTn id="63" presetID="47" presetClass="entr" presetSubtype="0" fill="hold" nodeType="with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fade">
                                      <p:cBhvr>
                                        <p:cTn id="65" dur="1000"/>
                                        <p:tgtEl>
                                          <p:spTgt spid="25"/>
                                        </p:tgtEl>
                                      </p:cBhvr>
                                    </p:animEffect>
                                    <p:anim calcmode="lin" valueType="num">
                                      <p:cBhvr>
                                        <p:cTn id="66" dur="1000" fill="hold"/>
                                        <p:tgtEl>
                                          <p:spTgt spid="25"/>
                                        </p:tgtEl>
                                        <p:attrNameLst>
                                          <p:attrName>ppt_x</p:attrName>
                                        </p:attrNameLst>
                                      </p:cBhvr>
                                      <p:tavLst>
                                        <p:tav tm="0">
                                          <p:val>
                                            <p:strVal val="#ppt_x"/>
                                          </p:val>
                                        </p:tav>
                                        <p:tav tm="100000">
                                          <p:val>
                                            <p:strVal val="#ppt_x"/>
                                          </p:val>
                                        </p:tav>
                                      </p:tavLst>
                                    </p:anim>
                                    <p:anim calcmode="lin" valueType="num">
                                      <p:cBhvr>
                                        <p:cTn id="67"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7" grpId="0"/>
      <p:bldP spid="18" grpId="0"/>
      <p:bldP spid="23"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91728" y="206477"/>
            <a:ext cx="280220" cy="2802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 name="PA-文本框 6"/>
          <p:cNvSpPr txBox="1"/>
          <p:nvPr>
            <p:custDataLst>
              <p:tags r:id="rId1"/>
            </p:custDataLst>
          </p:nvPr>
        </p:nvSpPr>
        <p:spPr>
          <a:xfrm>
            <a:off x="471948" y="146532"/>
            <a:ext cx="1954381" cy="400110"/>
          </a:xfrm>
          <a:prstGeom prst="rect">
            <a:avLst/>
          </a:prstGeom>
          <a:noFill/>
        </p:spPr>
        <p:txBody>
          <a:bodyPr wrap="none" rtlCol="0">
            <a:spAutoFit/>
            <a:scene3d>
              <a:camera prst="orthographicFront"/>
              <a:lightRig rig="threePt" dir="t"/>
            </a:scene3d>
            <a:sp3d contourW="12700"/>
          </a:bodyPr>
          <a:lstStyle/>
          <a:p>
            <a:pPr algn="ctr"/>
            <a:r>
              <a:rPr lang="zh-CN" altLang="en-US" sz="20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2000" b="1" spc="300" dirty="0">
              <a:solidFill>
                <a:schemeClr val="bg1"/>
              </a:solidFill>
              <a:latin typeface="Arial" panose="020B0604020202020204"/>
              <a:ea typeface="微软雅黑" panose="020B0503020204020204" pitchFamily="34" charset="-122"/>
              <a:sym typeface="Arial" panose="020B0604020202020204"/>
            </a:endParaRPr>
          </a:p>
        </p:txBody>
      </p:sp>
      <p:sp>
        <p:nvSpPr>
          <p:cNvPr id="8" name="Title 20"/>
          <p:cNvSpPr txBox="1"/>
          <p:nvPr/>
        </p:nvSpPr>
        <p:spPr>
          <a:xfrm>
            <a:off x="1669721" y="4501154"/>
            <a:ext cx="2251440" cy="1169551"/>
          </a:xfrm>
          <a:prstGeom prst="rect">
            <a:avLst/>
          </a:prstGeom>
          <a:noFill/>
        </p:spPr>
        <p:txBody>
          <a:bodyPr wrap="square" rtlCol="0">
            <a:spAutoFit/>
          </a:bodyPr>
          <a:lstStyle>
            <a:defPPr>
              <a:defRPr lang="zh-CN"/>
            </a:defPPr>
            <a:lvl1pPr algn="just">
              <a:lnSpc>
                <a:spcPts val="1800"/>
              </a:lnSpc>
              <a:defRPr sz="1000">
                <a:solidFill>
                  <a:schemeClr val="bg1">
                    <a:alpha val="80000"/>
                  </a:schemeClr>
                </a:solidFill>
                <a:latin typeface="微软雅黑" panose="020B0503020204020204" pitchFamily="34" charset="-122"/>
                <a:ea typeface="微软雅黑" panose="020B0503020204020204" pitchFamily="34" charset="-122"/>
                <a:cs typeface="Lato Light"/>
              </a:defRPr>
            </a:lvl1pPr>
          </a:lstStyle>
          <a:p>
            <a:pPr algn="ctr">
              <a:lnSpc>
                <a:spcPct val="125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9" name="Title 20"/>
          <p:cNvSpPr txBox="1"/>
          <p:nvPr/>
        </p:nvSpPr>
        <p:spPr>
          <a:xfrm>
            <a:off x="4970281" y="4501154"/>
            <a:ext cx="2251440" cy="1169551"/>
          </a:xfrm>
          <a:prstGeom prst="rect">
            <a:avLst/>
          </a:prstGeom>
          <a:noFill/>
        </p:spPr>
        <p:txBody>
          <a:bodyPr wrap="square" rtlCol="0">
            <a:spAutoFit/>
          </a:bodyPr>
          <a:lstStyle>
            <a:defPPr>
              <a:defRPr lang="zh-CN"/>
            </a:defPPr>
            <a:lvl1pPr algn="just">
              <a:lnSpc>
                <a:spcPts val="1800"/>
              </a:lnSpc>
              <a:defRPr sz="1000">
                <a:solidFill>
                  <a:schemeClr val="bg1">
                    <a:alpha val="80000"/>
                  </a:schemeClr>
                </a:solidFill>
                <a:latin typeface="微软雅黑" panose="020B0503020204020204" pitchFamily="34" charset="-122"/>
                <a:ea typeface="微软雅黑" panose="020B0503020204020204" pitchFamily="34" charset="-122"/>
                <a:cs typeface="Lato Light"/>
              </a:defRPr>
            </a:lvl1pPr>
          </a:lstStyle>
          <a:p>
            <a:pPr algn="ctr">
              <a:lnSpc>
                <a:spcPct val="125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10" name="Title 20"/>
          <p:cNvSpPr txBox="1"/>
          <p:nvPr/>
        </p:nvSpPr>
        <p:spPr>
          <a:xfrm>
            <a:off x="8322092" y="4501154"/>
            <a:ext cx="2251440" cy="1169551"/>
          </a:xfrm>
          <a:prstGeom prst="rect">
            <a:avLst/>
          </a:prstGeom>
          <a:noFill/>
        </p:spPr>
        <p:txBody>
          <a:bodyPr wrap="square" rtlCol="0">
            <a:spAutoFit/>
          </a:bodyPr>
          <a:lstStyle>
            <a:defPPr>
              <a:defRPr lang="zh-CN"/>
            </a:defPPr>
            <a:lvl1pPr algn="just">
              <a:lnSpc>
                <a:spcPts val="1800"/>
              </a:lnSpc>
              <a:defRPr sz="1000">
                <a:solidFill>
                  <a:schemeClr val="bg1">
                    <a:alpha val="80000"/>
                  </a:schemeClr>
                </a:solidFill>
                <a:latin typeface="微软雅黑" panose="020B0503020204020204" pitchFamily="34" charset="-122"/>
                <a:ea typeface="微软雅黑" panose="020B0503020204020204" pitchFamily="34" charset="-122"/>
                <a:cs typeface="Lato Light"/>
              </a:defRPr>
            </a:lvl1pPr>
          </a:lstStyle>
          <a:p>
            <a:pPr algn="ctr">
              <a:lnSpc>
                <a:spcPct val="125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11" name="椭圆 10"/>
          <p:cNvSpPr/>
          <p:nvPr/>
        </p:nvSpPr>
        <p:spPr>
          <a:xfrm>
            <a:off x="1780883" y="1468953"/>
            <a:ext cx="2029118" cy="202911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panose="020B0604020202020204"/>
              <a:ea typeface="微软雅黑" panose="020B0503020204020204" pitchFamily="34" charset="-122"/>
              <a:sym typeface="Arial" panose="020B0604020202020204"/>
            </a:endParaRPr>
          </a:p>
        </p:txBody>
      </p:sp>
      <p:sp>
        <p:nvSpPr>
          <p:cNvPr id="12" name="弧形 11"/>
          <p:cNvSpPr/>
          <p:nvPr/>
        </p:nvSpPr>
        <p:spPr>
          <a:xfrm>
            <a:off x="1981488" y="1669559"/>
            <a:ext cx="1627908" cy="1627904"/>
          </a:xfrm>
          <a:prstGeom prst="arc">
            <a:avLst>
              <a:gd name="adj1" fmla="val 16389513"/>
              <a:gd name="adj2" fmla="val 13739449"/>
            </a:avLst>
          </a:prstGeom>
          <a:ln w="7620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3" name="文本框 12"/>
          <p:cNvSpPr txBox="1"/>
          <p:nvPr/>
        </p:nvSpPr>
        <p:spPr>
          <a:xfrm>
            <a:off x="2241443" y="2160345"/>
            <a:ext cx="1107996" cy="646331"/>
          </a:xfrm>
          <a:prstGeom prst="rect">
            <a:avLst/>
          </a:prstGeom>
          <a:noFill/>
          <a:ln>
            <a:noFill/>
          </a:ln>
        </p:spPr>
        <p:txBody>
          <a:bodyPr wrap="none" rtlCol="0" anchor="ctr">
            <a:spAutoFit/>
          </a:bodyPr>
          <a:lstStyle/>
          <a:p>
            <a:pPr algn="ctr"/>
            <a:r>
              <a:rPr lang="en-US" altLang="zh-CN" sz="3600" dirty="0">
                <a:solidFill>
                  <a:schemeClr val="bg1"/>
                </a:solidFill>
                <a:latin typeface="Arial" panose="020B0604020202020204"/>
                <a:ea typeface="微软雅黑" panose="020B0503020204020204" pitchFamily="34" charset="-122"/>
                <a:sym typeface="Arial" panose="020B0604020202020204"/>
              </a:rPr>
              <a:t>85%</a:t>
            </a:r>
            <a:endParaRPr lang="zh-CN" altLang="en-US" sz="3600" dirty="0">
              <a:solidFill>
                <a:schemeClr val="bg1"/>
              </a:solidFill>
              <a:latin typeface="Arial" panose="020B0604020202020204"/>
              <a:ea typeface="微软雅黑" panose="020B0503020204020204" pitchFamily="34" charset="-122"/>
              <a:sym typeface="Arial" panose="020B0604020202020204"/>
            </a:endParaRPr>
          </a:p>
        </p:txBody>
      </p:sp>
      <p:sp>
        <p:nvSpPr>
          <p:cNvPr id="14" name="椭圆 13"/>
          <p:cNvSpPr/>
          <p:nvPr/>
        </p:nvSpPr>
        <p:spPr>
          <a:xfrm>
            <a:off x="5081442" y="1468953"/>
            <a:ext cx="2029118" cy="202911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panose="020B0604020202020204"/>
              <a:ea typeface="微软雅黑" panose="020B0503020204020204" pitchFamily="34" charset="-122"/>
              <a:sym typeface="Arial" panose="020B0604020202020204"/>
            </a:endParaRPr>
          </a:p>
        </p:txBody>
      </p:sp>
      <p:sp>
        <p:nvSpPr>
          <p:cNvPr id="15" name="弧形 14"/>
          <p:cNvSpPr/>
          <p:nvPr/>
        </p:nvSpPr>
        <p:spPr>
          <a:xfrm>
            <a:off x="5282047" y="1669559"/>
            <a:ext cx="1627908" cy="1627904"/>
          </a:xfrm>
          <a:prstGeom prst="arc">
            <a:avLst>
              <a:gd name="adj1" fmla="val 16397441"/>
              <a:gd name="adj2" fmla="val 14474180"/>
            </a:avLst>
          </a:prstGeom>
          <a:ln w="7620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6" name="文本框 15"/>
          <p:cNvSpPr txBox="1"/>
          <p:nvPr/>
        </p:nvSpPr>
        <p:spPr>
          <a:xfrm>
            <a:off x="5542003" y="2160345"/>
            <a:ext cx="1107996" cy="646331"/>
          </a:xfrm>
          <a:prstGeom prst="rect">
            <a:avLst/>
          </a:prstGeom>
          <a:noFill/>
          <a:ln>
            <a:noFill/>
          </a:ln>
        </p:spPr>
        <p:txBody>
          <a:bodyPr wrap="none" rtlCol="0" anchor="ctr">
            <a:spAutoFit/>
          </a:bodyPr>
          <a:lstStyle/>
          <a:p>
            <a:pPr algn="ctr"/>
            <a:r>
              <a:rPr lang="en-US" altLang="zh-CN" sz="3600">
                <a:solidFill>
                  <a:schemeClr val="bg1"/>
                </a:solidFill>
                <a:latin typeface="Arial" panose="020B0604020202020204"/>
                <a:ea typeface="微软雅黑" panose="020B0503020204020204" pitchFamily="34" charset="-122"/>
                <a:sym typeface="Arial" panose="020B0604020202020204"/>
              </a:rPr>
              <a:t>90%</a:t>
            </a:r>
            <a:endParaRPr lang="zh-CN" altLang="en-US" sz="3600">
              <a:solidFill>
                <a:schemeClr val="bg1"/>
              </a:solidFill>
              <a:latin typeface="Arial" panose="020B0604020202020204"/>
              <a:ea typeface="微软雅黑" panose="020B0503020204020204" pitchFamily="34" charset="-122"/>
              <a:sym typeface="Arial" panose="020B0604020202020204"/>
            </a:endParaRPr>
          </a:p>
        </p:txBody>
      </p:sp>
      <p:sp>
        <p:nvSpPr>
          <p:cNvPr id="17" name="椭圆 16"/>
          <p:cNvSpPr/>
          <p:nvPr/>
        </p:nvSpPr>
        <p:spPr>
          <a:xfrm>
            <a:off x="8433254" y="1468953"/>
            <a:ext cx="2029118" cy="202911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panose="020B0604020202020204"/>
              <a:ea typeface="微软雅黑" panose="020B0503020204020204" pitchFamily="34" charset="-122"/>
              <a:sym typeface="Arial" panose="020B0604020202020204"/>
            </a:endParaRPr>
          </a:p>
        </p:txBody>
      </p:sp>
      <p:sp>
        <p:nvSpPr>
          <p:cNvPr id="18" name="弧形 17"/>
          <p:cNvSpPr/>
          <p:nvPr/>
        </p:nvSpPr>
        <p:spPr>
          <a:xfrm>
            <a:off x="8633859" y="1669559"/>
            <a:ext cx="1627908" cy="1627904"/>
          </a:xfrm>
          <a:prstGeom prst="arc">
            <a:avLst>
              <a:gd name="adj1" fmla="val 16204832"/>
              <a:gd name="adj2" fmla="val 10804893"/>
            </a:avLst>
          </a:prstGeom>
          <a:ln w="7620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9" name="文本框 18"/>
          <p:cNvSpPr txBox="1"/>
          <p:nvPr/>
        </p:nvSpPr>
        <p:spPr>
          <a:xfrm>
            <a:off x="8893814" y="2160345"/>
            <a:ext cx="1107996" cy="646331"/>
          </a:xfrm>
          <a:prstGeom prst="rect">
            <a:avLst/>
          </a:prstGeom>
          <a:noFill/>
          <a:ln>
            <a:noFill/>
          </a:ln>
        </p:spPr>
        <p:txBody>
          <a:bodyPr wrap="none" rtlCol="0" anchor="ctr">
            <a:spAutoFit/>
          </a:bodyPr>
          <a:lstStyle/>
          <a:p>
            <a:pPr algn="ctr"/>
            <a:r>
              <a:rPr lang="en-US" altLang="zh-CN" sz="3600" dirty="0">
                <a:solidFill>
                  <a:schemeClr val="bg1"/>
                </a:solidFill>
                <a:latin typeface="Arial" panose="020B0604020202020204"/>
                <a:ea typeface="微软雅黑" panose="020B0503020204020204" pitchFamily="34" charset="-122"/>
                <a:sym typeface="Arial" panose="020B0604020202020204"/>
              </a:rPr>
              <a:t>75%</a:t>
            </a:r>
            <a:endParaRPr lang="zh-CN" altLang="en-US" sz="3600" dirty="0">
              <a:solidFill>
                <a:schemeClr val="bg1"/>
              </a:solidFill>
              <a:latin typeface="Arial" panose="020B0604020202020204"/>
              <a:ea typeface="微软雅黑" panose="020B0503020204020204" pitchFamily="34" charset="-122"/>
              <a:sym typeface="Arial" panose="020B0604020202020204"/>
            </a:endParaRPr>
          </a:p>
        </p:txBody>
      </p:sp>
      <p:sp>
        <p:nvSpPr>
          <p:cNvPr id="20" name="圆角矩形 19"/>
          <p:cNvSpPr/>
          <p:nvPr/>
        </p:nvSpPr>
        <p:spPr>
          <a:xfrm>
            <a:off x="1877334" y="3964397"/>
            <a:ext cx="1836214" cy="354805"/>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Arial" panose="020B0604020202020204"/>
                <a:ea typeface="微软雅黑" panose="020B0503020204020204" pitchFamily="34" charset="-122"/>
                <a:sym typeface="Arial" panose="020B0604020202020204"/>
              </a:rPr>
              <a:t>点击添加内容</a:t>
            </a:r>
            <a:endParaRPr lang="zh-CN" altLang="en-US" dirty="0">
              <a:solidFill>
                <a:schemeClr val="bg1"/>
              </a:solidFill>
              <a:latin typeface="Arial" panose="020B0604020202020204"/>
              <a:ea typeface="微软雅黑" panose="020B0503020204020204" pitchFamily="34" charset="-122"/>
              <a:sym typeface="Arial" panose="020B0604020202020204"/>
            </a:endParaRPr>
          </a:p>
        </p:txBody>
      </p:sp>
      <p:sp>
        <p:nvSpPr>
          <p:cNvPr id="21" name="圆角矩形 20"/>
          <p:cNvSpPr/>
          <p:nvPr/>
        </p:nvSpPr>
        <p:spPr>
          <a:xfrm>
            <a:off x="5177894" y="3964397"/>
            <a:ext cx="1836214" cy="354805"/>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Arial" panose="020B0604020202020204"/>
                <a:ea typeface="微软雅黑" panose="020B0503020204020204" pitchFamily="34" charset="-122"/>
                <a:sym typeface="Arial" panose="020B0604020202020204"/>
              </a:rPr>
              <a:t>点击添加内容</a:t>
            </a:r>
            <a:endParaRPr lang="zh-CN" altLang="en-US" dirty="0">
              <a:solidFill>
                <a:schemeClr val="bg1"/>
              </a:solidFill>
              <a:latin typeface="Arial" panose="020B0604020202020204"/>
              <a:ea typeface="微软雅黑" panose="020B0503020204020204" pitchFamily="34" charset="-122"/>
              <a:sym typeface="Arial" panose="020B0604020202020204"/>
            </a:endParaRPr>
          </a:p>
        </p:txBody>
      </p:sp>
      <p:sp>
        <p:nvSpPr>
          <p:cNvPr id="22" name="圆角矩形 21"/>
          <p:cNvSpPr/>
          <p:nvPr/>
        </p:nvSpPr>
        <p:spPr>
          <a:xfrm>
            <a:off x="8529705" y="3964397"/>
            <a:ext cx="1836214" cy="354805"/>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Arial" panose="020B0604020202020204"/>
                <a:ea typeface="微软雅黑" panose="020B0503020204020204" pitchFamily="34" charset="-122"/>
                <a:sym typeface="Arial" panose="020B0604020202020204"/>
              </a:rPr>
              <a:t>点击添加内容</a:t>
            </a:r>
            <a:endParaRPr lang="zh-CN" altLang="en-US" dirty="0">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ppt_x"/>
                                          </p:val>
                                        </p:tav>
                                        <p:tav tm="100000">
                                          <p:val>
                                            <p:strVal val="#ppt_x"/>
                                          </p:val>
                                        </p:tav>
                                      </p:tavLst>
                                    </p:anim>
                                    <p:anim calcmode="lin" valueType="num">
                                      <p:cBhvr additive="base">
                                        <p:cTn id="8" dur="1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ppt_x"/>
                                          </p:val>
                                        </p:tav>
                                        <p:tav tm="100000">
                                          <p:val>
                                            <p:strVal val="#ppt_x"/>
                                          </p:val>
                                        </p:tav>
                                      </p:tavLst>
                                    </p:anim>
                                    <p:anim calcmode="lin" valueType="num">
                                      <p:cBhvr additive="base">
                                        <p:cTn id="12" dur="10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1000" fill="hold"/>
                                        <p:tgtEl>
                                          <p:spTgt spid="22"/>
                                        </p:tgtEl>
                                        <p:attrNameLst>
                                          <p:attrName>ppt_x</p:attrName>
                                        </p:attrNameLst>
                                      </p:cBhvr>
                                      <p:tavLst>
                                        <p:tav tm="0">
                                          <p:val>
                                            <p:strVal val="#ppt_x"/>
                                          </p:val>
                                        </p:tav>
                                        <p:tav tm="100000">
                                          <p:val>
                                            <p:strVal val="#ppt_x"/>
                                          </p:val>
                                        </p:tav>
                                      </p:tavLst>
                                    </p:anim>
                                    <p:anim calcmode="lin" valueType="num">
                                      <p:cBhvr additive="base">
                                        <p:cTn id="16" dur="1000" fill="hold"/>
                                        <p:tgtEl>
                                          <p:spTgt spid="22"/>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1" decel="10000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1000" fill="hold"/>
                                        <p:tgtEl>
                                          <p:spTgt spid="11"/>
                                        </p:tgtEl>
                                        <p:attrNameLst>
                                          <p:attrName>ppt_x</p:attrName>
                                        </p:attrNameLst>
                                      </p:cBhvr>
                                      <p:tavLst>
                                        <p:tav tm="0">
                                          <p:val>
                                            <p:strVal val="#ppt_x"/>
                                          </p:val>
                                        </p:tav>
                                        <p:tav tm="100000">
                                          <p:val>
                                            <p:strVal val="#ppt_x"/>
                                          </p:val>
                                        </p:tav>
                                      </p:tavLst>
                                    </p:anim>
                                    <p:anim calcmode="lin" valueType="num">
                                      <p:cBhvr additive="base">
                                        <p:cTn id="21" dur="1000" fill="hold"/>
                                        <p:tgtEl>
                                          <p:spTgt spid="11"/>
                                        </p:tgtEl>
                                        <p:attrNameLst>
                                          <p:attrName>ppt_y</p:attrName>
                                        </p:attrNameLst>
                                      </p:cBhvr>
                                      <p:tavLst>
                                        <p:tav tm="0">
                                          <p:val>
                                            <p:strVal val="0-#ppt_h/2"/>
                                          </p:val>
                                        </p:tav>
                                        <p:tav tm="100000">
                                          <p:val>
                                            <p:strVal val="#ppt_y"/>
                                          </p:val>
                                        </p:tav>
                                      </p:tavLst>
                                    </p:anim>
                                  </p:childTnLst>
                                </p:cTn>
                              </p:par>
                              <p:par>
                                <p:cTn id="22" presetID="21" presetClass="entr" presetSubtype="1" fill="hold" grpId="0" nodeType="withEffect">
                                  <p:stCondLst>
                                    <p:cond delay="500"/>
                                  </p:stCondLst>
                                  <p:childTnLst>
                                    <p:set>
                                      <p:cBhvr>
                                        <p:cTn id="23" dur="1" fill="hold">
                                          <p:stCondLst>
                                            <p:cond delay="0"/>
                                          </p:stCondLst>
                                        </p:cTn>
                                        <p:tgtEl>
                                          <p:spTgt spid="12"/>
                                        </p:tgtEl>
                                        <p:attrNameLst>
                                          <p:attrName>style.visibility</p:attrName>
                                        </p:attrNameLst>
                                      </p:cBhvr>
                                      <p:to>
                                        <p:strVal val="visible"/>
                                      </p:to>
                                    </p:set>
                                    <p:animEffect transition="in" filter="wheel(1)">
                                      <p:cBhvr>
                                        <p:cTn id="24" dur="1000"/>
                                        <p:tgtEl>
                                          <p:spTgt spid="12"/>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childTnLst>
                          </p:cTn>
                        </p:par>
                        <p:par>
                          <p:cTn id="30" fill="hold">
                            <p:stCondLst>
                              <p:cond delay="2000"/>
                            </p:stCondLst>
                            <p:childTnLst>
                              <p:par>
                                <p:cTn id="31" presetID="2" presetClass="entr" presetSubtype="1" decel="10000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1000" fill="hold"/>
                                        <p:tgtEl>
                                          <p:spTgt spid="14"/>
                                        </p:tgtEl>
                                        <p:attrNameLst>
                                          <p:attrName>ppt_x</p:attrName>
                                        </p:attrNameLst>
                                      </p:cBhvr>
                                      <p:tavLst>
                                        <p:tav tm="0">
                                          <p:val>
                                            <p:strVal val="#ppt_x"/>
                                          </p:val>
                                        </p:tav>
                                        <p:tav tm="100000">
                                          <p:val>
                                            <p:strVal val="#ppt_x"/>
                                          </p:val>
                                        </p:tav>
                                      </p:tavLst>
                                    </p:anim>
                                    <p:anim calcmode="lin" valueType="num">
                                      <p:cBhvr additive="base">
                                        <p:cTn id="34" dur="1000" fill="hold"/>
                                        <p:tgtEl>
                                          <p:spTgt spid="14"/>
                                        </p:tgtEl>
                                        <p:attrNameLst>
                                          <p:attrName>ppt_y</p:attrName>
                                        </p:attrNameLst>
                                      </p:cBhvr>
                                      <p:tavLst>
                                        <p:tav tm="0">
                                          <p:val>
                                            <p:strVal val="0-#ppt_h/2"/>
                                          </p:val>
                                        </p:tav>
                                        <p:tav tm="100000">
                                          <p:val>
                                            <p:strVal val="#ppt_y"/>
                                          </p:val>
                                        </p:tav>
                                      </p:tavLst>
                                    </p:anim>
                                  </p:childTnLst>
                                </p:cTn>
                              </p:par>
                              <p:par>
                                <p:cTn id="35" presetID="21" presetClass="entr" presetSubtype="1" fill="hold" grpId="0" nodeType="withEffect">
                                  <p:stCondLst>
                                    <p:cond delay="500"/>
                                  </p:stCondLst>
                                  <p:childTnLst>
                                    <p:set>
                                      <p:cBhvr>
                                        <p:cTn id="36" dur="1" fill="hold">
                                          <p:stCondLst>
                                            <p:cond delay="0"/>
                                          </p:stCondLst>
                                        </p:cTn>
                                        <p:tgtEl>
                                          <p:spTgt spid="15"/>
                                        </p:tgtEl>
                                        <p:attrNameLst>
                                          <p:attrName>style.visibility</p:attrName>
                                        </p:attrNameLst>
                                      </p:cBhvr>
                                      <p:to>
                                        <p:strVal val="visible"/>
                                      </p:to>
                                    </p:set>
                                    <p:animEffect transition="in" filter="wheel(1)">
                                      <p:cBhvr>
                                        <p:cTn id="37" dur="1000"/>
                                        <p:tgtEl>
                                          <p:spTgt spid="15"/>
                                        </p:tgtEl>
                                      </p:cBhvr>
                                    </p:animEffect>
                                  </p:childTnLst>
                                </p:cTn>
                              </p:par>
                              <p:par>
                                <p:cTn id="38" presetID="53" presetClass="entr" presetSubtype="16" fill="hold" grpId="0" nodeType="withEffect">
                                  <p:stCondLst>
                                    <p:cond delay="50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3000"/>
                            </p:stCondLst>
                            <p:childTnLst>
                              <p:par>
                                <p:cTn id="44" presetID="2" presetClass="entr" presetSubtype="1" decel="100000"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1000" fill="hold"/>
                                        <p:tgtEl>
                                          <p:spTgt spid="17"/>
                                        </p:tgtEl>
                                        <p:attrNameLst>
                                          <p:attrName>ppt_x</p:attrName>
                                        </p:attrNameLst>
                                      </p:cBhvr>
                                      <p:tavLst>
                                        <p:tav tm="0">
                                          <p:val>
                                            <p:strVal val="#ppt_x"/>
                                          </p:val>
                                        </p:tav>
                                        <p:tav tm="100000">
                                          <p:val>
                                            <p:strVal val="#ppt_x"/>
                                          </p:val>
                                        </p:tav>
                                      </p:tavLst>
                                    </p:anim>
                                    <p:anim calcmode="lin" valueType="num">
                                      <p:cBhvr additive="base">
                                        <p:cTn id="47" dur="1000" fill="hold"/>
                                        <p:tgtEl>
                                          <p:spTgt spid="17"/>
                                        </p:tgtEl>
                                        <p:attrNameLst>
                                          <p:attrName>ppt_y</p:attrName>
                                        </p:attrNameLst>
                                      </p:cBhvr>
                                      <p:tavLst>
                                        <p:tav tm="0">
                                          <p:val>
                                            <p:strVal val="0-#ppt_h/2"/>
                                          </p:val>
                                        </p:tav>
                                        <p:tav tm="100000">
                                          <p:val>
                                            <p:strVal val="#ppt_y"/>
                                          </p:val>
                                        </p:tav>
                                      </p:tavLst>
                                    </p:anim>
                                  </p:childTnLst>
                                </p:cTn>
                              </p:par>
                              <p:par>
                                <p:cTn id="48" presetID="21" presetClass="entr" presetSubtype="1" fill="hold" grpId="0"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wheel(1)">
                                      <p:cBhvr>
                                        <p:cTn id="50" dur="1000"/>
                                        <p:tgtEl>
                                          <p:spTgt spid="18"/>
                                        </p:tgtEl>
                                      </p:cBhvr>
                                    </p:animEffect>
                                  </p:childTnLst>
                                </p:cTn>
                              </p:par>
                              <p:par>
                                <p:cTn id="51" presetID="53" presetClass="entr" presetSubtype="16" fill="hold" grpId="0" nodeType="withEffect">
                                  <p:stCondLst>
                                    <p:cond delay="500"/>
                                  </p:stCondLst>
                                  <p:childTnLst>
                                    <p:set>
                                      <p:cBhvr>
                                        <p:cTn id="52" dur="1" fill="hold">
                                          <p:stCondLst>
                                            <p:cond delay="0"/>
                                          </p:stCondLst>
                                        </p:cTn>
                                        <p:tgtEl>
                                          <p:spTgt spid="19"/>
                                        </p:tgtEl>
                                        <p:attrNameLst>
                                          <p:attrName>style.visibility</p:attrName>
                                        </p:attrNameLst>
                                      </p:cBhvr>
                                      <p:to>
                                        <p:strVal val="visible"/>
                                      </p:to>
                                    </p:set>
                                    <p:anim calcmode="lin" valueType="num">
                                      <p:cBhvr>
                                        <p:cTn id="53" dur="500" fill="hold"/>
                                        <p:tgtEl>
                                          <p:spTgt spid="19"/>
                                        </p:tgtEl>
                                        <p:attrNameLst>
                                          <p:attrName>ppt_w</p:attrName>
                                        </p:attrNameLst>
                                      </p:cBhvr>
                                      <p:tavLst>
                                        <p:tav tm="0">
                                          <p:val>
                                            <p:fltVal val="0"/>
                                          </p:val>
                                        </p:tav>
                                        <p:tav tm="100000">
                                          <p:val>
                                            <p:strVal val="#ppt_w"/>
                                          </p:val>
                                        </p:tav>
                                      </p:tavLst>
                                    </p:anim>
                                    <p:anim calcmode="lin" valueType="num">
                                      <p:cBhvr>
                                        <p:cTn id="54" dur="500" fill="hold"/>
                                        <p:tgtEl>
                                          <p:spTgt spid="19"/>
                                        </p:tgtEl>
                                        <p:attrNameLst>
                                          <p:attrName>ppt_h</p:attrName>
                                        </p:attrNameLst>
                                      </p:cBhvr>
                                      <p:tavLst>
                                        <p:tav tm="0">
                                          <p:val>
                                            <p:fltVal val="0"/>
                                          </p:val>
                                        </p:tav>
                                        <p:tav tm="100000">
                                          <p:val>
                                            <p:strVal val="#ppt_h"/>
                                          </p:val>
                                        </p:tav>
                                      </p:tavLst>
                                    </p:anim>
                                    <p:animEffect transition="in" filter="fade">
                                      <p:cBhvr>
                                        <p:cTn id="55" dur="500"/>
                                        <p:tgtEl>
                                          <p:spTgt spid="19"/>
                                        </p:tgtEl>
                                      </p:cBhvr>
                                    </p:animEffect>
                                  </p:childTnLst>
                                </p:cTn>
                              </p:par>
                            </p:childTnLst>
                          </p:cTn>
                        </p:par>
                        <p:par>
                          <p:cTn id="56" fill="hold">
                            <p:stCondLst>
                              <p:cond delay="4000"/>
                            </p:stCondLst>
                            <p:childTnLst>
                              <p:par>
                                <p:cTn id="57" presetID="10"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500"/>
                                        <p:tgtEl>
                                          <p:spTgt spid="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fade">
                                      <p:cBhvr>
                                        <p:cTn id="62" dur="500"/>
                                        <p:tgtEl>
                                          <p:spTgt spid="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91728" y="206477"/>
            <a:ext cx="280220" cy="2802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 name="PA-文本框 6"/>
          <p:cNvSpPr txBox="1"/>
          <p:nvPr>
            <p:custDataLst>
              <p:tags r:id="rId1"/>
            </p:custDataLst>
          </p:nvPr>
        </p:nvSpPr>
        <p:spPr>
          <a:xfrm>
            <a:off x="471948" y="146532"/>
            <a:ext cx="1954381" cy="400110"/>
          </a:xfrm>
          <a:prstGeom prst="rect">
            <a:avLst/>
          </a:prstGeom>
          <a:noFill/>
        </p:spPr>
        <p:txBody>
          <a:bodyPr wrap="none" rtlCol="0">
            <a:spAutoFit/>
            <a:scene3d>
              <a:camera prst="orthographicFront"/>
              <a:lightRig rig="threePt" dir="t"/>
            </a:scene3d>
            <a:sp3d contourW="12700"/>
          </a:bodyPr>
          <a:lstStyle/>
          <a:p>
            <a:pPr algn="ctr"/>
            <a:r>
              <a:rPr lang="zh-CN" altLang="en-US" sz="20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2000" b="1" spc="300" dirty="0">
              <a:solidFill>
                <a:schemeClr val="bg1"/>
              </a:solidFill>
              <a:latin typeface="Arial" panose="020B0604020202020204"/>
              <a:ea typeface="微软雅黑" panose="020B0503020204020204" pitchFamily="34" charset="-122"/>
              <a:sym typeface="Arial" panose="020B0604020202020204"/>
            </a:endParaRPr>
          </a:p>
        </p:txBody>
      </p:sp>
      <p:grpSp>
        <p:nvGrpSpPr>
          <p:cNvPr id="8" name="组合 7"/>
          <p:cNvGrpSpPr/>
          <p:nvPr/>
        </p:nvGrpSpPr>
        <p:grpSpPr>
          <a:xfrm>
            <a:off x="1311549" y="2260874"/>
            <a:ext cx="2277242" cy="3094816"/>
            <a:chOff x="1311549" y="2260874"/>
            <a:chExt cx="2277242" cy="3094816"/>
          </a:xfrm>
        </p:grpSpPr>
        <p:sp>
          <p:nvSpPr>
            <p:cNvPr id="9" name="Freeform: Shape 42"/>
            <p:cNvSpPr/>
            <p:nvPr/>
          </p:nvSpPr>
          <p:spPr>
            <a:xfrm>
              <a:off x="1311549" y="2260874"/>
              <a:ext cx="525775" cy="3094816"/>
            </a:xfrm>
            <a:custGeom>
              <a:avLst/>
              <a:gdLst>
                <a:gd name="connsiteX0" fmla="*/ 315468 w 630936"/>
                <a:gd name="connsiteY0" fmla="*/ 0 h 3712845"/>
                <a:gd name="connsiteX1" fmla="*/ 498348 w 630936"/>
                <a:gd name="connsiteY1" fmla="*/ 182880 h 3712845"/>
                <a:gd name="connsiteX2" fmla="*/ 498348 w 630936"/>
                <a:gd name="connsiteY2" fmla="*/ 3141148 h 3712845"/>
                <a:gd name="connsiteX3" fmla="*/ 538538 w 630936"/>
                <a:gd name="connsiteY3" fmla="*/ 3174308 h 3712845"/>
                <a:gd name="connsiteX4" fmla="*/ 630936 w 630936"/>
                <a:gd name="connsiteY4" fmla="*/ 3397377 h 3712845"/>
                <a:gd name="connsiteX5" fmla="*/ 315468 w 630936"/>
                <a:gd name="connsiteY5" fmla="*/ 3712845 h 3712845"/>
                <a:gd name="connsiteX6" fmla="*/ 0 w 630936"/>
                <a:gd name="connsiteY6" fmla="*/ 3397377 h 3712845"/>
                <a:gd name="connsiteX7" fmla="*/ 92399 w 630936"/>
                <a:gd name="connsiteY7" fmla="*/ 3174308 h 3712845"/>
                <a:gd name="connsiteX8" fmla="*/ 132588 w 630936"/>
                <a:gd name="connsiteY8" fmla="*/ 3141148 h 3712845"/>
                <a:gd name="connsiteX9" fmla="*/ 132588 w 630936"/>
                <a:gd name="connsiteY9" fmla="*/ 182880 h 3712845"/>
                <a:gd name="connsiteX10" fmla="*/ 315468 w 630936"/>
                <a:gd name="connsiteY10" fmla="*/ 0 h 3712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0936" h="3712845">
                  <a:moveTo>
                    <a:pt x="315468" y="0"/>
                  </a:moveTo>
                  <a:cubicBezTo>
                    <a:pt x="416470" y="0"/>
                    <a:pt x="498348" y="81878"/>
                    <a:pt x="498348" y="182880"/>
                  </a:cubicBezTo>
                  <a:lnTo>
                    <a:pt x="498348" y="3141148"/>
                  </a:lnTo>
                  <a:lnTo>
                    <a:pt x="538538" y="3174308"/>
                  </a:lnTo>
                  <a:cubicBezTo>
                    <a:pt x="595626" y="3231396"/>
                    <a:pt x="630936" y="3310263"/>
                    <a:pt x="630936" y="3397377"/>
                  </a:cubicBezTo>
                  <a:cubicBezTo>
                    <a:pt x="630936" y="3571605"/>
                    <a:pt x="489696" y="3712845"/>
                    <a:pt x="315468" y="3712845"/>
                  </a:cubicBezTo>
                  <a:cubicBezTo>
                    <a:pt x="141240" y="3712845"/>
                    <a:pt x="0" y="3571605"/>
                    <a:pt x="0" y="3397377"/>
                  </a:cubicBezTo>
                  <a:cubicBezTo>
                    <a:pt x="0" y="3310263"/>
                    <a:pt x="35310" y="3231396"/>
                    <a:pt x="92399" y="3174308"/>
                  </a:cubicBezTo>
                  <a:lnTo>
                    <a:pt x="132588" y="3141148"/>
                  </a:lnTo>
                  <a:lnTo>
                    <a:pt x="132588" y="182880"/>
                  </a:lnTo>
                  <a:cubicBezTo>
                    <a:pt x="132588" y="81878"/>
                    <a:pt x="214466" y="0"/>
                    <a:pt x="315468" y="0"/>
                  </a:cubicBezTo>
                  <a:close/>
                </a:path>
              </a:pathLst>
            </a:cu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bg1"/>
                </a:solidFill>
                <a:latin typeface="Arial" panose="020B0604020202020204"/>
                <a:ea typeface="微软雅黑" panose="020B0503020204020204" pitchFamily="34" charset="-122"/>
                <a:sym typeface="Arial" panose="020B0604020202020204"/>
              </a:endParaRPr>
            </a:p>
          </p:txBody>
        </p:sp>
        <p:sp>
          <p:nvSpPr>
            <p:cNvPr id="10" name="Rectangle: Rounded Corners 40"/>
            <p:cNvSpPr/>
            <p:nvPr/>
          </p:nvSpPr>
          <p:spPr>
            <a:xfrm>
              <a:off x="1467182" y="2993416"/>
              <a:ext cx="214496" cy="2217727"/>
            </a:xfrm>
            <a:prstGeom prst="roundRect">
              <a:avLst>
                <a:gd name="adj" fmla="val 5000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bg1"/>
                </a:solidFill>
                <a:latin typeface="Arial" panose="020B0604020202020204"/>
                <a:ea typeface="微软雅黑" panose="020B0503020204020204" pitchFamily="34" charset="-122"/>
                <a:sym typeface="Arial" panose="020B0604020202020204"/>
              </a:endParaRPr>
            </a:p>
          </p:txBody>
        </p:sp>
        <p:sp>
          <p:nvSpPr>
            <p:cNvPr id="11" name="Oval 41"/>
            <p:cNvSpPr/>
            <p:nvPr/>
          </p:nvSpPr>
          <p:spPr>
            <a:xfrm>
              <a:off x="1356955" y="4875201"/>
              <a:ext cx="434951" cy="43506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bg1"/>
                </a:solidFill>
                <a:latin typeface="Arial" panose="020B0604020202020204"/>
                <a:ea typeface="微软雅黑" panose="020B0503020204020204" pitchFamily="34" charset="-122"/>
                <a:sym typeface="Arial" panose="020B0604020202020204"/>
              </a:endParaRPr>
            </a:p>
          </p:txBody>
        </p:sp>
        <p:cxnSp>
          <p:nvCxnSpPr>
            <p:cNvPr id="12" name="Straight Connector 56"/>
            <p:cNvCxnSpPr/>
            <p:nvPr/>
          </p:nvCxnSpPr>
          <p:spPr>
            <a:xfrm>
              <a:off x="2090659" y="3282410"/>
              <a:ext cx="981464" cy="0"/>
            </a:xfrm>
            <a:prstGeom prst="line">
              <a:avLst/>
            </a:prstGeom>
            <a:ln>
              <a:gradFill flip="none" rotWithShape="1">
                <a:gsLst>
                  <a:gs pos="0">
                    <a:srgbClr val="B7BDC7"/>
                  </a:gs>
                  <a:gs pos="100000">
                    <a:srgbClr val="595959"/>
                  </a:gs>
                </a:gsLst>
                <a:lin ang="2700000" scaled="1"/>
                <a:tileRect/>
              </a:gradFill>
            </a:ln>
            <a:effectLst/>
          </p:spPr>
          <p:style>
            <a:lnRef idx="2">
              <a:schemeClr val="accent1"/>
            </a:lnRef>
            <a:fillRef idx="0">
              <a:schemeClr val="accent1"/>
            </a:fillRef>
            <a:effectRef idx="1">
              <a:schemeClr val="accent1"/>
            </a:effectRef>
            <a:fontRef idx="minor">
              <a:schemeClr val="tx1"/>
            </a:fontRef>
          </p:style>
        </p:cxnSp>
        <p:grpSp>
          <p:nvGrpSpPr>
            <p:cNvPr id="13" name="组合 12"/>
            <p:cNvGrpSpPr/>
            <p:nvPr/>
          </p:nvGrpSpPr>
          <p:grpSpPr>
            <a:xfrm>
              <a:off x="2278903" y="2569275"/>
              <a:ext cx="604970" cy="606186"/>
              <a:chOff x="2372422" y="2569275"/>
              <a:chExt cx="604970" cy="606186"/>
            </a:xfrm>
          </p:grpSpPr>
          <p:sp>
            <p:nvSpPr>
              <p:cNvPr id="17" name="Freeform: Shape 68"/>
              <p:cNvSpPr/>
              <p:nvPr/>
            </p:nvSpPr>
            <p:spPr bwMode="auto">
              <a:xfrm>
                <a:off x="2372422" y="2682252"/>
                <a:ext cx="529652" cy="341359"/>
              </a:xfrm>
              <a:custGeom>
                <a:avLst/>
                <a:gdLst/>
                <a:ahLst/>
                <a:cxnLst>
                  <a:cxn ang="0">
                    <a:pos x="436" y="281"/>
                  </a:cxn>
                  <a:cxn ang="0">
                    <a:pos x="177" y="281"/>
                  </a:cxn>
                  <a:cxn ang="0">
                    <a:pos x="68" y="31"/>
                  </a:cxn>
                  <a:cxn ang="0">
                    <a:pos x="0" y="31"/>
                  </a:cxn>
                  <a:cxn ang="0">
                    <a:pos x="0" y="0"/>
                  </a:cxn>
                  <a:cxn ang="0">
                    <a:pos x="88" y="0"/>
                  </a:cxn>
                  <a:cxn ang="0">
                    <a:pos x="197" y="250"/>
                  </a:cxn>
                  <a:cxn ang="0">
                    <a:pos x="436" y="250"/>
                  </a:cxn>
                  <a:cxn ang="0">
                    <a:pos x="436" y="281"/>
                  </a:cxn>
                  <a:cxn ang="0">
                    <a:pos x="436" y="281"/>
                  </a:cxn>
                  <a:cxn ang="0">
                    <a:pos x="436" y="281"/>
                  </a:cxn>
                </a:cxnLst>
                <a:rect l="0" t="0" r="r" b="b"/>
                <a:pathLst>
                  <a:path w="436" h="281">
                    <a:moveTo>
                      <a:pt x="436" y="281"/>
                    </a:moveTo>
                    <a:lnTo>
                      <a:pt x="177" y="281"/>
                    </a:lnTo>
                    <a:lnTo>
                      <a:pt x="68" y="31"/>
                    </a:lnTo>
                    <a:lnTo>
                      <a:pt x="0" y="31"/>
                    </a:lnTo>
                    <a:lnTo>
                      <a:pt x="0" y="0"/>
                    </a:lnTo>
                    <a:lnTo>
                      <a:pt x="88" y="0"/>
                    </a:lnTo>
                    <a:lnTo>
                      <a:pt x="197" y="250"/>
                    </a:lnTo>
                    <a:lnTo>
                      <a:pt x="436" y="250"/>
                    </a:lnTo>
                    <a:lnTo>
                      <a:pt x="436" y="281"/>
                    </a:lnTo>
                    <a:close/>
                    <a:moveTo>
                      <a:pt x="436" y="281"/>
                    </a:moveTo>
                    <a:lnTo>
                      <a:pt x="436" y="281"/>
                    </a:lnTo>
                    <a:close/>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bg1"/>
                  </a:solidFill>
                  <a:latin typeface="Arial" panose="020B0604020202020204"/>
                  <a:ea typeface="微软雅黑" panose="020B0503020204020204" pitchFamily="34" charset="-122"/>
                  <a:sym typeface="Arial" panose="020B0604020202020204"/>
                </a:endParaRPr>
              </a:p>
            </p:txBody>
          </p:sp>
          <p:sp>
            <p:nvSpPr>
              <p:cNvPr id="18" name="Freeform: Shape 69"/>
              <p:cNvSpPr/>
              <p:nvPr/>
            </p:nvSpPr>
            <p:spPr bwMode="auto">
              <a:xfrm>
                <a:off x="2372422" y="2682252"/>
                <a:ext cx="529652" cy="341359"/>
              </a:xfrm>
              <a:custGeom>
                <a:avLst/>
                <a:gdLst/>
                <a:ahLst/>
                <a:cxnLst>
                  <a:cxn ang="0">
                    <a:pos x="436" y="281"/>
                  </a:cxn>
                  <a:cxn ang="0">
                    <a:pos x="177" y="281"/>
                  </a:cxn>
                  <a:cxn ang="0">
                    <a:pos x="68" y="31"/>
                  </a:cxn>
                  <a:cxn ang="0">
                    <a:pos x="0" y="31"/>
                  </a:cxn>
                  <a:cxn ang="0">
                    <a:pos x="0" y="0"/>
                  </a:cxn>
                  <a:cxn ang="0">
                    <a:pos x="88" y="0"/>
                  </a:cxn>
                  <a:cxn ang="0">
                    <a:pos x="197" y="250"/>
                  </a:cxn>
                  <a:cxn ang="0">
                    <a:pos x="436" y="250"/>
                  </a:cxn>
                  <a:cxn ang="0">
                    <a:pos x="436" y="281"/>
                  </a:cxn>
                  <a:cxn ang="0">
                    <a:pos x="436" y="281"/>
                  </a:cxn>
                  <a:cxn ang="0">
                    <a:pos x="436" y="281"/>
                  </a:cxn>
                </a:cxnLst>
                <a:rect l="0" t="0" r="r" b="b"/>
                <a:pathLst>
                  <a:path w="436" h="281">
                    <a:moveTo>
                      <a:pt x="436" y="281"/>
                    </a:moveTo>
                    <a:lnTo>
                      <a:pt x="177" y="281"/>
                    </a:lnTo>
                    <a:lnTo>
                      <a:pt x="68" y="31"/>
                    </a:lnTo>
                    <a:lnTo>
                      <a:pt x="0" y="31"/>
                    </a:lnTo>
                    <a:lnTo>
                      <a:pt x="0" y="0"/>
                    </a:lnTo>
                    <a:lnTo>
                      <a:pt x="88" y="0"/>
                    </a:lnTo>
                    <a:lnTo>
                      <a:pt x="197" y="250"/>
                    </a:lnTo>
                    <a:lnTo>
                      <a:pt x="436" y="250"/>
                    </a:lnTo>
                    <a:lnTo>
                      <a:pt x="436" y="281"/>
                    </a:lnTo>
                    <a:moveTo>
                      <a:pt x="436" y="281"/>
                    </a:moveTo>
                    <a:lnTo>
                      <a:pt x="436" y="281"/>
                    </a:lnTo>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bg1"/>
                  </a:solidFill>
                  <a:latin typeface="Arial" panose="020B0604020202020204"/>
                  <a:ea typeface="微软雅黑" panose="020B0503020204020204" pitchFamily="34" charset="-122"/>
                  <a:sym typeface="Arial" panose="020B0604020202020204"/>
                </a:endParaRPr>
              </a:p>
            </p:txBody>
          </p:sp>
          <p:sp>
            <p:nvSpPr>
              <p:cNvPr id="19" name="Freeform: Shape 70"/>
              <p:cNvSpPr/>
              <p:nvPr/>
            </p:nvSpPr>
            <p:spPr bwMode="auto">
              <a:xfrm>
                <a:off x="2599589" y="3062484"/>
                <a:ext cx="112977" cy="112977"/>
              </a:xfrm>
              <a:custGeom>
                <a:avLst/>
                <a:gdLst/>
                <a:ahLst/>
                <a:cxnLst>
                  <a:cxn ang="0">
                    <a:pos x="109" y="54"/>
                  </a:cxn>
                  <a:cxn ang="0">
                    <a:pos x="54" y="109"/>
                  </a:cxn>
                  <a:cxn ang="0">
                    <a:pos x="0" y="54"/>
                  </a:cxn>
                  <a:cxn ang="0">
                    <a:pos x="54" y="0"/>
                  </a:cxn>
                  <a:cxn ang="0">
                    <a:pos x="109" y="54"/>
                  </a:cxn>
                  <a:cxn ang="0">
                    <a:pos x="109" y="54"/>
                  </a:cxn>
                  <a:cxn ang="0">
                    <a:pos x="109" y="54"/>
                  </a:cxn>
                </a:cxnLst>
                <a:rect l="0" t="0" r="r" b="b"/>
                <a:pathLst>
                  <a:path w="109" h="109">
                    <a:moveTo>
                      <a:pt x="109" y="54"/>
                    </a:moveTo>
                    <a:cubicBezTo>
                      <a:pt x="109" y="84"/>
                      <a:pt x="84" y="109"/>
                      <a:pt x="54" y="109"/>
                    </a:cubicBezTo>
                    <a:cubicBezTo>
                      <a:pt x="24" y="109"/>
                      <a:pt x="0" y="84"/>
                      <a:pt x="0" y="54"/>
                    </a:cubicBezTo>
                    <a:cubicBezTo>
                      <a:pt x="0" y="24"/>
                      <a:pt x="24" y="0"/>
                      <a:pt x="54" y="0"/>
                    </a:cubicBezTo>
                    <a:cubicBezTo>
                      <a:pt x="84" y="0"/>
                      <a:pt x="109" y="24"/>
                      <a:pt x="109" y="54"/>
                    </a:cubicBezTo>
                    <a:close/>
                    <a:moveTo>
                      <a:pt x="109" y="54"/>
                    </a:moveTo>
                    <a:cubicBezTo>
                      <a:pt x="109" y="54"/>
                      <a:pt x="109" y="54"/>
                      <a:pt x="109" y="54"/>
                    </a:cubicBezTo>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bg1"/>
                  </a:solidFill>
                  <a:latin typeface="Arial" panose="020B0604020202020204"/>
                  <a:ea typeface="微软雅黑" panose="020B0503020204020204" pitchFamily="34" charset="-122"/>
                  <a:sym typeface="Arial" panose="020B0604020202020204"/>
                </a:endParaRPr>
              </a:p>
            </p:txBody>
          </p:sp>
          <p:sp>
            <p:nvSpPr>
              <p:cNvPr id="20" name="Freeform: Shape 71"/>
              <p:cNvSpPr/>
              <p:nvPr/>
            </p:nvSpPr>
            <p:spPr bwMode="auto">
              <a:xfrm>
                <a:off x="2789098" y="3062484"/>
                <a:ext cx="112977" cy="112977"/>
              </a:xfrm>
              <a:custGeom>
                <a:avLst/>
                <a:gdLst/>
                <a:ahLst/>
                <a:cxnLst>
                  <a:cxn ang="0">
                    <a:pos x="109" y="54"/>
                  </a:cxn>
                  <a:cxn ang="0">
                    <a:pos x="54" y="109"/>
                  </a:cxn>
                  <a:cxn ang="0">
                    <a:pos x="0" y="54"/>
                  </a:cxn>
                  <a:cxn ang="0">
                    <a:pos x="54" y="0"/>
                  </a:cxn>
                  <a:cxn ang="0">
                    <a:pos x="109" y="54"/>
                  </a:cxn>
                  <a:cxn ang="0">
                    <a:pos x="109" y="54"/>
                  </a:cxn>
                  <a:cxn ang="0">
                    <a:pos x="109" y="54"/>
                  </a:cxn>
                </a:cxnLst>
                <a:rect l="0" t="0" r="r" b="b"/>
                <a:pathLst>
                  <a:path w="109" h="109">
                    <a:moveTo>
                      <a:pt x="109" y="54"/>
                    </a:moveTo>
                    <a:cubicBezTo>
                      <a:pt x="109" y="84"/>
                      <a:pt x="84" y="109"/>
                      <a:pt x="54" y="109"/>
                    </a:cubicBezTo>
                    <a:cubicBezTo>
                      <a:pt x="24" y="109"/>
                      <a:pt x="0" y="84"/>
                      <a:pt x="0" y="54"/>
                    </a:cubicBezTo>
                    <a:cubicBezTo>
                      <a:pt x="0" y="24"/>
                      <a:pt x="24" y="0"/>
                      <a:pt x="54" y="0"/>
                    </a:cubicBezTo>
                    <a:cubicBezTo>
                      <a:pt x="84" y="0"/>
                      <a:pt x="109" y="24"/>
                      <a:pt x="109" y="54"/>
                    </a:cubicBezTo>
                    <a:close/>
                    <a:moveTo>
                      <a:pt x="109" y="54"/>
                    </a:moveTo>
                    <a:cubicBezTo>
                      <a:pt x="109" y="54"/>
                      <a:pt x="109" y="54"/>
                      <a:pt x="109" y="54"/>
                    </a:cubicBezTo>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bg1"/>
                  </a:solidFill>
                  <a:latin typeface="Arial" panose="020B0604020202020204"/>
                  <a:ea typeface="微软雅黑" panose="020B0503020204020204" pitchFamily="34" charset="-122"/>
                  <a:sym typeface="Arial" panose="020B0604020202020204"/>
                </a:endParaRPr>
              </a:p>
            </p:txBody>
          </p:sp>
          <p:sp>
            <p:nvSpPr>
              <p:cNvPr id="21" name="Freeform: Shape 72"/>
              <p:cNvSpPr/>
              <p:nvPr/>
            </p:nvSpPr>
            <p:spPr bwMode="auto">
              <a:xfrm>
                <a:off x="2561931" y="2758784"/>
                <a:ext cx="383877" cy="189509"/>
              </a:xfrm>
              <a:custGeom>
                <a:avLst/>
                <a:gdLst/>
                <a:ahLst/>
                <a:cxnLst>
                  <a:cxn ang="0">
                    <a:pos x="273" y="109"/>
                  </a:cxn>
                  <a:cxn ang="0">
                    <a:pos x="120" y="0"/>
                  </a:cxn>
                  <a:cxn ang="0">
                    <a:pos x="0" y="0"/>
                  </a:cxn>
                  <a:cxn ang="0">
                    <a:pos x="73" y="182"/>
                  </a:cxn>
                  <a:cxn ang="0">
                    <a:pos x="328" y="182"/>
                  </a:cxn>
                  <a:cxn ang="0">
                    <a:pos x="370" y="77"/>
                  </a:cxn>
                  <a:cxn ang="0">
                    <a:pos x="273" y="109"/>
                  </a:cxn>
                  <a:cxn ang="0">
                    <a:pos x="273" y="109"/>
                  </a:cxn>
                  <a:cxn ang="0">
                    <a:pos x="273" y="109"/>
                  </a:cxn>
                </a:cxnLst>
                <a:rect l="0" t="0" r="r" b="b"/>
                <a:pathLst>
                  <a:path w="370" h="182">
                    <a:moveTo>
                      <a:pt x="273" y="109"/>
                    </a:moveTo>
                    <a:cubicBezTo>
                      <a:pt x="202" y="109"/>
                      <a:pt x="142" y="63"/>
                      <a:pt x="120" y="0"/>
                    </a:cubicBezTo>
                    <a:cubicBezTo>
                      <a:pt x="0" y="0"/>
                      <a:pt x="0" y="0"/>
                      <a:pt x="0" y="0"/>
                    </a:cubicBezTo>
                    <a:cubicBezTo>
                      <a:pt x="73" y="182"/>
                      <a:pt x="73" y="182"/>
                      <a:pt x="73" y="182"/>
                    </a:cubicBezTo>
                    <a:cubicBezTo>
                      <a:pt x="328" y="182"/>
                      <a:pt x="328" y="182"/>
                      <a:pt x="328" y="182"/>
                    </a:cubicBezTo>
                    <a:cubicBezTo>
                      <a:pt x="370" y="77"/>
                      <a:pt x="370" y="77"/>
                      <a:pt x="370" y="77"/>
                    </a:cubicBezTo>
                    <a:cubicBezTo>
                      <a:pt x="343" y="97"/>
                      <a:pt x="309" y="109"/>
                      <a:pt x="273" y="109"/>
                    </a:cubicBezTo>
                    <a:close/>
                    <a:moveTo>
                      <a:pt x="273" y="109"/>
                    </a:moveTo>
                    <a:cubicBezTo>
                      <a:pt x="273" y="109"/>
                      <a:pt x="273" y="109"/>
                      <a:pt x="273" y="109"/>
                    </a:cubicBezTo>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bg1"/>
                  </a:solidFill>
                  <a:latin typeface="Arial" panose="020B0604020202020204"/>
                  <a:ea typeface="微软雅黑" panose="020B0503020204020204" pitchFamily="34" charset="-122"/>
                  <a:sym typeface="Arial" panose="020B0604020202020204"/>
                </a:endParaRPr>
              </a:p>
            </p:txBody>
          </p:sp>
          <p:sp>
            <p:nvSpPr>
              <p:cNvPr id="22" name="Freeform: Shape 73"/>
              <p:cNvSpPr/>
              <p:nvPr/>
            </p:nvSpPr>
            <p:spPr bwMode="auto">
              <a:xfrm>
                <a:off x="2712566" y="2569275"/>
                <a:ext cx="264826" cy="264827"/>
              </a:xfrm>
              <a:custGeom>
                <a:avLst/>
                <a:gdLst/>
                <a:ahLst/>
                <a:cxnLst>
                  <a:cxn ang="0">
                    <a:pos x="127" y="0"/>
                  </a:cxn>
                  <a:cxn ang="0">
                    <a:pos x="0" y="127"/>
                  </a:cxn>
                  <a:cxn ang="0">
                    <a:pos x="127" y="254"/>
                  </a:cxn>
                  <a:cxn ang="0">
                    <a:pos x="255" y="127"/>
                  </a:cxn>
                  <a:cxn ang="0">
                    <a:pos x="127" y="0"/>
                  </a:cxn>
                  <a:cxn ang="0">
                    <a:pos x="108" y="191"/>
                  </a:cxn>
                  <a:cxn ang="0">
                    <a:pos x="44" y="127"/>
                  </a:cxn>
                  <a:cxn ang="0">
                    <a:pos x="69" y="101"/>
                  </a:cxn>
                  <a:cxn ang="0">
                    <a:pos x="108" y="140"/>
                  </a:cxn>
                  <a:cxn ang="0">
                    <a:pos x="185" y="63"/>
                  </a:cxn>
                  <a:cxn ang="0">
                    <a:pos x="211" y="89"/>
                  </a:cxn>
                  <a:cxn ang="0">
                    <a:pos x="108" y="191"/>
                  </a:cxn>
                  <a:cxn ang="0">
                    <a:pos x="108" y="191"/>
                  </a:cxn>
                  <a:cxn ang="0">
                    <a:pos x="108" y="191"/>
                  </a:cxn>
                </a:cxnLst>
                <a:rect l="0" t="0" r="r" b="b"/>
                <a:pathLst>
                  <a:path w="255" h="254">
                    <a:moveTo>
                      <a:pt x="127" y="0"/>
                    </a:moveTo>
                    <a:cubicBezTo>
                      <a:pt x="57" y="0"/>
                      <a:pt x="0" y="57"/>
                      <a:pt x="0" y="127"/>
                    </a:cubicBezTo>
                    <a:cubicBezTo>
                      <a:pt x="0" y="197"/>
                      <a:pt x="57" y="254"/>
                      <a:pt x="127" y="254"/>
                    </a:cubicBezTo>
                    <a:cubicBezTo>
                      <a:pt x="198" y="254"/>
                      <a:pt x="255" y="197"/>
                      <a:pt x="255" y="127"/>
                    </a:cubicBezTo>
                    <a:cubicBezTo>
                      <a:pt x="255" y="57"/>
                      <a:pt x="198" y="0"/>
                      <a:pt x="127" y="0"/>
                    </a:cubicBezTo>
                    <a:close/>
                    <a:moveTo>
                      <a:pt x="108" y="191"/>
                    </a:moveTo>
                    <a:cubicBezTo>
                      <a:pt x="44" y="127"/>
                      <a:pt x="44" y="127"/>
                      <a:pt x="44" y="127"/>
                    </a:cubicBezTo>
                    <a:cubicBezTo>
                      <a:pt x="69" y="101"/>
                      <a:pt x="69" y="101"/>
                      <a:pt x="69" y="101"/>
                    </a:cubicBezTo>
                    <a:cubicBezTo>
                      <a:pt x="108" y="140"/>
                      <a:pt x="108" y="140"/>
                      <a:pt x="108" y="140"/>
                    </a:cubicBezTo>
                    <a:cubicBezTo>
                      <a:pt x="185" y="63"/>
                      <a:pt x="185" y="63"/>
                      <a:pt x="185" y="63"/>
                    </a:cubicBezTo>
                    <a:cubicBezTo>
                      <a:pt x="211" y="89"/>
                      <a:pt x="211" y="89"/>
                      <a:pt x="211" y="89"/>
                    </a:cubicBezTo>
                    <a:lnTo>
                      <a:pt x="108" y="191"/>
                    </a:lnTo>
                    <a:close/>
                    <a:moveTo>
                      <a:pt x="108" y="191"/>
                    </a:moveTo>
                    <a:cubicBezTo>
                      <a:pt x="108" y="191"/>
                      <a:pt x="108" y="191"/>
                      <a:pt x="108" y="191"/>
                    </a:cubicBezTo>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bg1"/>
                  </a:solidFill>
                  <a:latin typeface="Arial" panose="020B0604020202020204"/>
                  <a:ea typeface="微软雅黑" panose="020B0503020204020204" pitchFamily="34" charset="-122"/>
                  <a:sym typeface="Arial" panose="020B0604020202020204"/>
                </a:endParaRPr>
              </a:p>
            </p:txBody>
          </p:sp>
        </p:grpSp>
        <p:grpSp>
          <p:nvGrpSpPr>
            <p:cNvPr id="14" name="组合 13"/>
            <p:cNvGrpSpPr/>
            <p:nvPr/>
          </p:nvGrpSpPr>
          <p:grpSpPr>
            <a:xfrm>
              <a:off x="1982549" y="3389360"/>
              <a:ext cx="1606242" cy="1928207"/>
              <a:chOff x="7727480" y="3464575"/>
              <a:chExt cx="1606242" cy="1928207"/>
            </a:xfrm>
          </p:grpSpPr>
          <p:sp>
            <p:nvSpPr>
              <p:cNvPr id="15" name="矩形 14"/>
              <p:cNvSpPr/>
              <p:nvPr/>
            </p:nvSpPr>
            <p:spPr>
              <a:xfrm>
                <a:off x="7727480" y="3953927"/>
                <a:ext cx="1606242" cy="1438855"/>
              </a:xfrm>
              <a:prstGeom prst="rect">
                <a:avLst/>
              </a:prstGeom>
            </p:spPr>
            <p:txBody>
              <a:bodyPr wrap="square">
                <a:spAutoFit/>
                <a:scene3d>
                  <a:camera prst="orthographicFront"/>
                  <a:lightRig rig="threePt" dir="t"/>
                </a:scene3d>
                <a:sp3d contourW="12700"/>
              </a:bodyPr>
              <a:lstStyle/>
              <a:p>
                <a:pPr>
                  <a:lnSpc>
                    <a:spcPct val="125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16" name="矩形 15"/>
              <p:cNvSpPr/>
              <p:nvPr/>
            </p:nvSpPr>
            <p:spPr>
              <a:xfrm>
                <a:off x="7727480" y="3464575"/>
                <a:ext cx="1329385" cy="430374"/>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dirty="0">
                    <a:solidFill>
                      <a:schemeClr val="bg1"/>
                    </a:solidFill>
                    <a:latin typeface="Arial" panose="020B0604020202020204"/>
                    <a:ea typeface="微软雅黑" panose="020B0503020204020204" pitchFamily="34" charset="-122"/>
                    <a:sym typeface="Arial" panose="020B0604020202020204"/>
                  </a:rPr>
                  <a:t>添加标题</a:t>
                </a:r>
                <a:endParaRPr lang="zh-CN" altLang="en-US" sz="2000" dirty="0">
                  <a:solidFill>
                    <a:schemeClr val="bg1"/>
                  </a:solidFill>
                  <a:latin typeface="Arial" panose="020B0604020202020204"/>
                  <a:ea typeface="微软雅黑" panose="020B0503020204020204" pitchFamily="34" charset="-122"/>
                  <a:sym typeface="Arial" panose="020B0604020202020204"/>
                </a:endParaRPr>
              </a:p>
            </p:txBody>
          </p:sp>
        </p:grpSp>
      </p:grpSp>
      <p:grpSp>
        <p:nvGrpSpPr>
          <p:cNvPr id="23" name="组合 22"/>
          <p:cNvGrpSpPr/>
          <p:nvPr/>
        </p:nvGrpSpPr>
        <p:grpSpPr>
          <a:xfrm>
            <a:off x="3853177" y="2260874"/>
            <a:ext cx="2301881" cy="3094816"/>
            <a:chOff x="3853177" y="2260874"/>
            <a:chExt cx="2301881" cy="3094816"/>
          </a:xfrm>
        </p:grpSpPr>
        <p:sp>
          <p:nvSpPr>
            <p:cNvPr id="24" name="Freeform: Shape 45"/>
            <p:cNvSpPr/>
            <p:nvPr/>
          </p:nvSpPr>
          <p:spPr>
            <a:xfrm>
              <a:off x="3853177" y="2260874"/>
              <a:ext cx="525775" cy="3094816"/>
            </a:xfrm>
            <a:custGeom>
              <a:avLst/>
              <a:gdLst>
                <a:gd name="connsiteX0" fmla="*/ 315468 w 630936"/>
                <a:gd name="connsiteY0" fmla="*/ 0 h 3712845"/>
                <a:gd name="connsiteX1" fmla="*/ 498348 w 630936"/>
                <a:gd name="connsiteY1" fmla="*/ 182880 h 3712845"/>
                <a:gd name="connsiteX2" fmla="*/ 498348 w 630936"/>
                <a:gd name="connsiteY2" fmla="*/ 3141148 h 3712845"/>
                <a:gd name="connsiteX3" fmla="*/ 538538 w 630936"/>
                <a:gd name="connsiteY3" fmla="*/ 3174308 h 3712845"/>
                <a:gd name="connsiteX4" fmla="*/ 630936 w 630936"/>
                <a:gd name="connsiteY4" fmla="*/ 3397377 h 3712845"/>
                <a:gd name="connsiteX5" fmla="*/ 315468 w 630936"/>
                <a:gd name="connsiteY5" fmla="*/ 3712845 h 3712845"/>
                <a:gd name="connsiteX6" fmla="*/ 0 w 630936"/>
                <a:gd name="connsiteY6" fmla="*/ 3397377 h 3712845"/>
                <a:gd name="connsiteX7" fmla="*/ 92399 w 630936"/>
                <a:gd name="connsiteY7" fmla="*/ 3174308 h 3712845"/>
                <a:gd name="connsiteX8" fmla="*/ 132588 w 630936"/>
                <a:gd name="connsiteY8" fmla="*/ 3141148 h 3712845"/>
                <a:gd name="connsiteX9" fmla="*/ 132588 w 630936"/>
                <a:gd name="connsiteY9" fmla="*/ 182880 h 3712845"/>
                <a:gd name="connsiteX10" fmla="*/ 315468 w 630936"/>
                <a:gd name="connsiteY10" fmla="*/ 0 h 3712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0936" h="3712845">
                  <a:moveTo>
                    <a:pt x="315468" y="0"/>
                  </a:moveTo>
                  <a:cubicBezTo>
                    <a:pt x="416470" y="0"/>
                    <a:pt x="498348" y="81878"/>
                    <a:pt x="498348" y="182880"/>
                  </a:cubicBezTo>
                  <a:lnTo>
                    <a:pt x="498348" y="3141148"/>
                  </a:lnTo>
                  <a:lnTo>
                    <a:pt x="538538" y="3174308"/>
                  </a:lnTo>
                  <a:cubicBezTo>
                    <a:pt x="595626" y="3231396"/>
                    <a:pt x="630936" y="3310263"/>
                    <a:pt x="630936" y="3397377"/>
                  </a:cubicBezTo>
                  <a:cubicBezTo>
                    <a:pt x="630936" y="3571605"/>
                    <a:pt x="489696" y="3712845"/>
                    <a:pt x="315468" y="3712845"/>
                  </a:cubicBezTo>
                  <a:cubicBezTo>
                    <a:pt x="141240" y="3712845"/>
                    <a:pt x="0" y="3571605"/>
                    <a:pt x="0" y="3397377"/>
                  </a:cubicBezTo>
                  <a:cubicBezTo>
                    <a:pt x="0" y="3310263"/>
                    <a:pt x="35310" y="3231396"/>
                    <a:pt x="92399" y="3174308"/>
                  </a:cubicBezTo>
                  <a:lnTo>
                    <a:pt x="132588" y="3141148"/>
                  </a:lnTo>
                  <a:lnTo>
                    <a:pt x="132588" y="182880"/>
                  </a:lnTo>
                  <a:cubicBezTo>
                    <a:pt x="132588" y="81878"/>
                    <a:pt x="214466" y="0"/>
                    <a:pt x="315468" y="0"/>
                  </a:cubicBezTo>
                  <a:close/>
                </a:path>
              </a:pathLst>
            </a:cu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bg1"/>
                </a:solidFill>
                <a:latin typeface="Arial" panose="020B0604020202020204"/>
                <a:ea typeface="微软雅黑" panose="020B0503020204020204" pitchFamily="34" charset="-122"/>
                <a:sym typeface="Arial" panose="020B0604020202020204"/>
              </a:endParaRPr>
            </a:p>
          </p:txBody>
        </p:sp>
        <p:sp>
          <p:nvSpPr>
            <p:cNvPr id="25" name="Rectangle: Rounded Corners 43"/>
            <p:cNvSpPr/>
            <p:nvPr/>
          </p:nvSpPr>
          <p:spPr>
            <a:xfrm>
              <a:off x="4008805" y="3585960"/>
              <a:ext cx="214496" cy="1625181"/>
            </a:xfrm>
            <a:prstGeom prst="roundRect">
              <a:avLst>
                <a:gd name="adj" fmla="val 5000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bg1"/>
                </a:solidFill>
                <a:latin typeface="Arial" panose="020B0604020202020204"/>
                <a:ea typeface="微软雅黑" panose="020B0503020204020204" pitchFamily="34" charset="-122"/>
                <a:sym typeface="Arial" panose="020B0604020202020204"/>
              </a:endParaRPr>
            </a:p>
          </p:txBody>
        </p:sp>
        <p:sp>
          <p:nvSpPr>
            <p:cNvPr id="26" name="Oval 44"/>
            <p:cNvSpPr/>
            <p:nvPr/>
          </p:nvSpPr>
          <p:spPr>
            <a:xfrm>
              <a:off x="3898577" y="4875199"/>
              <a:ext cx="434951" cy="43506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bg1"/>
                </a:solidFill>
                <a:latin typeface="Arial" panose="020B0604020202020204"/>
                <a:ea typeface="微软雅黑" panose="020B0503020204020204" pitchFamily="34" charset="-122"/>
                <a:sym typeface="Arial" panose="020B0604020202020204"/>
              </a:endParaRPr>
            </a:p>
          </p:txBody>
        </p:sp>
        <p:cxnSp>
          <p:nvCxnSpPr>
            <p:cNvPr id="27" name="Straight Connector 58"/>
            <p:cNvCxnSpPr/>
            <p:nvPr/>
          </p:nvCxnSpPr>
          <p:spPr>
            <a:xfrm>
              <a:off x="4628697" y="3282410"/>
              <a:ext cx="981464" cy="0"/>
            </a:xfrm>
            <a:prstGeom prst="line">
              <a:avLst/>
            </a:prstGeom>
            <a:ln>
              <a:gradFill flip="none" rotWithShape="1">
                <a:gsLst>
                  <a:gs pos="0">
                    <a:srgbClr val="B7BDC7"/>
                  </a:gs>
                  <a:gs pos="100000">
                    <a:srgbClr val="595959"/>
                  </a:gs>
                </a:gsLst>
                <a:lin ang="2700000" scaled="1"/>
                <a:tileRect/>
              </a:gradFill>
            </a:ln>
            <a:effectLst/>
          </p:spPr>
          <p:style>
            <a:lnRef idx="2">
              <a:schemeClr val="accent1"/>
            </a:lnRef>
            <a:fillRef idx="0">
              <a:schemeClr val="accent1"/>
            </a:fillRef>
            <a:effectRef idx="1">
              <a:schemeClr val="accent1"/>
            </a:effectRef>
            <a:fontRef idx="minor">
              <a:schemeClr val="tx1"/>
            </a:fontRef>
          </p:style>
        </p:cxnSp>
        <p:grpSp>
          <p:nvGrpSpPr>
            <p:cNvPr id="28" name="组合 27"/>
            <p:cNvGrpSpPr/>
            <p:nvPr/>
          </p:nvGrpSpPr>
          <p:grpSpPr>
            <a:xfrm>
              <a:off x="4883751" y="2599644"/>
              <a:ext cx="471341" cy="545446"/>
              <a:chOff x="4977270" y="2599644"/>
              <a:chExt cx="471341" cy="545446"/>
            </a:xfrm>
          </p:grpSpPr>
          <p:sp>
            <p:nvSpPr>
              <p:cNvPr id="32" name="Freeform: Shape 75"/>
              <p:cNvSpPr/>
              <p:nvPr/>
            </p:nvSpPr>
            <p:spPr bwMode="auto">
              <a:xfrm>
                <a:off x="5215370" y="3072202"/>
                <a:ext cx="74103" cy="72888"/>
              </a:xfrm>
              <a:custGeom>
                <a:avLst/>
                <a:gdLst/>
                <a:ahLst/>
                <a:cxnLst>
                  <a:cxn ang="0">
                    <a:pos x="35" y="0"/>
                  </a:cxn>
                  <a:cxn ang="0">
                    <a:pos x="0" y="36"/>
                  </a:cxn>
                  <a:cxn ang="0">
                    <a:pos x="35" y="71"/>
                  </a:cxn>
                  <a:cxn ang="0">
                    <a:pos x="71" y="36"/>
                  </a:cxn>
                  <a:cxn ang="0">
                    <a:pos x="35" y="0"/>
                  </a:cxn>
                  <a:cxn ang="0">
                    <a:pos x="35" y="0"/>
                  </a:cxn>
                  <a:cxn ang="0">
                    <a:pos x="35" y="0"/>
                  </a:cxn>
                </a:cxnLst>
                <a:rect l="0" t="0" r="r" b="b"/>
                <a:pathLst>
                  <a:path w="71" h="71">
                    <a:moveTo>
                      <a:pt x="35" y="0"/>
                    </a:moveTo>
                    <a:cubicBezTo>
                      <a:pt x="16" y="0"/>
                      <a:pt x="0" y="16"/>
                      <a:pt x="0" y="36"/>
                    </a:cubicBezTo>
                    <a:cubicBezTo>
                      <a:pt x="0" y="55"/>
                      <a:pt x="16" y="71"/>
                      <a:pt x="35" y="71"/>
                    </a:cubicBezTo>
                    <a:cubicBezTo>
                      <a:pt x="55" y="71"/>
                      <a:pt x="71" y="55"/>
                      <a:pt x="71" y="36"/>
                    </a:cubicBezTo>
                    <a:cubicBezTo>
                      <a:pt x="71" y="16"/>
                      <a:pt x="55" y="0"/>
                      <a:pt x="35" y="0"/>
                    </a:cubicBezTo>
                    <a:close/>
                    <a:moveTo>
                      <a:pt x="35" y="0"/>
                    </a:moveTo>
                    <a:cubicBezTo>
                      <a:pt x="35" y="0"/>
                      <a:pt x="35" y="0"/>
                      <a:pt x="35" y="0"/>
                    </a:cubicBezTo>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bg1"/>
                  </a:solidFill>
                  <a:latin typeface="Arial" panose="020B0604020202020204"/>
                  <a:ea typeface="微软雅黑" panose="020B0503020204020204" pitchFamily="34" charset="-122"/>
                  <a:sym typeface="Arial" panose="020B0604020202020204"/>
                </a:endParaRPr>
              </a:p>
            </p:txBody>
          </p:sp>
          <p:sp>
            <p:nvSpPr>
              <p:cNvPr id="33" name="Freeform: Shape 76"/>
              <p:cNvSpPr/>
              <p:nvPr/>
            </p:nvSpPr>
            <p:spPr bwMode="auto">
              <a:xfrm>
                <a:off x="5013714" y="3072202"/>
                <a:ext cx="74103" cy="72888"/>
              </a:xfrm>
              <a:custGeom>
                <a:avLst/>
                <a:gdLst/>
                <a:ahLst/>
                <a:cxnLst>
                  <a:cxn ang="0">
                    <a:pos x="36" y="0"/>
                  </a:cxn>
                  <a:cxn ang="0">
                    <a:pos x="0" y="36"/>
                  </a:cxn>
                  <a:cxn ang="0">
                    <a:pos x="36" y="71"/>
                  </a:cxn>
                  <a:cxn ang="0">
                    <a:pos x="71" y="36"/>
                  </a:cxn>
                  <a:cxn ang="0">
                    <a:pos x="36" y="0"/>
                  </a:cxn>
                  <a:cxn ang="0">
                    <a:pos x="36" y="0"/>
                  </a:cxn>
                  <a:cxn ang="0">
                    <a:pos x="36" y="0"/>
                  </a:cxn>
                </a:cxnLst>
                <a:rect l="0" t="0" r="r" b="b"/>
                <a:pathLst>
                  <a:path w="71" h="71">
                    <a:moveTo>
                      <a:pt x="36" y="0"/>
                    </a:moveTo>
                    <a:cubicBezTo>
                      <a:pt x="16" y="0"/>
                      <a:pt x="0" y="16"/>
                      <a:pt x="0" y="36"/>
                    </a:cubicBezTo>
                    <a:cubicBezTo>
                      <a:pt x="0" y="55"/>
                      <a:pt x="16" y="71"/>
                      <a:pt x="36" y="71"/>
                    </a:cubicBezTo>
                    <a:cubicBezTo>
                      <a:pt x="55" y="71"/>
                      <a:pt x="71" y="55"/>
                      <a:pt x="71" y="36"/>
                    </a:cubicBezTo>
                    <a:cubicBezTo>
                      <a:pt x="71" y="16"/>
                      <a:pt x="55" y="0"/>
                      <a:pt x="36" y="0"/>
                    </a:cubicBezTo>
                    <a:close/>
                    <a:moveTo>
                      <a:pt x="36" y="0"/>
                    </a:moveTo>
                    <a:cubicBezTo>
                      <a:pt x="36" y="0"/>
                      <a:pt x="36" y="0"/>
                      <a:pt x="36" y="0"/>
                    </a:cubicBezTo>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bg1"/>
                  </a:solidFill>
                  <a:latin typeface="Arial" panose="020B0604020202020204"/>
                  <a:ea typeface="微软雅黑" panose="020B0503020204020204" pitchFamily="34" charset="-122"/>
                  <a:sym typeface="Arial" panose="020B0604020202020204"/>
                </a:endParaRPr>
              </a:p>
            </p:txBody>
          </p:sp>
          <p:sp>
            <p:nvSpPr>
              <p:cNvPr id="34" name="Freeform: Shape 77"/>
              <p:cNvSpPr/>
              <p:nvPr/>
            </p:nvSpPr>
            <p:spPr bwMode="auto">
              <a:xfrm>
                <a:off x="4977270" y="2695613"/>
                <a:ext cx="471341" cy="365656"/>
              </a:xfrm>
              <a:custGeom>
                <a:avLst/>
                <a:gdLst/>
                <a:ahLst/>
                <a:cxnLst>
                  <a:cxn ang="0">
                    <a:pos x="453" y="13"/>
                  </a:cxn>
                  <a:cxn ang="0">
                    <a:pos x="432" y="3"/>
                  </a:cxn>
                  <a:cxn ang="0">
                    <a:pos x="348" y="35"/>
                  </a:cxn>
                  <a:cxn ang="0">
                    <a:pos x="338" y="45"/>
                  </a:cxn>
                  <a:cxn ang="0">
                    <a:pos x="326" y="86"/>
                  </a:cxn>
                  <a:cxn ang="0">
                    <a:pos x="28" y="86"/>
                  </a:cxn>
                  <a:cxn ang="0">
                    <a:pos x="13" y="82"/>
                  </a:cxn>
                  <a:cxn ang="0">
                    <a:pos x="2" y="102"/>
                  </a:cxn>
                  <a:cxn ang="0">
                    <a:pos x="49" y="263"/>
                  </a:cxn>
                  <a:cxn ang="0">
                    <a:pos x="64" y="274"/>
                  </a:cxn>
                  <a:cxn ang="0">
                    <a:pos x="268" y="274"/>
                  </a:cxn>
                  <a:cxn ang="0">
                    <a:pos x="255" y="318"/>
                  </a:cxn>
                  <a:cxn ang="0">
                    <a:pos x="62" y="318"/>
                  </a:cxn>
                  <a:cxn ang="0">
                    <a:pos x="46" y="335"/>
                  </a:cxn>
                  <a:cxn ang="0">
                    <a:pos x="62" y="351"/>
                  </a:cxn>
                  <a:cxn ang="0">
                    <a:pos x="267" y="351"/>
                  </a:cxn>
                  <a:cxn ang="0">
                    <a:pos x="282" y="339"/>
                  </a:cxn>
                  <a:cxn ang="0">
                    <a:pos x="304" y="263"/>
                  </a:cxn>
                  <a:cxn ang="0">
                    <a:pos x="367" y="62"/>
                  </a:cxn>
                  <a:cxn ang="0">
                    <a:pos x="444" y="33"/>
                  </a:cxn>
                  <a:cxn ang="0">
                    <a:pos x="454" y="18"/>
                  </a:cxn>
                  <a:cxn ang="0">
                    <a:pos x="453" y="13"/>
                  </a:cxn>
                  <a:cxn ang="0">
                    <a:pos x="277" y="242"/>
                  </a:cxn>
                  <a:cxn ang="0">
                    <a:pos x="76" y="242"/>
                  </a:cxn>
                  <a:cxn ang="0">
                    <a:pos x="68" y="214"/>
                  </a:cxn>
                  <a:cxn ang="0">
                    <a:pos x="286" y="214"/>
                  </a:cxn>
                  <a:cxn ang="0">
                    <a:pos x="277" y="242"/>
                  </a:cxn>
                  <a:cxn ang="0">
                    <a:pos x="294" y="188"/>
                  </a:cxn>
                  <a:cxn ang="0">
                    <a:pos x="61" y="188"/>
                  </a:cxn>
                  <a:cxn ang="0">
                    <a:pos x="53" y="163"/>
                  </a:cxn>
                  <a:cxn ang="0">
                    <a:pos x="302" y="163"/>
                  </a:cxn>
                  <a:cxn ang="0">
                    <a:pos x="294" y="188"/>
                  </a:cxn>
                  <a:cxn ang="0">
                    <a:pos x="310" y="137"/>
                  </a:cxn>
                  <a:cxn ang="0">
                    <a:pos x="46" y="137"/>
                  </a:cxn>
                  <a:cxn ang="0">
                    <a:pos x="39" y="112"/>
                  </a:cxn>
                  <a:cxn ang="0">
                    <a:pos x="318" y="112"/>
                  </a:cxn>
                  <a:cxn ang="0">
                    <a:pos x="310" y="137"/>
                  </a:cxn>
                  <a:cxn ang="0">
                    <a:pos x="310" y="137"/>
                  </a:cxn>
                  <a:cxn ang="0">
                    <a:pos x="310" y="137"/>
                  </a:cxn>
                </a:cxnLst>
                <a:rect l="0" t="0" r="r" b="b"/>
                <a:pathLst>
                  <a:path w="454" h="351">
                    <a:moveTo>
                      <a:pt x="453" y="13"/>
                    </a:moveTo>
                    <a:cubicBezTo>
                      <a:pt x="450" y="4"/>
                      <a:pt x="441" y="0"/>
                      <a:pt x="432" y="3"/>
                    </a:cubicBezTo>
                    <a:cubicBezTo>
                      <a:pt x="348" y="35"/>
                      <a:pt x="348" y="35"/>
                      <a:pt x="348" y="35"/>
                    </a:cubicBezTo>
                    <a:cubicBezTo>
                      <a:pt x="344" y="37"/>
                      <a:pt x="340" y="41"/>
                      <a:pt x="338" y="45"/>
                    </a:cubicBezTo>
                    <a:cubicBezTo>
                      <a:pt x="326" y="86"/>
                      <a:pt x="326" y="86"/>
                      <a:pt x="326" y="86"/>
                    </a:cubicBezTo>
                    <a:cubicBezTo>
                      <a:pt x="28" y="86"/>
                      <a:pt x="28" y="86"/>
                      <a:pt x="28" y="86"/>
                    </a:cubicBezTo>
                    <a:cubicBezTo>
                      <a:pt x="24" y="82"/>
                      <a:pt x="19" y="81"/>
                      <a:pt x="13" y="82"/>
                    </a:cubicBezTo>
                    <a:cubicBezTo>
                      <a:pt x="5" y="85"/>
                      <a:pt x="0" y="93"/>
                      <a:pt x="2" y="102"/>
                    </a:cubicBezTo>
                    <a:cubicBezTo>
                      <a:pt x="49" y="263"/>
                      <a:pt x="49" y="263"/>
                      <a:pt x="49" y="263"/>
                    </a:cubicBezTo>
                    <a:cubicBezTo>
                      <a:pt x="51" y="270"/>
                      <a:pt x="57" y="274"/>
                      <a:pt x="64" y="274"/>
                    </a:cubicBezTo>
                    <a:cubicBezTo>
                      <a:pt x="268" y="274"/>
                      <a:pt x="268" y="274"/>
                      <a:pt x="268" y="274"/>
                    </a:cubicBezTo>
                    <a:cubicBezTo>
                      <a:pt x="263" y="289"/>
                      <a:pt x="258" y="309"/>
                      <a:pt x="255" y="318"/>
                    </a:cubicBezTo>
                    <a:cubicBezTo>
                      <a:pt x="62" y="318"/>
                      <a:pt x="62" y="318"/>
                      <a:pt x="62" y="318"/>
                    </a:cubicBezTo>
                    <a:cubicBezTo>
                      <a:pt x="53" y="318"/>
                      <a:pt x="46" y="326"/>
                      <a:pt x="46" y="335"/>
                    </a:cubicBezTo>
                    <a:cubicBezTo>
                      <a:pt x="46" y="343"/>
                      <a:pt x="53" y="351"/>
                      <a:pt x="62" y="351"/>
                    </a:cubicBezTo>
                    <a:cubicBezTo>
                      <a:pt x="267" y="351"/>
                      <a:pt x="267" y="351"/>
                      <a:pt x="267" y="351"/>
                    </a:cubicBezTo>
                    <a:cubicBezTo>
                      <a:pt x="274" y="351"/>
                      <a:pt x="280" y="346"/>
                      <a:pt x="282" y="339"/>
                    </a:cubicBezTo>
                    <a:cubicBezTo>
                      <a:pt x="304" y="263"/>
                      <a:pt x="304" y="263"/>
                      <a:pt x="304" y="263"/>
                    </a:cubicBezTo>
                    <a:cubicBezTo>
                      <a:pt x="306" y="259"/>
                      <a:pt x="363" y="76"/>
                      <a:pt x="367" y="62"/>
                    </a:cubicBezTo>
                    <a:cubicBezTo>
                      <a:pt x="379" y="58"/>
                      <a:pt x="444" y="33"/>
                      <a:pt x="444" y="33"/>
                    </a:cubicBezTo>
                    <a:cubicBezTo>
                      <a:pt x="450" y="31"/>
                      <a:pt x="454" y="25"/>
                      <a:pt x="454" y="18"/>
                    </a:cubicBezTo>
                    <a:cubicBezTo>
                      <a:pt x="454" y="16"/>
                      <a:pt x="454" y="15"/>
                      <a:pt x="453" y="13"/>
                    </a:cubicBezTo>
                    <a:close/>
                    <a:moveTo>
                      <a:pt x="277" y="242"/>
                    </a:moveTo>
                    <a:cubicBezTo>
                      <a:pt x="76" y="242"/>
                      <a:pt x="76" y="242"/>
                      <a:pt x="76" y="242"/>
                    </a:cubicBezTo>
                    <a:cubicBezTo>
                      <a:pt x="75" y="238"/>
                      <a:pt x="72" y="227"/>
                      <a:pt x="68" y="214"/>
                    </a:cubicBezTo>
                    <a:cubicBezTo>
                      <a:pt x="286" y="214"/>
                      <a:pt x="286" y="214"/>
                      <a:pt x="286" y="214"/>
                    </a:cubicBezTo>
                    <a:lnTo>
                      <a:pt x="277" y="242"/>
                    </a:lnTo>
                    <a:close/>
                    <a:moveTo>
                      <a:pt x="294" y="188"/>
                    </a:moveTo>
                    <a:cubicBezTo>
                      <a:pt x="61" y="188"/>
                      <a:pt x="61" y="188"/>
                      <a:pt x="61" y="188"/>
                    </a:cubicBezTo>
                    <a:cubicBezTo>
                      <a:pt x="58" y="180"/>
                      <a:pt x="56" y="171"/>
                      <a:pt x="53" y="163"/>
                    </a:cubicBezTo>
                    <a:cubicBezTo>
                      <a:pt x="302" y="163"/>
                      <a:pt x="302" y="163"/>
                      <a:pt x="302" y="163"/>
                    </a:cubicBezTo>
                    <a:lnTo>
                      <a:pt x="294" y="188"/>
                    </a:lnTo>
                    <a:close/>
                    <a:moveTo>
                      <a:pt x="310" y="137"/>
                    </a:moveTo>
                    <a:cubicBezTo>
                      <a:pt x="46" y="137"/>
                      <a:pt x="46" y="137"/>
                      <a:pt x="46" y="137"/>
                    </a:cubicBezTo>
                    <a:cubicBezTo>
                      <a:pt x="43" y="127"/>
                      <a:pt x="41" y="119"/>
                      <a:pt x="39" y="112"/>
                    </a:cubicBezTo>
                    <a:cubicBezTo>
                      <a:pt x="318" y="112"/>
                      <a:pt x="318" y="112"/>
                      <a:pt x="318" y="112"/>
                    </a:cubicBezTo>
                    <a:lnTo>
                      <a:pt x="310" y="137"/>
                    </a:lnTo>
                    <a:close/>
                    <a:moveTo>
                      <a:pt x="310" y="137"/>
                    </a:moveTo>
                    <a:cubicBezTo>
                      <a:pt x="310" y="137"/>
                      <a:pt x="310" y="137"/>
                      <a:pt x="310" y="137"/>
                    </a:cubicBezTo>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bg1"/>
                  </a:solidFill>
                  <a:latin typeface="Arial" panose="020B0604020202020204"/>
                  <a:ea typeface="微软雅黑" panose="020B0503020204020204" pitchFamily="34" charset="-122"/>
                  <a:sym typeface="Arial" panose="020B0604020202020204"/>
                </a:endParaRPr>
              </a:p>
            </p:txBody>
          </p:sp>
          <p:sp>
            <p:nvSpPr>
              <p:cNvPr id="35" name="Freeform: Shape 78"/>
              <p:cNvSpPr/>
              <p:nvPr/>
            </p:nvSpPr>
            <p:spPr bwMode="auto">
              <a:xfrm>
                <a:off x="5074454" y="2599644"/>
                <a:ext cx="189508" cy="171288"/>
              </a:xfrm>
              <a:custGeom>
                <a:avLst/>
                <a:gdLst/>
                <a:ahLst/>
                <a:cxnLst>
                  <a:cxn ang="0">
                    <a:pos x="156" y="63"/>
                  </a:cxn>
                  <a:cxn ang="0">
                    <a:pos x="112" y="63"/>
                  </a:cxn>
                  <a:cxn ang="0">
                    <a:pos x="112" y="0"/>
                  </a:cxn>
                  <a:cxn ang="0">
                    <a:pos x="43" y="0"/>
                  </a:cxn>
                  <a:cxn ang="0">
                    <a:pos x="43" y="63"/>
                  </a:cxn>
                  <a:cxn ang="0">
                    <a:pos x="0" y="63"/>
                  </a:cxn>
                  <a:cxn ang="0">
                    <a:pos x="78" y="141"/>
                  </a:cxn>
                  <a:cxn ang="0">
                    <a:pos x="156" y="63"/>
                  </a:cxn>
                  <a:cxn ang="0">
                    <a:pos x="156" y="63"/>
                  </a:cxn>
                  <a:cxn ang="0">
                    <a:pos x="156" y="63"/>
                  </a:cxn>
                </a:cxnLst>
                <a:rect l="0" t="0" r="r" b="b"/>
                <a:pathLst>
                  <a:path w="156" h="141">
                    <a:moveTo>
                      <a:pt x="156" y="63"/>
                    </a:moveTo>
                    <a:lnTo>
                      <a:pt x="112" y="63"/>
                    </a:lnTo>
                    <a:lnTo>
                      <a:pt x="112" y="0"/>
                    </a:lnTo>
                    <a:lnTo>
                      <a:pt x="43" y="0"/>
                    </a:lnTo>
                    <a:lnTo>
                      <a:pt x="43" y="63"/>
                    </a:lnTo>
                    <a:lnTo>
                      <a:pt x="0" y="63"/>
                    </a:lnTo>
                    <a:lnTo>
                      <a:pt x="78" y="141"/>
                    </a:lnTo>
                    <a:lnTo>
                      <a:pt x="156" y="63"/>
                    </a:lnTo>
                    <a:close/>
                    <a:moveTo>
                      <a:pt x="156" y="63"/>
                    </a:moveTo>
                    <a:lnTo>
                      <a:pt x="156" y="63"/>
                    </a:lnTo>
                    <a:close/>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bg1"/>
                  </a:solidFill>
                  <a:latin typeface="Arial" panose="020B0604020202020204"/>
                  <a:ea typeface="微软雅黑" panose="020B0503020204020204" pitchFamily="34" charset="-122"/>
                  <a:sym typeface="Arial" panose="020B0604020202020204"/>
                </a:endParaRPr>
              </a:p>
            </p:txBody>
          </p:sp>
          <p:sp>
            <p:nvSpPr>
              <p:cNvPr id="36" name="Freeform: Shape 79"/>
              <p:cNvSpPr/>
              <p:nvPr/>
            </p:nvSpPr>
            <p:spPr bwMode="auto">
              <a:xfrm>
                <a:off x="5074454" y="2599644"/>
                <a:ext cx="189508" cy="171288"/>
              </a:xfrm>
              <a:custGeom>
                <a:avLst/>
                <a:gdLst/>
                <a:ahLst/>
                <a:cxnLst>
                  <a:cxn ang="0">
                    <a:pos x="156" y="63"/>
                  </a:cxn>
                  <a:cxn ang="0">
                    <a:pos x="112" y="63"/>
                  </a:cxn>
                  <a:cxn ang="0">
                    <a:pos x="112" y="0"/>
                  </a:cxn>
                  <a:cxn ang="0">
                    <a:pos x="43" y="0"/>
                  </a:cxn>
                  <a:cxn ang="0">
                    <a:pos x="43" y="63"/>
                  </a:cxn>
                  <a:cxn ang="0">
                    <a:pos x="0" y="63"/>
                  </a:cxn>
                  <a:cxn ang="0">
                    <a:pos x="78" y="141"/>
                  </a:cxn>
                  <a:cxn ang="0">
                    <a:pos x="156" y="63"/>
                  </a:cxn>
                  <a:cxn ang="0">
                    <a:pos x="156" y="63"/>
                  </a:cxn>
                  <a:cxn ang="0">
                    <a:pos x="156" y="63"/>
                  </a:cxn>
                </a:cxnLst>
                <a:rect l="0" t="0" r="r" b="b"/>
                <a:pathLst>
                  <a:path w="156" h="141">
                    <a:moveTo>
                      <a:pt x="156" y="63"/>
                    </a:moveTo>
                    <a:lnTo>
                      <a:pt x="112" y="63"/>
                    </a:lnTo>
                    <a:lnTo>
                      <a:pt x="112" y="0"/>
                    </a:lnTo>
                    <a:lnTo>
                      <a:pt x="43" y="0"/>
                    </a:lnTo>
                    <a:lnTo>
                      <a:pt x="43" y="63"/>
                    </a:lnTo>
                    <a:lnTo>
                      <a:pt x="0" y="63"/>
                    </a:lnTo>
                    <a:lnTo>
                      <a:pt x="78" y="141"/>
                    </a:lnTo>
                    <a:lnTo>
                      <a:pt x="156" y="63"/>
                    </a:lnTo>
                    <a:moveTo>
                      <a:pt x="156" y="63"/>
                    </a:moveTo>
                    <a:lnTo>
                      <a:pt x="156" y="63"/>
                    </a:lnTo>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bg1"/>
                  </a:solidFill>
                  <a:latin typeface="Arial" panose="020B0604020202020204"/>
                  <a:ea typeface="微软雅黑" panose="020B0503020204020204" pitchFamily="34" charset="-122"/>
                  <a:sym typeface="Arial" panose="020B0604020202020204"/>
                </a:endParaRPr>
              </a:p>
            </p:txBody>
          </p:sp>
        </p:grpSp>
        <p:grpSp>
          <p:nvGrpSpPr>
            <p:cNvPr id="29" name="组合 28"/>
            <p:cNvGrpSpPr/>
            <p:nvPr/>
          </p:nvGrpSpPr>
          <p:grpSpPr>
            <a:xfrm>
              <a:off x="4545036" y="3389360"/>
              <a:ext cx="1610022" cy="1928206"/>
              <a:chOff x="7727480" y="3464575"/>
              <a:chExt cx="1610022" cy="1928206"/>
            </a:xfrm>
          </p:grpSpPr>
          <p:sp>
            <p:nvSpPr>
              <p:cNvPr id="30" name="矩形 29"/>
              <p:cNvSpPr/>
              <p:nvPr/>
            </p:nvSpPr>
            <p:spPr>
              <a:xfrm>
                <a:off x="7727480" y="3953926"/>
                <a:ext cx="1610022" cy="1438855"/>
              </a:xfrm>
              <a:prstGeom prst="rect">
                <a:avLst/>
              </a:prstGeom>
            </p:spPr>
            <p:txBody>
              <a:bodyPr wrap="square">
                <a:spAutoFit/>
                <a:scene3d>
                  <a:camera prst="orthographicFront"/>
                  <a:lightRig rig="threePt" dir="t"/>
                </a:scene3d>
                <a:sp3d contourW="12700"/>
              </a:bodyPr>
              <a:lstStyle/>
              <a:p>
                <a:pPr>
                  <a:lnSpc>
                    <a:spcPct val="125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31" name="矩形 30"/>
              <p:cNvSpPr/>
              <p:nvPr/>
            </p:nvSpPr>
            <p:spPr>
              <a:xfrm>
                <a:off x="7727480" y="3464575"/>
                <a:ext cx="1329385" cy="430374"/>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dirty="0">
                    <a:solidFill>
                      <a:schemeClr val="bg1"/>
                    </a:solidFill>
                    <a:latin typeface="Arial" panose="020B0604020202020204"/>
                    <a:ea typeface="微软雅黑" panose="020B0503020204020204" pitchFamily="34" charset="-122"/>
                    <a:sym typeface="Arial" panose="020B0604020202020204"/>
                  </a:rPr>
                  <a:t>添加标题</a:t>
                </a:r>
                <a:endParaRPr lang="zh-CN" altLang="en-US" sz="2000" dirty="0">
                  <a:solidFill>
                    <a:schemeClr val="bg1"/>
                  </a:solidFill>
                  <a:latin typeface="Arial" panose="020B0604020202020204"/>
                  <a:ea typeface="微软雅黑" panose="020B0503020204020204" pitchFamily="34" charset="-122"/>
                  <a:sym typeface="Arial" panose="020B0604020202020204"/>
                </a:endParaRPr>
              </a:p>
            </p:txBody>
          </p:sp>
        </p:grpSp>
      </p:grpSp>
      <p:grpSp>
        <p:nvGrpSpPr>
          <p:cNvPr id="37" name="组合 36"/>
          <p:cNvGrpSpPr/>
          <p:nvPr/>
        </p:nvGrpSpPr>
        <p:grpSpPr>
          <a:xfrm>
            <a:off x="6391215" y="2260874"/>
            <a:ext cx="2368972" cy="3094816"/>
            <a:chOff x="6391215" y="2260874"/>
            <a:chExt cx="2368972" cy="3094816"/>
          </a:xfrm>
        </p:grpSpPr>
        <p:sp>
          <p:nvSpPr>
            <p:cNvPr id="38" name="Freeform: Shape 48"/>
            <p:cNvSpPr/>
            <p:nvPr/>
          </p:nvSpPr>
          <p:spPr>
            <a:xfrm>
              <a:off x="6391215" y="2260874"/>
              <a:ext cx="525775" cy="3094816"/>
            </a:xfrm>
            <a:custGeom>
              <a:avLst/>
              <a:gdLst>
                <a:gd name="connsiteX0" fmla="*/ 315468 w 630936"/>
                <a:gd name="connsiteY0" fmla="*/ 0 h 3712845"/>
                <a:gd name="connsiteX1" fmla="*/ 498348 w 630936"/>
                <a:gd name="connsiteY1" fmla="*/ 182880 h 3712845"/>
                <a:gd name="connsiteX2" fmla="*/ 498348 w 630936"/>
                <a:gd name="connsiteY2" fmla="*/ 3141148 h 3712845"/>
                <a:gd name="connsiteX3" fmla="*/ 538538 w 630936"/>
                <a:gd name="connsiteY3" fmla="*/ 3174308 h 3712845"/>
                <a:gd name="connsiteX4" fmla="*/ 630936 w 630936"/>
                <a:gd name="connsiteY4" fmla="*/ 3397377 h 3712845"/>
                <a:gd name="connsiteX5" fmla="*/ 315468 w 630936"/>
                <a:gd name="connsiteY5" fmla="*/ 3712845 h 3712845"/>
                <a:gd name="connsiteX6" fmla="*/ 0 w 630936"/>
                <a:gd name="connsiteY6" fmla="*/ 3397377 h 3712845"/>
                <a:gd name="connsiteX7" fmla="*/ 92399 w 630936"/>
                <a:gd name="connsiteY7" fmla="*/ 3174308 h 3712845"/>
                <a:gd name="connsiteX8" fmla="*/ 132588 w 630936"/>
                <a:gd name="connsiteY8" fmla="*/ 3141148 h 3712845"/>
                <a:gd name="connsiteX9" fmla="*/ 132588 w 630936"/>
                <a:gd name="connsiteY9" fmla="*/ 182880 h 3712845"/>
                <a:gd name="connsiteX10" fmla="*/ 315468 w 630936"/>
                <a:gd name="connsiteY10" fmla="*/ 0 h 3712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0936" h="3712845">
                  <a:moveTo>
                    <a:pt x="315468" y="0"/>
                  </a:moveTo>
                  <a:cubicBezTo>
                    <a:pt x="416470" y="0"/>
                    <a:pt x="498348" y="81878"/>
                    <a:pt x="498348" y="182880"/>
                  </a:cubicBezTo>
                  <a:lnTo>
                    <a:pt x="498348" y="3141148"/>
                  </a:lnTo>
                  <a:lnTo>
                    <a:pt x="538538" y="3174308"/>
                  </a:lnTo>
                  <a:cubicBezTo>
                    <a:pt x="595626" y="3231396"/>
                    <a:pt x="630936" y="3310263"/>
                    <a:pt x="630936" y="3397377"/>
                  </a:cubicBezTo>
                  <a:cubicBezTo>
                    <a:pt x="630936" y="3571605"/>
                    <a:pt x="489696" y="3712845"/>
                    <a:pt x="315468" y="3712845"/>
                  </a:cubicBezTo>
                  <a:cubicBezTo>
                    <a:pt x="141240" y="3712845"/>
                    <a:pt x="0" y="3571605"/>
                    <a:pt x="0" y="3397377"/>
                  </a:cubicBezTo>
                  <a:cubicBezTo>
                    <a:pt x="0" y="3310263"/>
                    <a:pt x="35310" y="3231396"/>
                    <a:pt x="92399" y="3174308"/>
                  </a:cubicBezTo>
                  <a:lnTo>
                    <a:pt x="132588" y="3141148"/>
                  </a:lnTo>
                  <a:lnTo>
                    <a:pt x="132588" y="182880"/>
                  </a:lnTo>
                  <a:cubicBezTo>
                    <a:pt x="132588" y="81878"/>
                    <a:pt x="214466" y="0"/>
                    <a:pt x="315468" y="0"/>
                  </a:cubicBezTo>
                  <a:close/>
                </a:path>
              </a:pathLst>
            </a:cu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bg1"/>
                </a:solidFill>
                <a:latin typeface="Arial" panose="020B0604020202020204"/>
                <a:ea typeface="微软雅黑" panose="020B0503020204020204" pitchFamily="34" charset="-122"/>
                <a:sym typeface="Arial" panose="020B0604020202020204"/>
              </a:endParaRPr>
            </a:p>
          </p:txBody>
        </p:sp>
        <p:sp>
          <p:nvSpPr>
            <p:cNvPr id="39" name="Rectangle: Rounded Corners 46"/>
            <p:cNvSpPr/>
            <p:nvPr/>
          </p:nvSpPr>
          <p:spPr>
            <a:xfrm>
              <a:off x="6546838" y="2993416"/>
              <a:ext cx="214496" cy="2217727"/>
            </a:xfrm>
            <a:prstGeom prst="roundRect">
              <a:avLst>
                <a:gd name="adj" fmla="val 5000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bg1"/>
                </a:solidFill>
                <a:latin typeface="Arial" panose="020B0604020202020204"/>
                <a:ea typeface="微软雅黑" panose="020B0503020204020204" pitchFamily="34" charset="-122"/>
                <a:sym typeface="Arial" panose="020B0604020202020204"/>
              </a:endParaRPr>
            </a:p>
          </p:txBody>
        </p:sp>
        <p:sp>
          <p:nvSpPr>
            <p:cNvPr id="40" name="Oval 47"/>
            <p:cNvSpPr/>
            <p:nvPr/>
          </p:nvSpPr>
          <p:spPr>
            <a:xfrm>
              <a:off x="6436611" y="4875201"/>
              <a:ext cx="434951" cy="43506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bg1"/>
                </a:solidFill>
                <a:latin typeface="Arial" panose="020B0604020202020204"/>
                <a:ea typeface="微软雅黑" panose="020B0503020204020204" pitchFamily="34" charset="-122"/>
                <a:sym typeface="Arial" panose="020B0604020202020204"/>
              </a:endParaRPr>
            </a:p>
          </p:txBody>
        </p:sp>
        <p:cxnSp>
          <p:nvCxnSpPr>
            <p:cNvPr id="41" name="Straight Connector 60"/>
            <p:cNvCxnSpPr/>
            <p:nvPr/>
          </p:nvCxnSpPr>
          <p:spPr>
            <a:xfrm>
              <a:off x="7170323" y="3282410"/>
              <a:ext cx="981464" cy="0"/>
            </a:xfrm>
            <a:prstGeom prst="line">
              <a:avLst/>
            </a:prstGeom>
            <a:ln>
              <a:gradFill flip="none" rotWithShape="1">
                <a:gsLst>
                  <a:gs pos="0">
                    <a:srgbClr val="B7BDC7"/>
                  </a:gs>
                  <a:gs pos="100000">
                    <a:srgbClr val="595959"/>
                  </a:gs>
                </a:gsLst>
                <a:lin ang="2700000" scaled="1"/>
                <a:tileRect/>
              </a:gradFill>
            </a:ln>
            <a:effectLst/>
          </p:spPr>
          <p:style>
            <a:lnRef idx="2">
              <a:schemeClr val="accent1"/>
            </a:lnRef>
            <a:fillRef idx="0">
              <a:schemeClr val="accent1"/>
            </a:fillRef>
            <a:effectRef idx="1">
              <a:schemeClr val="accent1"/>
            </a:effectRef>
            <a:fontRef idx="minor">
              <a:schemeClr val="tx1"/>
            </a:fontRef>
          </p:style>
        </p:cxnSp>
        <p:sp>
          <p:nvSpPr>
            <p:cNvPr id="42" name="Freeform: Shape 66"/>
            <p:cNvSpPr/>
            <p:nvPr/>
          </p:nvSpPr>
          <p:spPr bwMode="auto">
            <a:xfrm>
              <a:off x="7337004" y="2558200"/>
              <a:ext cx="648103" cy="628341"/>
            </a:xfrm>
            <a:custGeom>
              <a:avLst/>
              <a:gdLst/>
              <a:ahLst/>
              <a:cxnLst>
                <a:cxn ang="0">
                  <a:pos x="376" y="450"/>
                </a:cxn>
                <a:cxn ang="0">
                  <a:pos x="448" y="300"/>
                </a:cxn>
                <a:cxn ang="0">
                  <a:pos x="465" y="155"/>
                </a:cxn>
                <a:cxn ang="0">
                  <a:pos x="503" y="384"/>
                </a:cxn>
                <a:cxn ang="0">
                  <a:pos x="465" y="155"/>
                </a:cxn>
                <a:cxn ang="0">
                  <a:pos x="576" y="390"/>
                </a:cxn>
                <a:cxn ang="0">
                  <a:pos x="395" y="456"/>
                </a:cxn>
                <a:cxn ang="0">
                  <a:pos x="364" y="456"/>
                </a:cxn>
                <a:cxn ang="0">
                  <a:pos x="215" y="179"/>
                </a:cxn>
                <a:cxn ang="0">
                  <a:pos x="128" y="155"/>
                </a:cxn>
                <a:cxn ang="0">
                  <a:pos x="85" y="100"/>
                </a:cxn>
                <a:cxn ang="0">
                  <a:pos x="42" y="267"/>
                </a:cxn>
                <a:cxn ang="0">
                  <a:pos x="42" y="294"/>
                </a:cxn>
                <a:cxn ang="0">
                  <a:pos x="53" y="321"/>
                </a:cxn>
                <a:cxn ang="0">
                  <a:pos x="9" y="503"/>
                </a:cxn>
                <a:cxn ang="0">
                  <a:pos x="127" y="369"/>
                </a:cxn>
                <a:cxn ang="0">
                  <a:pos x="190" y="506"/>
                </a:cxn>
                <a:cxn ang="0">
                  <a:pos x="131" y="289"/>
                </a:cxn>
                <a:cxn ang="0">
                  <a:pos x="130" y="277"/>
                </a:cxn>
                <a:cxn ang="0">
                  <a:pos x="204" y="236"/>
                </a:cxn>
                <a:cxn ang="0">
                  <a:pos x="227" y="235"/>
                </a:cxn>
                <a:cxn ang="0">
                  <a:pos x="349" y="465"/>
                </a:cxn>
                <a:cxn ang="0">
                  <a:pos x="392" y="551"/>
                </a:cxn>
                <a:cxn ang="0">
                  <a:pos x="413" y="466"/>
                </a:cxn>
                <a:cxn ang="0">
                  <a:pos x="364" y="507"/>
                </a:cxn>
                <a:cxn ang="0">
                  <a:pos x="396" y="499"/>
                </a:cxn>
                <a:cxn ang="0">
                  <a:pos x="396" y="193"/>
                </a:cxn>
                <a:cxn ang="0">
                  <a:pos x="324" y="343"/>
                </a:cxn>
                <a:cxn ang="0">
                  <a:pos x="396" y="193"/>
                </a:cxn>
                <a:cxn ang="0">
                  <a:pos x="128" y="43"/>
                </a:cxn>
                <a:cxn ang="0">
                  <a:pos x="41" y="43"/>
                </a:cxn>
                <a:cxn ang="0">
                  <a:pos x="84" y="0"/>
                </a:cxn>
              </a:cxnLst>
              <a:rect l="0" t="0" r="r" b="b"/>
              <a:pathLst>
                <a:path w="576" h="557">
                  <a:moveTo>
                    <a:pt x="493" y="393"/>
                  </a:moveTo>
                  <a:cubicBezTo>
                    <a:pt x="376" y="450"/>
                    <a:pt x="376" y="450"/>
                    <a:pt x="376" y="450"/>
                  </a:cubicBezTo>
                  <a:cubicBezTo>
                    <a:pt x="330" y="356"/>
                    <a:pt x="330" y="356"/>
                    <a:pt x="330" y="356"/>
                  </a:cubicBezTo>
                  <a:cubicBezTo>
                    <a:pt x="448" y="300"/>
                    <a:pt x="448" y="300"/>
                    <a:pt x="448" y="300"/>
                  </a:cubicBezTo>
                  <a:lnTo>
                    <a:pt x="493" y="393"/>
                  </a:lnTo>
                  <a:close/>
                  <a:moveTo>
                    <a:pt x="465" y="155"/>
                  </a:moveTo>
                  <a:cubicBezTo>
                    <a:pt x="562" y="355"/>
                    <a:pt x="562" y="355"/>
                    <a:pt x="562" y="355"/>
                  </a:cubicBezTo>
                  <a:cubicBezTo>
                    <a:pt x="503" y="384"/>
                    <a:pt x="503" y="384"/>
                    <a:pt x="503" y="384"/>
                  </a:cubicBezTo>
                  <a:cubicBezTo>
                    <a:pt x="406" y="183"/>
                    <a:pt x="406" y="183"/>
                    <a:pt x="406" y="183"/>
                  </a:cubicBezTo>
                  <a:lnTo>
                    <a:pt x="465" y="155"/>
                  </a:lnTo>
                  <a:close/>
                  <a:moveTo>
                    <a:pt x="413" y="466"/>
                  </a:moveTo>
                  <a:cubicBezTo>
                    <a:pt x="576" y="390"/>
                    <a:pt x="576" y="390"/>
                    <a:pt x="576" y="390"/>
                  </a:cubicBezTo>
                  <a:cubicBezTo>
                    <a:pt x="572" y="374"/>
                    <a:pt x="572" y="374"/>
                    <a:pt x="572" y="374"/>
                  </a:cubicBezTo>
                  <a:cubicBezTo>
                    <a:pt x="395" y="456"/>
                    <a:pt x="395" y="456"/>
                    <a:pt x="395" y="456"/>
                  </a:cubicBezTo>
                  <a:cubicBezTo>
                    <a:pt x="387" y="453"/>
                    <a:pt x="378" y="453"/>
                    <a:pt x="369" y="455"/>
                  </a:cubicBezTo>
                  <a:cubicBezTo>
                    <a:pt x="367" y="455"/>
                    <a:pt x="366" y="456"/>
                    <a:pt x="364" y="456"/>
                  </a:cubicBezTo>
                  <a:cubicBezTo>
                    <a:pt x="243" y="227"/>
                    <a:pt x="243" y="227"/>
                    <a:pt x="243" y="227"/>
                  </a:cubicBezTo>
                  <a:cubicBezTo>
                    <a:pt x="258" y="211"/>
                    <a:pt x="244" y="175"/>
                    <a:pt x="215" y="179"/>
                  </a:cubicBezTo>
                  <a:cubicBezTo>
                    <a:pt x="212" y="179"/>
                    <a:pt x="211" y="180"/>
                    <a:pt x="209" y="180"/>
                  </a:cubicBezTo>
                  <a:cubicBezTo>
                    <a:pt x="181" y="178"/>
                    <a:pt x="153" y="169"/>
                    <a:pt x="128" y="155"/>
                  </a:cubicBezTo>
                  <a:cubicBezTo>
                    <a:pt x="127" y="152"/>
                    <a:pt x="127" y="150"/>
                    <a:pt x="127" y="147"/>
                  </a:cubicBezTo>
                  <a:cubicBezTo>
                    <a:pt x="126" y="122"/>
                    <a:pt x="112" y="101"/>
                    <a:pt x="85" y="100"/>
                  </a:cubicBezTo>
                  <a:cubicBezTo>
                    <a:pt x="63" y="98"/>
                    <a:pt x="37" y="117"/>
                    <a:pt x="38" y="141"/>
                  </a:cubicBezTo>
                  <a:cubicBezTo>
                    <a:pt x="42" y="199"/>
                    <a:pt x="42" y="213"/>
                    <a:pt x="42" y="267"/>
                  </a:cubicBezTo>
                  <a:cubicBezTo>
                    <a:pt x="41" y="267"/>
                    <a:pt x="41" y="267"/>
                    <a:pt x="41" y="267"/>
                  </a:cubicBezTo>
                  <a:cubicBezTo>
                    <a:pt x="42" y="275"/>
                    <a:pt x="42" y="287"/>
                    <a:pt x="42" y="294"/>
                  </a:cubicBezTo>
                  <a:cubicBezTo>
                    <a:pt x="43" y="305"/>
                    <a:pt x="47" y="314"/>
                    <a:pt x="53" y="321"/>
                  </a:cubicBezTo>
                  <a:cubicBezTo>
                    <a:pt x="53" y="321"/>
                    <a:pt x="53" y="321"/>
                    <a:pt x="53" y="321"/>
                  </a:cubicBezTo>
                  <a:cubicBezTo>
                    <a:pt x="60" y="332"/>
                    <a:pt x="59" y="344"/>
                    <a:pt x="65" y="355"/>
                  </a:cubicBezTo>
                  <a:cubicBezTo>
                    <a:pt x="55" y="405"/>
                    <a:pt x="22" y="454"/>
                    <a:pt x="9" y="503"/>
                  </a:cubicBezTo>
                  <a:cubicBezTo>
                    <a:pt x="0" y="539"/>
                    <a:pt x="55" y="554"/>
                    <a:pt x="64" y="518"/>
                  </a:cubicBezTo>
                  <a:cubicBezTo>
                    <a:pt x="77" y="469"/>
                    <a:pt x="116" y="419"/>
                    <a:pt x="127" y="369"/>
                  </a:cubicBezTo>
                  <a:cubicBezTo>
                    <a:pt x="127" y="367"/>
                    <a:pt x="128" y="365"/>
                    <a:pt x="128" y="362"/>
                  </a:cubicBezTo>
                  <a:cubicBezTo>
                    <a:pt x="162" y="398"/>
                    <a:pt x="185" y="456"/>
                    <a:pt x="190" y="506"/>
                  </a:cubicBezTo>
                  <a:cubicBezTo>
                    <a:pt x="193" y="543"/>
                    <a:pt x="250" y="543"/>
                    <a:pt x="247" y="506"/>
                  </a:cubicBezTo>
                  <a:cubicBezTo>
                    <a:pt x="240" y="422"/>
                    <a:pt x="197" y="340"/>
                    <a:pt x="131" y="289"/>
                  </a:cubicBezTo>
                  <a:cubicBezTo>
                    <a:pt x="131" y="285"/>
                    <a:pt x="130" y="281"/>
                    <a:pt x="130" y="277"/>
                  </a:cubicBezTo>
                  <a:cubicBezTo>
                    <a:pt x="130" y="277"/>
                    <a:pt x="130" y="277"/>
                    <a:pt x="130" y="277"/>
                  </a:cubicBezTo>
                  <a:cubicBezTo>
                    <a:pt x="130" y="242"/>
                    <a:pt x="131" y="254"/>
                    <a:pt x="130" y="219"/>
                  </a:cubicBezTo>
                  <a:cubicBezTo>
                    <a:pt x="154" y="229"/>
                    <a:pt x="179" y="234"/>
                    <a:pt x="204" y="236"/>
                  </a:cubicBezTo>
                  <a:cubicBezTo>
                    <a:pt x="204" y="237"/>
                    <a:pt x="204" y="237"/>
                    <a:pt x="204" y="237"/>
                  </a:cubicBezTo>
                  <a:cubicBezTo>
                    <a:pt x="213" y="237"/>
                    <a:pt x="218" y="236"/>
                    <a:pt x="227" y="235"/>
                  </a:cubicBezTo>
                  <a:cubicBezTo>
                    <a:pt x="229" y="235"/>
                    <a:pt x="230" y="234"/>
                    <a:pt x="232" y="234"/>
                  </a:cubicBezTo>
                  <a:cubicBezTo>
                    <a:pt x="349" y="465"/>
                    <a:pt x="349" y="465"/>
                    <a:pt x="349" y="465"/>
                  </a:cubicBezTo>
                  <a:cubicBezTo>
                    <a:pt x="335" y="476"/>
                    <a:pt x="328" y="496"/>
                    <a:pt x="332" y="515"/>
                  </a:cubicBezTo>
                  <a:cubicBezTo>
                    <a:pt x="338" y="541"/>
                    <a:pt x="365" y="557"/>
                    <a:pt x="392" y="551"/>
                  </a:cubicBezTo>
                  <a:cubicBezTo>
                    <a:pt x="418" y="545"/>
                    <a:pt x="435" y="518"/>
                    <a:pt x="428" y="492"/>
                  </a:cubicBezTo>
                  <a:cubicBezTo>
                    <a:pt x="426" y="481"/>
                    <a:pt x="420" y="473"/>
                    <a:pt x="413" y="466"/>
                  </a:cubicBezTo>
                  <a:close/>
                  <a:moveTo>
                    <a:pt x="384" y="519"/>
                  </a:moveTo>
                  <a:cubicBezTo>
                    <a:pt x="375" y="521"/>
                    <a:pt x="366" y="516"/>
                    <a:pt x="364" y="507"/>
                  </a:cubicBezTo>
                  <a:cubicBezTo>
                    <a:pt x="362" y="498"/>
                    <a:pt x="367" y="489"/>
                    <a:pt x="376" y="487"/>
                  </a:cubicBezTo>
                  <a:cubicBezTo>
                    <a:pt x="385" y="485"/>
                    <a:pt x="394" y="490"/>
                    <a:pt x="396" y="499"/>
                  </a:cubicBezTo>
                  <a:cubicBezTo>
                    <a:pt x="399" y="508"/>
                    <a:pt x="393" y="517"/>
                    <a:pt x="384" y="519"/>
                  </a:cubicBezTo>
                  <a:close/>
                  <a:moveTo>
                    <a:pt x="396" y="193"/>
                  </a:moveTo>
                  <a:cubicBezTo>
                    <a:pt x="441" y="287"/>
                    <a:pt x="441" y="287"/>
                    <a:pt x="441" y="287"/>
                  </a:cubicBezTo>
                  <a:cubicBezTo>
                    <a:pt x="324" y="343"/>
                    <a:pt x="324" y="343"/>
                    <a:pt x="324" y="343"/>
                  </a:cubicBezTo>
                  <a:cubicBezTo>
                    <a:pt x="279" y="250"/>
                    <a:pt x="279" y="250"/>
                    <a:pt x="279" y="250"/>
                  </a:cubicBezTo>
                  <a:lnTo>
                    <a:pt x="396" y="193"/>
                  </a:lnTo>
                  <a:close/>
                  <a:moveTo>
                    <a:pt x="84" y="0"/>
                  </a:moveTo>
                  <a:cubicBezTo>
                    <a:pt x="108" y="0"/>
                    <a:pt x="128" y="19"/>
                    <a:pt x="128" y="43"/>
                  </a:cubicBezTo>
                  <a:cubicBezTo>
                    <a:pt x="128" y="67"/>
                    <a:pt x="108" y="86"/>
                    <a:pt x="84" y="86"/>
                  </a:cubicBezTo>
                  <a:cubicBezTo>
                    <a:pt x="61" y="86"/>
                    <a:pt x="41" y="67"/>
                    <a:pt x="41" y="43"/>
                  </a:cubicBezTo>
                  <a:cubicBezTo>
                    <a:pt x="41" y="19"/>
                    <a:pt x="61" y="0"/>
                    <a:pt x="84" y="0"/>
                  </a:cubicBezTo>
                  <a:close/>
                  <a:moveTo>
                    <a:pt x="84" y="0"/>
                  </a:moveTo>
                  <a:cubicBezTo>
                    <a:pt x="84" y="0"/>
                    <a:pt x="84" y="0"/>
                    <a:pt x="84" y="0"/>
                  </a:cubicBezTo>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bg1"/>
                </a:solidFill>
                <a:latin typeface="Arial" panose="020B0604020202020204"/>
                <a:ea typeface="微软雅黑" panose="020B0503020204020204" pitchFamily="34" charset="-122"/>
                <a:sym typeface="Arial" panose="020B0604020202020204"/>
              </a:endParaRPr>
            </a:p>
          </p:txBody>
        </p:sp>
        <p:grpSp>
          <p:nvGrpSpPr>
            <p:cNvPr id="43" name="组合 42"/>
            <p:cNvGrpSpPr/>
            <p:nvPr/>
          </p:nvGrpSpPr>
          <p:grpSpPr>
            <a:xfrm>
              <a:off x="7079844" y="3389360"/>
              <a:ext cx="1680343" cy="1936934"/>
              <a:chOff x="7727479" y="3464575"/>
              <a:chExt cx="1680343" cy="1936934"/>
            </a:xfrm>
          </p:grpSpPr>
          <p:sp>
            <p:nvSpPr>
              <p:cNvPr id="44" name="矩形 43"/>
              <p:cNvSpPr/>
              <p:nvPr/>
            </p:nvSpPr>
            <p:spPr>
              <a:xfrm>
                <a:off x="7727479" y="3962654"/>
                <a:ext cx="1680343" cy="1438855"/>
              </a:xfrm>
              <a:prstGeom prst="rect">
                <a:avLst/>
              </a:prstGeom>
            </p:spPr>
            <p:txBody>
              <a:bodyPr wrap="square">
                <a:spAutoFit/>
                <a:scene3d>
                  <a:camera prst="orthographicFront"/>
                  <a:lightRig rig="threePt" dir="t"/>
                </a:scene3d>
                <a:sp3d contourW="12700"/>
              </a:bodyPr>
              <a:lstStyle/>
              <a:p>
                <a:pPr>
                  <a:lnSpc>
                    <a:spcPct val="125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45" name="矩形 44"/>
              <p:cNvSpPr/>
              <p:nvPr/>
            </p:nvSpPr>
            <p:spPr>
              <a:xfrm>
                <a:off x="7727480" y="3464575"/>
                <a:ext cx="1329385" cy="430374"/>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dirty="0">
                    <a:solidFill>
                      <a:schemeClr val="bg1"/>
                    </a:solidFill>
                    <a:latin typeface="Arial" panose="020B0604020202020204"/>
                    <a:ea typeface="微软雅黑" panose="020B0503020204020204" pitchFamily="34" charset="-122"/>
                    <a:sym typeface="Arial" panose="020B0604020202020204"/>
                  </a:rPr>
                  <a:t>添加标题</a:t>
                </a:r>
                <a:endParaRPr lang="zh-CN" altLang="en-US" sz="2000" dirty="0">
                  <a:solidFill>
                    <a:schemeClr val="bg1"/>
                  </a:solidFill>
                  <a:latin typeface="Arial" panose="020B0604020202020204"/>
                  <a:ea typeface="微软雅黑" panose="020B0503020204020204" pitchFamily="34" charset="-122"/>
                  <a:sym typeface="Arial" panose="020B0604020202020204"/>
                </a:endParaRPr>
              </a:p>
            </p:txBody>
          </p:sp>
        </p:grpSp>
      </p:grpSp>
      <p:grpSp>
        <p:nvGrpSpPr>
          <p:cNvPr id="46" name="组合 45"/>
          <p:cNvGrpSpPr/>
          <p:nvPr/>
        </p:nvGrpSpPr>
        <p:grpSpPr>
          <a:xfrm>
            <a:off x="8932841" y="2260874"/>
            <a:ext cx="2399188" cy="3094816"/>
            <a:chOff x="8932841" y="2260874"/>
            <a:chExt cx="2399188" cy="3094816"/>
          </a:xfrm>
        </p:grpSpPr>
        <p:sp>
          <p:nvSpPr>
            <p:cNvPr id="47" name="Freeform: Shape 51"/>
            <p:cNvSpPr/>
            <p:nvPr/>
          </p:nvSpPr>
          <p:spPr>
            <a:xfrm>
              <a:off x="8932841" y="2260874"/>
              <a:ext cx="525775" cy="3094816"/>
            </a:xfrm>
            <a:custGeom>
              <a:avLst/>
              <a:gdLst>
                <a:gd name="connsiteX0" fmla="*/ 315468 w 630936"/>
                <a:gd name="connsiteY0" fmla="*/ 0 h 3712845"/>
                <a:gd name="connsiteX1" fmla="*/ 498348 w 630936"/>
                <a:gd name="connsiteY1" fmla="*/ 182880 h 3712845"/>
                <a:gd name="connsiteX2" fmla="*/ 498348 w 630936"/>
                <a:gd name="connsiteY2" fmla="*/ 3141148 h 3712845"/>
                <a:gd name="connsiteX3" fmla="*/ 538538 w 630936"/>
                <a:gd name="connsiteY3" fmla="*/ 3174308 h 3712845"/>
                <a:gd name="connsiteX4" fmla="*/ 630936 w 630936"/>
                <a:gd name="connsiteY4" fmla="*/ 3397377 h 3712845"/>
                <a:gd name="connsiteX5" fmla="*/ 315468 w 630936"/>
                <a:gd name="connsiteY5" fmla="*/ 3712845 h 3712845"/>
                <a:gd name="connsiteX6" fmla="*/ 0 w 630936"/>
                <a:gd name="connsiteY6" fmla="*/ 3397377 h 3712845"/>
                <a:gd name="connsiteX7" fmla="*/ 92399 w 630936"/>
                <a:gd name="connsiteY7" fmla="*/ 3174308 h 3712845"/>
                <a:gd name="connsiteX8" fmla="*/ 132588 w 630936"/>
                <a:gd name="connsiteY8" fmla="*/ 3141148 h 3712845"/>
                <a:gd name="connsiteX9" fmla="*/ 132588 w 630936"/>
                <a:gd name="connsiteY9" fmla="*/ 182880 h 3712845"/>
                <a:gd name="connsiteX10" fmla="*/ 315468 w 630936"/>
                <a:gd name="connsiteY10" fmla="*/ 0 h 3712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0936" h="3712845">
                  <a:moveTo>
                    <a:pt x="315468" y="0"/>
                  </a:moveTo>
                  <a:cubicBezTo>
                    <a:pt x="416470" y="0"/>
                    <a:pt x="498348" y="81878"/>
                    <a:pt x="498348" y="182880"/>
                  </a:cubicBezTo>
                  <a:lnTo>
                    <a:pt x="498348" y="3141148"/>
                  </a:lnTo>
                  <a:lnTo>
                    <a:pt x="538538" y="3174308"/>
                  </a:lnTo>
                  <a:cubicBezTo>
                    <a:pt x="595626" y="3231396"/>
                    <a:pt x="630936" y="3310263"/>
                    <a:pt x="630936" y="3397377"/>
                  </a:cubicBezTo>
                  <a:cubicBezTo>
                    <a:pt x="630936" y="3571605"/>
                    <a:pt x="489696" y="3712845"/>
                    <a:pt x="315468" y="3712845"/>
                  </a:cubicBezTo>
                  <a:cubicBezTo>
                    <a:pt x="141240" y="3712845"/>
                    <a:pt x="0" y="3571605"/>
                    <a:pt x="0" y="3397377"/>
                  </a:cubicBezTo>
                  <a:cubicBezTo>
                    <a:pt x="0" y="3310263"/>
                    <a:pt x="35310" y="3231396"/>
                    <a:pt x="92399" y="3174308"/>
                  </a:cubicBezTo>
                  <a:lnTo>
                    <a:pt x="132588" y="3141148"/>
                  </a:lnTo>
                  <a:lnTo>
                    <a:pt x="132588" y="182880"/>
                  </a:lnTo>
                  <a:cubicBezTo>
                    <a:pt x="132588" y="81878"/>
                    <a:pt x="214466" y="0"/>
                    <a:pt x="315468" y="0"/>
                  </a:cubicBezTo>
                  <a:close/>
                </a:path>
              </a:pathLst>
            </a:cu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bg1"/>
                </a:solidFill>
                <a:latin typeface="Arial" panose="020B0604020202020204"/>
                <a:ea typeface="微软雅黑" panose="020B0503020204020204" pitchFamily="34" charset="-122"/>
                <a:sym typeface="Arial" panose="020B0604020202020204"/>
              </a:endParaRPr>
            </a:p>
          </p:txBody>
        </p:sp>
        <p:sp>
          <p:nvSpPr>
            <p:cNvPr id="48" name="Rectangle: Rounded Corners 49"/>
            <p:cNvSpPr/>
            <p:nvPr/>
          </p:nvSpPr>
          <p:spPr>
            <a:xfrm>
              <a:off x="9088457" y="2539617"/>
              <a:ext cx="214496" cy="2671527"/>
            </a:xfrm>
            <a:prstGeom prst="roundRect">
              <a:avLst>
                <a:gd name="adj" fmla="val 5000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bg1"/>
                </a:solidFill>
                <a:latin typeface="Arial" panose="020B0604020202020204"/>
                <a:ea typeface="微软雅黑" panose="020B0503020204020204" pitchFamily="34" charset="-122"/>
                <a:sym typeface="Arial" panose="020B0604020202020204"/>
              </a:endParaRPr>
            </a:p>
          </p:txBody>
        </p:sp>
        <p:sp>
          <p:nvSpPr>
            <p:cNvPr id="49" name="Oval 50"/>
            <p:cNvSpPr/>
            <p:nvPr/>
          </p:nvSpPr>
          <p:spPr>
            <a:xfrm>
              <a:off x="8978230" y="4875202"/>
              <a:ext cx="434951" cy="43506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bg1"/>
                </a:solidFill>
                <a:latin typeface="Arial" panose="020B0604020202020204"/>
                <a:ea typeface="微软雅黑" panose="020B0503020204020204" pitchFamily="34" charset="-122"/>
                <a:sym typeface="Arial" panose="020B0604020202020204"/>
              </a:endParaRPr>
            </a:p>
          </p:txBody>
        </p:sp>
        <p:cxnSp>
          <p:nvCxnSpPr>
            <p:cNvPr id="50" name="Straight Connector 62"/>
            <p:cNvCxnSpPr/>
            <p:nvPr/>
          </p:nvCxnSpPr>
          <p:spPr>
            <a:xfrm>
              <a:off x="9711949" y="3282410"/>
              <a:ext cx="981464" cy="0"/>
            </a:xfrm>
            <a:prstGeom prst="line">
              <a:avLst/>
            </a:prstGeom>
            <a:ln>
              <a:gradFill flip="none" rotWithShape="1">
                <a:gsLst>
                  <a:gs pos="0">
                    <a:srgbClr val="B7BDC7"/>
                  </a:gs>
                  <a:gs pos="100000">
                    <a:srgbClr val="595959"/>
                  </a:gs>
                </a:gsLst>
                <a:lin ang="2700000" scaled="1"/>
                <a:tileRect/>
              </a:gradFill>
            </a:ln>
            <a:effectLst/>
          </p:spPr>
          <p:style>
            <a:lnRef idx="2">
              <a:schemeClr val="accent1"/>
            </a:lnRef>
            <a:fillRef idx="0">
              <a:schemeClr val="accent1"/>
            </a:fillRef>
            <a:effectRef idx="1">
              <a:schemeClr val="accent1"/>
            </a:effectRef>
            <a:fontRef idx="minor">
              <a:schemeClr val="tx1"/>
            </a:fontRef>
          </p:style>
        </p:cxnSp>
        <p:grpSp>
          <p:nvGrpSpPr>
            <p:cNvPr id="51" name="组合 50"/>
            <p:cNvGrpSpPr/>
            <p:nvPr/>
          </p:nvGrpSpPr>
          <p:grpSpPr>
            <a:xfrm>
              <a:off x="9911125" y="2584906"/>
              <a:ext cx="583106" cy="574919"/>
              <a:chOff x="10004644" y="2584906"/>
              <a:chExt cx="583106" cy="574919"/>
            </a:xfrm>
          </p:grpSpPr>
          <p:sp>
            <p:nvSpPr>
              <p:cNvPr id="55" name="Freeform: Shape 81"/>
              <p:cNvSpPr/>
              <p:nvPr/>
            </p:nvSpPr>
            <p:spPr bwMode="auto">
              <a:xfrm>
                <a:off x="10004644" y="2584906"/>
                <a:ext cx="511320" cy="511319"/>
              </a:xfrm>
              <a:custGeom>
                <a:avLst/>
                <a:gdLst/>
                <a:ahLst/>
                <a:cxnLst>
                  <a:cxn ang="0">
                    <a:pos x="199" y="339"/>
                  </a:cxn>
                  <a:cxn ang="0">
                    <a:pos x="193" y="318"/>
                  </a:cxn>
                  <a:cxn ang="0">
                    <a:pos x="181" y="316"/>
                  </a:cxn>
                  <a:cxn ang="0">
                    <a:pos x="166" y="232"/>
                  </a:cxn>
                  <a:cxn ang="0">
                    <a:pos x="131" y="219"/>
                  </a:cxn>
                  <a:cxn ang="0">
                    <a:pos x="99" y="211"/>
                  </a:cxn>
                  <a:cxn ang="0">
                    <a:pos x="99" y="130"/>
                  </a:cxn>
                  <a:cxn ang="0">
                    <a:pos x="160" y="169"/>
                  </a:cxn>
                  <a:cxn ang="0">
                    <a:pos x="181" y="169"/>
                  </a:cxn>
                  <a:cxn ang="0">
                    <a:pos x="242" y="130"/>
                  </a:cxn>
                  <a:cxn ang="0">
                    <a:pos x="244" y="192"/>
                  </a:cxn>
                  <a:cxn ang="0">
                    <a:pos x="266" y="171"/>
                  </a:cxn>
                  <a:cxn ang="0">
                    <a:pos x="314" y="130"/>
                  </a:cxn>
                  <a:cxn ang="0">
                    <a:pos x="318" y="192"/>
                  </a:cxn>
                  <a:cxn ang="0">
                    <a:pos x="341" y="171"/>
                  </a:cxn>
                  <a:cxn ang="0">
                    <a:pos x="0" y="171"/>
                  </a:cxn>
                  <a:cxn ang="0">
                    <a:pos x="160" y="232"/>
                  </a:cxn>
                  <a:cxn ang="0">
                    <a:pos x="103" y="232"/>
                  </a:cxn>
                  <a:cxn ang="0">
                    <a:pos x="78" y="211"/>
                  </a:cxn>
                  <a:cxn ang="0">
                    <a:pos x="21" y="171"/>
                  </a:cxn>
                  <a:cxn ang="0">
                    <a:pos x="78" y="130"/>
                  </a:cxn>
                  <a:cxn ang="0">
                    <a:pos x="78" y="211"/>
                  </a:cxn>
                  <a:cxn ang="0">
                    <a:pos x="160" y="25"/>
                  </a:cxn>
                  <a:cxn ang="0">
                    <a:pos x="103" y="109"/>
                  </a:cxn>
                  <a:cxn ang="0">
                    <a:pos x="181" y="25"/>
                  </a:cxn>
                  <a:cxn ang="0">
                    <a:pos x="181" y="109"/>
                  </a:cxn>
                  <a:cxn ang="0">
                    <a:pos x="260" y="109"/>
                  </a:cxn>
                  <a:cxn ang="0">
                    <a:pos x="307" y="109"/>
                  </a:cxn>
                  <a:cxn ang="0">
                    <a:pos x="81" y="109"/>
                  </a:cxn>
                  <a:cxn ang="0">
                    <a:pos x="116" y="32"/>
                  </a:cxn>
                  <a:cxn ang="0">
                    <a:pos x="116" y="310"/>
                  </a:cxn>
                  <a:cxn ang="0">
                    <a:pos x="81" y="232"/>
                  </a:cxn>
                  <a:cxn ang="0">
                    <a:pos x="81" y="232"/>
                  </a:cxn>
                </a:cxnLst>
                <a:rect l="0" t="0" r="r" b="b"/>
                <a:pathLst>
                  <a:path w="341" h="341">
                    <a:moveTo>
                      <a:pt x="171" y="341"/>
                    </a:moveTo>
                    <a:cubicBezTo>
                      <a:pt x="180" y="341"/>
                      <a:pt x="190" y="340"/>
                      <a:pt x="199" y="339"/>
                    </a:cubicBezTo>
                    <a:cubicBezTo>
                      <a:pt x="197" y="333"/>
                      <a:pt x="197" y="333"/>
                      <a:pt x="197" y="333"/>
                    </a:cubicBezTo>
                    <a:cubicBezTo>
                      <a:pt x="193" y="318"/>
                      <a:pt x="193" y="318"/>
                      <a:pt x="193" y="318"/>
                    </a:cubicBezTo>
                    <a:cubicBezTo>
                      <a:pt x="191" y="312"/>
                      <a:pt x="191" y="312"/>
                      <a:pt x="191" y="312"/>
                    </a:cubicBezTo>
                    <a:cubicBezTo>
                      <a:pt x="188" y="314"/>
                      <a:pt x="184" y="315"/>
                      <a:pt x="181" y="316"/>
                    </a:cubicBezTo>
                    <a:cubicBezTo>
                      <a:pt x="181" y="281"/>
                      <a:pt x="181" y="281"/>
                      <a:pt x="181" y="281"/>
                    </a:cubicBezTo>
                    <a:cubicBezTo>
                      <a:pt x="166" y="232"/>
                      <a:pt x="166" y="232"/>
                      <a:pt x="166" y="232"/>
                    </a:cubicBezTo>
                    <a:cubicBezTo>
                      <a:pt x="161" y="219"/>
                      <a:pt x="161" y="219"/>
                      <a:pt x="161" y="219"/>
                    </a:cubicBezTo>
                    <a:cubicBezTo>
                      <a:pt x="131" y="219"/>
                      <a:pt x="131" y="219"/>
                      <a:pt x="131" y="219"/>
                    </a:cubicBezTo>
                    <a:cubicBezTo>
                      <a:pt x="124" y="219"/>
                      <a:pt x="118" y="216"/>
                      <a:pt x="113" y="211"/>
                    </a:cubicBezTo>
                    <a:cubicBezTo>
                      <a:pt x="99" y="211"/>
                      <a:pt x="99" y="211"/>
                      <a:pt x="99" y="211"/>
                    </a:cubicBezTo>
                    <a:cubicBezTo>
                      <a:pt x="97" y="198"/>
                      <a:pt x="96" y="184"/>
                      <a:pt x="96" y="171"/>
                    </a:cubicBezTo>
                    <a:cubicBezTo>
                      <a:pt x="96" y="157"/>
                      <a:pt x="97" y="143"/>
                      <a:pt x="99" y="130"/>
                    </a:cubicBezTo>
                    <a:cubicBezTo>
                      <a:pt x="160" y="130"/>
                      <a:pt x="160" y="130"/>
                      <a:pt x="160" y="130"/>
                    </a:cubicBezTo>
                    <a:cubicBezTo>
                      <a:pt x="160" y="169"/>
                      <a:pt x="160" y="169"/>
                      <a:pt x="160" y="169"/>
                    </a:cubicBezTo>
                    <a:cubicBezTo>
                      <a:pt x="180" y="169"/>
                      <a:pt x="180" y="169"/>
                      <a:pt x="180" y="169"/>
                    </a:cubicBezTo>
                    <a:cubicBezTo>
                      <a:pt x="180" y="169"/>
                      <a:pt x="181" y="169"/>
                      <a:pt x="181" y="169"/>
                    </a:cubicBezTo>
                    <a:cubicBezTo>
                      <a:pt x="181" y="130"/>
                      <a:pt x="181" y="130"/>
                      <a:pt x="181" y="130"/>
                    </a:cubicBezTo>
                    <a:cubicBezTo>
                      <a:pt x="242" y="130"/>
                      <a:pt x="242" y="130"/>
                      <a:pt x="242" y="130"/>
                    </a:cubicBezTo>
                    <a:cubicBezTo>
                      <a:pt x="244" y="143"/>
                      <a:pt x="245" y="157"/>
                      <a:pt x="245" y="171"/>
                    </a:cubicBezTo>
                    <a:cubicBezTo>
                      <a:pt x="245" y="178"/>
                      <a:pt x="245" y="185"/>
                      <a:pt x="244" y="192"/>
                    </a:cubicBezTo>
                    <a:cubicBezTo>
                      <a:pt x="265" y="192"/>
                      <a:pt x="265" y="192"/>
                      <a:pt x="265" y="192"/>
                    </a:cubicBezTo>
                    <a:cubicBezTo>
                      <a:pt x="266" y="185"/>
                      <a:pt x="266" y="178"/>
                      <a:pt x="266" y="171"/>
                    </a:cubicBezTo>
                    <a:cubicBezTo>
                      <a:pt x="266" y="157"/>
                      <a:pt x="265" y="143"/>
                      <a:pt x="264" y="130"/>
                    </a:cubicBezTo>
                    <a:cubicBezTo>
                      <a:pt x="314" y="130"/>
                      <a:pt x="314" y="130"/>
                      <a:pt x="314" y="130"/>
                    </a:cubicBezTo>
                    <a:cubicBezTo>
                      <a:pt x="318" y="143"/>
                      <a:pt x="320" y="157"/>
                      <a:pt x="320" y="171"/>
                    </a:cubicBezTo>
                    <a:cubicBezTo>
                      <a:pt x="320" y="178"/>
                      <a:pt x="319" y="185"/>
                      <a:pt x="318" y="192"/>
                    </a:cubicBezTo>
                    <a:cubicBezTo>
                      <a:pt x="340" y="192"/>
                      <a:pt x="340" y="192"/>
                      <a:pt x="340" y="192"/>
                    </a:cubicBezTo>
                    <a:cubicBezTo>
                      <a:pt x="341" y="185"/>
                      <a:pt x="341" y="178"/>
                      <a:pt x="341" y="171"/>
                    </a:cubicBezTo>
                    <a:cubicBezTo>
                      <a:pt x="341" y="76"/>
                      <a:pt x="265" y="0"/>
                      <a:pt x="171" y="0"/>
                    </a:cubicBezTo>
                    <a:cubicBezTo>
                      <a:pt x="76" y="0"/>
                      <a:pt x="0" y="76"/>
                      <a:pt x="0" y="171"/>
                    </a:cubicBezTo>
                    <a:cubicBezTo>
                      <a:pt x="0" y="265"/>
                      <a:pt x="76" y="341"/>
                      <a:pt x="171" y="341"/>
                    </a:cubicBezTo>
                    <a:close/>
                    <a:moveTo>
                      <a:pt x="160" y="232"/>
                    </a:moveTo>
                    <a:cubicBezTo>
                      <a:pt x="160" y="316"/>
                      <a:pt x="160" y="316"/>
                      <a:pt x="160" y="316"/>
                    </a:cubicBezTo>
                    <a:cubicBezTo>
                      <a:pt x="135" y="309"/>
                      <a:pt x="114" y="276"/>
                      <a:pt x="103" y="232"/>
                    </a:cubicBezTo>
                    <a:lnTo>
                      <a:pt x="160" y="232"/>
                    </a:lnTo>
                    <a:close/>
                    <a:moveTo>
                      <a:pt x="78" y="211"/>
                    </a:moveTo>
                    <a:cubicBezTo>
                      <a:pt x="27" y="211"/>
                      <a:pt x="27" y="211"/>
                      <a:pt x="27" y="211"/>
                    </a:cubicBezTo>
                    <a:cubicBezTo>
                      <a:pt x="23" y="198"/>
                      <a:pt x="21" y="185"/>
                      <a:pt x="21" y="171"/>
                    </a:cubicBezTo>
                    <a:cubicBezTo>
                      <a:pt x="21" y="157"/>
                      <a:pt x="23" y="143"/>
                      <a:pt x="27" y="130"/>
                    </a:cubicBezTo>
                    <a:cubicBezTo>
                      <a:pt x="78" y="130"/>
                      <a:pt x="78" y="130"/>
                      <a:pt x="78" y="130"/>
                    </a:cubicBezTo>
                    <a:cubicBezTo>
                      <a:pt x="76" y="143"/>
                      <a:pt x="75" y="157"/>
                      <a:pt x="75" y="171"/>
                    </a:cubicBezTo>
                    <a:cubicBezTo>
                      <a:pt x="75" y="184"/>
                      <a:pt x="76" y="198"/>
                      <a:pt x="78" y="211"/>
                    </a:cubicBezTo>
                    <a:close/>
                    <a:moveTo>
                      <a:pt x="103" y="109"/>
                    </a:moveTo>
                    <a:cubicBezTo>
                      <a:pt x="114" y="65"/>
                      <a:pt x="135" y="32"/>
                      <a:pt x="160" y="25"/>
                    </a:cubicBezTo>
                    <a:cubicBezTo>
                      <a:pt x="160" y="109"/>
                      <a:pt x="160" y="109"/>
                      <a:pt x="160" y="109"/>
                    </a:cubicBezTo>
                    <a:lnTo>
                      <a:pt x="103" y="109"/>
                    </a:lnTo>
                    <a:close/>
                    <a:moveTo>
                      <a:pt x="181" y="109"/>
                    </a:moveTo>
                    <a:cubicBezTo>
                      <a:pt x="181" y="25"/>
                      <a:pt x="181" y="25"/>
                      <a:pt x="181" y="25"/>
                    </a:cubicBezTo>
                    <a:cubicBezTo>
                      <a:pt x="206" y="32"/>
                      <a:pt x="227" y="65"/>
                      <a:pt x="238" y="109"/>
                    </a:cubicBezTo>
                    <a:lnTo>
                      <a:pt x="181" y="109"/>
                    </a:lnTo>
                    <a:close/>
                    <a:moveTo>
                      <a:pt x="307" y="109"/>
                    </a:moveTo>
                    <a:cubicBezTo>
                      <a:pt x="260" y="109"/>
                      <a:pt x="260" y="109"/>
                      <a:pt x="260" y="109"/>
                    </a:cubicBezTo>
                    <a:cubicBezTo>
                      <a:pt x="253" y="77"/>
                      <a:pt x="241" y="51"/>
                      <a:pt x="225" y="32"/>
                    </a:cubicBezTo>
                    <a:cubicBezTo>
                      <a:pt x="262" y="46"/>
                      <a:pt x="291" y="74"/>
                      <a:pt x="307" y="109"/>
                    </a:cubicBezTo>
                    <a:close/>
                    <a:moveTo>
                      <a:pt x="116" y="32"/>
                    </a:moveTo>
                    <a:cubicBezTo>
                      <a:pt x="100" y="51"/>
                      <a:pt x="88" y="77"/>
                      <a:pt x="81" y="109"/>
                    </a:cubicBezTo>
                    <a:cubicBezTo>
                      <a:pt x="34" y="109"/>
                      <a:pt x="34" y="109"/>
                      <a:pt x="34" y="109"/>
                    </a:cubicBezTo>
                    <a:cubicBezTo>
                      <a:pt x="50" y="74"/>
                      <a:pt x="80" y="46"/>
                      <a:pt x="116" y="32"/>
                    </a:cubicBezTo>
                    <a:close/>
                    <a:moveTo>
                      <a:pt x="81" y="232"/>
                    </a:moveTo>
                    <a:cubicBezTo>
                      <a:pt x="88" y="264"/>
                      <a:pt x="100" y="291"/>
                      <a:pt x="116" y="310"/>
                    </a:cubicBezTo>
                    <a:cubicBezTo>
                      <a:pt x="80" y="295"/>
                      <a:pt x="50" y="267"/>
                      <a:pt x="34" y="232"/>
                    </a:cubicBezTo>
                    <a:lnTo>
                      <a:pt x="81" y="232"/>
                    </a:lnTo>
                    <a:close/>
                    <a:moveTo>
                      <a:pt x="81" y="232"/>
                    </a:moveTo>
                    <a:cubicBezTo>
                      <a:pt x="81" y="232"/>
                      <a:pt x="81" y="232"/>
                      <a:pt x="81" y="232"/>
                    </a:cubicBezTo>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bg1"/>
                  </a:solidFill>
                  <a:latin typeface="Arial" panose="020B0604020202020204"/>
                  <a:ea typeface="微软雅黑" panose="020B0503020204020204" pitchFamily="34" charset="-122"/>
                  <a:sym typeface="Arial" panose="020B0604020202020204"/>
                </a:endParaRPr>
              </a:p>
            </p:txBody>
          </p:sp>
          <p:sp>
            <p:nvSpPr>
              <p:cNvPr id="56" name="Freeform: Shape 82"/>
              <p:cNvSpPr/>
              <p:nvPr/>
            </p:nvSpPr>
            <p:spPr bwMode="auto">
              <a:xfrm>
                <a:off x="10185999" y="2859456"/>
                <a:ext cx="401751" cy="239917"/>
              </a:xfrm>
              <a:custGeom>
                <a:avLst/>
                <a:gdLst/>
                <a:ahLst/>
                <a:cxnLst>
                  <a:cxn ang="0">
                    <a:pos x="195" y="24"/>
                  </a:cxn>
                  <a:cxn ang="0">
                    <a:pos x="74" y="24"/>
                  </a:cxn>
                  <a:cxn ang="0">
                    <a:pos x="74" y="24"/>
                  </a:cxn>
                  <a:cxn ang="0">
                    <a:pos x="69" y="8"/>
                  </a:cxn>
                  <a:cxn ang="0">
                    <a:pos x="60" y="1"/>
                  </a:cxn>
                  <a:cxn ang="0">
                    <a:pos x="59" y="0"/>
                  </a:cxn>
                  <a:cxn ang="0">
                    <a:pos x="10" y="0"/>
                  </a:cxn>
                  <a:cxn ang="0">
                    <a:pos x="0" y="11"/>
                  </a:cxn>
                  <a:cxn ang="0">
                    <a:pos x="10" y="21"/>
                  </a:cxn>
                  <a:cxn ang="0">
                    <a:pos x="51" y="21"/>
                  </a:cxn>
                  <a:cxn ang="0">
                    <a:pos x="53" y="28"/>
                  </a:cxn>
                  <a:cxn ang="0">
                    <a:pos x="59" y="49"/>
                  </a:cxn>
                  <a:cxn ang="0">
                    <a:pos x="60" y="51"/>
                  </a:cxn>
                  <a:cxn ang="0">
                    <a:pos x="82" y="120"/>
                  </a:cxn>
                  <a:cxn ang="0">
                    <a:pos x="86" y="132"/>
                  </a:cxn>
                  <a:cxn ang="0">
                    <a:pos x="89" y="142"/>
                  </a:cxn>
                  <a:cxn ang="0">
                    <a:pos x="92" y="153"/>
                  </a:cxn>
                  <a:cxn ang="0">
                    <a:pos x="92" y="153"/>
                  </a:cxn>
                  <a:cxn ang="0">
                    <a:pos x="101" y="160"/>
                  </a:cxn>
                  <a:cxn ang="0">
                    <a:pos x="116" y="156"/>
                  </a:cxn>
                  <a:cxn ang="0">
                    <a:pos x="131" y="160"/>
                  </a:cxn>
                  <a:cxn ang="0">
                    <a:pos x="194" y="160"/>
                  </a:cxn>
                  <a:cxn ang="0">
                    <a:pos x="209" y="156"/>
                  </a:cxn>
                  <a:cxn ang="0">
                    <a:pos x="224" y="160"/>
                  </a:cxn>
                  <a:cxn ang="0">
                    <a:pos x="231" y="160"/>
                  </a:cxn>
                  <a:cxn ang="0">
                    <a:pos x="241" y="150"/>
                  </a:cxn>
                  <a:cxn ang="0">
                    <a:pos x="231" y="139"/>
                  </a:cxn>
                  <a:cxn ang="0">
                    <a:pos x="110" y="139"/>
                  </a:cxn>
                  <a:cxn ang="0">
                    <a:pos x="106" y="126"/>
                  </a:cxn>
                  <a:cxn ang="0">
                    <a:pos x="105" y="125"/>
                  </a:cxn>
                  <a:cxn ang="0">
                    <a:pos x="102" y="115"/>
                  </a:cxn>
                  <a:cxn ang="0">
                    <a:pos x="235" y="115"/>
                  </a:cxn>
                  <a:cxn ang="0">
                    <a:pos x="255" y="99"/>
                  </a:cxn>
                  <a:cxn ang="0">
                    <a:pos x="267" y="44"/>
                  </a:cxn>
                  <a:cxn ang="0">
                    <a:pos x="264" y="30"/>
                  </a:cxn>
                  <a:cxn ang="0">
                    <a:pos x="251" y="24"/>
                  </a:cxn>
                  <a:cxn ang="0">
                    <a:pos x="195" y="24"/>
                  </a:cxn>
                  <a:cxn ang="0">
                    <a:pos x="235" y="94"/>
                  </a:cxn>
                  <a:cxn ang="0">
                    <a:pos x="183" y="94"/>
                  </a:cxn>
                  <a:cxn ang="0">
                    <a:pos x="154" y="94"/>
                  </a:cxn>
                  <a:cxn ang="0">
                    <a:pos x="97" y="94"/>
                  </a:cxn>
                  <a:cxn ang="0">
                    <a:pos x="97" y="94"/>
                  </a:cxn>
                  <a:cxn ang="0">
                    <a:pos x="97" y="94"/>
                  </a:cxn>
                  <a:cxn ang="0">
                    <a:pos x="92" y="80"/>
                  </a:cxn>
                  <a:cxn ang="0">
                    <a:pos x="238" y="80"/>
                  </a:cxn>
                  <a:cxn ang="0">
                    <a:pos x="235" y="94"/>
                  </a:cxn>
                  <a:cxn ang="0">
                    <a:pos x="245" y="45"/>
                  </a:cxn>
                  <a:cxn ang="0">
                    <a:pos x="242" y="59"/>
                  </a:cxn>
                  <a:cxn ang="0">
                    <a:pos x="85" y="59"/>
                  </a:cxn>
                  <a:cxn ang="0">
                    <a:pos x="82" y="49"/>
                  </a:cxn>
                  <a:cxn ang="0">
                    <a:pos x="81" y="45"/>
                  </a:cxn>
                  <a:cxn ang="0">
                    <a:pos x="245" y="45"/>
                  </a:cxn>
                  <a:cxn ang="0">
                    <a:pos x="245" y="45"/>
                  </a:cxn>
                  <a:cxn ang="0">
                    <a:pos x="245" y="45"/>
                  </a:cxn>
                </a:cxnLst>
                <a:rect l="0" t="0" r="r" b="b"/>
                <a:pathLst>
                  <a:path w="268" h="160">
                    <a:moveTo>
                      <a:pt x="195" y="24"/>
                    </a:moveTo>
                    <a:cubicBezTo>
                      <a:pt x="74" y="24"/>
                      <a:pt x="74" y="24"/>
                      <a:pt x="74" y="24"/>
                    </a:cubicBezTo>
                    <a:cubicBezTo>
                      <a:pt x="74" y="24"/>
                      <a:pt x="74" y="24"/>
                      <a:pt x="74" y="24"/>
                    </a:cubicBezTo>
                    <a:cubicBezTo>
                      <a:pt x="69" y="8"/>
                      <a:pt x="69" y="8"/>
                      <a:pt x="69" y="8"/>
                    </a:cubicBezTo>
                    <a:cubicBezTo>
                      <a:pt x="67" y="4"/>
                      <a:pt x="64" y="1"/>
                      <a:pt x="60" y="1"/>
                    </a:cubicBezTo>
                    <a:cubicBezTo>
                      <a:pt x="60" y="0"/>
                      <a:pt x="59" y="0"/>
                      <a:pt x="59" y="0"/>
                    </a:cubicBezTo>
                    <a:cubicBezTo>
                      <a:pt x="10" y="0"/>
                      <a:pt x="10" y="0"/>
                      <a:pt x="10" y="0"/>
                    </a:cubicBezTo>
                    <a:cubicBezTo>
                      <a:pt x="4" y="0"/>
                      <a:pt x="0" y="5"/>
                      <a:pt x="0" y="11"/>
                    </a:cubicBezTo>
                    <a:cubicBezTo>
                      <a:pt x="0" y="17"/>
                      <a:pt x="4" y="21"/>
                      <a:pt x="10" y="21"/>
                    </a:cubicBezTo>
                    <a:cubicBezTo>
                      <a:pt x="51" y="21"/>
                      <a:pt x="51" y="21"/>
                      <a:pt x="51" y="21"/>
                    </a:cubicBezTo>
                    <a:cubicBezTo>
                      <a:pt x="53" y="28"/>
                      <a:pt x="53" y="28"/>
                      <a:pt x="53" y="28"/>
                    </a:cubicBezTo>
                    <a:cubicBezTo>
                      <a:pt x="59" y="49"/>
                      <a:pt x="59" y="49"/>
                      <a:pt x="59" y="49"/>
                    </a:cubicBezTo>
                    <a:cubicBezTo>
                      <a:pt x="60" y="51"/>
                      <a:pt x="60" y="51"/>
                      <a:pt x="60" y="51"/>
                    </a:cubicBezTo>
                    <a:cubicBezTo>
                      <a:pt x="82" y="120"/>
                      <a:pt x="82" y="120"/>
                      <a:pt x="82" y="120"/>
                    </a:cubicBezTo>
                    <a:cubicBezTo>
                      <a:pt x="86" y="132"/>
                      <a:pt x="86" y="132"/>
                      <a:pt x="86" y="132"/>
                    </a:cubicBezTo>
                    <a:cubicBezTo>
                      <a:pt x="89" y="142"/>
                      <a:pt x="89" y="142"/>
                      <a:pt x="89" y="142"/>
                    </a:cubicBezTo>
                    <a:cubicBezTo>
                      <a:pt x="92" y="153"/>
                      <a:pt x="92" y="153"/>
                      <a:pt x="92" y="153"/>
                    </a:cubicBezTo>
                    <a:cubicBezTo>
                      <a:pt x="92" y="153"/>
                      <a:pt x="92" y="153"/>
                      <a:pt x="92" y="153"/>
                    </a:cubicBezTo>
                    <a:cubicBezTo>
                      <a:pt x="93" y="157"/>
                      <a:pt x="97" y="160"/>
                      <a:pt x="101" y="160"/>
                    </a:cubicBezTo>
                    <a:cubicBezTo>
                      <a:pt x="106" y="157"/>
                      <a:pt x="111" y="156"/>
                      <a:pt x="116" y="156"/>
                    </a:cubicBezTo>
                    <a:cubicBezTo>
                      <a:pt x="122" y="156"/>
                      <a:pt x="127" y="157"/>
                      <a:pt x="131" y="160"/>
                    </a:cubicBezTo>
                    <a:cubicBezTo>
                      <a:pt x="194" y="160"/>
                      <a:pt x="194" y="160"/>
                      <a:pt x="194" y="160"/>
                    </a:cubicBezTo>
                    <a:cubicBezTo>
                      <a:pt x="198" y="157"/>
                      <a:pt x="203" y="156"/>
                      <a:pt x="209" y="156"/>
                    </a:cubicBezTo>
                    <a:cubicBezTo>
                      <a:pt x="214" y="156"/>
                      <a:pt x="220" y="157"/>
                      <a:pt x="224" y="160"/>
                    </a:cubicBezTo>
                    <a:cubicBezTo>
                      <a:pt x="231" y="160"/>
                      <a:pt x="231" y="160"/>
                      <a:pt x="231" y="160"/>
                    </a:cubicBezTo>
                    <a:cubicBezTo>
                      <a:pt x="237" y="160"/>
                      <a:pt x="241" y="155"/>
                      <a:pt x="241" y="150"/>
                    </a:cubicBezTo>
                    <a:cubicBezTo>
                      <a:pt x="241" y="144"/>
                      <a:pt x="237" y="139"/>
                      <a:pt x="231" y="139"/>
                    </a:cubicBezTo>
                    <a:cubicBezTo>
                      <a:pt x="110" y="139"/>
                      <a:pt x="110" y="139"/>
                      <a:pt x="110" y="139"/>
                    </a:cubicBezTo>
                    <a:cubicBezTo>
                      <a:pt x="106" y="126"/>
                      <a:pt x="106" y="126"/>
                      <a:pt x="106" y="126"/>
                    </a:cubicBezTo>
                    <a:cubicBezTo>
                      <a:pt x="105" y="125"/>
                      <a:pt x="105" y="125"/>
                      <a:pt x="105" y="125"/>
                    </a:cubicBezTo>
                    <a:cubicBezTo>
                      <a:pt x="102" y="115"/>
                      <a:pt x="102" y="115"/>
                      <a:pt x="102" y="115"/>
                    </a:cubicBezTo>
                    <a:cubicBezTo>
                      <a:pt x="235" y="115"/>
                      <a:pt x="235" y="115"/>
                      <a:pt x="235" y="115"/>
                    </a:cubicBezTo>
                    <a:cubicBezTo>
                      <a:pt x="245" y="115"/>
                      <a:pt x="253" y="108"/>
                      <a:pt x="255" y="99"/>
                    </a:cubicBezTo>
                    <a:cubicBezTo>
                      <a:pt x="267" y="44"/>
                      <a:pt x="267" y="44"/>
                      <a:pt x="267" y="44"/>
                    </a:cubicBezTo>
                    <a:cubicBezTo>
                      <a:pt x="268" y="39"/>
                      <a:pt x="267" y="34"/>
                      <a:pt x="264" y="30"/>
                    </a:cubicBezTo>
                    <a:cubicBezTo>
                      <a:pt x="261" y="26"/>
                      <a:pt x="256" y="24"/>
                      <a:pt x="251" y="24"/>
                    </a:cubicBezTo>
                    <a:lnTo>
                      <a:pt x="195" y="24"/>
                    </a:lnTo>
                    <a:close/>
                    <a:moveTo>
                      <a:pt x="235" y="94"/>
                    </a:moveTo>
                    <a:cubicBezTo>
                      <a:pt x="183" y="94"/>
                      <a:pt x="183" y="94"/>
                      <a:pt x="183" y="94"/>
                    </a:cubicBezTo>
                    <a:cubicBezTo>
                      <a:pt x="154" y="94"/>
                      <a:pt x="154" y="94"/>
                      <a:pt x="154" y="94"/>
                    </a:cubicBezTo>
                    <a:cubicBezTo>
                      <a:pt x="97" y="94"/>
                      <a:pt x="97" y="94"/>
                      <a:pt x="97" y="94"/>
                    </a:cubicBezTo>
                    <a:cubicBezTo>
                      <a:pt x="97" y="94"/>
                      <a:pt x="97" y="94"/>
                      <a:pt x="97" y="94"/>
                    </a:cubicBezTo>
                    <a:cubicBezTo>
                      <a:pt x="97" y="94"/>
                      <a:pt x="97" y="94"/>
                      <a:pt x="97" y="94"/>
                    </a:cubicBezTo>
                    <a:cubicBezTo>
                      <a:pt x="92" y="80"/>
                      <a:pt x="92" y="80"/>
                      <a:pt x="92" y="80"/>
                    </a:cubicBezTo>
                    <a:cubicBezTo>
                      <a:pt x="238" y="80"/>
                      <a:pt x="238" y="80"/>
                      <a:pt x="238" y="80"/>
                    </a:cubicBezTo>
                    <a:lnTo>
                      <a:pt x="235" y="94"/>
                    </a:lnTo>
                    <a:close/>
                    <a:moveTo>
                      <a:pt x="245" y="45"/>
                    </a:moveTo>
                    <a:cubicBezTo>
                      <a:pt x="242" y="59"/>
                      <a:pt x="242" y="59"/>
                      <a:pt x="242" y="59"/>
                    </a:cubicBezTo>
                    <a:cubicBezTo>
                      <a:pt x="85" y="59"/>
                      <a:pt x="85" y="59"/>
                      <a:pt x="85" y="59"/>
                    </a:cubicBezTo>
                    <a:cubicBezTo>
                      <a:pt x="82" y="49"/>
                      <a:pt x="82" y="49"/>
                      <a:pt x="82" y="49"/>
                    </a:cubicBezTo>
                    <a:cubicBezTo>
                      <a:pt x="81" y="45"/>
                      <a:pt x="81" y="45"/>
                      <a:pt x="81" y="45"/>
                    </a:cubicBezTo>
                    <a:lnTo>
                      <a:pt x="245" y="45"/>
                    </a:lnTo>
                    <a:close/>
                    <a:moveTo>
                      <a:pt x="245" y="45"/>
                    </a:moveTo>
                    <a:cubicBezTo>
                      <a:pt x="245" y="45"/>
                      <a:pt x="245" y="45"/>
                      <a:pt x="245" y="45"/>
                    </a:cubicBezTo>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bg1"/>
                  </a:solidFill>
                  <a:latin typeface="Arial" panose="020B0604020202020204"/>
                  <a:ea typeface="微软雅黑" panose="020B0503020204020204" pitchFamily="34" charset="-122"/>
                  <a:sym typeface="Arial" panose="020B0604020202020204"/>
                </a:endParaRPr>
              </a:p>
            </p:txBody>
          </p:sp>
          <p:sp>
            <p:nvSpPr>
              <p:cNvPr id="57" name="Freeform: Shape 83"/>
              <p:cNvSpPr/>
              <p:nvPr/>
            </p:nvSpPr>
            <p:spPr bwMode="auto">
              <a:xfrm>
                <a:off x="10337758" y="3114486"/>
                <a:ext cx="44709" cy="45339"/>
              </a:xfrm>
              <a:custGeom>
                <a:avLst/>
                <a:gdLst/>
                <a:ahLst/>
                <a:cxnLst>
                  <a:cxn ang="0">
                    <a:pos x="5" y="4"/>
                  </a:cxn>
                  <a:cxn ang="0">
                    <a:pos x="0" y="15"/>
                  </a:cxn>
                  <a:cxn ang="0">
                    <a:pos x="15" y="30"/>
                  </a:cxn>
                  <a:cxn ang="0">
                    <a:pos x="30" y="15"/>
                  </a:cxn>
                  <a:cxn ang="0">
                    <a:pos x="26" y="4"/>
                  </a:cxn>
                  <a:cxn ang="0">
                    <a:pos x="15" y="0"/>
                  </a:cxn>
                  <a:cxn ang="0">
                    <a:pos x="5" y="4"/>
                  </a:cxn>
                  <a:cxn ang="0">
                    <a:pos x="5" y="4"/>
                  </a:cxn>
                  <a:cxn ang="0">
                    <a:pos x="5" y="4"/>
                  </a:cxn>
                </a:cxnLst>
                <a:rect l="0" t="0" r="r" b="b"/>
                <a:pathLst>
                  <a:path w="30" h="30">
                    <a:moveTo>
                      <a:pt x="5" y="4"/>
                    </a:moveTo>
                    <a:cubicBezTo>
                      <a:pt x="2" y="7"/>
                      <a:pt x="0" y="11"/>
                      <a:pt x="0" y="15"/>
                    </a:cubicBezTo>
                    <a:cubicBezTo>
                      <a:pt x="0" y="23"/>
                      <a:pt x="7" y="30"/>
                      <a:pt x="15" y="30"/>
                    </a:cubicBezTo>
                    <a:cubicBezTo>
                      <a:pt x="23" y="30"/>
                      <a:pt x="30" y="23"/>
                      <a:pt x="30" y="15"/>
                    </a:cubicBezTo>
                    <a:cubicBezTo>
                      <a:pt x="30" y="11"/>
                      <a:pt x="28" y="7"/>
                      <a:pt x="26" y="4"/>
                    </a:cubicBezTo>
                    <a:cubicBezTo>
                      <a:pt x="23" y="2"/>
                      <a:pt x="19" y="0"/>
                      <a:pt x="15" y="0"/>
                    </a:cubicBezTo>
                    <a:cubicBezTo>
                      <a:pt x="11" y="0"/>
                      <a:pt x="7" y="1"/>
                      <a:pt x="5" y="4"/>
                    </a:cubicBezTo>
                    <a:close/>
                    <a:moveTo>
                      <a:pt x="5" y="4"/>
                    </a:moveTo>
                    <a:cubicBezTo>
                      <a:pt x="5" y="4"/>
                      <a:pt x="5" y="4"/>
                      <a:pt x="5" y="4"/>
                    </a:cubicBezTo>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bg1"/>
                  </a:solidFill>
                  <a:latin typeface="Arial" panose="020B0604020202020204"/>
                  <a:ea typeface="微软雅黑" panose="020B0503020204020204" pitchFamily="34" charset="-122"/>
                  <a:sym typeface="Arial" panose="020B0604020202020204"/>
                </a:endParaRPr>
              </a:p>
            </p:txBody>
          </p:sp>
          <p:sp>
            <p:nvSpPr>
              <p:cNvPr id="58" name="Freeform: Shape 84"/>
              <p:cNvSpPr/>
              <p:nvPr/>
            </p:nvSpPr>
            <p:spPr bwMode="auto">
              <a:xfrm>
                <a:off x="10476922" y="3114486"/>
                <a:ext cx="44709" cy="45339"/>
              </a:xfrm>
              <a:custGeom>
                <a:avLst/>
                <a:gdLst/>
                <a:ahLst/>
                <a:cxnLst>
                  <a:cxn ang="0">
                    <a:pos x="4" y="4"/>
                  </a:cxn>
                  <a:cxn ang="0">
                    <a:pos x="0" y="15"/>
                  </a:cxn>
                  <a:cxn ang="0">
                    <a:pos x="15" y="30"/>
                  </a:cxn>
                  <a:cxn ang="0">
                    <a:pos x="30" y="15"/>
                  </a:cxn>
                  <a:cxn ang="0">
                    <a:pos x="25" y="4"/>
                  </a:cxn>
                  <a:cxn ang="0">
                    <a:pos x="15" y="0"/>
                  </a:cxn>
                  <a:cxn ang="0">
                    <a:pos x="4" y="4"/>
                  </a:cxn>
                  <a:cxn ang="0">
                    <a:pos x="4" y="4"/>
                  </a:cxn>
                  <a:cxn ang="0">
                    <a:pos x="4" y="4"/>
                  </a:cxn>
                </a:cxnLst>
                <a:rect l="0" t="0" r="r" b="b"/>
                <a:pathLst>
                  <a:path w="30" h="30">
                    <a:moveTo>
                      <a:pt x="4" y="4"/>
                    </a:moveTo>
                    <a:cubicBezTo>
                      <a:pt x="2" y="7"/>
                      <a:pt x="0" y="11"/>
                      <a:pt x="0" y="15"/>
                    </a:cubicBezTo>
                    <a:cubicBezTo>
                      <a:pt x="0" y="23"/>
                      <a:pt x="7" y="30"/>
                      <a:pt x="15" y="30"/>
                    </a:cubicBezTo>
                    <a:cubicBezTo>
                      <a:pt x="23" y="30"/>
                      <a:pt x="30" y="23"/>
                      <a:pt x="30" y="15"/>
                    </a:cubicBezTo>
                    <a:cubicBezTo>
                      <a:pt x="30" y="11"/>
                      <a:pt x="28" y="7"/>
                      <a:pt x="25" y="4"/>
                    </a:cubicBezTo>
                    <a:cubicBezTo>
                      <a:pt x="23" y="2"/>
                      <a:pt x="19" y="0"/>
                      <a:pt x="15" y="0"/>
                    </a:cubicBezTo>
                    <a:cubicBezTo>
                      <a:pt x="11" y="0"/>
                      <a:pt x="7" y="1"/>
                      <a:pt x="4" y="4"/>
                    </a:cubicBezTo>
                    <a:close/>
                    <a:moveTo>
                      <a:pt x="4" y="4"/>
                    </a:moveTo>
                    <a:cubicBezTo>
                      <a:pt x="4" y="4"/>
                      <a:pt x="4" y="4"/>
                      <a:pt x="4" y="4"/>
                    </a:cubicBezTo>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bg1"/>
                  </a:solidFill>
                  <a:latin typeface="Arial" panose="020B0604020202020204"/>
                  <a:ea typeface="微软雅黑" panose="020B0503020204020204" pitchFamily="34" charset="-122"/>
                  <a:sym typeface="Arial" panose="020B0604020202020204"/>
                </a:endParaRPr>
              </a:p>
            </p:txBody>
          </p:sp>
        </p:grpSp>
        <p:grpSp>
          <p:nvGrpSpPr>
            <p:cNvPr id="52" name="组合 51"/>
            <p:cNvGrpSpPr/>
            <p:nvPr/>
          </p:nvGrpSpPr>
          <p:grpSpPr>
            <a:xfrm>
              <a:off x="9631269" y="3389360"/>
              <a:ext cx="1700760" cy="1880668"/>
              <a:chOff x="7727480" y="3464575"/>
              <a:chExt cx="1700760" cy="1880668"/>
            </a:xfrm>
          </p:grpSpPr>
          <p:sp>
            <p:nvSpPr>
              <p:cNvPr id="53" name="矩形 52"/>
              <p:cNvSpPr/>
              <p:nvPr/>
            </p:nvSpPr>
            <p:spPr>
              <a:xfrm>
                <a:off x="7727480" y="3906388"/>
                <a:ext cx="1700760" cy="1438855"/>
              </a:xfrm>
              <a:prstGeom prst="rect">
                <a:avLst/>
              </a:prstGeom>
            </p:spPr>
            <p:txBody>
              <a:bodyPr wrap="square">
                <a:spAutoFit/>
                <a:scene3d>
                  <a:camera prst="orthographicFront"/>
                  <a:lightRig rig="threePt" dir="t"/>
                </a:scene3d>
                <a:sp3d contourW="12700"/>
              </a:bodyPr>
              <a:lstStyle/>
              <a:p>
                <a:pPr>
                  <a:lnSpc>
                    <a:spcPct val="125000"/>
                  </a:lnSpc>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54" name="矩形 53"/>
              <p:cNvSpPr/>
              <p:nvPr/>
            </p:nvSpPr>
            <p:spPr>
              <a:xfrm>
                <a:off x="7727480" y="3464575"/>
                <a:ext cx="1329385" cy="430374"/>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dirty="0">
                    <a:solidFill>
                      <a:schemeClr val="bg1"/>
                    </a:solidFill>
                    <a:latin typeface="Arial" panose="020B0604020202020204"/>
                    <a:ea typeface="微软雅黑" panose="020B0503020204020204" pitchFamily="34" charset="-122"/>
                    <a:sym typeface="Arial" panose="020B0604020202020204"/>
                  </a:rPr>
                  <a:t>添加标题</a:t>
                </a:r>
                <a:endParaRPr lang="zh-CN" altLang="en-US" sz="2000" dirty="0">
                  <a:solidFill>
                    <a:schemeClr val="bg1"/>
                  </a:solidFill>
                  <a:latin typeface="Arial" panose="020B0604020202020204"/>
                  <a:ea typeface="微软雅黑" panose="020B0503020204020204" pitchFamily="34" charset="-122"/>
                  <a:sym typeface="Arial" panose="020B0604020202020204"/>
                </a:endParaRPr>
              </a:p>
            </p:txBody>
          </p:sp>
        </p:grpSp>
      </p:gr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0"/>
                                        <p:tgtEl>
                                          <p:spTgt spid="23"/>
                                        </p:tgtEl>
                                      </p:cBhvr>
                                    </p:animEffect>
                                    <p:anim calcmode="lin" valueType="num">
                                      <p:cBhvr>
                                        <p:cTn id="14" dur="1000" fill="hold"/>
                                        <p:tgtEl>
                                          <p:spTgt spid="23"/>
                                        </p:tgtEl>
                                        <p:attrNameLst>
                                          <p:attrName>ppt_x</p:attrName>
                                        </p:attrNameLst>
                                      </p:cBhvr>
                                      <p:tavLst>
                                        <p:tav tm="0">
                                          <p:val>
                                            <p:strVal val="#ppt_x"/>
                                          </p:val>
                                        </p:tav>
                                        <p:tav tm="100000">
                                          <p:val>
                                            <p:strVal val="#ppt_x"/>
                                          </p:val>
                                        </p:tav>
                                      </p:tavLst>
                                    </p:anim>
                                    <p:anim calcmode="lin" valueType="num">
                                      <p:cBhvr>
                                        <p:cTn id="15" dur="1000" fill="hold"/>
                                        <p:tgtEl>
                                          <p:spTgt spid="2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1000"/>
                                        <p:tgtEl>
                                          <p:spTgt spid="46"/>
                                        </p:tgtEl>
                                      </p:cBhvr>
                                    </p:animEffect>
                                    <p:anim calcmode="lin" valueType="num">
                                      <p:cBhvr>
                                        <p:cTn id="26" dur="1000" fill="hold"/>
                                        <p:tgtEl>
                                          <p:spTgt spid="46"/>
                                        </p:tgtEl>
                                        <p:attrNameLst>
                                          <p:attrName>ppt_x</p:attrName>
                                        </p:attrNameLst>
                                      </p:cBhvr>
                                      <p:tavLst>
                                        <p:tav tm="0">
                                          <p:val>
                                            <p:strVal val="#ppt_x"/>
                                          </p:val>
                                        </p:tav>
                                        <p:tav tm="100000">
                                          <p:val>
                                            <p:strVal val="#ppt_x"/>
                                          </p:val>
                                        </p:tav>
                                      </p:tavLst>
                                    </p:anim>
                                    <p:anim calcmode="lin" valueType="num">
                                      <p:cBhvr>
                                        <p:cTn id="27"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91728" y="206477"/>
            <a:ext cx="280220" cy="2802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 name="PA-文本框 6"/>
          <p:cNvSpPr txBox="1"/>
          <p:nvPr>
            <p:custDataLst>
              <p:tags r:id="rId1"/>
            </p:custDataLst>
          </p:nvPr>
        </p:nvSpPr>
        <p:spPr>
          <a:xfrm>
            <a:off x="471948" y="146532"/>
            <a:ext cx="1954381" cy="400110"/>
          </a:xfrm>
          <a:prstGeom prst="rect">
            <a:avLst/>
          </a:prstGeom>
          <a:noFill/>
        </p:spPr>
        <p:txBody>
          <a:bodyPr wrap="none" rtlCol="0">
            <a:spAutoFit/>
            <a:scene3d>
              <a:camera prst="orthographicFront"/>
              <a:lightRig rig="threePt" dir="t"/>
            </a:scene3d>
            <a:sp3d contourW="12700"/>
          </a:bodyPr>
          <a:lstStyle/>
          <a:p>
            <a:pPr algn="ctr"/>
            <a:r>
              <a:rPr lang="zh-CN" altLang="en-US" sz="20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2000" b="1" spc="300" dirty="0">
              <a:solidFill>
                <a:schemeClr val="bg1"/>
              </a:solidFill>
              <a:latin typeface="Arial" panose="020B0604020202020204"/>
              <a:ea typeface="微软雅黑" panose="020B0503020204020204" pitchFamily="34" charset="-122"/>
              <a:sym typeface="Arial" panose="020B0604020202020204"/>
            </a:endParaRPr>
          </a:p>
        </p:txBody>
      </p:sp>
      <p:pic>
        <p:nvPicPr>
          <p:cNvPr id="8" name="PA-图片 7"/>
          <p:cNvPicPr>
            <a:picLocks noChangeAspect="1"/>
          </p:cNvPicPr>
          <p:nvPr>
            <p:custDataLst>
              <p:tags r:id="rId2"/>
            </p:custDataLst>
          </p:nvPr>
        </p:nvPicPr>
        <p:blipFill>
          <a:blip r:embed="rId3" cstate="print">
            <a:extLst>
              <a:ext uri="{28A0092B-C50C-407E-A947-70E740481C1C}">
                <a14:useLocalDpi xmlns:a14="http://schemas.microsoft.com/office/drawing/2010/main" val="0"/>
              </a:ext>
            </a:extLst>
          </a:blip>
          <a:srcRect/>
          <a:stretch>
            <a:fillRect/>
          </a:stretch>
        </p:blipFill>
        <p:spPr>
          <a:xfrm>
            <a:off x="3551924" y="753471"/>
            <a:ext cx="4777299" cy="4777299"/>
          </a:xfrm>
          <a:prstGeom prst="rect">
            <a:avLst/>
          </a:prstGeom>
        </p:spPr>
      </p:pic>
      <p:sp>
        <p:nvSpPr>
          <p:cNvPr id="9" name="TextBox 20"/>
          <p:cNvSpPr txBox="1"/>
          <p:nvPr/>
        </p:nvSpPr>
        <p:spPr>
          <a:xfrm>
            <a:off x="1086884" y="1282314"/>
            <a:ext cx="2873714" cy="1351652"/>
          </a:xfrm>
          <a:prstGeom prst="rect">
            <a:avLst/>
          </a:prstGeom>
          <a:noFill/>
        </p:spPr>
        <p:txBody>
          <a:bodyPr wrap="square" rtlCol="0">
            <a:spAutoFit/>
          </a:bodyPr>
          <a:lstStyle/>
          <a:p>
            <a:pPr lvl="0" algn="r">
              <a:defRPr/>
            </a:pPr>
            <a:r>
              <a:rPr lang="zh-CN" altLang="en-US" b="1" dirty="0">
                <a:solidFill>
                  <a:schemeClr val="bg1"/>
                </a:solidFill>
                <a:latin typeface="Arial" panose="020B0604020202020204"/>
                <a:ea typeface="微软雅黑" panose="020B0503020204020204" pitchFamily="34" charset="-122"/>
                <a:sym typeface="Arial" panose="020B0604020202020204"/>
              </a:rPr>
              <a:t>标题文字添加</a:t>
            </a:r>
            <a:endParaRPr lang="zh-CN" altLang="en-US" b="1" dirty="0">
              <a:solidFill>
                <a:schemeClr val="bg1"/>
              </a:solidFill>
              <a:latin typeface="Arial" panose="020B0604020202020204"/>
              <a:ea typeface="微软雅黑" panose="020B0503020204020204" pitchFamily="34" charset="-122"/>
              <a:sym typeface="Arial" panose="020B0604020202020204"/>
            </a:endParaRPr>
          </a:p>
          <a:p>
            <a:pPr lvl="0" algn="r">
              <a:lnSpc>
                <a:spcPct val="114000"/>
              </a:lnSpc>
              <a:defRPr/>
            </a:pPr>
            <a:endParaRPr lang="en-US" altLang="zh-CN" sz="1400" dirty="0">
              <a:solidFill>
                <a:schemeClr val="bg1"/>
              </a:solidFill>
              <a:latin typeface="Arial" panose="020B0604020202020204"/>
              <a:ea typeface="微软雅黑" panose="020B0503020204020204" pitchFamily="34" charset="-122"/>
              <a:sym typeface="Arial" panose="020B0604020202020204"/>
            </a:endParaRPr>
          </a:p>
          <a:p>
            <a:pPr lvl="0" algn="r">
              <a:lnSpc>
                <a:spcPct val="114000"/>
              </a:lnSpc>
              <a:defRPr/>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en-US" altLang="zh-CN" sz="1400" dirty="0">
              <a:solidFill>
                <a:schemeClr val="bg1"/>
              </a:solidFill>
              <a:latin typeface="Arial" panose="020B0604020202020204"/>
              <a:ea typeface="微软雅黑" panose="020B0503020204020204" pitchFamily="34" charset="-122"/>
              <a:sym typeface="Arial" panose="020B0604020202020204"/>
            </a:endParaRPr>
          </a:p>
        </p:txBody>
      </p:sp>
      <p:sp>
        <p:nvSpPr>
          <p:cNvPr id="10" name="椭圆 9"/>
          <p:cNvSpPr/>
          <p:nvPr/>
        </p:nvSpPr>
        <p:spPr>
          <a:xfrm>
            <a:off x="3960598" y="1400175"/>
            <a:ext cx="154202" cy="154202"/>
          </a:xfrm>
          <a:prstGeom prst="ellipse">
            <a:avLst/>
          </a:prstGeom>
          <a:solidFill>
            <a:srgbClr val="4213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a:ea typeface="微软雅黑" panose="020B0503020204020204" pitchFamily="34" charset="-122"/>
              <a:sym typeface="Arial" panose="020B0604020202020204"/>
            </a:endParaRPr>
          </a:p>
        </p:txBody>
      </p:sp>
      <p:sp>
        <p:nvSpPr>
          <p:cNvPr id="11" name="TextBox 20"/>
          <p:cNvSpPr txBox="1"/>
          <p:nvPr/>
        </p:nvSpPr>
        <p:spPr>
          <a:xfrm>
            <a:off x="601109" y="3034914"/>
            <a:ext cx="2873714" cy="1250727"/>
          </a:xfrm>
          <a:prstGeom prst="rect">
            <a:avLst/>
          </a:prstGeom>
          <a:noFill/>
        </p:spPr>
        <p:txBody>
          <a:bodyPr wrap="square" rtlCol="0">
            <a:spAutoFit/>
          </a:bodyPr>
          <a:lstStyle/>
          <a:p>
            <a:pPr lvl="0" algn="r">
              <a:defRPr/>
            </a:pPr>
            <a:r>
              <a:rPr lang="zh-CN" altLang="en-US" sz="1600" b="1" dirty="0">
                <a:solidFill>
                  <a:schemeClr val="bg1"/>
                </a:solidFill>
                <a:latin typeface="Arial" panose="020B0604020202020204"/>
                <a:ea typeface="微软雅黑" panose="020B0503020204020204" pitchFamily="34" charset="-122"/>
                <a:sym typeface="Arial" panose="020B0604020202020204"/>
              </a:rPr>
              <a:t>标题文字添加</a:t>
            </a:r>
            <a:endParaRPr lang="zh-CN" altLang="en-US" sz="1600" b="1" dirty="0">
              <a:solidFill>
                <a:schemeClr val="bg1"/>
              </a:solidFill>
              <a:latin typeface="Arial" panose="020B0604020202020204"/>
              <a:ea typeface="微软雅黑" panose="020B0503020204020204" pitchFamily="34" charset="-122"/>
              <a:sym typeface="Arial" panose="020B0604020202020204"/>
            </a:endParaRPr>
          </a:p>
          <a:p>
            <a:pPr lvl="0" algn="r">
              <a:lnSpc>
                <a:spcPct val="114000"/>
              </a:lnSpc>
              <a:defRPr/>
            </a:pPr>
            <a:endParaRPr lang="en-US" altLang="zh-CN" sz="1000" dirty="0">
              <a:solidFill>
                <a:schemeClr val="bg1"/>
              </a:solidFill>
              <a:latin typeface="Arial" panose="020B0604020202020204"/>
              <a:ea typeface="微软雅黑" panose="020B0503020204020204" pitchFamily="34" charset="-122"/>
              <a:sym typeface="Arial" panose="020B0604020202020204"/>
            </a:endParaRPr>
          </a:p>
          <a:p>
            <a:pPr lvl="0" algn="r">
              <a:lnSpc>
                <a:spcPct val="114000"/>
              </a:lnSpc>
              <a:defRPr/>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en-US" altLang="zh-CN" sz="1400" dirty="0">
              <a:solidFill>
                <a:schemeClr val="bg1"/>
              </a:solidFill>
              <a:latin typeface="Arial" panose="020B0604020202020204"/>
              <a:ea typeface="微软雅黑" panose="020B0503020204020204" pitchFamily="34" charset="-122"/>
              <a:sym typeface="Arial" panose="020B0604020202020204"/>
            </a:endParaRPr>
          </a:p>
        </p:txBody>
      </p:sp>
      <p:sp>
        <p:nvSpPr>
          <p:cNvPr id="12" name="椭圆 11"/>
          <p:cNvSpPr/>
          <p:nvPr/>
        </p:nvSpPr>
        <p:spPr>
          <a:xfrm>
            <a:off x="3474823" y="3152775"/>
            <a:ext cx="154202" cy="154202"/>
          </a:xfrm>
          <a:prstGeom prst="ellipse">
            <a:avLst/>
          </a:prstGeom>
          <a:solidFill>
            <a:srgbClr val="4213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a:ea typeface="微软雅黑" panose="020B0503020204020204" pitchFamily="34" charset="-122"/>
              <a:sym typeface="Arial" panose="020B0604020202020204"/>
            </a:endParaRPr>
          </a:p>
        </p:txBody>
      </p:sp>
      <p:sp>
        <p:nvSpPr>
          <p:cNvPr id="13" name="TextBox 20"/>
          <p:cNvSpPr txBox="1"/>
          <p:nvPr/>
        </p:nvSpPr>
        <p:spPr>
          <a:xfrm>
            <a:off x="1241086" y="4791206"/>
            <a:ext cx="2873714" cy="1250727"/>
          </a:xfrm>
          <a:prstGeom prst="rect">
            <a:avLst/>
          </a:prstGeom>
          <a:noFill/>
        </p:spPr>
        <p:txBody>
          <a:bodyPr wrap="square" rtlCol="0">
            <a:spAutoFit/>
          </a:bodyPr>
          <a:lstStyle/>
          <a:p>
            <a:pPr lvl="0" algn="r">
              <a:defRPr/>
            </a:pPr>
            <a:r>
              <a:rPr lang="zh-CN" altLang="en-US" sz="1600" b="1" dirty="0">
                <a:solidFill>
                  <a:schemeClr val="bg1"/>
                </a:solidFill>
                <a:latin typeface="Arial" panose="020B0604020202020204"/>
                <a:ea typeface="微软雅黑" panose="020B0503020204020204" pitchFamily="34" charset="-122"/>
                <a:sym typeface="Arial" panose="020B0604020202020204"/>
              </a:rPr>
              <a:t>标题文字添加</a:t>
            </a:r>
            <a:endParaRPr lang="zh-CN" altLang="en-US" sz="1600" b="1" dirty="0">
              <a:solidFill>
                <a:schemeClr val="bg1"/>
              </a:solidFill>
              <a:latin typeface="Arial" panose="020B0604020202020204"/>
              <a:ea typeface="微软雅黑" panose="020B0503020204020204" pitchFamily="34" charset="-122"/>
              <a:sym typeface="Arial" panose="020B0604020202020204"/>
            </a:endParaRPr>
          </a:p>
          <a:p>
            <a:pPr lvl="0" algn="r">
              <a:lnSpc>
                <a:spcPct val="114000"/>
              </a:lnSpc>
              <a:defRPr/>
            </a:pPr>
            <a:endParaRPr lang="en-US" altLang="zh-CN" sz="1000" dirty="0">
              <a:solidFill>
                <a:schemeClr val="bg1"/>
              </a:solidFill>
              <a:latin typeface="Arial" panose="020B0604020202020204"/>
              <a:ea typeface="微软雅黑" panose="020B0503020204020204" pitchFamily="34" charset="-122"/>
              <a:sym typeface="Arial" panose="020B0604020202020204"/>
            </a:endParaRPr>
          </a:p>
          <a:p>
            <a:pPr lvl="0" algn="r">
              <a:lnSpc>
                <a:spcPct val="114000"/>
              </a:lnSpc>
              <a:defRPr/>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en-US" altLang="zh-CN" sz="1400" dirty="0">
              <a:solidFill>
                <a:schemeClr val="bg1"/>
              </a:solidFill>
              <a:latin typeface="Arial" panose="020B0604020202020204"/>
              <a:ea typeface="微软雅黑" panose="020B0503020204020204" pitchFamily="34" charset="-122"/>
              <a:sym typeface="Arial" panose="020B0604020202020204"/>
            </a:endParaRPr>
          </a:p>
        </p:txBody>
      </p:sp>
      <p:sp>
        <p:nvSpPr>
          <p:cNvPr id="14" name="椭圆 13"/>
          <p:cNvSpPr/>
          <p:nvPr/>
        </p:nvSpPr>
        <p:spPr>
          <a:xfrm>
            <a:off x="4114800" y="4909067"/>
            <a:ext cx="154202" cy="154202"/>
          </a:xfrm>
          <a:prstGeom prst="ellipse">
            <a:avLst/>
          </a:prstGeom>
          <a:solidFill>
            <a:srgbClr val="4213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a:ea typeface="微软雅黑" panose="020B0503020204020204" pitchFamily="34" charset="-122"/>
              <a:sym typeface="Arial" panose="020B0604020202020204"/>
            </a:endParaRPr>
          </a:p>
        </p:txBody>
      </p:sp>
      <p:sp>
        <p:nvSpPr>
          <p:cNvPr id="15" name="TextBox 20"/>
          <p:cNvSpPr txBox="1"/>
          <p:nvPr/>
        </p:nvSpPr>
        <p:spPr>
          <a:xfrm>
            <a:off x="8359012" y="1296001"/>
            <a:ext cx="2873714" cy="1281505"/>
          </a:xfrm>
          <a:prstGeom prst="rect">
            <a:avLst/>
          </a:prstGeom>
          <a:noFill/>
        </p:spPr>
        <p:txBody>
          <a:bodyPr wrap="square" rtlCol="0">
            <a:spAutoFit/>
          </a:bodyPr>
          <a:lstStyle/>
          <a:p>
            <a:pPr lvl="0">
              <a:defRPr/>
            </a:pPr>
            <a:r>
              <a:rPr lang="zh-CN" altLang="en-US" b="1" dirty="0">
                <a:solidFill>
                  <a:schemeClr val="bg1"/>
                </a:solidFill>
                <a:latin typeface="Arial" panose="020B0604020202020204"/>
                <a:ea typeface="微软雅黑" panose="020B0503020204020204" pitchFamily="34" charset="-122"/>
                <a:sym typeface="Arial" panose="020B0604020202020204"/>
              </a:rPr>
              <a:t>标题文字添加</a:t>
            </a:r>
            <a:endParaRPr lang="zh-CN" altLang="en-US" b="1" dirty="0">
              <a:solidFill>
                <a:schemeClr val="bg1"/>
              </a:solidFill>
              <a:latin typeface="Arial" panose="020B0604020202020204"/>
              <a:ea typeface="微软雅黑" panose="020B0503020204020204" pitchFamily="34" charset="-122"/>
              <a:sym typeface="Arial" panose="020B0604020202020204"/>
            </a:endParaRPr>
          </a:p>
          <a:p>
            <a:pPr lvl="0">
              <a:lnSpc>
                <a:spcPct val="114000"/>
              </a:lnSpc>
              <a:defRPr/>
            </a:pPr>
            <a:endParaRPr lang="en-US" altLang="zh-CN" sz="1000" dirty="0">
              <a:solidFill>
                <a:schemeClr val="bg1"/>
              </a:solidFill>
              <a:latin typeface="Arial" panose="020B0604020202020204"/>
              <a:ea typeface="微软雅黑" panose="020B0503020204020204" pitchFamily="34" charset="-122"/>
              <a:sym typeface="Arial" panose="020B0604020202020204"/>
            </a:endParaRPr>
          </a:p>
          <a:p>
            <a:pPr lvl="0">
              <a:lnSpc>
                <a:spcPct val="114000"/>
              </a:lnSpc>
              <a:defRPr/>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en-US" altLang="zh-CN" sz="1400" dirty="0">
              <a:solidFill>
                <a:schemeClr val="bg1"/>
              </a:solidFill>
              <a:latin typeface="Arial" panose="020B0604020202020204"/>
              <a:ea typeface="微软雅黑" panose="020B0503020204020204" pitchFamily="34" charset="-122"/>
              <a:sym typeface="Arial" panose="020B0604020202020204"/>
            </a:endParaRPr>
          </a:p>
        </p:txBody>
      </p:sp>
      <p:sp>
        <p:nvSpPr>
          <p:cNvPr id="16" name="椭圆 15"/>
          <p:cNvSpPr/>
          <p:nvPr/>
        </p:nvSpPr>
        <p:spPr>
          <a:xfrm>
            <a:off x="8077202" y="1413862"/>
            <a:ext cx="154202" cy="154202"/>
          </a:xfrm>
          <a:prstGeom prst="ellipse">
            <a:avLst/>
          </a:prstGeom>
          <a:solidFill>
            <a:srgbClr val="4213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a:ea typeface="微软雅黑" panose="020B0503020204020204" pitchFamily="34" charset="-122"/>
              <a:sym typeface="Arial" panose="020B0604020202020204"/>
            </a:endParaRPr>
          </a:p>
        </p:txBody>
      </p:sp>
      <p:sp>
        <p:nvSpPr>
          <p:cNvPr id="17" name="TextBox 20"/>
          <p:cNvSpPr txBox="1"/>
          <p:nvPr/>
        </p:nvSpPr>
        <p:spPr>
          <a:xfrm>
            <a:off x="8231404" y="3024260"/>
            <a:ext cx="2873714" cy="1281505"/>
          </a:xfrm>
          <a:prstGeom prst="rect">
            <a:avLst/>
          </a:prstGeom>
          <a:noFill/>
        </p:spPr>
        <p:txBody>
          <a:bodyPr wrap="square" rtlCol="0">
            <a:spAutoFit/>
          </a:bodyPr>
          <a:lstStyle/>
          <a:p>
            <a:pPr lvl="0">
              <a:defRPr/>
            </a:pPr>
            <a:r>
              <a:rPr lang="zh-CN" altLang="en-US" b="1" dirty="0">
                <a:solidFill>
                  <a:schemeClr val="bg1"/>
                </a:solidFill>
                <a:latin typeface="Arial" panose="020B0604020202020204"/>
                <a:ea typeface="微软雅黑" panose="020B0503020204020204" pitchFamily="34" charset="-122"/>
                <a:sym typeface="Arial" panose="020B0604020202020204"/>
              </a:rPr>
              <a:t>标题文字添加</a:t>
            </a:r>
            <a:endParaRPr lang="zh-CN" altLang="en-US" b="1" dirty="0">
              <a:solidFill>
                <a:schemeClr val="bg1"/>
              </a:solidFill>
              <a:latin typeface="Arial" panose="020B0604020202020204"/>
              <a:ea typeface="微软雅黑" panose="020B0503020204020204" pitchFamily="34" charset="-122"/>
              <a:sym typeface="Arial" panose="020B0604020202020204"/>
            </a:endParaRPr>
          </a:p>
          <a:p>
            <a:pPr lvl="0">
              <a:lnSpc>
                <a:spcPct val="114000"/>
              </a:lnSpc>
              <a:defRPr/>
            </a:pPr>
            <a:endParaRPr lang="en-US" altLang="zh-CN" sz="1000" dirty="0">
              <a:solidFill>
                <a:schemeClr val="bg1"/>
              </a:solidFill>
              <a:latin typeface="Arial" panose="020B0604020202020204"/>
              <a:ea typeface="微软雅黑" panose="020B0503020204020204" pitchFamily="34" charset="-122"/>
              <a:sym typeface="Arial" panose="020B0604020202020204"/>
            </a:endParaRPr>
          </a:p>
          <a:p>
            <a:pPr lvl="0">
              <a:lnSpc>
                <a:spcPct val="114000"/>
              </a:lnSpc>
              <a:defRPr/>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en-US" altLang="zh-CN" sz="1400" dirty="0">
              <a:solidFill>
                <a:schemeClr val="bg1"/>
              </a:solidFill>
              <a:latin typeface="Arial" panose="020B0604020202020204"/>
              <a:ea typeface="微软雅黑" panose="020B0503020204020204" pitchFamily="34" charset="-122"/>
              <a:sym typeface="Arial" panose="020B0604020202020204"/>
            </a:endParaRPr>
          </a:p>
        </p:txBody>
      </p:sp>
      <p:sp>
        <p:nvSpPr>
          <p:cNvPr id="18" name="椭圆 17"/>
          <p:cNvSpPr/>
          <p:nvPr/>
        </p:nvSpPr>
        <p:spPr>
          <a:xfrm>
            <a:off x="7949594" y="3142121"/>
            <a:ext cx="154202" cy="154202"/>
          </a:xfrm>
          <a:prstGeom prst="ellipse">
            <a:avLst/>
          </a:prstGeom>
          <a:solidFill>
            <a:srgbClr val="4213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a:ea typeface="微软雅黑" panose="020B0503020204020204" pitchFamily="34" charset="-122"/>
              <a:sym typeface="Arial" panose="020B0604020202020204"/>
            </a:endParaRPr>
          </a:p>
        </p:txBody>
      </p:sp>
      <p:sp>
        <p:nvSpPr>
          <p:cNvPr id="19" name="TextBox 20"/>
          <p:cNvSpPr txBox="1"/>
          <p:nvPr/>
        </p:nvSpPr>
        <p:spPr>
          <a:xfrm>
            <a:off x="7719035" y="4791206"/>
            <a:ext cx="2873714" cy="1281505"/>
          </a:xfrm>
          <a:prstGeom prst="rect">
            <a:avLst/>
          </a:prstGeom>
          <a:noFill/>
        </p:spPr>
        <p:txBody>
          <a:bodyPr wrap="square" rtlCol="0">
            <a:spAutoFit/>
          </a:bodyPr>
          <a:lstStyle/>
          <a:p>
            <a:pPr lvl="0">
              <a:defRPr/>
            </a:pPr>
            <a:r>
              <a:rPr lang="zh-CN" altLang="en-US" b="1" dirty="0">
                <a:solidFill>
                  <a:schemeClr val="bg1"/>
                </a:solidFill>
                <a:latin typeface="Arial" panose="020B0604020202020204"/>
                <a:ea typeface="微软雅黑" panose="020B0503020204020204" pitchFamily="34" charset="-122"/>
                <a:sym typeface="Arial" panose="020B0604020202020204"/>
              </a:rPr>
              <a:t>标题文字添加</a:t>
            </a:r>
            <a:endParaRPr lang="zh-CN" altLang="en-US" b="1" dirty="0">
              <a:solidFill>
                <a:schemeClr val="bg1"/>
              </a:solidFill>
              <a:latin typeface="Arial" panose="020B0604020202020204"/>
              <a:ea typeface="微软雅黑" panose="020B0503020204020204" pitchFamily="34" charset="-122"/>
              <a:sym typeface="Arial" panose="020B0604020202020204"/>
            </a:endParaRPr>
          </a:p>
          <a:p>
            <a:pPr lvl="0">
              <a:lnSpc>
                <a:spcPct val="114000"/>
              </a:lnSpc>
              <a:defRPr/>
            </a:pPr>
            <a:endParaRPr lang="en-US" altLang="zh-CN" sz="1000" dirty="0">
              <a:solidFill>
                <a:schemeClr val="bg1"/>
              </a:solidFill>
              <a:latin typeface="Arial" panose="020B0604020202020204"/>
              <a:ea typeface="微软雅黑" panose="020B0503020204020204" pitchFamily="34" charset="-122"/>
              <a:sym typeface="Arial" panose="020B0604020202020204"/>
            </a:endParaRPr>
          </a:p>
          <a:p>
            <a:pPr lvl="0">
              <a:lnSpc>
                <a:spcPct val="114000"/>
              </a:lnSpc>
              <a:defRPr/>
            </a:pPr>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a:t>
            </a:r>
            <a:endParaRPr lang="en-US" altLang="zh-CN" sz="1400" dirty="0">
              <a:solidFill>
                <a:schemeClr val="bg1"/>
              </a:solidFill>
              <a:latin typeface="Arial" panose="020B0604020202020204"/>
              <a:ea typeface="微软雅黑" panose="020B0503020204020204" pitchFamily="34" charset="-122"/>
              <a:sym typeface="Arial" panose="020B0604020202020204"/>
            </a:endParaRPr>
          </a:p>
        </p:txBody>
      </p:sp>
      <p:sp>
        <p:nvSpPr>
          <p:cNvPr id="20" name="椭圆 19"/>
          <p:cNvSpPr/>
          <p:nvPr/>
        </p:nvSpPr>
        <p:spPr>
          <a:xfrm>
            <a:off x="7437225" y="4909067"/>
            <a:ext cx="154202" cy="154202"/>
          </a:xfrm>
          <a:prstGeom prst="ellipse">
            <a:avLst/>
          </a:prstGeom>
          <a:solidFill>
            <a:srgbClr val="4213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to="" calcmode="lin" valueType="num">
                                      <p:cBhvr>
                                        <p:cTn id="7" dur="700" fill="hold">
                                          <p:stCondLst>
                                            <p:cond delay="0"/>
                                          </p:stCondLst>
                                        </p:cTn>
                                        <p:tgtEl>
                                          <p:spTgt spid="8"/>
                                        </p:tgtEl>
                                        <p:attrNameLst>
                                          <p:attrName>ppt_y</p:attrName>
                                        </p:attrNameLst>
                                      </p:cBhvr>
                                      <p:tavLst>
                                        <p:tav tm="0" fmla="#ppt_y+#ppt_h/2*((1.5-1.5*$)^3-(1.5-1.5*$)^2)*8/9">
                                          <p:val>
                                            <p:fltVal val="0"/>
                                          </p:val>
                                        </p:tav>
                                        <p:tav tm="100000">
                                          <p:val>
                                            <p:fltVal val="1"/>
                                          </p:val>
                                        </p:tav>
                                      </p:tavLst>
                                    </p:anim>
                                    <p:anim to="" calcmode="lin" valueType="num">
                                      <p:cBhvr>
                                        <p:cTn id="8" dur="700" fill="hold">
                                          <p:stCondLst>
                                            <p:cond delay="0"/>
                                          </p:stCondLst>
                                        </p:cTn>
                                        <p:tgtEl>
                                          <p:spTgt spid="8"/>
                                        </p:tgtEl>
                                        <p:attrNameLst>
                                          <p:attrName>ppt_h</p:attrName>
                                        </p:attrNameLst>
                                      </p:cBhvr>
                                      <p:tavLst>
                                        <p:tav tm="0" fmla="#ppt_h-#ppt_h*((1.5-1.5*$)^3-(1.5-1.5*$)^2)">
                                          <p:val>
                                            <p:fltVal val="0"/>
                                          </p:val>
                                        </p:tav>
                                        <p:tav tm="100000">
                                          <p:val>
                                            <p:fltVal val="1"/>
                                          </p:val>
                                        </p:tav>
                                      </p:tavLst>
                                    </p:anim>
                                    <p:animEffect filter="fade">
                                      <p:cBhvr>
                                        <p:cTn id="9" dur="700">
                                          <p:stCondLst>
                                            <p:cond delay="0"/>
                                          </p:stCondLst>
                                        </p:cTn>
                                        <p:tgtEl>
                                          <p:spTgt spid="8"/>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15" grpId="0"/>
      <p:bldP spid="17"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91728" y="206477"/>
            <a:ext cx="280220" cy="2802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 name="PA-文本框 6"/>
          <p:cNvSpPr txBox="1"/>
          <p:nvPr>
            <p:custDataLst>
              <p:tags r:id="rId1"/>
            </p:custDataLst>
          </p:nvPr>
        </p:nvSpPr>
        <p:spPr>
          <a:xfrm>
            <a:off x="471948" y="146532"/>
            <a:ext cx="1954381" cy="400110"/>
          </a:xfrm>
          <a:prstGeom prst="rect">
            <a:avLst/>
          </a:prstGeom>
          <a:noFill/>
        </p:spPr>
        <p:txBody>
          <a:bodyPr wrap="none" rtlCol="0">
            <a:spAutoFit/>
            <a:scene3d>
              <a:camera prst="orthographicFront"/>
              <a:lightRig rig="threePt" dir="t"/>
            </a:scene3d>
            <a:sp3d contourW="12700"/>
          </a:bodyPr>
          <a:lstStyle/>
          <a:p>
            <a:pPr algn="ctr"/>
            <a:r>
              <a:rPr lang="zh-CN" altLang="en-US" sz="20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2000" b="1" spc="300" dirty="0">
              <a:solidFill>
                <a:schemeClr val="bg1"/>
              </a:solidFill>
              <a:latin typeface="Arial" panose="020B0604020202020204"/>
              <a:ea typeface="微软雅黑" panose="020B0503020204020204" pitchFamily="34" charset="-122"/>
              <a:sym typeface="Arial" panose="020B0604020202020204"/>
            </a:endParaRPr>
          </a:p>
        </p:txBody>
      </p:sp>
      <p:sp>
        <p:nvSpPr>
          <p:cNvPr id="8" name="Rectangle 23"/>
          <p:cNvSpPr/>
          <p:nvPr/>
        </p:nvSpPr>
        <p:spPr>
          <a:xfrm>
            <a:off x="1219802" y="1646815"/>
            <a:ext cx="5201208" cy="738664"/>
          </a:xfrm>
          <a:prstGeom prst="rect">
            <a:avLst/>
          </a:prstGeom>
        </p:spPr>
        <p:txBody>
          <a:bodyPr wrap="square">
            <a:spAutoFit/>
          </a:bodyPr>
          <a:lstStyle/>
          <a:p>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9" name="文本框 8"/>
          <p:cNvSpPr txBox="1"/>
          <p:nvPr/>
        </p:nvSpPr>
        <p:spPr>
          <a:xfrm>
            <a:off x="1219803" y="1270000"/>
            <a:ext cx="2907673" cy="369332"/>
          </a:xfrm>
          <a:prstGeom prst="rect">
            <a:avLst/>
          </a:prstGeom>
          <a:solidFill>
            <a:schemeClr val="bg1"/>
          </a:solidFill>
        </p:spPr>
        <p:txBody>
          <a:bodyPr wrap="square" rtlCol="0">
            <a:spAutoFit/>
          </a:bodyPr>
          <a:lstStyle/>
          <a:p>
            <a:r>
              <a:rPr lang="zh-CN" altLang="en-US" dirty="0">
                <a:gradFill>
                  <a:gsLst>
                    <a:gs pos="0">
                      <a:srgbClr val="00B0F0"/>
                    </a:gs>
                    <a:gs pos="100000">
                      <a:srgbClr val="7030A0"/>
                    </a:gs>
                  </a:gsLst>
                  <a:lin ang="2700000" scaled="1"/>
                </a:gradFill>
                <a:latin typeface="Arial" panose="020B0604020202020204"/>
                <a:ea typeface="微软雅黑" panose="020B0503020204020204" pitchFamily="34" charset="-122"/>
                <a:cs typeface="+mn-ea"/>
                <a:sym typeface="Arial" panose="020B0604020202020204"/>
              </a:rPr>
              <a:t>输入标题</a:t>
            </a:r>
            <a:r>
              <a:rPr lang="en-US" altLang="zh-CN" dirty="0">
                <a:gradFill>
                  <a:gsLst>
                    <a:gs pos="0">
                      <a:srgbClr val="00B0F0"/>
                    </a:gs>
                    <a:gs pos="100000">
                      <a:srgbClr val="7030A0"/>
                    </a:gs>
                  </a:gsLst>
                  <a:lin ang="2700000" scaled="1"/>
                </a:gradFill>
                <a:latin typeface="Arial" panose="020B0604020202020204"/>
                <a:ea typeface="微软雅黑" panose="020B0503020204020204" pitchFamily="34" charset="-122"/>
                <a:cs typeface="+mn-ea"/>
                <a:sym typeface="Arial" panose="020B0604020202020204"/>
              </a:rPr>
              <a:t> 01</a:t>
            </a:r>
            <a:endParaRPr lang="zh-CN" altLang="en-US" dirty="0">
              <a:gradFill>
                <a:gsLst>
                  <a:gs pos="0">
                    <a:srgbClr val="00B0F0"/>
                  </a:gs>
                  <a:gs pos="100000">
                    <a:srgbClr val="7030A0"/>
                  </a:gs>
                </a:gsLst>
                <a:lin ang="2700000" scaled="1"/>
              </a:gradFill>
              <a:latin typeface="Arial" panose="020B0604020202020204"/>
              <a:ea typeface="微软雅黑" panose="020B0503020204020204" pitchFamily="34" charset="-122"/>
              <a:cs typeface="+mn-ea"/>
              <a:sym typeface="Arial" panose="020B0604020202020204"/>
            </a:endParaRPr>
          </a:p>
        </p:txBody>
      </p:sp>
      <p:sp>
        <p:nvSpPr>
          <p:cNvPr id="10" name="Rectangle 23"/>
          <p:cNvSpPr/>
          <p:nvPr/>
        </p:nvSpPr>
        <p:spPr>
          <a:xfrm>
            <a:off x="1219802" y="3273893"/>
            <a:ext cx="5201208" cy="738664"/>
          </a:xfrm>
          <a:prstGeom prst="rect">
            <a:avLst/>
          </a:prstGeom>
        </p:spPr>
        <p:txBody>
          <a:bodyPr wrap="square">
            <a:spAutoFit/>
          </a:bodyPr>
          <a:lstStyle/>
          <a:p>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11" name="文本框 10"/>
          <p:cNvSpPr txBox="1"/>
          <p:nvPr/>
        </p:nvSpPr>
        <p:spPr>
          <a:xfrm>
            <a:off x="1219803" y="2897078"/>
            <a:ext cx="2907673" cy="369332"/>
          </a:xfrm>
          <a:prstGeom prst="rect">
            <a:avLst/>
          </a:prstGeom>
          <a:solidFill>
            <a:schemeClr val="bg1"/>
          </a:solidFill>
        </p:spPr>
        <p:txBody>
          <a:bodyPr wrap="square" rtlCol="0">
            <a:spAutoFit/>
          </a:bodyPr>
          <a:lstStyle/>
          <a:p>
            <a:r>
              <a:rPr lang="zh-CN" altLang="en-US" dirty="0">
                <a:gradFill>
                  <a:gsLst>
                    <a:gs pos="0">
                      <a:srgbClr val="00B0F0"/>
                    </a:gs>
                    <a:gs pos="100000">
                      <a:srgbClr val="7030A0"/>
                    </a:gs>
                  </a:gsLst>
                  <a:lin ang="2700000" scaled="1"/>
                </a:gradFill>
                <a:latin typeface="Arial" panose="020B0604020202020204"/>
                <a:ea typeface="微软雅黑" panose="020B0503020204020204" pitchFamily="34" charset="-122"/>
                <a:cs typeface="+mn-ea"/>
                <a:sym typeface="Arial" panose="020B0604020202020204"/>
              </a:rPr>
              <a:t>输入标题</a:t>
            </a:r>
            <a:r>
              <a:rPr lang="en-US" altLang="zh-CN" dirty="0">
                <a:gradFill>
                  <a:gsLst>
                    <a:gs pos="0">
                      <a:srgbClr val="00B0F0"/>
                    </a:gs>
                    <a:gs pos="100000">
                      <a:srgbClr val="7030A0"/>
                    </a:gs>
                  </a:gsLst>
                  <a:lin ang="2700000" scaled="1"/>
                </a:gradFill>
                <a:latin typeface="Arial" panose="020B0604020202020204"/>
                <a:ea typeface="微软雅黑" panose="020B0503020204020204" pitchFamily="34" charset="-122"/>
                <a:cs typeface="+mn-ea"/>
                <a:sym typeface="Arial" panose="020B0604020202020204"/>
              </a:rPr>
              <a:t> 02</a:t>
            </a:r>
            <a:endParaRPr lang="zh-CN" altLang="en-US" dirty="0">
              <a:gradFill>
                <a:gsLst>
                  <a:gs pos="0">
                    <a:srgbClr val="00B0F0"/>
                  </a:gs>
                  <a:gs pos="100000">
                    <a:srgbClr val="7030A0"/>
                  </a:gs>
                </a:gsLst>
                <a:lin ang="2700000" scaled="1"/>
              </a:gradFill>
              <a:latin typeface="Arial" panose="020B0604020202020204"/>
              <a:ea typeface="微软雅黑" panose="020B0503020204020204" pitchFamily="34" charset="-122"/>
              <a:cs typeface="+mn-ea"/>
              <a:sym typeface="Arial" panose="020B0604020202020204"/>
            </a:endParaRPr>
          </a:p>
        </p:txBody>
      </p:sp>
      <p:sp>
        <p:nvSpPr>
          <p:cNvPr id="12" name="Rectangle 23"/>
          <p:cNvSpPr/>
          <p:nvPr/>
        </p:nvSpPr>
        <p:spPr>
          <a:xfrm>
            <a:off x="1219802" y="4900971"/>
            <a:ext cx="5201208" cy="738664"/>
          </a:xfrm>
          <a:prstGeom prst="rect">
            <a:avLst/>
          </a:prstGeom>
        </p:spPr>
        <p:txBody>
          <a:bodyPr wrap="square">
            <a:spAutoFit/>
          </a:bodyPr>
          <a:lstStyle/>
          <a:p>
            <a:r>
              <a:rPr lang="zh-CN" altLang="en-US" sz="1400" dirty="0">
                <a:solidFill>
                  <a:schemeClr val="bg1"/>
                </a:solidFill>
                <a:latin typeface="Arial" panose="020B0604020202020204"/>
                <a:ea typeface="微软雅黑" panose="020B0503020204020204" pitchFamily="34" charset="-122"/>
                <a:sym typeface="Arial" panose="020B0604020202020204"/>
              </a:rPr>
              <a:t>用户可以在投影仪或者计算机上进行演示也可以将演示文稿打印出来制作成胶片用户可以在投影仪或者计算机上进行演示也可以将演示文稿打印出来制作成胶片</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13" name="文本框 12"/>
          <p:cNvSpPr txBox="1"/>
          <p:nvPr/>
        </p:nvSpPr>
        <p:spPr>
          <a:xfrm>
            <a:off x="1219803" y="4524156"/>
            <a:ext cx="2907673" cy="369332"/>
          </a:xfrm>
          <a:prstGeom prst="rect">
            <a:avLst/>
          </a:prstGeom>
          <a:solidFill>
            <a:schemeClr val="bg1"/>
          </a:solidFill>
        </p:spPr>
        <p:txBody>
          <a:bodyPr wrap="square" rtlCol="0">
            <a:spAutoFit/>
          </a:bodyPr>
          <a:lstStyle/>
          <a:p>
            <a:r>
              <a:rPr lang="zh-CN" altLang="en-US" dirty="0">
                <a:gradFill>
                  <a:gsLst>
                    <a:gs pos="0">
                      <a:srgbClr val="00B0F0"/>
                    </a:gs>
                    <a:gs pos="100000">
                      <a:srgbClr val="7030A0"/>
                    </a:gs>
                  </a:gsLst>
                  <a:lin ang="2700000" scaled="1"/>
                </a:gradFill>
                <a:latin typeface="Arial" panose="020B0604020202020204"/>
                <a:ea typeface="微软雅黑" panose="020B0503020204020204" pitchFamily="34" charset="-122"/>
                <a:cs typeface="+mn-ea"/>
                <a:sym typeface="Arial" panose="020B0604020202020204"/>
              </a:rPr>
              <a:t>输入标题</a:t>
            </a:r>
            <a:r>
              <a:rPr lang="en-US" altLang="zh-CN" dirty="0">
                <a:gradFill>
                  <a:gsLst>
                    <a:gs pos="0">
                      <a:srgbClr val="00B0F0"/>
                    </a:gs>
                    <a:gs pos="100000">
                      <a:srgbClr val="7030A0"/>
                    </a:gs>
                  </a:gsLst>
                  <a:lin ang="2700000" scaled="1"/>
                </a:gradFill>
                <a:latin typeface="Arial" panose="020B0604020202020204"/>
                <a:ea typeface="微软雅黑" panose="020B0503020204020204" pitchFamily="34" charset="-122"/>
                <a:cs typeface="+mn-ea"/>
                <a:sym typeface="Arial" panose="020B0604020202020204"/>
              </a:rPr>
              <a:t> 03</a:t>
            </a:r>
            <a:endParaRPr lang="zh-CN" altLang="en-US" dirty="0">
              <a:gradFill>
                <a:gsLst>
                  <a:gs pos="0">
                    <a:srgbClr val="00B0F0"/>
                  </a:gs>
                  <a:gs pos="100000">
                    <a:srgbClr val="7030A0"/>
                  </a:gs>
                </a:gsLst>
                <a:lin ang="2700000" scaled="1"/>
              </a:gradFill>
              <a:latin typeface="Arial" panose="020B0604020202020204"/>
              <a:ea typeface="微软雅黑" panose="020B0503020204020204" pitchFamily="34" charset="-122"/>
              <a:cs typeface="+mn-ea"/>
              <a:sym typeface="Arial" panose="020B0604020202020204"/>
            </a:endParaRPr>
          </a:p>
        </p:txBody>
      </p:sp>
      <p:pic>
        <p:nvPicPr>
          <p:cNvPr id="14" name="图片占位符 8"/>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6096000" y="147312"/>
            <a:ext cx="6253162" cy="6253162"/>
          </a:xfrm>
          <a:prstGeom prst="rect">
            <a:avLst/>
          </a:prstGeom>
        </p:spPr>
      </p:pic>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1800" fill="hold"/>
                                        <p:tgtEl>
                                          <p:spTgt spid="14"/>
                                        </p:tgtEl>
                                        <p:attrNameLst>
                                          <p:attrName>ppt_x</p:attrName>
                                        </p:attrNameLst>
                                      </p:cBhvr>
                                      <p:tavLst>
                                        <p:tav tm="0">
                                          <p:val>
                                            <p:strVal val="0-#ppt_w/2"/>
                                          </p:val>
                                        </p:tav>
                                        <p:tav tm="100000">
                                          <p:val>
                                            <p:strVal val="#ppt_x"/>
                                          </p:val>
                                        </p:tav>
                                      </p:tavLst>
                                    </p:anim>
                                    <p:anim calcmode="lin" valueType="num">
                                      <p:cBhvr additive="base">
                                        <p:cTn id="38" dur="18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P spid="11" grpId="0" animBg="1"/>
      <p:bldP spid="12" grpId="0"/>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a:xfrm flipH="1">
            <a:off x="0" y="0"/>
            <a:ext cx="12192000" cy="6858000"/>
          </a:xfrm>
          <a:prstGeom prst="rect">
            <a:avLst/>
          </a:prstGeom>
        </p:spPr>
      </p:pic>
      <p:sp>
        <p:nvSpPr>
          <p:cNvPr id="7" name="PA-文本框 6"/>
          <p:cNvSpPr txBox="1"/>
          <p:nvPr>
            <p:custDataLst>
              <p:tags r:id="rId2"/>
            </p:custDataLst>
          </p:nvPr>
        </p:nvSpPr>
        <p:spPr>
          <a:xfrm>
            <a:off x="5365914" y="3560993"/>
            <a:ext cx="3801041" cy="769441"/>
          </a:xfrm>
          <a:prstGeom prst="rect">
            <a:avLst/>
          </a:prstGeom>
          <a:noFill/>
        </p:spPr>
        <p:txBody>
          <a:bodyPr wrap="none" rtlCol="0">
            <a:spAutoFit/>
            <a:scene3d>
              <a:camera prst="orthographicFront"/>
              <a:lightRig rig="threePt" dir="t"/>
            </a:scene3d>
            <a:sp3d contourW="12700"/>
          </a:bodyPr>
          <a:lstStyle/>
          <a:p>
            <a:pPr algn="ctr"/>
            <a:r>
              <a:rPr lang="zh-CN" altLang="en-US" sz="4400" b="1" spc="300" dirty="0">
                <a:solidFill>
                  <a:schemeClr val="bg1"/>
                </a:solidFill>
                <a:latin typeface="Arial" panose="020B0604020202020204"/>
                <a:ea typeface="微软雅黑" panose="020B0503020204020204" pitchFamily="34" charset="-122"/>
                <a:sym typeface="Arial" panose="020B0604020202020204"/>
              </a:rPr>
              <a:t>点击添加标题</a:t>
            </a:r>
            <a:endParaRPr lang="zh-CN" altLang="en-US" sz="4400" b="1" spc="300" dirty="0">
              <a:solidFill>
                <a:schemeClr val="bg1"/>
              </a:solidFill>
              <a:latin typeface="Arial" panose="020B0604020202020204"/>
              <a:ea typeface="微软雅黑" panose="020B0503020204020204" pitchFamily="34" charset="-122"/>
              <a:sym typeface="Arial" panose="020B0604020202020204"/>
            </a:endParaRPr>
          </a:p>
        </p:txBody>
      </p:sp>
      <p:sp>
        <p:nvSpPr>
          <p:cNvPr id="8" name="文本框 7"/>
          <p:cNvSpPr txBox="1"/>
          <p:nvPr/>
        </p:nvSpPr>
        <p:spPr>
          <a:xfrm>
            <a:off x="3798048" y="4330434"/>
            <a:ext cx="6936771" cy="430887"/>
          </a:xfrm>
          <a:prstGeom prst="rect">
            <a:avLst/>
          </a:prstGeom>
          <a:noFill/>
        </p:spPr>
        <p:txBody>
          <a:bodyPr wrap="square" rtlCol="0">
            <a:spAutoFit/>
            <a:scene3d>
              <a:camera prst="orthographicFront"/>
              <a:lightRig rig="threePt" dir="t"/>
            </a:scene3d>
            <a:sp3d contourW="12700"/>
          </a:bodyPr>
          <a:lstStyle/>
          <a:p>
            <a:pPr algn="ctr"/>
            <a:r>
              <a:rPr lang="zh-CN" altLang="en-US" sz="1100" dirty="0">
                <a:solidFill>
                  <a:schemeClr val="bg1"/>
                </a:solidFill>
                <a:latin typeface="Arial" panose="020B0604020202020204"/>
                <a:ea typeface="微软雅黑" panose="020B0503020204020204" pitchFamily="34" charset="-122"/>
                <a:sym typeface="Arial" panose="020B0604020202020204"/>
              </a:rPr>
              <a:t>Click here to enter explanatory text </a:t>
            </a:r>
            <a:r>
              <a:rPr lang="en-US" altLang="zh-CN" sz="1100" dirty="0">
                <a:solidFill>
                  <a:schemeClr val="bg1"/>
                </a:solidFill>
                <a:latin typeface="Arial" panose="020B0604020202020204"/>
                <a:ea typeface="微软雅黑" panose="020B0503020204020204" pitchFamily="34" charset="-122"/>
                <a:sym typeface="Arial" panose="020B0604020202020204"/>
              </a:rPr>
              <a:t>Click here to enter explanatory text Click here to enter explanatory text Click here to enter explanatory text Click here to enter explanatory text</a:t>
            </a:r>
            <a:endParaRPr lang="zh-CN" altLang="en-US" sz="1100" dirty="0">
              <a:solidFill>
                <a:schemeClr val="bg1"/>
              </a:solidFill>
              <a:latin typeface="Arial" panose="020B0604020202020204"/>
              <a:ea typeface="微软雅黑" panose="020B0503020204020204" pitchFamily="34" charset="-122"/>
              <a:sym typeface="Arial" panose="020B0604020202020204"/>
            </a:endParaRPr>
          </a:p>
        </p:txBody>
      </p:sp>
      <p:sp>
        <p:nvSpPr>
          <p:cNvPr id="9" name="PA-文本框 8"/>
          <p:cNvSpPr txBox="1"/>
          <p:nvPr>
            <p:custDataLst>
              <p:tags r:id="rId3"/>
            </p:custDataLst>
          </p:nvPr>
        </p:nvSpPr>
        <p:spPr>
          <a:xfrm>
            <a:off x="6677171" y="1046887"/>
            <a:ext cx="1168910" cy="2215991"/>
          </a:xfrm>
          <a:prstGeom prst="rect">
            <a:avLst/>
          </a:prstGeom>
          <a:noFill/>
        </p:spPr>
        <p:txBody>
          <a:bodyPr wrap="none" rtlCol="0">
            <a:spAutoFit/>
          </a:bodyPr>
          <a:lstStyle/>
          <a:p>
            <a:r>
              <a:rPr lang="en-US" altLang="zh-CN" sz="13800" b="1" dirty="0">
                <a:solidFill>
                  <a:schemeClr val="bg1"/>
                </a:solidFill>
                <a:latin typeface="Arial" panose="020B0604020202020204"/>
                <a:ea typeface="微软雅黑" panose="020B0503020204020204" pitchFamily="34" charset="-122"/>
                <a:sym typeface="Arial" panose="020B0604020202020204"/>
              </a:rPr>
              <a:t>2</a:t>
            </a:r>
            <a:endParaRPr lang="zh-CN" altLang="en-US" sz="13800" b="1" dirty="0">
              <a:solidFill>
                <a:schemeClr val="bg1"/>
              </a:solidFill>
              <a:latin typeface="Arial" panose="020B0604020202020204"/>
              <a:ea typeface="微软雅黑" panose="020B0503020204020204" pitchFamily="34" charset="-122"/>
              <a:sym typeface="Arial" panose="020B0604020202020204"/>
            </a:endParaRPr>
          </a:p>
        </p:txBody>
      </p:sp>
      <p:sp>
        <p:nvSpPr>
          <p:cNvPr id="10" name="椭圆 9"/>
          <p:cNvSpPr/>
          <p:nvPr/>
        </p:nvSpPr>
        <p:spPr>
          <a:xfrm>
            <a:off x="6112988" y="909841"/>
            <a:ext cx="2306895" cy="2306895"/>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1" name="椭圆 10"/>
          <p:cNvSpPr/>
          <p:nvPr/>
        </p:nvSpPr>
        <p:spPr>
          <a:xfrm>
            <a:off x="5434667" y="1984713"/>
            <a:ext cx="968037" cy="968037"/>
          </a:xfrm>
          <a:prstGeom prst="ellipse">
            <a:avLst/>
          </a:prstGeom>
          <a:noFill/>
          <a:ln w="12700">
            <a:solidFill>
              <a:schemeClr val="bg1">
                <a:lumMod val="95000"/>
                <a:alpha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3" name="PA-文本框 12"/>
          <p:cNvSpPr txBox="1"/>
          <p:nvPr>
            <p:custDataLst>
              <p:tags r:id="rId4"/>
            </p:custDataLst>
          </p:nvPr>
        </p:nvSpPr>
        <p:spPr>
          <a:xfrm>
            <a:off x="10014614" y="62374"/>
            <a:ext cx="1981201" cy="377411"/>
          </a:xfrm>
          <a:prstGeom prst="rect">
            <a:avLst/>
          </a:prstGeom>
          <a:noFill/>
        </p:spPr>
        <p:txBody>
          <a:bodyPr wrap="square" rtlCol="0">
            <a:spAutoFit/>
          </a:bodyPr>
          <a:lstStyle/>
          <a:p>
            <a:pPr algn="dist">
              <a:lnSpc>
                <a:spcPct val="150000"/>
              </a:lnSpc>
            </a:pPr>
            <a:r>
              <a:rPr lang="en-US" altLang="zh-CN" sz="1400" dirty="0">
                <a:solidFill>
                  <a:schemeClr val="bg1">
                    <a:lumMod val="95000"/>
                  </a:schemeClr>
                </a:solidFill>
                <a:latin typeface="Arial" panose="020B0604020202020204"/>
                <a:ea typeface="微软雅黑" panose="020B0503020204020204" pitchFamily="34" charset="-122"/>
                <a:sym typeface="Arial" panose="020B0604020202020204"/>
              </a:rPr>
              <a:t>SMART CITY</a:t>
            </a:r>
            <a:endParaRPr lang="zh-CN" altLang="en-US" sz="1400" dirty="0">
              <a:solidFill>
                <a:schemeClr val="bg1">
                  <a:lumMod val="95000"/>
                </a:schemeClr>
              </a:solidFill>
              <a:latin typeface="Arial" panose="020B0604020202020204"/>
              <a:ea typeface="微软雅黑" panose="020B0503020204020204" pitchFamily="34" charset="-122"/>
              <a:sym typeface="Arial" panose="020B0604020202020204"/>
            </a:endParaRPr>
          </a:p>
        </p:txBody>
      </p:sp>
      <p:sp>
        <p:nvSpPr>
          <p:cNvPr id="14" name="PA-文本框 7"/>
          <p:cNvSpPr txBox="1"/>
          <p:nvPr>
            <p:custDataLst>
              <p:tags r:id="rId5"/>
            </p:custDataLst>
          </p:nvPr>
        </p:nvSpPr>
        <p:spPr>
          <a:xfrm>
            <a:off x="196185" y="62374"/>
            <a:ext cx="3868041" cy="553998"/>
          </a:xfrm>
          <a:prstGeom prst="rect">
            <a:avLst/>
          </a:prstGeom>
          <a:noFill/>
        </p:spPr>
        <p:txBody>
          <a:bodyPr wrap="square" rtlCol="0">
            <a:spAutoFit/>
          </a:bodyPr>
          <a:lstStyle/>
          <a:p>
            <a:r>
              <a:rPr lang="en-US" altLang="zh-CN" dirty="0">
                <a:solidFill>
                  <a:schemeClr val="bg1"/>
                </a:solidFill>
                <a:latin typeface="Arial" panose="020B0604020202020204"/>
                <a:ea typeface="微软雅黑" panose="020B0503020204020204" pitchFamily="34" charset="-122"/>
                <a:sym typeface="Arial" panose="020B0604020202020204"/>
              </a:rPr>
              <a:t>YOUR LOGO</a:t>
            </a:r>
            <a:endParaRPr lang="en-US" altLang="zh-CN" dirty="0">
              <a:solidFill>
                <a:schemeClr val="bg1"/>
              </a:solidFill>
              <a:latin typeface="Arial" panose="020B0604020202020204"/>
              <a:ea typeface="微软雅黑" panose="020B0503020204020204" pitchFamily="34" charset="-122"/>
              <a:sym typeface="Arial" panose="020B0604020202020204"/>
            </a:endParaRPr>
          </a:p>
          <a:p>
            <a:r>
              <a:rPr lang="en-US" altLang="zh-CN" sz="1200" dirty="0">
                <a:solidFill>
                  <a:schemeClr val="bg1"/>
                </a:solidFill>
                <a:latin typeface="Arial" panose="020B0604020202020204"/>
                <a:ea typeface="微软雅黑" panose="020B0503020204020204" pitchFamily="34" charset="-122"/>
                <a:sym typeface="Arial" panose="020B0604020202020204"/>
              </a:rPr>
              <a:t>CAMPANY NAME</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pic>
        <p:nvPicPr>
          <p:cNvPr id="15" name="图片 14"/>
          <p:cNvPicPr>
            <a:picLocks noChangeAspect="1"/>
          </p:cNvPicPr>
          <p:nvPr/>
        </p:nvPicPr>
        <p:blipFill rotWithShape="1">
          <a:blip r:embed="rId6">
            <a:extLst>
              <a:ext uri="{28A0092B-C50C-407E-A947-70E740481C1C}">
                <a14:useLocalDpi xmlns:a14="http://schemas.microsoft.com/office/drawing/2010/main" val="0"/>
              </a:ext>
            </a:extLst>
          </a:blip>
          <a:srcRect l="22098" t="42234" b="7067"/>
          <a:stretch>
            <a:fillRect/>
          </a:stretch>
        </p:blipFill>
        <p:spPr>
          <a:xfrm flipH="1">
            <a:off x="6416515" y="5208457"/>
            <a:ext cx="6019475" cy="1223457"/>
          </a:xfrm>
          <a:prstGeom prst="rect">
            <a:avLst/>
          </a:prstGeom>
        </p:spPr>
      </p:pic>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p:tgtEl>
                                          <p:spTgt spid="14"/>
                                        </p:tgtEl>
                                        <p:attrNameLst>
                                          <p:attrName>ppt_x</p:attrName>
                                        </p:attrNameLst>
                                      </p:cBhvr>
                                      <p:tavLst>
                                        <p:tav tm="0">
                                          <p:val>
                                            <p:strVal val="#ppt_x-#ppt_w*1.125000"/>
                                          </p:val>
                                        </p:tav>
                                        <p:tav tm="100000">
                                          <p:val>
                                            <p:strVal val="#ppt_x"/>
                                          </p:val>
                                        </p:tav>
                                      </p:tavLst>
                                    </p:anim>
                                    <p:animEffect transition="in" filter="wipe(right)">
                                      <p:cBhvr>
                                        <p:cTn id="12" dur="500"/>
                                        <p:tgtEl>
                                          <p:spTgt spid="14"/>
                                        </p:tgtEl>
                                      </p:cBhvr>
                                    </p:animEffect>
                                  </p:childTnLst>
                                </p:cTn>
                              </p:par>
                            </p:childTnLst>
                          </p:cTn>
                        </p:par>
                        <p:par>
                          <p:cTn id="13" fill="hold">
                            <p:stCondLst>
                              <p:cond delay="1000"/>
                            </p:stCondLst>
                            <p:childTnLst>
                              <p:par>
                                <p:cTn id="14" presetID="0" presetClass="entr" presetSubtype="0" fill="hold" grpId="0" nodeType="afterEffect">
                                  <p:stCondLst>
                                    <p:cond delay="0"/>
                                  </p:stCondLst>
                                  <p:iterate type="lt">
                                    <p:tmPct val="10000"/>
                                  </p:iterate>
                                  <p:childTnLst>
                                    <p:set>
                                      <p:cBhvr>
                                        <p:cTn id="15" dur="700" fill="hold">
                                          <p:stCondLst>
                                            <p:cond delay="0"/>
                                          </p:stCondLst>
                                        </p:cTn>
                                        <p:tgtEl>
                                          <p:spTgt spid="13"/>
                                        </p:tgtEl>
                                        <p:attrNameLst>
                                          <p:attrName>style.visibility</p:attrName>
                                        </p:attrNameLst>
                                      </p:cBhvr>
                                      <p:to>
                                        <p:strVal val="visible"/>
                                      </p:to>
                                    </p:set>
                                    <p:anim to="" calcmode="lin" valueType="num">
                                      <p:cBhvr>
                                        <p:cTn id="16" dur="700" fill="hold">
                                          <p:stCondLst>
                                            <p:cond delay="0"/>
                                          </p:stCondLst>
                                        </p:cTn>
                                        <p:tgtEl>
                                          <p:spTgt spid="13"/>
                                        </p:tgtEl>
                                        <p:attrNameLst>
                                          <p:attrName>ppt_x</p:attrName>
                                        </p:attrNameLst>
                                      </p:cBhvr>
                                      <p:tavLst>
                                        <p:tav tm="0" fmla="#ppt_x-#ppt_w*((1.5-1.5*$)^3-(1.5-1.5*$)^2)">
                                          <p:val>
                                            <p:fltVal val="0"/>
                                          </p:val>
                                        </p:tav>
                                        <p:tav tm="100000">
                                          <p:val>
                                            <p:fltVal val="1"/>
                                          </p:val>
                                        </p:tav>
                                      </p:tavLst>
                                    </p:anim>
                                    <p:animEffect filter="fade">
                                      <p:cBhvr>
                                        <p:cTn id="17" dur="700">
                                          <p:stCondLst>
                                            <p:cond delay="0"/>
                                          </p:stCondLst>
                                        </p:cTn>
                                        <p:tgtEl>
                                          <p:spTgt spid="13"/>
                                        </p:tgtEl>
                                      </p:cBhvr>
                                    </p:animEffect>
                                  </p:childTnLst>
                                </p:cTn>
                              </p:par>
                            </p:childTnLst>
                          </p:cTn>
                        </p:par>
                        <p:par>
                          <p:cTn id="18" fill="hold">
                            <p:stCondLst>
                              <p:cond delay="2329"/>
                            </p:stCondLst>
                            <p:childTnLst>
                              <p:par>
                                <p:cTn id="19" presetID="21" presetClass="entr" presetSubtype="1"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heel(1)">
                                      <p:cBhvr>
                                        <p:cTn id="21" dur="2000"/>
                                        <p:tgtEl>
                                          <p:spTgt spid="10"/>
                                        </p:tgtEl>
                                      </p:cBhvr>
                                    </p:animEffect>
                                  </p:childTnLst>
                                </p:cTn>
                              </p:par>
                            </p:childTnLst>
                          </p:cTn>
                        </p:par>
                        <p:par>
                          <p:cTn id="22" fill="hold">
                            <p:stCondLst>
                              <p:cond delay="4329"/>
                            </p:stCondLst>
                            <p:childTnLst>
                              <p:par>
                                <p:cTn id="23" presetID="22" presetClass="entr" presetSubtype="2"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right)">
                                      <p:cBhvr>
                                        <p:cTn id="25" dur="500"/>
                                        <p:tgtEl>
                                          <p:spTgt spid="11"/>
                                        </p:tgtEl>
                                      </p:cBhvr>
                                    </p:animEffect>
                                  </p:childTnLst>
                                </p:cTn>
                              </p:par>
                            </p:childTnLst>
                          </p:cTn>
                        </p:par>
                        <p:par>
                          <p:cTn id="26" fill="hold">
                            <p:stCondLst>
                              <p:cond delay="4829"/>
                            </p:stCondLst>
                            <p:childTnLst>
                              <p:par>
                                <p:cTn id="27" presetID="0" presetClass="entr" presetSubtype="0" fill="hold" grpId="0" nodeType="afterEffect">
                                  <p:stCondLst>
                                    <p:cond delay="0"/>
                                  </p:stCondLst>
                                  <p:iterate type="lt">
                                    <p:tmPct val="10000"/>
                                  </p:iterate>
                                  <p:childTnLst>
                                    <p:set>
                                      <p:cBhvr>
                                        <p:cTn id="28" dur="1" fill="hold">
                                          <p:stCondLst>
                                            <p:cond delay="0"/>
                                          </p:stCondLst>
                                        </p:cTn>
                                        <p:tgtEl>
                                          <p:spTgt spid="9"/>
                                        </p:tgtEl>
                                        <p:attrNameLst>
                                          <p:attrName>style.visibility</p:attrName>
                                        </p:attrNameLst>
                                      </p:cBhvr>
                                      <p:to>
                                        <p:strVal val="visible"/>
                                      </p:to>
                                    </p:set>
                                    <p:anim to="" calcmode="lin" valueType="num">
                                      <p:cBhvr>
                                        <p:cTn id="29" dur="700" fill="hold">
                                          <p:stCondLst>
                                            <p:cond delay="0"/>
                                          </p:stCondLst>
                                        </p:cTn>
                                        <p:tgtEl>
                                          <p:spTgt spid="9"/>
                                        </p:tgtEl>
                                        <p:attrNameLst>
                                          <p:attrName>ppt_y</p:attrName>
                                        </p:attrNameLst>
                                      </p:cBhvr>
                                      <p:tavLst>
                                        <p:tav tm="0" fmla="#ppt_y-#ppt_h/2*((1.5-1.5*$)^3-(1.5-1.5*$)^2)*8/9">
                                          <p:val>
                                            <p:fltVal val="0"/>
                                          </p:val>
                                        </p:tav>
                                        <p:tav tm="100000">
                                          <p:val>
                                            <p:fltVal val="1"/>
                                          </p:val>
                                        </p:tav>
                                      </p:tavLst>
                                    </p:anim>
                                    <p:anim to="" calcmode="lin" valueType="num">
                                      <p:cBhvr>
                                        <p:cTn id="30" dur="700" fill="hold">
                                          <p:stCondLst>
                                            <p:cond delay="0"/>
                                          </p:stCondLst>
                                        </p:cTn>
                                        <p:tgtEl>
                                          <p:spTgt spid="9"/>
                                        </p:tgtEl>
                                        <p:attrNameLst>
                                          <p:attrName>ppt_h</p:attrName>
                                        </p:attrNameLst>
                                      </p:cBhvr>
                                      <p:tavLst>
                                        <p:tav tm="0" fmla="#ppt_h-#ppt_h*((1.5-1.5*$)^3-(1.5-1.5*$)^2)">
                                          <p:val>
                                            <p:fltVal val="0"/>
                                          </p:val>
                                        </p:tav>
                                        <p:tav tm="100000">
                                          <p:val>
                                            <p:fltVal val="1"/>
                                          </p:val>
                                        </p:tav>
                                      </p:tavLst>
                                    </p:anim>
                                  </p:childTnLst>
                                </p:cTn>
                              </p:par>
                            </p:childTnLst>
                          </p:cTn>
                        </p:par>
                        <p:par>
                          <p:cTn id="31" fill="hold">
                            <p:stCondLst>
                              <p:cond delay="5529"/>
                            </p:stCondLst>
                            <p:childTnLst>
                              <p:par>
                                <p:cTn id="32" presetID="0" presetClass="entr" presetSubtype="0" fill="hold" grpId="0" nodeType="afterEffect">
                                  <p:stCondLst>
                                    <p:cond delay="0"/>
                                  </p:stCondLst>
                                  <p:iterate type="lt">
                                    <p:tmPct val="10000"/>
                                  </p:iterate>
                                  <p:childTnLst>
                                    <p:set>
                                      <p:cBhvr>
                                        <p:cTn id="33" dur="1" fill="hold">
                                          <p:stCondLst>
                                            <p:cond delay="0"/>
                                          </p:stCondLst>
                                        </p:cTn>
                                        <p:tgtEl>
                                          <p:spTgt spid="7"/>
                                        </p:tgtEl>
                                        <p:attrNameLst>
                                          <p:attrName>style.visibility</p:attrName>
                                        </p:attrNameLst>
                                      </p:cBhvr>
                                      <p:to>
                                        <p:strVal val="visible"/>
                                      </p:to>
                                    </p:set>
                                    <p:anim to="" calcmode="lin" valueType="num">
                                      <p:cBhvr>
                                        <p:cTn id="34" dur="700" fill="hold">
                                          <p:stCondLst>
                                            <p:cond delay="0"/>
                                          </p:stCondLst>
                                        </p:cTn>
                                        <p:tgtEl>
                                          <p:spTgt spid="7"/>
                                        </p:tgtEl>
                                        <p:attrNameLst>
                                          <p:attrName>ppt_y</p:attrName>
                                        </p:attrNameLst>
                                      </p:cBhvr>
                                      <p:tavLst>
                                        <p:tav tm="0" fmla="#ppt_y+#ppt_h/2*((1.5-1.5*$)^3-(1.5-1.5*$)^2)*8/9">
                                          <p:val>
                                            <p:fltVal val="0"/>
                                          </p:val>
                                        </p:tav>
                                        <p:tav tm="100000">
                                          <p:val>
                                            <p:fltVal val="1"/>
                                          </p:val>
                                        </p:tav>
                                      </p:tavLst>
                                    </p:anim>
                                    <p:anim to="" calcmode="lin" valueType="num">
                                      <p:cBhvr>
                                        <p:cTn id="35" dur="700" fill="hold">
                                          <p:stCondLst>
                                            <p:cond delay="0"/>
                                          </p:stCondLst>
                                        </p:cTn>
                                        <p:tgtEl>
                                          <p:spTgt spid="7"/>
                                        </p:tgtEl>
                                        <p:attrNameLst>
                                          <p:attrName>ppt_h</p:attrName>
                                        </p:attrNameLst>
                                      </p:cBhvr>
                                      <p:tavLst>
                                        <p:tav tm="0" fmla="#ppt_h-#ppt_h*((1.5-1.5*$)^3-(1.5-1.5*$)^2)">
                                          <p:val>
                                            <p:fltVal val="0"/>
                                          </p:val>
                                        </p:tav>
                                        <p:tav tm="100000">
                                          <p:val>
                                            <p:fltVal val="1"/>
                                          </p:val>
                                        </p:tav>
                                      </p:tavLst>
                                    </p:anim>
                                  </p:childTnLst>
                                </p:cTn>
                              </p:par>
                            </p:childTnLst>
                          </p:cTn>
                        </p:par>
                        <p:par>
                          <p:cTn id="36" fill="hold">
                            <p:stCondLst>
                              <p:cond delay="6579"/>
                            </p:stCondLst>
                            <p:childTnLst>
                              <p:par>
                                <p:cTn id="37" presetID="42"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1000"/>
                                        <p:tgtEl>
                                          <p:spTgt spid="8"/>
                                        </p:tgtEl>
                                      </p:cBhvr>
                                    </p:animEffect>
                                    <p:anim calcmode="lin" valueType="num">
                                      <p:cBhvr>
                                        <p:cTn id="40" dur="1000" fill="hold"/>
                                        <p:tgtEl>
                                          <p:spTgt spid="8"/>
                                        </p:tgtEl>
                                        <p:attrNameLst>
                                          <p:attrName>ppt_x</p:attrName>
                                        </p:attrNameLst>
                                      </p:cBhvr>
                                      <p:tavLst>
                                        <p:tav tm="0">
                                          <p:val>
                                            <p:strVal val="#ppt_x"/>
                                          </p:val>
                                        </p:tav>
                                        <p:tav tm="100000">
                                          <p:val>
                                            <p:strVal val="#ppt_x"/>
                                          </p:val>
                                        </p:tav>
                                      </p:tavLst>
                                    </p:anim>
                                    <p:anim calcmode="lin" valueType="num">
                                      <p:cBhvr>
                                        <p:cTn id="41" dur="1000" fill="hold"/>
                                        <p:tgtEl>
                                          <p:spTgt spid="8"/>
                                        </p:tgtEl>
                                        <p:attrNameLst>
                                          <p:attrName>ppt_y</p:attrName>
                                        </p:attrNameLst>
                                      </p:cBhvr>
                                      <p:tavLst>
                                        <p:tav tm="0">
                                          <p:val>
                                            <p:strVal val="#ppt_y+.1"/>
                                          </p:val>
                                        </p:tav>
                                        <p:tav tm="100000">
                                          <p:val>
                                            <p:strVal val="#ppt_y"/>
                                          </p:val>
                                        </p:tav>
                                      </p:tavLst>
                                    </p:anim>
                                  </p:childTnLst>
                                </p:cTn>
                              </p:par>
                            </p:childTnLst>
                          </p:cTn>
                        </p:par>
                        <p:par>
                          <p:cTn id="42" fill="hold">
                            <p:stCondLst>
                              <p:cond delay="7579"/>
                            </p:stCondLst>
                            <p:childTnLst>
                              <p:par>
                                <p:cTn id="43" presetID="22" presetClass="entr" presetSubtype="2"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right)">
                                      <p:cBhvr>
                                        <p:cTn id="4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animBg="1"/>
      <p:bldP spid="11" grpId="0" animBg="1"/>
      <p:bldP spid="13" grpId="0"/>
      <p:bldP spid="14" grpId="0"/>
    </p:bldLst>
  </p:timing>
</p:sld>
</file>

<file path=ppt/tags/tag1.xml><?xml version="1.0" encoding="utf-8"?>
<p:tagLst xmlns:p="http://schemas.openxmlformats.org/presentationml/2006/main">
  <p:tag name="PA" val="v5.2.11"/>
  <p:tag name="RESOURCELIBID_ANIM" val="430"/>
</p:tagLst>
</file>

<file path=ppt/tags/tag10.xml><?xml version="1.0" encoding="utf-8"?>
<p:tagLst xmlns:p="http://schemas.openxmlformats.org/presentationml/2006/main">
  <p:tag name="PA" val="v5.2.11"/>
  <p:tag name="RESOURCELIBID_ANIM" val="431"/>
</p:tagLst>
</file>

<file path=ppt/tags/tag11.xml><?xml version="1.0" encoding="utf-8"?>
<p:tagLst xmlns:p="http://schemas.openxmlformats.org/presentationml/2006/main">
  <p:tag name="PA" val="v5.2.11"/>
  <p:tag name="RESOURCELIBID_ANIM" val="437"/>
</p:tagLst>
</file>

<file path=ppt/tags/tag12.xml><?xml version="1.0" encoding="utf-8"?>
<p:tagLst xmlns:p="http://schemas.openxmlformats.org/presentationml/2006/main">
  <p:tag name="PA" val="v5.2.11"/>
  <p:tag name="RESOURCELIBID_ANIM" val="437"/>
</p:tagLst>
</file>

<file path=ppt/tags/tag13.xml><?xml version="1.0" encoding="utf-8"?>
<p:tagLst xmlns:p="http://schemas.openxmlformats.org/presentationml/2006/main">
  <p:tag name="PA" val="v5.2.11"/>
  <p:tag name="RESOURCELIBID_ANIM" val="437"/>
</p:tagLst>
</file>

<file path=ppt/tags/tag14.xml><?xml version="1.0" encoding="utf-8"?>
<p:tagLst xmlns:p="http://schemas.openxmlformats.org/presentationml/2006/main">
  <p:tag name="PA" val="v5.2.11"/>
  <p:tag name="RESOURCELIBID_ANIM" val="437"/>
</p:tagLst>
</file>

<file path=ppt/tags/tag15.xml><?xml version="1.0" encoding="utf-8"?>
<p:tagLst xmlns:p="http://schemas.openxmlformats.org/presentationml/2006/main">
  <p:tag name="PA" val="v5.2.11"/>
  <p:tag name="RESOURCELIBID_ANIM" val="439"/>
</p:tagLst>
</file>

<file path=ppt/tags/tag16.xml><?xml version="1.0" encoding="utf-8"?>
<p:tagLst xmlns:p="http://schemas.openxmlformats.org/presentationml/2006/main">
  <p:tag name="PA" val="v5.2.11"/>
  <p:tag name="RESOURCELIBID_ANIM" val="437"/>
</p:tagLst>
</file>

<file path=ppt/tags/tag17.xml><?xml version="1.0" encoding="utf-8"?>
<p:tagLst xmlns:p="http://schemas.openxmlformats.org/presentationml/2006/main">
  <p:tag name="PA" val="v5.2.11"/>
  <p:tag name="RESOURCELIBID_ANIM" val="437"/>
</p:tagLst>
</file>

<file path=ppt/tags/tag18.xml><?xml version="1.0" encoding="utf-8"?>
<p:tagLst xmlns:p="http://schemas.openxmlformats.org/presentationml/2006/main">
  <p:tag name="PA" val="v5.2.11"/>
  <p:tag name="RESOURCELIBID_ANIM" val="441"/>
</p:tagLst>
</file>

<file path=ppt/tags/tag19.xml><?xml version="1.0" encoding="utf-8"?>
<p:tagLst xmlns:p="http://schemas.openxmlformats.org/presentationml/2006/main">
  <p:tag name="PA" val="v5.2.11"/>
  <p:tag name="RESOURCELIBID_ANIM" val="445"/>
</p:tagLst>
</file>

<file path=ppt/tags/tag2.xml><?xml version="1.0" encoding="utf-8"?>
<p:tagLst xmlns:p="http://schemas.openxmlformats.org/presentationml/2006/main">
  <p:tag name="PA" val="v5.2.11"/>
  <p:tag name="RESOURCELIBID_ANIM" val="439"/>
</p:tagLst>
</file>

<file path=ppt/tags/tag20.xml><?xml version="1.0" encoding="utf-8"?>
<p:tagLst xmlns:p="http://schemas.openxmlformats.org/presentationml/2006/main">
  <p:tag name="PA" val="v5.2.11"/>
  <p:tag name="RESOURCELIBID_ANIM" val="431"/>
</p:tagLst>
</file>

<file path=ppt/tags/tag21.xml><?xml version="1.0" encoding="utf-8"?>
<p:tagLst xmlns:p="http://schemas.openxmlformats.org/presentationml/2006/main">
  <p:tag name="PA" val="v5.2.11"/>
  <p:tag name="RESOURCELIBID_ANIM" val="437"/>
</p:tagLst>
</file>

<file path=ppt/tags/tag22.xml><?xml version="1.0" encoding="utf-8"?>
<p:tagLst xmlns:p="http://schemas.openxmlformats.org/presentationml/2006/main">
  <p:tag name="PA" val="v5.2.11"/>
  <p:tag name="RESOURCELIBID_ANIM" val="437"/>
</p:tagLst>
</file>

<file path=ppt/tags/tag23.xml><?xml version="1.0" encoding="utf-8"?>
<p:tagLst xmlns:p="http://schemas.openxmlformats.org/presentationml/2006/main">
  <p:tag name="PA" val="v5.2.11"/>
  <p:tag name="RESOURCELIBID_ANIM" val="437"/>
</p:tagLst>
</file>

<file path=ppt/tags/tag24.xml><?xml version="1.0" encoding="utf-8"?>
<p:tagLst xmlns:p="http://schemas.openxmlformats.org/presentationml/2006/main">
  <p:tag name="PA" val="v5.2.11"/>
  <p:tag name="RESOURCELIBID_ANIM" val="437"/>
</p:tagLst>
</file>

<file path=ppt/tags/tag25.xml><?xml version="1.0" encoding="utf-8"?>
<p:tagLst xmlns:p="http://schemas.openxmlformats.org/presentationml/2006/main">
  <p:tag name="PA" val="v5.2.11"/>
  <p:tag name="RESOURCELIBID_ANIM" val="437"/>
</p:tagLst>
</file>

<file path=ppt/tags/tag26.xml><?xml version="1.0" encoding="utf-8"?>
<p:tagLst xmlns:p="http://schemas.openxmlformats.org/presentationml/2006/main">
  <p:tag name="PA" val="v5.2.11"/>
  <p:tag name="RESOURCELIBID_ANIM" val="441"/>
</p:tagLst>
</file>

<file path=ppt/tags/tag27.xml><?xml version="1.0" encoding="utf-8"?>
<p:tagLst xmlns:p="http://schemas.openxmlformats.org/presentationml/2006/main">
  <p:tag name="PA" val="v5.2.11"/>
  <p:tag name="RESOURCELIBID_ANIM" val="445"/>
</p:tagLst>
</file>

<file path=ppt/tags/tag28.xml><?xml version="1.0" encoding="utf-8"?>
<p:tagLst xmlns:p="http://schemas.openxmlformats.org/presentationml/2006/main">
  <p:tag name="PA" val="v5.2.11"/>
  <p:tag name="RESOURCELIBID_ANIM" val="431"/>
</p:tagLst>
</file>

<file path=ppt/tags/tag29.xml><?xml version="1.0" encoding="utf-8"?>
<p:tagLst xmlns:p="http://schemas.openxmlformats.org/presentationml/2006/main">
  <p:tag name="PA" val="v5.2.11"/>
  <p:tag name="RESOURCELIBID_ANIM" val="437"/>
</p:tagLst>
</file>

<file path=ppt/tags/tag3.xml><?xml version="1.0" encoding="utf-8"?>
<p:tagLst xmlns:p="http://schemas.openxmlformats.org/presentationml/2006/main">
  <p:tag name="PA" val="v5.2.11"/>
  <p:tag name="RESOURCELIBID_ANIM" val="442"/>
</p:tagLst>
</file>

<file path=ppt/tags/tag30.xml><?xml version="1.0" encoding="utf-8"?>
<p:tagLst xmlns:p="http://schemas.openxmlformats.org/presentationml/2006/main">
  <p:tag name="PA" val="v5.2.11"/>
  <p:tag name="RESOURCELIBID_ANIM" val="437"/>
</p:tagLst>
</file>

<file path=ppt/tags/tag31.xml><?xml version="1.0" encoding="utf-8"?>
<p:tagLst xmlns:p="http://schemas.openxmlformats.org/presentationml/2006/main">
  <p:tag name="PA" val="v5.2.11"/>
  <p:tag name="RESOURCELIBID_ANIM" val="437"/>
</p:tagLst>
</file>

<file path=ppt/tags/tag32.xml><?xml version="1.0" encoding="utf-8"?>
<p:tagLst xmlns:p="http://schemas.openxmlformats.org/presentationml/2006/main">
  <p:tag name="PA" val="v5.2.11"/>
  <p:tag name="RESOURCELIBID_ANIM" val="437"/>
</p:tagLst>
</file>

<file path=ppt/tags/tag33.xml><?xml version="1.0" encoding="utf-8"?>
<p:tagLst xmlns:p="http://schemas.openxmlformats.org/presentationml/2006/main">
  <p:tag name="PA" val="v5.2.11"/>
  <p:tag name="RESOURCELIBID_ANIM" val="437"/>
</p:tagLst>
</file>

<file path=ppt/tags/tag34.xml><?xml version="1.0" encoding="utf-8"?>
<p:tagLst xmlns:p="http://schemas.openxmlformats.org/presentationml/2006/main">
  <p:tag name="PA" val="v5.2.11"/>
  <p:tag name="RESOURCELIBID_ANIM" val="441"/>
</p:tagLst>
</file>

<file path=ppt/tags/tag35.xml><?xml version="1.0" encoding="utf-8"?>
<p:tagLst xmlns:p="http://schemas.openxmlformats.org/presentationml/2006/main">
  <p:tag name="PA" val="v5.2.11"/>
  <p:tag name="RESOURCELIBID_ANIM" val="445"/>
</p:tagLst>
</file>

<file path=ppt/tags/tag36.xml><?xml version="1.0" encoding="utf-8"?>
<p:tagLst xmlns:p="http://schemas.openxmlformats.org/presentationml/2006/main">
  <p:tag name="PA" val="v5.2.11"/>
  <p:tag name="RESOURCELIBID_ANIM" val="431"/>
</p:tagLst>
</file>

<file path=ppt/tags/tag37.xml><?xml version="1.0" encoding="utf-8"?>
<p:tagLst xmlns:p="http://schemas.openxmlformats.org/presentationml/2006/main">
  <p:tag name="PA" val="v5.2.11"/>
  <p:tag name="RESOURCELIBID_ANIM" val="437"/>
</p:tagLst>
</file>

<file path=ppt/tags/tag38.xml><?xml version="1.0" encoding="utf-8"?>
<p:tagLst xmlns:p="http://schemas.openxmlformats.org/presentationml/2006/main">
  <p:tag name="PA" val="v5.2.11"/>
  <p:tag name="RESOURCELIBID_ANIM" val="437"/>
</p:tagLst>
</file>

<file path=ppt/tags/tag39.xml><?xml version="1.0" encoding="utf-8"?>
<p:tagLst xmlns:p="http://schemas.openxmlformats.org/presentationml/2006/main">
  <p:tag name="PA" val="v5.2.11"/>
  <p:tag name="RESOURCELIBID_ANIM" val="439"/>
</p:tagLst>
</file>

<file path=ppt/tags/tag4.xml><?xml version="1.0" encoding="utf-8"?>
<p:tagLst xmlns:p="http://schemas.openxmlformats.org/presentationml/2006/main">
  <p:tag name="PA" val="v5.2.11"/>
  <p:tag name="RESOURCELIBID_ANIM" val="431"/>
</p:tagLst>
</file>

<file path=ppt/tags/tag40.xml><?xml version="1.0" encoding="utf-8"?>
<p:tagLst xmlns:p="http://schemas.openxmlformats.org/presentationml/2006/main">
  <p:tag name="PA" val="v5.2.11"/>
  <p:tag name="RESOURCELIBID_ANIM" val="439"/>
</p:tagLst>
</file>

<file path=ppt/tags/tag41.xml><?xml version="1.0" encoding="utf-8"?>
<p:tagLst xmlns:p="http://schemas.openxmlformats.org/presentationml/2006/main">
  <p:tag name="PA" val="v5.2.11"/>
  <p:tag name="RESOURCELIBID_ANIM" val="439"/>
</p:tagLst>
</file>

<file path=ppt/tags/tag42.xml><?xml version="1.0" encoding="utf-8"?>
<p:tagLst xmlns:p="http://schemas.openxmlformats.org/presentationml/2006/main">
  <p:tag name="PA" val="v5.2.11"/>
  <p:tag name="RESOURCELIBID_ANIM" val="437"/>
</p:tagLst>
</file>

<file path=ppt/tags/tag43.xml><?xml version="1.0" encoding="utf-8"?>
<p:tagLst xmlns:p="http://schemas.openxmlformats.org/presentationml/2006/main">
  <p:tag name="PA" val="v5.2.11"/>
  <p:tag name="RESOURCELIBID_ANIM" val="437"/>
</p:tagLst>
</file>

<file path=ppt/tags/tag44.xml><?xml version="1.0" encoding="utf-8"?>
<p:tagLst xmlns:p="http://schemas.openxmlformats.org/presentationml/2006/main">
  <p:tag name="PA" val="v5.2.11"/>
  <p:tag name="RESOURCELIBID_ANIM" val="431"/>
</p:tagLst>
</file>

<file path=ppt/tags/tag45.xml><?xml version="1.0" encoding="utf-8"?>
<p:tagLst xmlns:p="http://schemas.openxmlformats.org/presentationml/2006/main">
  <p:tag name="commondata" val="eyJoZGlkIjoiMDljZjBlNDg5MjVmNzcyYjVhOTJmMTVkOGM0Y2Q4ZjcifQ=="/>
</p:tagLst>
</file>

<file path=ppt/tags/tag5.xml><?xml version="1.0" encoding="utf-8"?>
<p:tagLst xmlns:p="http://schemas.openxmlformats.org/presentationml/2006/main">
  <p:tag name="PA" val="v5.2.11"/>
  <p:tag name="RESOURCELIBID_ANIM" val="439"/>
</p:tagLst>
</file>

<file path=ppt/tags/tag6.xml><?xml version="1.0" encoding="utf-8"?>
<p:tagLst xmlns:p="http://schemas.openxmlformats.org/presentationml/2006/main">
  <p:tag name="PA" val="v5.2.11"/>
  <p:tag name="RESOURCELIBID_ANIM" val="431"/>
</p:tagLst>
</file>

<file path=ppt/tags/tag7.xml><?xml version="1.0" encoding="utf-8"?>
<p:tagLst xmlns:p="http://schemas.openxmlformats.org/presentationml/2006/main">
  <p:tag name="PA" val="v5.2.11"/>
  <p:tag name="RESOURCELIBID_ANIM" val="437"/>
</p:tagLst>
</file>

<file path=ppt/tags/tag8.xml><?xml version="1.0" encoding="utf-8"?>
<p:tagLst xmlns:p="http://schemas.openxmlformats.org/presentationml/2006/main">
  <p:tag name="PA" val="v5.2.11"/>
  <p:tag name="RESOURCELIBID_ANIM" val="441"/>
</p:tagLst>
</file>

<file path=ppt/tags/tag9.xml><?xml version="1.0" encoding="utf-8"?>
<p:tagLst xmlns:p="http://schemas.openxmlformats.org/presentationml/2006/main">
  <p:tag name="PA" val="v5.2.11"/>
  <p:tag name="RESOURCELIBID_ANIM" val="445"/>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637423451116704221</Template>
  <TotalTime>0</TotalTime>
  <Words>4979</Words>
  <Application>WPS 演示</Application>
  <PresentationFormat>宽屏</PresentationFormat>
  <Paragraphs>439</Paragraphs>
  <Slides>24</Slides>
  <Notes>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24</vt:i4>
      </vt:variant>
    </vt:vector>
  </HeadingPairs>
  <TitlesOfParts>
    <vt:vector size="39" baseType="lpstr">
      <vt:lpstr>Arial</vt:lpstr>
      <vt:lpstr>宋体</vt:lpstr>
      <vt:lpstr>Wingdings</vt:lpstr>
      <vt:lpstr>微软雅黑</vt:lpstr>
      <vt:lpstr>Arial</vt:lpstr>
      <vt:lpstr>Lato Light</vt:lpstr>
      <vt:lpstr>Segoe Print</vt:lpstr>
      <vt:lpstr>等线</vt:lpstr>
      <vt:lpstr>Arial Unicode MS</vt:lpstr>
      <vt:lpstr>Lato Regular</vt:lpstr>
      <vt:lpstr>Open Sans</vt:lpstr>
      <vt:lpstr>等线 Light</vt:lpstr>
      <vt:lpstr>Calibri</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智慧城市</dc:title>
  <dc:creator>第一PPT</dc:creator>
  <cp:keywords>www.1ppt.com</cp:keywords>
  <dc:description>www.1ppt.com</dc:description>
  <cp:lastModifiedBy>十二</cp:lastModifiedBy>
  <cp:revision>32</cp:revision>
  <dcterms:created xsi:type="dcterms:W3CDTF">2020-11-30T06:27:00Z</dcterms:created>
  <dcterms:modified xsi:type="dcterms:W3CDTF">2024-01-17T05:31:47Z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33B8CBFFDADC45AD854AB74BC1E56C4A_12</vt:lpwstr>
  </property>
  <property fmtid="{D5CDD505-2E9C-101B-9397-08002B2CF9AE}" pid="3" name="KSOProductBuildVer">
    <vt:lpwstr>2052-12.1.0.16120</vt:lpwstr>
  </property>
</Properties>
</file>