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5" r:id="rId3"/>
  </p:sldMasterIdLst>
  <p:notesMasterIdLst>
    <p:notesMasterId r:id="rId5"/>
  </p:notesMasterIdLst>
  <p:sldIdLst>
    <p:sldId id="407" r:id="rId4"/>
    <p:sldId id="383" r:id="rId6"/>
    <p:sldId id="400" r:id="rId7"/>
    <p:sldId id="275" r:id="rId8"/>
    <p:sldId id="300" r:id="rId9"/>
    <p:sldId id="394" r:id="rId10"/>
    <p:sldId id="391" r:id="rId11"/>
    <p:sldId id="389" r:id="rId12"/>
    <p:sldId id="390" r:id="rId13"/>
    <p:sldId id="401" r:id="rId14"/>
    <p:sldId id="398" r:id="rId15"/>
    <p:sldId id="388" r:id="rId16"/>
    <p:sldId id="392" r:id="rId17"/>
    <p:sldId id="393" r:id="rId18"/>
    <p:sldId id="396" r:id="rId19"/>
    <p:sldId id="397" r:id="rId20"/>
    <p:sldId id="261" r:id="rId21"/>
    <p:sldId id="402" r:id="rId22"/>
    <p:sldId id="395" r:id="rId23"/>
    <p:sldId id="369" r:id="rId24"/>
    <p:sldId id="323" r:id="rId25"/>
    <p:sldId id="327" r:id="rId26"/>
    <p:sldId id="316" r:id="rId27"/>
    <p:sldId id="320" r:id="rId28"/>
    <p:sldId id="403" r:id="rId29"/>
    <p:sldId id="332" r:id="rId30"/>
    <p:sldId id="321" r:id="rId31"/>
    <p:sldId id="256" r:id="rId32"/>
    <p:sldId id="347" r:id="rId33"/>
    <p:sldId id="322" r:id="rId34"/>
    <p:sldId id="404" r:id="rId35"/>
    <p:sldId id="399" r:id="rId36"/>
  </p:sldIdLst>
  <p:sldSz cx="12192000" cy="6858000"/>
  <p:notesSz cx="6858000" cy="9144000"/>
  <p:custDataLst>
    <p:tags r:id="rId40"/>
  </p:custDataLst>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EEF"/>
    <a:srgbClr val="328FC1"/>
    <a:srgbClr val="03235A"/>
    <a:srgbClr val="1D3A77"/>
    <a:srgbClr val="0B111E"/>
    <a:srgbClr val="172447"/>
    <a:srgbClr val="070E2A"/>
    <a:srgbClr val="2378C2"/>
    <a:srgbClr val="042548"/>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12" autoAdjust="0"/>
    <p:restoredTop sz="94660"/>
  </p:normalViewPr>
  <p:slideViewPr>
    <p:cSldViewPr>
      <p:cViewPr varScale="1">
        <p:scale>
          <a:sx n="106" d="100"/>
          <a:sy n="106" d="100"/>
        </p:scale>
        <p:origin x="-396" y="-84"/>
      </p:cViewPr>
      <p:guideLst>
        <p:guide orient="horz" pos="2160"/>
        <p:guide pos="3840"/>
      </p:guideLst>
    </p:cSldViewPr>
  </p:slideViewPr>
  <p:notesTextViewPr>
    <p:cViewPr>
      <p:scale>
        <a:sx n="1" d="1"/>
        <a:sy n="1" d="1"/>
      </p:scale>
      <p:origin x="0" y="0"/>
    </p:cViewPr>
  </p:notesTextViewPr>
  <p:sorterViewPr>
    <p:cViewPr>
      <p:scale>
        <a:sx n="40" d="100"/>
        <a:sy n="4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0" Type="http://schemas.openxmlformats.org/officeDocument/2006/relationships/tags" Target="tags/tag1.xml"/><Relationship Id="rId4" Type="http://schemas.openxmlformats.org/officeDocument/2006/relationships/slide" Target="slides/slide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6E3CDE-72A8-4BCE-8D8E-0AD93353D27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9A83835-5FA0-4497-8FBE-4A089E5F9A3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C3A2625-46BF-4535-83C7-C81D7D1D219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C3A2625-46BF-4535-83C7-C81D7D1D219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E8B162C-D432-4F19-B2D2-FFE1BAA8BE6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p:txBody>
          <a:bodyPr/>
          <a:lstStyle/>
          <a:p>
            <a:fld id="{894DC094-1010-4D44-9B73-7A2CC43AC372}" type="slidenum">
              <a:rPr lang="zh-CN" altLang="en-US" smtClean="0"/>
            </a:fld>
            <a:endParaRPr lang="zh-CN" altLang="en-US"/>
          </a:p>
        </p:txBody>
      </p:sp>
      <p:pic>
        <p:nvPicPr>
          <p:cNvPr id="6" name="图片 5"/>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A7C601C-FD21-434A-A486-83A55A8B2E32}" type="datetimeFigureOut">
              <a:rPr lang="zh-CN" altLang="en-US" smtClean="0"/>
            </a:fld>
            <a:endParaRPr lang="zh-CN" altLang="en-US"/>
          </a:p>
        </p:txBody>
      </p:sp>
      <p:sp>
        <p:nvSpPr>
          <p:cNvPr id="4" name="灯片编号占位符 3"/>
          <p:cNvSpPr>
            <a:spLocks noGrp="1"/>
          </p:cNvSpPr>
          <p:nvPr>
            <p:ph type="sldNum" sz="quarter" idx="11"/>
          </p:nvPr>
        </p:nvSpPr>
        <p:spPr/>
        <p:txBody>
          <a:bodyPr/>
          <a:lstStyle/>
          <a:p>
            <a:fld id="{BAEC3CBB-3DD3-44D7-A6CB-12C5A9732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A7C601C-FD21-434A-A486-83A55A8B2E32}" type="datetimeFigureOut">
              <a:rPr lang="zh-CN" altLang="en-US" smtClean="0"/>
            </a:fld>
            <a:endParaRPr lang="zh-CN" altLang="en-US"/>
          </a:p>
        </p:txBody>
      </p:sp>
      <p:sp>
        <p:nvSpPr>
          <p:cNvPr id="4" name="灯片编号占位符 3"/>
          <p:cNvSpPr>
            <a:spLocks noGrp="1"/>
          </p:cNvSpPr>
          <p:nvPr>
            <p:ph type="sldNum" sz="quarter" idx="11"/>
          </p:nvPr>
        </p:nvSpPr>
        <p:spPr/>
        <p:txBody>
          <a:bodyPr/>
          <a:lstStyle/>
          <a:p>
            <a:fld id="{BAEC3CBB-3DD3-44D7-A6CB-12C5A9732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A7C601C-FD21-434A-A486-83A55A8B2E32}" type="datetimeFigureOut">
              <a:rPr lang="zh-CN" altLang="en-US" smtClean="0"/>
            </a:fld>
            <a:endParaRPr lang="zh-CN" altLang="en-US"/>
          </a:p>
        </p:txBody>
      </p:sp>
      <p:sp>
        <p:nvSpPr>
          <p:cNvPr id="4" name="灯片编号占位符 3"/>
          <p:cNvSpPr>
            <a:spLocks noGrp="1"/>
          </p:cNvSpPr>
          <p:nvPr>
            <p:ph type="sldNum" sz="quarter" idx="11"/>
          </p:nvPr>
        </p:nvSpPr>
        <p:spPr/>
        <p:txBody>
          <a:bodyPr/>
          <a:lstStyle/>
          <a:p>
            <a:fld id="{BAEC3CBB-3DD3-44D7-A6CB-12C5A9732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A7C601C-FD21-434A-A486-83A55A8B2E32}" type="datetimeFigureOut">
              <a:rPr lang="zh-CN" altLang="en-US" smtClean="0"/>
            </a:fld>
            <a:endParaRPr lang="zh-CN" altLang="en-US"/>
          </a:p>
        </p:txBody>
      </p:sp>
      <p:sp>
        <p:nvSpPr>
          <p:cNvPr id="4" name="灯片编号占位符 3"/>
          <p:cNvSpPr>
            <a:spLocks noGrp="1"/>
          </p:cNvSpPr>
          <p:nvPr>
            <p:ph type="sldNum" sz="quarter" idx="11"/>
          </p:nvPr>
        </p:nvSpPr>
        <p:spPr/>
        <p:txBody>
          <a:bodyPr/>
          <a:lstStyle/>
          <a:p>
            <a:fld id="{BAEC3CBB-3DD3-44D7-A6CB-12C5A9732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A7C601C-FD21-434A-A486-83A55A8B2E32}" type="datetimeFigureOut">
              <a:rPr lang="zh-CN" altLang="en-US" smtClean="0"/>
            </a:fld>
            <a:endParaRPr lang="zh-CN" altLang="en-US"/>
          </a:p>
        </p:txBody>
      </p:sp>
      <p:sp>
        <p:nvSpPr>
          <p:cNvPr id="4" name="灯片编号占位符 3"/>
          <p:cNvSpPr>
            <a:spLocks noGrp="1"/>
          </p:cNvSpPr>
          <p:nvPr>
            <p:ph type="sldNum" sz="quarter" idx="11"/>
          </p:nvPr>
        </p:nvSpPr>
        <p:spPr/>
        <p:txBody>
          <a:bodyPr/>
          <a:lstStyle/>
          <a:p>
            <a:fld id="{BAEC3CBB-3DD3-44D7-A6CB-12C5A9732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A7C601C-FD21-434A-A486-83A55A8B2E32}" type="datetimeFigureOut">
              <a:rPr lang="zh-CN" altLang="en-US" smtClean="0"/>
            </a:fld>
            <a:endParaRPr lang="zh-CN" altLang="en-US"/>
          </a:p>
        </p:txBody>
      </p:sp>
      <p:sp>
        <p:nvSpPr>
          <p:cNvPr id="4" name="灯片编号占位符 3"/>
          <p:cNvSpPr>
            <a:spLocks noGrp="1"/>
          </p:cNvSpPr>
          <p:nvPr>
            <p:ph type="sldNum" sz="quarter" idx="11"/>
          </p:nvPr>
        </p:nvSpPr>
        <p:spPr/>
        <p:txBody>
          <a:bodyPr/>
          <a:lstStyle/>
          <a:p>
            <a:fld id="{BAEC3CBB-3DD3-44D7-A6CB-12C5A9732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A7C601C-FD21-434A-A486-83A55A8B2E32}" type="datetimeFigureOut">
              <a:rPr lang="zh-CN" altLang="en-US" smtClean="0"/>
            </a:fld>
            <a:endParaRPr lang="zh-CN" altLang="en-US"/>
          </a:p>
        </p:txBody>
      </p:sp>
      <p:sp>
        <p:nvSpPr>
          <p:cNvPr id="4" name="灯片编号占位符 3"/>
          <p:cNvSpPr>
            <a:spLocks noGrp="1"/>
          </p:cNvSpPr>
          <p:nvPr>
            <p:ph type="sldNum" sz="quarter" idx="11"/>
          </p:nvPr>
        </p:nvSpPr>
        <p:spPr/>
        <p:txBody>
          <a:bodyPr/>
          <a:lstStyle/>
          <a:p>
            <a:fld id="{BAEC3CBB-3DD3-44D7-A6CB-12C5A9732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A7C601C-FD21-434A-A486-83A55A8B2E32}" type="datetimeFigureOut">
              <a:rPr lang="zh-CN" altLang="en-US" smtClean="0"/>
            </a:fld>
            <a:endParaRPr lang="zh-CN" altLang="en-US"/>
          </a:p>
        </p:txBody>
      </p:sp>
      <p:sp>
        <p:nvSpPr>
          <p:cNvPr id="4" name="灯片编号占位符 3"/>
          <p:cNvSpPr>
            <a:spLocks noGrp="1"/>
          </p:cNvSpPr>
          <p:nvPr>
            <p:ph type="sldNum" sz="quarter" idx="11"/>
          </p:nvPr>
        </p:nvSpPr>
        <p:spPr/>
        <p:txBody>
          <a:bodyPr/>
          <a:lstStyle/>
          <a:p>
            <a:fld id="{BAEC3CBB-3DD3-44D7-A6CB-12C5A9732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A7C601C-FD21-434A-A486-83A55A8B2E32}" type="datetimeFigureOut">
              <a:rPr lang="zh-CN" altLang="en-US" smtClean="0"/>
            </a:fld>
            <a:endParaRPr lang="zh-CN" altLang="en-US"/>
          </a:p>
        </p:txBody>
      </p:sp>
      <p:sp>
        <p:nvSpPr>
          <p:cNvPr id="4" name="灯片编号占位符 3"/>
          <p:cNvSpPr>
            <a:spLocks noGrp="1"/>
          </p:cNvSpPr>
          <p:nvPr>
            <p:ph type="sldNum" sz="quarter" idx="11"/>
          </p:nvPr>
        </p:nvSpPr>
        <p:spPr/>
        <p:txBody>
          <a:bodyPr/>
          <a:lstStyle/>
          <a:p>
            <a:fld id="{BAEC3CBB-3DD3-44D7-A6CB-12C5A9732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A7C601C-FD21-434A-A486-83A55A8B2E32}" type="datetimeFigureOut">
              <a:rPr lang="zh-CN" altLang="en-US" smtClean="0"/>
            </a:fld>
            <a:endParaRPr lang="zh-CN" altLang="en-US"/>
          </a:p>
        </p:txBody>
      </p:sp>
      <p:sp>
        <p:nvSpPr>
          <p:cNvPr id="4" name="灯片编号占位符 3"/>
          <p:cNvSpPr>
            <a:spLocks noGrp="1"/>
          </p:cNvSpPr>
          <p:nvPr>
            <p:ph type="sldNum" sz="quarter" idx="11"/>
          </p:nvPr>
        </p:nvSpPr>
        <p:spPr/>
        <p:txBody>
          <a:bodyPr/>
          <a:lstStyle/>
          <a:p>
            <a:fld id="{BAEC3CBB-3DD3-44D7-A6CB-12C5A9732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E8B162C-D432-4F19-B2D2-FFE1BAA8BE6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p:txBody>
          <a:bodyPr/>
          <a:lstStyle/>
          <a:p>
            <a:fld id="{894DC094-1010-4D44-9B73-7A2CC43AC372}" type="slidenum">
              <a:rPr lang="zh-CN" altLang="en-US" smtClean="0"/>
            </a:fld>
            <a:endParaRPr lang="zh-CN" altLang="en-US"/>
          </a:p>
        </p:txBody>
      </p:sp>
      <p:pic>
        <p:nvPicPr>
          <p:cNvPr id="6" name="图片 5"/>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A7C601C-FD21-434A-A486-83A55A8B2E32}" type="datetimeFigureOut">
              <a:rPr lang="zh-CN" altLang="en-US" smtClean="0"/>
            </a:fld>
            <a:endParaRPr lang="zh-CN" altLang="en-US"/>
          </a:p>
        </p:txBody>
      </p:sp>
      <p:sp>
        <p:nvSpPr>
          <p:cNvPr id="4" name="灯片编号占位符 3"/>
          <p:cNvSpPr>
            <a:spLocks noGrp="1"/>
          </p:cNvSpPr>
          <p:nvPr>
            <p:ph type="sldNum" sz="quarter" idx="11"/>
          </p:nvPr>
        </p:nvSpPr>
        <p:spPr/>
        <p:txBody>
          <a:bodyPr/>
          <a:lstStyle/>
          <a:p>
            <a:fld id="{BAEC3CBB-3DD3-44D7-A6CB-12C5A9732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A7C601C-FD21-434A-A486-83A55A8B2E32}" type="datetimeFigureOut">
              <a:rPr lang="zh-CN" altLang="en-US" smtClean="0"/>
            </a:fld>
            <a:endParaRPr lang="zh-CN" altLang="en-US"/>
          </a:p>
        </p:txBody>
      </p:sp>
      <p:sp>
        <p:nvSpPr>
          <p:cNvPr id="4" name="灯片编号占位符 3"/>
          <p:cNvSpPr>
            <a:spLocks noGrp="1"/>
          </p:cNvSpPr>
          <p:nvPr>
            <p:ph type="sldNum" sz="quarter" idx="11"/>
          </p:nvPr>
        </p:nvSpPr>
        <p:spPr/>
        <p:txBody>
          <a:bodyPr/>
          <a:lstStyle/>
          <a:p>
            <a:fld id="{BAEC3CBB-3DD3-44D7-A6CB-12C5A9732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A7C601C-FD21-434A-A486-83A55A8B2E32}" type="datetimeFigureOut">
              <a:rPr lang="zh-CN" altLang="en-US" smtClean="0"/>
            </a:fld>
            <a:endParaRPr lang="zh-CN" altLang="en-US"/>
          </a:p>
        </p:txBody>
      </p:sp>
      <p:sp>
        <p:nvSpPr>
          <p:cNvPr id="4" name="灯片编号占位符 3"/>
          <p:cNvSpPr>
            <a:spLocks noGrp="1"/>
          </p:cNvSpPr>
          <p:nvPr>
            <p:ph type="sldNum" sz="quarter" idx="11"/>
          </p:nvPr>
        </p:nvSpPr>
        <p:spPr/>
        <p:txBody>
          <a:bodyPr/>
          <a:lstStyle/>
          <a:p>
            <a:fld id="{BAEC3CBB-3DD3-44D7-A6CB-12C5A9732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A7C601C-FD21-434A-A486-83A55A8B2E32}" type="datetimeFigureOut">
              <a:rPr lang="zh-CN" altLang="en-US" smtClean="0"/>
            </a:fld>
            <a:endParaRPr lang="zh-CN" altLang="en-US"/>
          </a:p>
        </p:txBody>
      </p:sp>
      <p:sp>
        <p:nvSpPr>
          <p:cNvPr id="4" name="灯片编号占位符 3"/>
          <p:cNvSpPr>
            <a:spLocks noGrp="1"/>
          </p:cNvSpPr>
          <p:nvPr>
            <p:ph type="sldNum" sz="quarter" idx="11"/>
          </p:nvPr>
        </p:nvSpPr>
        <p:spPr/>
        <p:txBody>
          <a:bodyPr/>
          <a:lstStyle/>
          <a:p>
            <a:fld id="{BAEC3CBB-3DD3-44D7-A6CB-12C5A9732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A7C601C-FD21-434A-A486-83A55A8B2E32}" type="datetimeFigureOut">
              <a:rPr lang="zh-CN" altLang="en-US" smtClean="0"/>
            </a:fld>
            <a:endParaRPr lang="zh-CN" altLang="en-US"/>
          </a:p>
        </p:txBody>
      </p:sp>
      <p:sp>
        <p:nvSpPr>
          <p:cNvPr id="4" name="灯片编号占位符 3"/>
          <p:cNvSpPr>
            <a:spLocks noGrp="1"/>
          </p:cNvSpPr>
          <p:nvPr>
            <p:ph type="sldNum" sz="quarter" idx="11"/>
          </p:nvPr>
        </p:nvSpPr>
        <p:spPr/>
        <p:txBody>
          <a:bodyPr/>
          <a:lstStyle/>
          <a:p>
            <a:fld id="{BAEC3CBB-3DD3-44D7-A6CB-12C5A9732C69}" type="slidenum">
              <a:rPr lang="zh-CN" altLang="en-US" smtClean="0"/>
            </a:fld>
            <a:endParaRPr lang="zh-CN" altLang="en-US"/>
          </a:p>
        </p:txBody>
      </p:sp>
      <p:sp>
        <p:nvSpPr>
          <p:cNvPr id="5" name="TextBox 4"/>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A7C601C-FD21-434A-A486-83A55A8B2E32}" type="datetimeFigureOut">
              <a:rPr lang="zh-CN" altLang="en-US" smtClean="0"/>
            </a:fld>
            <a:endParaRPr lang="zh-CN" altLang="en-US"/>
          </a:p>
        </p:txBody>
      </p:sp>
      <p:sp>
        <p:nvSpPr>
          <p:cNvPr id="4" name="灯片编号占位符 3"/>
          <p:cNvSpPr>
            <a:spLocks noGrp="1"/>
          </p:cNvSpPr>
          <p:nvPr>
            <p:ph type="sldNum" sz="quarter" idx="11"/>
          </p:nvPr>
        </p:nvSpPr>
        <p:spPr/>
        <p:txBody>
          <a:bodyPr/>
          <a:lstStyle/>
          <a:p>
            <a:fld id="{BAEC3CBB-3DD3-44D7-A6CB-12C5A9732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A7C601C-FD21-434A-A486-83A55A8B2E32}" type="datetimeFigureOut">
              <a:rPr lang="zh-CN" altLang="en-US" smtClean="0"/>
            </a:fld>
            <a:endParaRPr lang="zh-CN" altLang="en-US"/>
          </a:p>
        </p:txBody>
      </p:sp>
      <p:sp>
        <p:nvSpPr>
          <p:cNvPr id="4" name="灯片编号占位符 3"/>
          <p:cNvSpPr>
            <a:spLocks noGrp="1"/>
          </p:cNvSpPr>
          <p:nvPr>
            <p:ph type="sldNum" sz="quarter" idx="11"/>
          </p:nvPr>
        </p:nvSpPr>
        <p:spPr/>
        <p:txBody>
          <a:bodyPr/>
          <a:lstStyle/>
          <a:p>
            <a:fld id="{BAEC3CBB-3DD3-44D7-A6CB-12C5A9732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pPr defTabSz="914400"/>
            <a:fld id="{2E3AAC11-D570-4EA9-AFC0-30FB72BA45EB}" type="datetimeFigureOut">
              <a:rPr lang="zh-CN" altLang="en-US" sz="1800" smtClean="0">
                <a:solidFill>
                  <a:prstClr val="black"/>
                </a:solidFill>
              </a:rPr>
            </a:fld>
            <a:endParaRPr lang="zh-CN" altLang="en-US" sz="1800">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pPr defTabSz="914400"/>
            <a:endParaRPr lang="zh-CN" altLang="en-US" sz="1800">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pPr defTabSz="914400"/>
            <a:fld id="{55ECCFAA-F4FB-487C-9F1E-C8836D0C3DC9}" type="slidenum">
              <a:rPr lang="zh-CN" altLang="en-US" sz="1800" smtClean="0">
                <a:solidFill>
                  <a:prstClr val="black"/>
                </a:solidFill>
              </a:rPr>
            </a:fld>
            <a:endParaRPr lang="zh-CN" altLang="en-US" sz="1800">
              <a:solidFill>
                <a:prstClr val="black"/>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pPr defTabSz="914400"/>
            <a:fld id="{2E3AAC11-D570-4EA9-AFC0-30FB72BA45EB}" type="datetimeFigureOut">
              <a:rPr lang="zh-CN" altLang="en-US" sz="1800" smtClean="0">
                <a:solidFill>
                  <a:prstClr val="black"/>
                </a:solidFill>
              </a:rPr>
            </a:fld>
            <a:endParaRPr lang="zh-CN" altLang="en-US" sz="1800">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pPr defTabSz="914400"/>
            <a:endParaRPr lang="zh-CN" altLang="en-US" sz="1800">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pPr defTabSz="914400"/>
            <a:fld id="{55ECCFAA-F4FB-487C-9F1E-C8836D0C3DC9}" type="slidenum">
              <a:rPr lang="zh-CN" altLang="en-US" sz="1800" smtClean="0">
                <a:solidFill>
                  <a:prstClr val="black"/>
                </a:solidFill>
              </a:rPr>
            </a:fld>
            <a:endParaRPr lang="zh-CN" altLang="en-US" sz="1800">
              <a:solidFill>
                <a:prstClr val="black"/>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E8B162C-D432-4F19-B2D2-FFE1BAA8BE6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p:txBody>
          <a:bodyPr/>
          <a:lstStyle/>
          <a:p>
            <a:fld id="{894DC094-1010-4D44-9B73-7A2CC43AC372}" type="slidenum">
              <a:rPr lang="zh-CN" altLang="en-US" smtClean="0"/>
            </a:fld>
            <a:endParaRPr lang="zh-CN" altLang="en-US"/>
          </a:p>
        </p:txBody>
      </p:sp>
      <p:pic>
        <p:nvPicPr>
          <p:cNvPr id="6" name="图片 5"/>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E8B162C-D432-4F19-B2D2-FFE1BAA8BE6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p:txBody>
          <a:bodyPr/>
          <a:lstStyle/>
          <a:p>
            <a:fld id="{894DC094-1010-4D44-9B73-7A2CC43AC372}" type="slidenum">
              <a:rPr lang="zh-CN" altLang="en-US" smtClean="0"/>
            </a:fld>
            <a:endParaRPr lang="zh-CN" altLang="en-US"/>
          </a:p>
        </p:txBody>
      </p:sp>
      <p:pic>
        <p:nvPicPr>
          <p:cNvPr id="5" name="图片 4"/>
          <p:cNvPicPr>
            <a:picLocks noChangeAspect="1"/>
          </p:cNvPicPr>
          <p:nvPr userDrawn="1"/>
        </p:nvPicPr>
        <p:blipFill rotWithShape="1">
          <a:blip r:embed="rId2" cstate="screen"/>
          <a:srcRect/>
          <a:stretch>
            <a:fillRect/>
          </a:stretch>
        </p:blipFill>
        <p:spPr>
          <a:xfrm>
            <a:off x="-3672" y="-331544"/>
            <a:ext cx="12199343" cy="718954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A7C601C-FD21-434A-A486-83A55A8B2E32}" type="datetimeFigureOut">
              <a:rPr lang="zh-CN" altLang="en-US" smtClean="0"/>
            </a:fld>
            <a:endParaRPr lang="zh-CN" altLang="en-US"/>
          </a:p>
        </p:txBody>
      </p:sp>
      <p:sp>
        <p:nvSpPr>
          <p:cNvPr id="4" name="灯片编号占位符 3"/>
          <p:cNvSpPr>
            <a:spLocks noGrp="1"/>
          </p:cNvSpPr>
          <p:nvPr>
            <p:ph type="sldNum" sz="quarter" idx="11"/>
          </p:nvPr>
        </p:nvSpPr>
        <p:spPr/>
        <p:txBody>
          <a:bodyPr/>
          <a:lstStyle/>
          <a:p>
            <a:fld id="{BAEC3CBB-3DD3-44D7-A6CB-12C5A9732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A7C601C-FD21-434A-A486-83A55A8B2E32}" type="datetimeFigureOut">
              <a:rPr lang="zh-CN" altLang="en-US" smtClean="0"/>
            </a:fld>
            <a:endParaRPr lang="zh-CN" altLang="en-US"/>
          </a:p>
        </p:txBody>
      </p:sp>
      <p:sp>
        <p:nvSpPr>
          <p:cNvPr id="4" name="灯片编号占位符 3"/>
          <p:cNvSpPr>
            <a:spLocks noGrp="1"/>
          </p:cNvSpPr>
          <p:nvPr>
            <p:ph type="sldNum" sz="quarter" idx="11"/>
          </p:nvPr>
        </p:nvSpPr>
        <p:spPr/>
        <p:txBody>
          <a:bodyPr/>
          <a:lstStyle/>
          <a:p>
            <a:fld id="{BAEC3CBB-3DD3-44D7-A6CB-12C5A9732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A7C601C-FD21-434A-A486-83A55A8B2E32}" type="datetimeFigureOut">
              <a:rPr lang="zh-CN" altLang="en-US" smtClean="0"/>
            </a:fld>
            <a:endParaRPr lang="zh-CN" altLang="en-US"/>
          </a:p>
        </p:txBody>
      </p:sp>
      <p:sp>
        <p:nvSpPr>
          <p:cNvPr id="4" name="灯片编号占位符 3"/>
          <p:cNvSpPr>
            <a:spLocks noGrp="1"/>
          </p:cNvSpPr>
          <p:nvPr>
            <p:ph type="sldNum" sz="quarter" idx="11"/>
          </p:nvPr>
        </p:nvSpPr>
        <p:spPr/>
        <p:txBody>
          <a:bodyPr/>
          <a:lstStyle/>
          <a:p>
            <a:fld id="{BAEC3CBB-3DD3-44D7-A6CB-12C5A9732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A7C601C-FD21-434A-A486-83A55A8B2E32}" type="datetimeFigureOut">
              <a:rPr lang="zh-CN" altLang="en-US" smtClean="0"/>
            </a:fld>
            <a:endParaRPr lang="zh-CN" altLang="en-US"/>
          </a:p>
        </p:txBody>
      </p:sp>
      <p:sp>
        <p:nvSpPr>
          <p:cNvPr id="4" name="灯片编号占位符 3"/>
          <p:cNvSpPr>
            <a:spLocks noGrp="1"/>
          </p:cNvSpPr>
          <p:nvPr>
            <p:ph type="sldNum" sz="quarter" idx="11"/>
          </p:nvPr>
        </p:nvSpPr>
        <p:spPr/>
        <p:txBody>
          <a:bodyPr/>
          <a:lstStyle/>
          <a:p>
            <a:fld id="{BAEC3CBB-3DD3-44D7-A6CB-12C5A9732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A7C601C-FD21-434A-A486-83A55A8B2E32}" type="datetimeFigureOut">
              <a:rPr lang="zh-CN" altLang="en-US" smtClean="0"/>
            </a:fld>
            <a:endParaRPr lang="zh-CN" altLang="en-US"/>
          </a:p>
        </p:txBody>
      </p:sp>
      <p:sp>
        <p:nvSpPr>
          <p:cNvPr id="4" name="灯片编号占位符 3"/>
          <p:cNvSpPr>
            <a:spLocks noGrp="1"/>
          </p:cNvSpPr>
          <p:nvPr>
            <p:ph type="sldNum" sz="quarter" idx="11"/>
          </p:nvPr>
        </p:nvSpPr>
        <p:spPr/>
        <p:txBody>
          <a:bodyPr/>
          <a:lstStyle/>
          <a:p>
            <a:fld id="{BAEC3CBB-3DD3-44D7-A6CB-12C5A9732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7" Type="http://schemas.openxmlformats.org/officeDocument/2006/relationships/theme" Target="../theme/theme1.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9A7C601C-FD21-434A-A486-83A55A8B2E32}" type="datetimeFigureOut">
              <a:rPr lang="zh-CN" altLang="en-US" smtClean="0"/>
            </a:fld>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BAEC3CBB-3DD3-44D7-A6CB-12C5A9732C6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Lst>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par>
    </p:tnLst>
  </p:timing>
  <p:txStyles>
    <p:titleStyle>
      <a:lvl1pPr algn="ctr" defTabSz="1218565"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image" Target="../media/image10.png"/><Relationship Id="rId7" Type="http://schemas.microsoft.com/office/2007/relationships/media" Target="../media/media1.mp3"/><Relationship Id="rId6" Type="http://schemas.openxmlformats.org/officeDocument/2006/relationships/audio" Target="../media/media1.mp3"/><Relationship Id="rId5" Type="http://schemas.microsoft.com/office/2007/relationships/hdphoto" Target="../media/image9.wdp"/><Relationship Id="rId4" Type="http://schemas.openxmlformats.org/officeDocument/2006/relationships/image" Target="../media/image8.png"/><Relationship Id="rId3" Type="http://schemas.openxmlformats.org/officeDocument/2006/relationships/image" Target="../media/image7.jpeg"/><Relationship Id="rId2" Type="http://schemas.openxmlformats.org/officeDocument/2006/relationships/image" Target="../media/image6.png"/><Relationship Id="rId11" Type="http://schemas.openxmlformats.org/officeDocument/2006/relationships/notesSlide" Target="../notesSlides/notesSlide1.xml"/><Relationship Id="rId10" Type="http://schemas.openxmlformats.org/officeDocument/2006/relationships/slideLayout" Target="../slideLayouts/slideLayout1.xml"/><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image" Target="../media/image7.jpeg"/><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4.xml"/><Relationship Id="rId2" Type="http://schemas.openxmlformats.org/officeDocument/2006/relationships/image" Target="../media/image18.jpeg"/><Relationship Id="rId1" Type="http://schemas.openxmlformats.org/officeDocument/2006/relationships/image" Target="../media/image7.jpe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4.xml"/><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7.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image" Target="../media/image7.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image" Target="../media/image7.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image" Target="../media/image7.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image" Target="../media/image7.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4.xml"/><Relationship Id="rId2" Type="http://schemas.openxmlformats.org/officeDocument/2006/relationships/image" Target="../media/image7.jpeg"/><Relationship Id="rId1" Type="http://schemas.openxmlformats.org/officeDocument/2006/relationships/image" Target="../media/image22.jpe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3.xml"/><Relationship Id="rId2" Type="http://schemas.openxmlformats.org/officeDocument/2006/relationships/image" Target="../media/image7.jpeg"/><Relationship Id="rId1"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7.jpeg"/><Relationship Id="rId2" Type="http://schemas.openxmlformats.org/officeDocument/2006/relationships/image" Target="../media/image13.png"/><Relationship Id="rId1"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image" Target="../media/image7.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image" Target="../media/image7.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4.xml"/><Relationship Id="rId2" Type="http://schemas.openxmlformats.org/officeDocument/2006/relationships/image" Target="../media/image7.jpeg"/><Relationship Id="rId1" Type="http://schemas.openxmlformats.org/officeDocument/2006/relationships/image" Target="../media/image23.jpeg"/></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4.xml"/><Relationship Id="rId4" Type="http://schemas.openxmlformats.org/officeDocument/2006/relationships/image" Target="../media/image7.jpeg"/><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4.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image" Target="../media/image7.jpe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3.xml"/><Relationship Id="rId2" Type="http://schemas.openxmlformats.org/officeDocument/2006/relationships/image" Target="../media/image7.jpeg"/><Relationship Id="rId1" Type="http://schemas.openxmlformats.org/officeDocument/2006/relationships/image" Target="../media/image14.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4.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7.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image" Target="../media/image7.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image" Target="../media/image7.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image" Target="../media/image7.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image" Target="../media/image7.jpeg"/><Relationship Id="rId1"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image" Target="../media/image7.jpe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4.xml"/><Relationship Id="rId2" Type="http://schemas.openxmlformats.org/officeDocument/2006/relationships/image" Target="../media/image7.jpeg"/><Relationship Id="rId1" Type="http://schemas.openxmlformats.org/officeDocument/2006/relationships/image" Target="../media/image29.jpeg"/></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1.xml"/><Relationship Id="rId4" Type="http://schemas.openxmlformats.org/officeDocument/2006/relationships/image" Target="../media/image7.jpeg"/><Relationship Id="rId3" Type="http://schemas.openxmlformats.org/officeDocument/2006/relationships/image" Target="../media/image30.png"/><Relationship Id="rId2" Type="http://schemas.openxmlformats.org/officeDocument/2006/relationships/image" Target="../media/image5.png"/><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4.xml"/><Relationship Id="rId3" Type="http://schemas.openxmlformats.org/officeDocument/2006/relationships/image" Target="../media/image7.jpeg"/><Relationship Id="rId2" Type="http://schemas.openxmlformats.org/officeDocument/2006/relationships/image" Target="../media/image16.jpeg"/><Relationship Id="rId1" Type="http://schemas.openxmlformats.org/officeDocument/2006/relationships/image" Target="../media/image15.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4.xml"/><Relationship Id="rId2" Type="http://schemas.openxmlformats.org/officeDocument/2006/relationships/image" Target="../media/image7.jpeg"/><Relationship Id="rId1"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stretch>
            <a:fillRect/>
          </a:stretch>
        </p:blipFill>
        <p:spPr>
          <a:xfrm>
            <a:off x="-1115848" y="1125368"/>
            <a:ext cx="10248282" cy="5732632"/>
          </a:xfrm>
          <a:prstGeom prst="rect">
            <a:avLst/>
          </a:prstGeom>
        </p:spPr>
      </p:pic>
      <p:pic>
        <p:nvPicPr>
          <p:cNvPr id="20" name="图片 19"/>
          <p:cNvPicPr>
            <a:picLocks noChangeAspect="1"/>
          </p:cNvPicPr>
          <p:nvPr/>
        </p:nvPicPr>
        <p:blipFill>
          <a:blip r:embed="rId2" cstate="print"/>
          <a:stretch>
            <a:fillRect/>
          </a:stretch>
        </p:blipFill>
        <p:spPr>
          <a:xfrm>
            <a:off x="68156" y="2714169"/>
            <a:ext cx="12180546" cy="4399988"/>
          </a:xfrm>
          <a:prstGeom prst="rect">
            <a:avLst/>
          </a:prstGeom>
        </p:spPr>
      </p:pic>
      <p:grpSp>
        <p:nvGrpSpPr>
          <p:cNvPr id="2" name="组合 1"/>
          <p:cNvGrpSpPr/>
          <p:nvPr/>
        </p:nvGrpSpPr>
        <p:grpSpPr>
          <a:xfrm>
            <a:off x="4310744" y="4492286"/>
            <a:ext cx="3570512" cy="452484"/>
            <a:chOff x="4310744" y="4420276"/>
            <a:chExt cx="3570512" cy="452484"/>
          </a:xfrm>
        </p:grpSpPr>
        <p:sp>
          <p:nvSpPr>
            <p:cNvPr id="18" name="圆角矩形 17"/>
            <p:cNvSpPr/>
            <p:nvPr/>
          </p:nvSpPr>
          <p:spPr>
            <a:xfrm>
              <a:off x="4310744" y="4420276"/>
              <a:ext cx="3570512" cy="375129"/>
            </a:xfrm>
            <a:prstGeom prst="roundRect">
              <a:avLst>
                <a:gd name="adj" fmla="val 50000"/>
              </a:avLst>
            </a:prstGeom>
            <a:no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44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9" name="矩形 17"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a:spLocks noChangeArrowheads="1"/>
            </p:cNvSpPr>
            <p:nvPr/>
          </p:nvSpPr>
          <p:spPr bwMode="auto">
            <a:xfrm>
              <a:off x="4513943" y="4473980"/>
              <a:ext cx="3164114"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sz="2000" b="1" spc="300" dirty="0" smtClean="0">
                  <a:blipFill>
                    <a:blip r:embed="rId3"/>
                    <a:stretch>
                      <a:fillRect/>
                    </a:stretch>
                  </a:blipFill>
                  <a:latin typeface="微软雅黑" panose="020B0503020204020204" pitchFamily="34" charset="-122"/>
                  <a:ea typeface="微软雅黑" panose="020B0503020204020204" pitchFamily="34" charset="-122"/>
                  <a:cs typeface="+mn-ea"/>
                  <a:sym typeface="微软雅黑" panose="020B0503020204020204" pitchFamily="34" charset="-122"/>
                </a:rPr>
                <a:t>XXXX</a:t>
              </a:r>
              <a:endParaRPr lang="en-US" sz="2000" b="1" spc="300" dirty="0" smtClean="0">
                <a:blipFill>
                  <a:blip r:embed="rId3"/>
                  <a:stretch>
                    <a:fillRect/>
                  </a:stretch>
                </a:blip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pic>
        <p:nvPicPr>
          <p:cNvPr id="21" name="图片 20"/>
          <p:cNvPicPr>
            <a:picLocks noChangeAspect="1"/>
          </p:cNvPicPr>
          <p:nvPr/>
        </p:nvPicPr>
        <p:blipFill>
          <a:blip r:embed="rId4" cstate="screen">
            <a:extLst>
              <a:ext uri="{BEBA8EAE-BF5A-486C-A8C5-ECC9F3942E4B}">
                <a14:imgProps xmlns:a14="http://schemas.microsoft.com/office/drawing/2010/main">
                  <a14:imgLayer r:embed="rId5">
                    <a14:imgEffect>
                      <a14:brightnessContrast bright="40000" contrast="40000"/>
                    </a14:imgEffect>
                  </a14:imgLayer>
                </a14:imgProps>
              </a:ext>
            </a:extLst>
          </a:blip>
          <a:stretch>
            <a:fillRect/>
          </a:stretch>
        </p:blipFill>
        <p:spPr>
          <a:xfrm>
            <a:off x="5132426" y="1720688"/>
            <a:ext cx="1927148" cy="1564296"/>
          </a:xfrm>
          <a:prstGeom prst="rect">
            <a:avLst/>
          </a:prstGeom>
        </p:spPr>
      </p:pic>
      <p:sp>
        <p:nvSpPr>
          <p:cNvPr id="22" name="矩形 17"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a:spLocks noChangeArrowheads="1"/>
          </p:cNvSpPr>
          <p:nvPr/>
        </p:nvSpPr>
        <p:spPr bwMode="auto">
          <a:xfrm>
            <a:off x="2558269" y="4067274"/>
            <a:ext cx="707546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b="1" dirty="0" smtClean="0">
                <a:solidFill>
                  <a:schemeClr val="accent1">
                    <a:lumMod val="40000"/>
                    <a:lumOff val="6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科技感 </a:t>
            </a:r>
            <a:r>
              <a:rPr lang="en-US" altLang="zh-CN" sz="1400" b="1" dirty="0" smtClean="0">
                <a:solidFill>
                  <a:schemeClr val="accent1">
                    <a:lumMod val="40000"/>
                    <a:lumOff val="6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zh-CN" altLang="en-US" sz="1400" b="1" dirty="0">
                <a:solidFill>
                  <a:schemeClr val="accent1">
                    <a:lumMod val="40000"/>
                    <a:lumOff val="6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信息化</a:t>
            </a:r>
            <a:r>
              <a:rPr lang="zh-CN" altLang="en-US" sz="1400" b="1" dirty="0" smtClean="0">
                <a:solidFill>
                  <a:schemeClr val="accent1">
                    <a:lumMod val="40000"/>
                    <a:lumOff val="6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sz="1400" b="1" dirty="0" smtClean="0">
                <a:solidFill>
                  <a:schemeClr val="accent1">
                    <a:lumMod val="40000"/>
                    <a:lumOff val="6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zh-CN" altLang="en-US" sz="1400" b="1" dirty="0" smtClean="0">
                <a:solidFill>
                  <a:schemeClr val="accent1">
                    <a:lumMod val="40000"/>
                    <a:lumOff val="6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云时代 </a:t>
            </a:r>
            <a:r>
              <a:rPr lang="en-US" altLang="zh-CN" sz="1400" b="1" dirty="0" smtClean="0">
                <a:solidFill>
                  <a:schemeClr val="accent1">
                    <a:lumMod val="40000"/>
                    <a:lumOff val="6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zh-CN" altLang="en-US" sz="1400" b="1" dirty="0" smtClean="0">
                <a:solidFill>
                  <a:schemeClr val="accent1">
                    <a:lumMod val="40000"/>
                    <a:lumOff val="6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云计算 </a:t>
            </a:r>
            <a:r>
              <a:rPr lang="en-US" altLang="zh-CN" sz="1400" b="1" dirty="0" smtClean="0">
                <a:solidFill>
                  <a:schemeClr val="accent1">
                    <a:lumMod val="40000"/>
                    <a:lumOff val="6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zh-CN" altLang="en-US" sz="1400" b="1" dirty="0" smtClean="0">
                <a:solidFill>
                  <a:schemeClr val="accent1">
                    <a:lumMod val="40000"/>
                    <a:lumOff val="6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互联网 </a:t>
            </a:r>
            <a:r>
              <a:rPr lang="en-US" altLang="zh-CN" sz="1400" b="1" dirty="0" smtClean="0">
                <a:solidFill>
                  <a:schemeClr val="accent1">
                    <a:lumMod val="40000"/>
                    <a:lumOff val="6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zh-CN" altLang="en-US" sz="1400" b="1" dirty="0" smtClean="0">
                <a:solidFill>
                  <a:schemeClr val="accent1">
                    <a:lumMod val="40000"/>
                    <a:lumOff val="6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大数据应用</a:t>
            </a:r>
            <a:endParaRPr lang="zh-CN" altLang="en-US" sz="1400" b="1" dirty="0">
              <a:solidFill>
                <a:schemeClr val="accent1">
                  <a:lumMod val="40000"/>
                  <a:lumOff val="6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4" name="科技风">
            <a:hlinkClick r:id="" action="ppaction://media"/>
          </p:cNvPr>
          <p:cNvPicPr>
            <a:picLocks noChangeAspect="1"/>
          </p:cNvPicPr>
          <p:nvPr>
            <a:audioFile r:link="rId6"/>
            <p:extLst>
              <p:ext uri="{DAA4B4D4-6D71-4841-9C94-3DE7FCFB9230}">
                <p14:media xmlns:p14="http://schemas.microsoft.com/office/powerpoint/2010/main" r:embed="rId7"/>
              </p:ext>
            </p:extLst>
          </p:nvPr>
        </p:nvPicPr>
        <p:blipFill>
          <a:blip r:embed="rId8"/>
          <a:stretch>
            <a:fillRect/>
          </a:stretch>
        </p:blipFill>
        <p:spPr>
          <a:xfrm>
            <a:off x="-830939" y="6553200"/>
            <a:ext cx="609600" cy="609600"/>
          </a:xfrm>
          <a:prstGeom prst="rect">
            <a:avLst/>
          </a:prstGeom>
        </p:spPr>
      </p:pic>
      <p:pic>
        <p:nvPicPr>
          <p:cNvPr id="23" name="图片 22"/>
          <p:cNvPicPr>
            <a:picLocks noChangeAspect="1"/>
          </p:cNvPicPr>
          <p:nvPr/>
        </p:nvPicPr>
        <p:blipFill>
          <a:blip r:embed="rId9" cstate="screen"/>
          <a:stretch>
            <a:fillRect/>
          </a:stretch>
        </p:blipFill>
        <p:spPr>
          <a:xfrm>
            <a:off x="3976914" y="2546114"/>
            <a:ext cx="4238172" cy="1530958"/>
          </a:xfrm>
          <a:prstGeom prst="rect">
            <a:avLst/>
          </a:prstGeom>
        </p:spPr>
      </p:pic>
      <p:sp>
        <p:nvSpPr>
          <p:cNvPr id="13" name="文本框 12"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2351584" y="3311593"/>
            <a:ext cx="7821976" cy="707886"/>
          </a:xfrm>
          <a:prstGeom prst="rect">
            <a:avLst/>
          </a:prstGeom>
          <a:noFill/>
        </p:spPr>
        <p:txBody>
          <a:bodyPr vert="horz" wrap="square" rtlCol="0">
            <a:spAutoFit/>
          </a:bodyPr>
          <a:lstStyle/>
          <a:p>
            <a:pPr algn="ctr"/>
            <a:r>
              <a:rPr lang="en-US" altLang="zh-CN" sz="4000" b="1" dirty="0">
                <a:blipFill>
                  <a:blip r:embed="rId3"/>
                  <a:stretch>
                    <a:fillRect/>
                  </a:stretch>
                </a:blipFill>
                <a:effectLst>
                  <a:outerShdw blurRad="673100" dist="38100" dir="5400000" algn="t"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BIG DATA ANALYTICS</a:t>
            </a:r>
            <a:endParaRPr lang="zh-CN" altLang="en-US" sz="4000" b="1" dirty="0">
              <a:blipFill>
                <a:blip r:embed="rId3"/>
                <a:stretch>
                  <a:fillRect/>
                </a:stretch>
              </a:blipFill>
              <a:effectLst>
                <a:outerShdw blurRad="673100" dist="38100" dir="5400000" algn="t"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par>
                                    <p:cTn id="7" presetID="14" presetClass="entr" presetSubtype="1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animEffect transition="in" filter="randombar(horizontal)">
                                          <p:cBhvr>
                                            <p:cTn id="9" dur="1000"/>
                                            <p:tgtEl>
                                              <p:spTgt spid="11"/>
                                            </p:tgtEl>
                                          </p:cBhvr>
                                        </p:animEffect>
                                      </p:childTnLst>
                                    </p:cTn>
                                  </p:par>
                                  <p:par>
                                    <p:cTn id="10" presetID="42" presetClass="entr" presetSubtype="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par>
                              <p:cTn id="15" fill="hold">
                                <p:stCondLst>
                                  <p:cond delay="0"/>
                                </p:stCondLst>
                                <p:childTnLst>
                                  <p:par>
                                    <p:cTn id="16" presetID="2" presetClass="entr" presetSubtype="2" accel="34000" fill="hold" grpId="0" nodeType="afterEffect" p14:presetBounceEnd="28000">
                                      <p:stCondLst>
                                        <p:cond delay="0"/>
                                      </p:stCondLst>
                                      <p:iterate type="lt">
                                        <p:tmPct val="10000"/>
                                      </p:iterate>
                                      <p:childTnLst>
                                        <p:set>
                                          <p:cBhvr>
                                            <p:cTn id="17" dur="1" fill="hold">
                                              <p:stCondLst>
                                                <p:cond delay="0"/>
                                              </p:stCondLst>
                                            </p:cTn>
                                            <p:tgtEl>
                                              <p:spTgt spid="13"/>
                                            </p:tgtEl>
                                            <p:attrNameLst>
                                              <p:attrName>style.visibility</p:attrName>
                                            </p:attrNameLst>
                                          </p:cBhvr>
                                          <p:to>
                                            <p:strVal val="visible"/>
                                          </p:to>
                                        </p:set>
                                        <p:anim calcmode="lin" valueType="num" p14:bounceEnd="28000">
                                          <p:cBhvr additive="base">
                                            <p:cTn id="18" dur="500" fill="hold"/>
                                            <p:tgtEl>
                                              <p:spTgt spid="13"/>
                                            </p:tgtEl>
                                            <p:attrNameLst>
                                              <p:attrName>ppt_x</p:attrName>
                                            </p:attrNameLst>
                                          </p:cBhvr>
                                          <p:tavLst>
                                            <p:tav tm="0">
                                              <p:val>
                                                <p:strVal val="1+#ppt_w/2"/>
                                              </p:val>
                                            </p:tav>
                                            <p:tav tm="100000">
                                              <p:val>
                                                <p:strVal val="#ppt_x"/>
                                              </p:val>
                                            </p:tav>
                                          </p:tavLst>
                                        </p:anim>
                                        <p:anim calcmode="lin" valueType="num" p14:bounceEnd="28000">
                                          <p:cBhvr additive="base">
                                            <p:cTn id="19" dur="500" fill="hold"/>
                                            <p:tgtEl>
                                              <p:spTgt spid="1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50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1+#ppt_w/2"/>
                                              </p:val>
                                            </p:tav>
                                            <p:tav tm="100000">
                                              <p:val>
                                                <p:strVal val="#ppt_x"/>
                                              </p:val>
                                            </p:tav>
                                          </p:tavLst>
                                        </p:anim>
                                        <p:anim calcmode="lin" valueType="num">
                                          <p:cBhvr additive="base">
                                            <p:cTn id="23" dur="500" fill="hold"/>
                                            <p:tgtEl>
                                              <p:spTgt spid="23"/>
                                            </p:tgtEl>
                                            <p:attrNameLst>
                                              <p:attrName>ppt_y</p:attrName>
                                            </p:attrNameLst>
                                          </p:cBhvr>
                                          <p:tavLst>
                                            <p:tav tm="0">
                                              <p:val>
                                                <p:strVal val="#ppt_y"/>
                                              </p:val>
                                            </p:tav>
                                            <p:tav tm="100000">
                                              <p:val>
                                                <p:strVal val="#ppt_y"/>
                                              </p:val>
                                            </p:tav>
                                          </p:tavLst>
                                        </p:anim>
                                      </p:childTnLst>
                                    </p:cTn>
                                  </p:par>
                                </p:childTnLst>
                              </p:cTn>
                            </p:par>
                            <p:par>
                              <p:cTn id="24" fill="hold">
                                <p:stCondLst>
                                  <p:cond delay="2349"/>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2849"/>
                                </p:stCondLst>
                                <p:childTnLst>
                                  <p:par>
                                    <p:cTn id="29" presetID="2" presetClass="entr" presetSubtype="2" accel="34000" fill="hold" nodeType="afterEffect" p14:presetBounceEnd="34000">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14:bounceEnd="34000">
                                          <p:cBhvr additive="base">
                                            <p:cTn id="31" dur="500" fill="hold"/>
                                            <p:tgtEl>
                                              <p:spTgt spid="2"/>
                                            </p:tgtEl>
                                            <p:attrNameLst>
                                              <p:attrName>ppt_x</p:attrName>
                                            </p:attrNameLst>
                                          </p:cBhvr>
                                          <p:tavLst>
                                            <p:tav tm="0">
                                              <p:val>
                                                <p:strVal val="1+#ppt_w/2"/>
                                              </p:val>
                                            </p:tav>
                                            <p:tav tm="100000">
                                              <p:val>
                                                <p:strVal val="#ppt_x"/>
                                              </p:val>
                                            </p:tav>
                                          </p:tavLst>
                                        </p:anim>
                                        <p:anim calcmode="lin" valueType="num" p14:bounceEnd="34000">
                                          <p:cBhvr additive="base">
                                            <p:cTn id="32" dur="5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3349"/>
                                </p:stCondLst>
                                <p:childTnLst>
                                  <p:par>
                                    <p:cTn id="34" presetID="53" presetClass="entr" presetSubtype="16"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p:cTn id="36" dur="500" fill="hold"/>
                                            <p:tgtEl>
                                              <p:spTgt spid="20"/>
                                            </p:tgtEl>
                                            <p:attrNameLst>
                                              <p:attrName>ppt_w</p:attrName>
                                            </p:attrNameLst>
                                          </p:cBhvr>
                                          <p:tavLst>
                                            <p:tav tm="0">
                                              <p:val>
                                                <p:fltVal val="0"/>
                                              </p:val>
                                            </p:tav>
                                            <p:tav tm="100000">
                                              <p:val>
                                                <p:strVal val="#ppt_w"/>
                                              </p:val>
                                            </p:tav>
                                          </p:tavLst>
                                        </p:anim>
                                        <p:anim calcmode="lin" valueType="num">
                                          <p:cBhvr>
                                            <p:cTn id="37" dur="500" fill="hold"/>
                                            <p:tgtEl>
                                              <p:spTgt spid="20"/>
                                            </p:tgtEl>
                                            <p:attrNameLst>
                                              <p:attrName>ppt_h</p:attrName>
                                            </p:attrNameLst>
                                          </p:cBhvr>
                                          <p:tavLst>
                                            <p:tav tm="0">
                                              <p:val>
                                                <p:fltVal val="0"/>
                                              </p:val>
                                            </p:tav>
                                            <p:tav tm="100000">
                                              <p:val>
                                                <p:strVal val="#ppt_h"/>
                                              </p:val>
                                            </p:tav>
                                          </p:tavLst>
                                        </p:anim>
                                        <p:animEffect transition="in" filter="fade">
                                          <p:cBhvr>
                                            <p:cTn id="3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9" repeatCount="indefinite" fill="hold" display="0">
                      <p:stCondLst>
                        <p:cond delay="indefinite"/>
                      </p:stCondLst>
                      <p:endCondLst>
                        <p:cond evt="onStopAudio" delay="0">
                          <p:tgtEl>
                            <p:sldTgt/>
                          </p:tgtEl>
                        </p:cond>
                      </p:endCondLst>
                    </p:cTn>
                    <p:tgtEl>
                      <p:spTgt spid="4"/>
                    </p:tgtEl>
                  </p:cMediaNode>
                </p:audio>
              </p:childTnLst>
            </p:cTn>
          </p:par>
        </p:tnLst>
        <p:bldLst>
          <p:bldP spid="22" grpId="0"/>
          <p:bldP spid="1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par>
                                    <p:cTn id="7" presetID="14" presetClass="entr" presetSubtype="1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animEffect transition="in" filter="randombar(horizontal)">
                                          <p:cBhvr>
                                            <p:cTn id="9" dur="1000"/>
                                            <p:tgtEl>
                                              <p:spTgt spid="11"/>
                                            </p:tgtEl>
                                          </p:cBhvr>
                                        </p:animEffect>
                                      </p:childTnLst>
                                    </p:cTn>
                                  </p:par>
                                  <p:par>
                                    <p:cTn id="10" presetID="42" presetClass="entr" presetSubtype="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par>
                              <p:cTn id="15" fill="hold">
                                <p:stCondLst>
                                  <p:cond delay="0"/>
                                </p:stCondLst>
                                <p:childTnLst>
                                  <p:par>
                                    <p:cTn id="16" presetID="2" presetClass="entr" presetSubtype="2" accel="34000" fill="hold" grpId="0" nodeType="afterEffect">
                                      <p:stCondLst>
                                        <p:cond delay="0"/>
                                      </p:stCondLst>
                                      <p:iterate type="lt">
                                        <p:tmPct val="10000"/>
                                      </p:iterate>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1+#ppt_w/2"/>
                                              </p:val>
                                            </p:tav>
                                            <p:tav tm="100000">
                                              <p:val>
                                                <p:strVal val="#ppt_x"/>
                                              </p:val>
                                            </p:tav>
                                          </p:tavLst>
                                        </p:anim>
                                        <p:anim calcmode="lin" valueType="num">
                                          <p:cBhvr additive="base">
                                            <p:cTn id="19" dur="500" fill="hold"/>
                                            <p:tgtEl>
                                              <p:spTgt spid="1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50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1+#ppt_w/2"/>
                                              </p:val>
                                            </p:tav>
                                            <p:tav tm="100000">
                                              <p:val>
                                                <p:strVal val="#ppt_x"/>
                                              </p:val>
                                            </p:tav>
                                          </p:tavLst>
                                        </p:anim>
                                        <p:anim calcmode="lin" valueType="num">
                                          <p:cBhvr additive="base">
                                            <p:cTn id="23" dur="500" fill="hold"/>
                                            <p:tgtEl>
                                              <p:spTgt spid="23"/>
                                            </p:tgtEl>
                                            <p:attrNameLst>
                                              <p:attrName>ppt_y</p:attrName>
                                            </p:attrNameLst>
                                          </p:cBhvr>
                                          <p:tavLst>
                                            <p:tav tm="0">
                                              <p:val>
                                                <p:strVal val="#ppt_y"/>
                                              </p:val>
                                            </p:tav>
                                            <p:tav tm="100000">
                                              <p:val>
                                                <p:strVal val="#ppt_y"/>
                                              </p:val>
                                            </p:tav>
                                          </p:tavLst>
                                        </p:anim>
                                      </p:childTnLst>
                                    </p:cTn>
                                  </p:par>
                                </p:childTnLst>
                              </p:cTn>
                            </p:par>
                            <p:par>
                              <p:cTn id="24" fill="hold">
                                <p:stCondLst>
                                  <p:cond delay="2349"/>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2849"/>
                                </p:stCondLst>
                                <p:childTnLst>
                                  <p:par>
                                    <p:cTn id="29" presetID="2" presetClass="entr" presetSubtype="2" accel="3400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1+#ppt_w/2"/>
                                              </p:val>
                                            </p:tav>
                                            <p:tav tm="100000">
                                              <p:val>
                                                <p:strVal val="#ppt_x"/>
                                              </p:val>
                                            </p:tav>
                                          </p:tavLst>
                                        </p:anim>
                                        <p:anim calcmode="lin" valueType="num">
                                          <p:cBhvr additive="base">
                                            <p:cTn id="32" dur="5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3349"/>
                                </p:stCondLst>
                                <p:childTnLst>
                                  <p:par>
                                    <p:cTn id="34" presetID="53" presetClass="entr" presetSubtype="16"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p:cTn id="36" dur="500" fill="hold"/>
                                            <p:tgtEl>
                                              <p:spTgt spid="20"/>
                                            </p:tgtEl>
                                            <p:attrNameLst>
                                              <p:attrName>ppt_w</p:attrName>
                                            </p:attrNameLst>
                                          </p:cBhvr>
                                          <p:tavLst>
                                            <p:tav tm="0">
                                              <p:val>
                                                <p:fltVal val="0"/>
                                              </p:val>
                                            </p:tav>
                                            <p:tav tm="100000">
                                              <p:val>
                                                <p:strVal val="#ppt_w"/>
                                              </p:val>
                                            </p:tav>
                                          </p:tavLst>
                                        </p:anim>
                                        <p:anim calcmode="lin" valueType="num">
                                          <p:cBhvr>
                                            <p:cTn id="37" dur="500" fill="hold"/>
                                            <p:tgtEl>
                                              <p:spTgt spid="20"/>
                                            </p:tgtEl>
                                            <p:attrNameLst>
                                              <p:attrName>ppt_h</p:attrName>
                                            </p:attrNameLst>
                                          </p:cBhvr>
                                          <p:tavLst>
                                            <p:tav tm="0">
                                              <p:val>
                                                <p:fltVal val="0"/>
                                              </p:val>
                                            </p:tav>
                                            <p:tav tm="100000">
                                              <p:val>
                                                <p:strVal val="#ppt_h"/>
                                              </p:val>
                                            </p:tav>
                                          </p:tavLst>
                                        </p:anim>
                                        <p:animEffect transition="in" filter="fade">
                                          <p:cBhvr>
                                            <p:cTn id="3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9" repeatCount="indefinite" fill="hold" display="0">
                      <p:stCondLst>
                        <p:cond delay="indefinite"/>
                      </p:stCondLst>
                      <p:endCondLst>
                        <p:cond evt="onStopAudio" delay="0">
                          <p:tgtEl>
                            <p:sldTgt/>
                          </p:tgtEl>
                        </p:cond>
                      </p:endCondLst>
                    </p:cTn>
                    <p:tgtEl>
                      <p:spTgt spid="4"/>
                    </p:tgtEl>
                  </p:cMediaNode>
                </p:audio>
              </p:childTnLst>
            </p:cTn>
          </p:par>
        </p:tnLst>
        <p:bldLst>
          <p:bldP spid="22" grpId="0"/>
          <p:bldP spid="13"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094039" y="1587564"/>
            <a:ext cx="6003922" cy="2589528"/>
          </a:xfrm>
          <a:prstGeom prst="ellipse">
            <a:avLst/>
          </a:prstGeom>
          <a:solidFill>
            <a:srgbClr val="03235A">
              <a:alpha val="54000"/>
            </a:srgbClr>
          </a:soli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 name="图片 9"/>
          <p:cNvPicPr>
            <a:picLocks noChangeAspect="1"/>
          </p:cNvPicPr>
          <p:nvPr/>
        </p:nvPicPr>
        <p:blipFill>
          <a:blip r:embed="rId1" cstate="print"/>
          <a:stretch>
            <a:fillRect/>
          </a:stretch>
        </p:blipFill>
        <p:spPr>
          <a:xfrm>
            <a:off x="1843314" y="1643377"/>
            <a:ext cx="8505372" cy="3072402"/>
          </a:xfrm>
          <a:prstGeom prst="rect">
            <a:avLst/>
          </a:prstGeom>
        </p:spPr>
      </p:pic>
      <p:sp>
        <p:nvSpPr>
          <p:cNvPr id="7" name="文本框 6"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4908559" y="3573016"/>
            <a:ext cx="2374883" cy="461665"/>
          </a:xfrm>
          <a:prstGeom prst="rect">
            <a:avLst/>
          </a:prstGeom>
          <a:noFill/>
        </p:spPr>
        <p:txBody>
          <a:bodyPr wrap="square" rtlCol="0">
            <a:spAutoFit/>
          </a:bodyPr>
          <a:lstStyle/>
          <a:p>
            <a:pPr algn="ctr"/>
            <a:r>
              <a:rPr lang="en-US" altLang="zh-CN" dirty="0" smtClean="0">
                <a:solidFill>
                  <a:srgbClr val="2683C6"/>
                </a:solidFill>
                <a:latin typeface="微软雅黑" panose="020B0503020204020204" pitchFamily="34" charset="-122"/>
                <a:ea typeface="微软雅黑" panose="020B0503020204020204" pitchFamily="34" charset="-122"/>
                <a:sym typeface="微软雅黑" panose="020B0503020204020204" pitchFamily="34" charset="-122"/>
              </a:rPr>
              <a:t>PART TWO</a:t>
            </a:r>
            <a:endParaRPr lang="zh-CN" altLang="en-US" dirty="0">
              <a:solidFill>
                <a:srgbClr val="2683C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3439887" y="3946084"/>
            <a:ext cx="5312228" cy="1200329"/>
          </a:xfrm>
          <a:prstGeom prst="rect">
            <a:avLst/>
          </a:prstGeom>
        </p:spPr>
        <p:txBody>
          <a:bodyPr wrap="square">
            <a:spAutoFit/>
          </a:bodyPr>
          <a:lstStyle>
            <a:defPPr>
              <a:defRPr lang="zh-CN"/>
            </a:defPPr>
            <a:lvl1pPr algn="ctr">
              <a:defRPr sz="5400">
                <a:solidFill>
                  <a:srgbClr val="00B0F0"/>
                </a:solidFill>
                <a:latin typeface="Agency FB" panose="020B0503020202020204"/>
                <a:ea typeface="方正姚体" panose="02010601030101010101" charset="-122"/>
                <a:cs typeface="Open Sans" panose="020B0606030504020204" pitchFamily="34" charset="0"/>
              </a:defRPr>
            </a:lvl1pPr>
          </a:lstStyle>
          <a:p>
            <a:r>
              <a:rPr lang="en-US" altLang="zh-CN" sz="3600" b="1" dirty="0" smtClean="0">
                <a:blipFill>
                  <a:blip r:embed="rId2"/>
                  <a:stretch>
                    <a:fillRect/>
                  </a:stretch>
                </a:blipFill>
                <a:latin typeface="微软雅黑" panose="020B0503020204020204" pitchFamily="34" charset="-122"/>
                <a:ea typeface="微软雅黑" panose="020B0503020204020204" pitchFamily="34" charset="-122"/>
                <a:sym typeface="微软雅黑" panose="020B0503020204020204" pitchFamily="34" charset="-122"/>
              </a:rPr>
              <a:t>PLEASE ADD </a:t>
            </a:r>
            <a:r>
              <a:rPr lang="en-US" altLang="zh-CN" sz="3600" b="1" dirty="0">
                <a:blipFill>
                  <a:blip r:embed="rId2"/>
                  <a:stretch>
                    <a:fillRect/>
                  </a:stretch>
                </a:blipFill>
                <a:latin typeface="微软雅黑" panose="020B0503020204020204" pitchFamily="34" charset="-122"/>
                <a:ea typeface="微软雅黑" panose="020B0503020204020204" pitchFamily="34" charset="-122"/>
                <a:sym typeface="微软雅黑" panose="020B0503020204020204" pitchFamily="34" charset="-122"/>
              </a:rPr>
              <a:t>YOUR </a:t>
            </a:r>
            <a:r>
              <a:rPr lang="en-US" altLang="zh-CN" sz="3600" b="1" dirty="0" smtClean="0">
                <a:blipFill>
                  <a:blip r:embed="rId2"/>
                  <a:stretch>
                    <a:fillRect/>
                  </a:stretch>
                </a:blipFill>
                <a:latin typeface="微软雅黑" panose="020B0503020204020204" pitchFamily="34" charset="-122"/>
                <a:ea typeface="微软雅黑" panose="020B0503020204020204" pitchFamily="34" charset="-122"/>
                <a:sym typeface="微软雅黑" panose="020B0503020204020204" pitchFamily="34" charset="-122"/>
              </a:rPr>
              <a:t>TITLE HERE</a:t>
            </a:r>
            <a:endParaRPr lang="zh-CN" altLang="en-US" sz="3600" b="1" dirty="0">
              <a:blipFill>
                <a:blip r:embed="rId2"/>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8"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p:nvPr/>
        </p:nvSpPr>
        <p:spPr>
          <a:xfrm>
            <a:off x="2118911" y="5043347"/>
            <a:ext cx="7954178" cy="824200"/>
          </a:xfrm>
          <a:prstGeom prst="rect">
            <a:avLst/>
          </a:prstGeom>
        </p:spPr>
        <p:txBody>
          <a:bodyPr vert="horz" wrap="square">
            <a:spAutoFit/>
          </a:bodyPr>
          <a:lstStyle/>
          <a:p>
            <a:pPr lvl="0" algn="ctr">
              <a:lnSpc>
                <a:spcPct val="150000"/>
              </a:lnSpc>
              <a:defRPr/>
            </a:pPr>
            <a:r>
              <a:rPr lang="es-ES" altLang="zh-CN" sz="1100" kern="0" dirty="0">
                <a:solidFill>
                  <a:srgbClr val="50B7EB"/>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Vivamus sagittis lacus vel augue laoreet rutrum faucibus dolor auctor. Curabitur blandit tempus porttitor. Maecenas faucibus mollis interdum. Maecenas faucibus mollis </a:t>
            </a:r>
            <a:r>
              <a:rPr lang="es-ES" altLang="zh-CN" sz="1100" kern="0" dirty="0" smtClean="0">
                <a:solidFill>
                  <a:srgbClr val="50B7EB"/>
                </a:solidFill>
                <a:latin typeface="微软雅黑" panose="020B0503020204020204" pitchFamily="34" charset="-122"/>
                <a:ea typeface="微软雅黑" panose="020B0503020204020204" pitchFamily="34" charset="-122"/>
                <a:sym typeface="微软雅黑" panose="020B0503020204020204" pitchFamily="34" charset="-122"/>
              </a:rPr>
              <a:t>interdum</a:t>
            </a:r>
            <a:r>
              <a:rPr lang="en-US" altLang="zh-CN" sz="1100" kern="0" dirty="0" smtClean="0">
                <a:solidFill>
                  <a:srgbClr val="50B7EB"/>
                </a:solidFill>
                <a:latin typeface="微软雅黑" panose="020B0503020204020204" pitchFamily="34" charset="-122"/>
                <a:ea typeface="微软雅黑" panose="020B0503020204020204" pitchFamily="34" charset="-122"/>
                <a:sym typeface="微软雅黑" panose="020B0503020204020204" pitchFamily="34" charset="-122"/>
              </a:rPr>
              <a:t>……</a:t>
            </a:r>
            <a:endParaRPr lang="es-ES" altLang="zh-CN" sz="4000" kern="0" dirty="0">
              <a:solidFill>
                <a:srgbClr val="50B7E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文本框 5"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4355481" y="904394"/>
            <a:ext cx="3481040" cy="2646878"/>
          </a:xfrm>
          <a:prstGeom prst="rect">
            <a:avLst/>
          </a:prstGeom>
        </p:spPr>
        <p:txBody>
          <a:bodyPr wrap="square">
            <a:spAutoFit/>
          </a:bodyPr>
          <a:lstStyle>
            <a:defPPr>
              <a:defRPr lang="zh-CN"/>
            </a:defPPr>
            <a:lvl1pPr algn="ctr">
              <a:defRPr sz="5400">
                <a:solidFill>
                  <a:srgbClr val="00B0F0"/>
                </a:solidFill>
                <a:latin typeface="Agency FB" panose="020B0503020202020204"/>
                <a:ea typeface="方正姚体" panose="02010601030101010101" charset="-122"/>
                <a:cs typeface="Open Sans" panose="020B0606030504020204" pitchFamily="34" charset="0"/>
              </a:defRPr>
            </a:lvl1pPr>
          </a:lstStyle>
          <a:p>
            <a:r>
              <a:rPr lang="en-US" altLang="zh-CN" sz="16600" dirty="0" smtClean="0">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16600"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2" presetClass="entr" presetSubtype="8"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4"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par>
                                    <p:cTn id="18" presetID="2" presetClass="entr" presetSubtype="2" accel="34000" fill="hold" grpId="0" nodeType="withEffect" p14:presetBounceEnd="36000">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14:bounceEnd="36000">
                                          <p:cBhvr additive="base">
                                            <p:cTn id="20" dur="750" fill="hold"/>
                                            <p:tgtEl>
                                              <p:spTgt spid="8"/>
                                            </p:tgtEl>
                                            <p:attrNameLst>
                                              <p:attrName>ppt_x</p:attrName>
                                            </p:attrNameLst>
                                          </p:cBhvr>
                                          <p:tavLst>
                                            <p:tav tm="0">
                                              <p:val>
                                                <p:strVal val="1+#ppt_w/2"/>
                                              </p:val>
                                            </p:tav>
                                            <p:tav tm="100000">
                                              <p:val>
                                                <p:strVal val="#ppt_x"/>
                                              </p:val>
                                            </p:tav>
                                          </p:tavLst>
                                        </p:anim>
                                        <p:anim calcmode="lin" valueType="num" p14:bounceEnd="36000">
                                          <p:cBhvr additive="base">
                                            <p:cTn id="21" dur="75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2" presetClass="entr" presetSubtype="8"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4"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par>
                                    <p:cTn id="18" presetID="2" presetClass="entr" presetSubtype="2" accel="34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750" fill="hold"/>
                                            <p:tgtEl>
                                              <p:spTgt spid="8"/>
                                            </p:tgtEl>
                                            <p:attrNameLst>
                                              <p:attrName>ppt_x</p:attrName>
                                            </p:attrNameLst>
                                          </p:cBhvr>
                                          <p:tavLst>
                                            <p:tav tm="0">
                                              <p:val>
                                                <p:strVal val="1+#ppt_w/2"/>
                                              </p:val>
                                            </p:tav>
                                            <p:tav tm="100000">
                                              <p:val>
                                                <p:strVal val="#ppt_x"/>
                                              </p:val>
                                            </p:tav>
                                          </p:tavLst>
                                        </p:anim>
                                        <p:anim calcmode="lin" valueType="num">
                                          <p:cBhvr additive="base">
                                            <p:cTn id="21" dur="75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6"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8" descr="e7d195523061f1c01ef2b70529884c179423570dbaad84926380ABC1F97BAEF0C8FC051856578EAB7874501A1FFE158C4981707381814BCC4D9A8E3554438DEE4FBCF5A5B4D2A8B0989AB57E8BAC65EBDE2908BDF637527F21564198F7A9766F2EC8AB0476C2DE699E25A786C19D0D49244DAACDF8ACD2543287D41598586A06BD3BE17907438C40"/>
          <p:cNvSpPr/>
          <p:nvPr/>
        </p:nvSpPr>
        <p:spPr bwMode="auto">
          <a:xfrm>
            <a:off x="1603212" y="1117275"/>
            <a:ext cx="4267236" cy="5539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spAutoFit/>
          </a:bodyPr>
          <a:lstStyle/>
          <a:p>
            <a:pPr defTabSz="323850">
              <a:spcBef>
                <a:spcPts val="850"/>
              </a:spcBef>
              <a:defRPr/>
            </a:pPr>
            <a:r>
              <a:rPr lang="es-ES" sz="3600" b="1" dirty="0" smtClean="0">
                <a:blipFill>
                  <a:blip r:embed="rId1"/>
                  <a:stretch>
                    <a:fillRect/>
                  </a:stretch>
                </a:blipFill>
                <a:latin typeface="微软雅黑" panose="020B0503020204020204" pitchFamily="34" charset="-122"/>
                <a:ea typeface="微软雅黑" panose="020B0503020204020204" pitchFamily="34" charset="-122"/>
                <a:cs typeface="Lato" panose="020F0502020204030203" charset="0"/>
                <a:sym typeface="微软雅黑" panose="020B0503020204020204" pitchFamily="34" charset="-122"/>
              </a:rPr>
              <a:t>YOUR TITLE HERE</a:t>
            </a:r>
            <a:endParaRPr lang="es-ES" sz="4400" b="1" dirty="0">
              <a:blipFill>
                <a:blip r:embed="rId1"/>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Rectangle 96"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p:nvPr/>
        </p:nvSpPr>
        <p:spPr>
          <a:xfrm>
            <a:off x="1534074" y="1796245"/>
            <a:ext cx="4263222" cy="1192634"/>
          </a:xfrm>
          <a:prstGeom prst="rect">
            <a:avLst/>
          </a:prstGeom>
        </p:spPr>
        <p:txBody>
          <a:bodyPr wrap="square">
            <a:spAutoFit/>
          </a:bodyPr>
          <a:lstStyle/>
          <a:p>
            <a:pPr>
              <a:lnSpc>
                <a:spcPct val="130000"/>
              </a:lnSpc>
            </a:pP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Lorem ipsum dolor sit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amet</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consectetur</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adipiscing</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elit</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Proin</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condimentum</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velit</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in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tortor</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posuere</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posuere</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Class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aptent</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taciti</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sociosqu</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ad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litora</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torquent</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per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conubia</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nostra, per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inceptos</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himenaeos</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Nunc</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bibendum</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scelerisque</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turpis</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Proin</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vel</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semper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augue</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non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ornare</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tellus</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endPar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4" name="矩形 3"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p:nvPr/>
        </p:nvSpPr>
        <p:spPr>
          <a:xfrm>
            <a:off x="8531352" y="3429000"/>
            <a:ext cx="2289013" cy="377411"/>
          </a:xfrm>
          <a:prstGeom prst="rect">
            <a:avLst/>
          </a:prstGeom>
        </p:spPr>
        <p:txBody>
          <a:bodyPr wrap="square">
            <a:spAutoFit/>
          </a:bodyPr>
          <a:lstStyle/>
          <a:p>
            <a:pPr>
              <a:lnSpc>
                <a:spcPct val="150000"/>
              </a:lnSpc>
              <a:spcAft>
                <a:spcPts val="600"/>
              </a:spcAft>
              <a:buClr>
                <a:srgbClr val="5ABEAA"/>
              </a:buClr>
            </a:pPr>
            <a:r>
              <a:rPr lang="en-US" altLang="zh-CN" sz="14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ENTER YOUR TITLE</a:t>
            </a:r>
            <a:endParaRPr lang="zh-CN" altLang="en-US" sz="105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Rectangle 96"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p:nvPr/>
        </p:nvSpPr>
        <p:spPr>
          <a:xfrm>
            <a:off x="8531352" y="3806411"/>
            <a:ext cx="2212848" cy="2271519"/>
          </a:xfrm>
          <a:prstGeom prst="rect">
            <a:avLst/>
          </a:prstGeom>
        </p:spPr>
        <p:txBody>
          <a:bodyPr wrap="square">
            <a:spAutoFit/>
          </a:bodyPr>
          <a:lstStyle/>
          <a:p>
            <a:pPr algn="just">
              <a:lnSpc>
                <a:spcPct val="130000"/>
              </a:lnSpc>
            </a:pP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Lorem ipsum dolor sit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amet</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consectetur</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adipiscing</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elit</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Proin</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condimentum</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velit</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in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tortor</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posuere</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posuere</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Class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aptent</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taciti</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sociosqu</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ad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litora</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torquent</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per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conubia</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nostra, per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inceptos</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himenaeos</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Nunc</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bibendum</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scelerisque</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turpis</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Proin</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vel</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semper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augue</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non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ornare</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1100" dirty="0" err="1">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tellus</a:t>
            </a:r>
            <a:r>
              <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endParaRPr 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6" name="矩形 5"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p:nvPr/>
        </p:nvSpPr>
        <p:spPr>
          <a:xfrm>
            <a:off x="1534075" y="4401582"/>
            <a:ext cx="1888092" cy="377411"/>
          </a:xfrm>
          <a:prstGeom prst="rect">
            <a:avLst/>
          </a:prstGeom>
        </p:spPr>
        <p:txBody>
          <a:bodyPr wrap="square">
            <a:spAutoFit/>
          </a:bodyPr>
          <a:lstStyle/>
          <a:p>
            <a:pPr>
              <a:lnSpc>
                <a:spcPct val="150000"/>
              </a:lnSpc>
              <a:spcAft>
                <a:spcPts val="600"/>
              </a:spcAft>
              <a:buClr>
                <a:srgbClr val="5ABEAA"/>
              </a:buClr>
            </a:pPr>
            <a:r>
              <a:rPr lang="en-US" altLang="zh-CN" sz="14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ENTER YOUR TITLE</a:t>
            </a:r>
            <a:endParaRPr lang="zh-CN" altLang="en-US" sz="105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6"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p:nvPr/>
        </p:nvSpPr>
        <p:spPr>
          <a:xfrm>
            <a:off x="1534074" y="4701864"/>
            <a:ext cx="1888092" cy="1015663"/>
          </a:xfrm>
          <a:prstGeom prst="rect">
            <a:avLst/>
          </a:prstGeom>
        </p:spPr>
        <p:txBody>
          <a:bodyPr wrap="square">
            <a:spAutoFit/>
          </a:bodyPr>
          <a:lstStyle/>
          <a:p>
            <a:pPr>
              <a:lnSpc>
                <a:spcPct val="150000"/>
              </a:lnSpc>
              <a:spcAft>
                <a:spcPts val="600"/>
              </a:spcAft>
              <a:buClr>
                <a:srgbClr val="5ABEAA"/>
              </a:buClr>
            </a:pPr>
            <a:r>
              <a:rPr lang="zh-CN" altLang="en-US" sz="1000" dirty="0" smtClean="0">
                <a:solidFill>
                  <a:schemeClr val="accent1">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为</a:t>
            </a:r>
            <a:r>
              <a:rPr lang="zh-CN" altLang="en-US" sz="1000" dirty="0">
                <a:solidFill>
                  <a:schemeClr val="accent1">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客户提供有效服务，是我们工作的方向和价值评价的</a:t>
            </a:r>
            <a:r>
              <a:rPr lang="zh-CN" altLang="en-US" sz="1000" dirty="0" smtClean="0">
                <a:solidFill>
                  <a:schemeClr val="accent1">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标尺。为客户提供有效服务，是我们工作的方向和价值评价的标尺。</a:t>
            </a:r>
            <a:endParaRPr lang="zh-CN" altLang="en-US" sz="1000" dirty="0" smtClean="0">
              <a:solidFill>
                <a:schemeClr val="accent1">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p:nvPr/>
        </p:nvSpPr>
        <p:spPr>
          <a:xfrm>
            <a:off x="3865795" y="4401582"/>
            <a:ext cx="1888092" cy="377411"/>
          </a:xfrm>
          <a:prstGeom prst="rect">
            <a:avLst/>
          </a:prstGeom>
        </p:spPr>
        <p:txBody>
          <a:bodyPr wrap="square">
            <a:spAutoFit/>
          </a:bodyPr>
          <a:lstStyle/>
          <a:p>
            <a:pPr>
              <a:lnSpc>
                <a:spcPct val="150000"/>
              </a:lnSpc>
              <a:spcAft>
                <a:spcPts val="600"/>
              </a:spcAft>
              <a:buClr>
                <a:srgbClr val="5ABEAA"/>
              </a:buClr>
            </a:pPr>
            <a:r>
              <a:rPr lang="en-US" altLang="zh-CN" sz="14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ENTER YOUR TITLE</a:t>
            </a:r>
            <a:endParaRPr lang="zh-CN" altLang="en-US" sz="105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8"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p:nvPr/>
        </p:nvSpPr>
        <p:spPr>
          <a:xfrm>
            <a:off x="3865794" y="4701864"/>
            <a:ext cx="1888092" cy="1015663"/>
          </a:xfrm>
          <a:prstGeom prst="rect">
            <a:avLst/>
          </a:prstGeom>
        </p:spPr>
        <p:txBody>
          <a:bodyPr wrap="square">
            <a:spAutoFit/>
          </a:bodyPr>
          <a:lstStyle/>
          <a:p>
            <a:pPr>
              <a:lnSpc>
                <a:spcPct val="150000"/>
              </a:lnSpc>
              <a:spcAft>
                <a:spcPts val="600"/>
              </a:spcAft>
              <a:buClr>
                <a:srgbClr val="5ABEAA"/>
              </a:buClr>
            </a:pPr>
            <a:r>
              <a:rPr lang="zh-CN" altLang="en-US" sz="1000" dirty="0" smtClean="0">
                <a:solidFill>
                  <a:schemeClr val="accent1">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为</a:t>
            </a:r>
            <a:r>
              <a:rPr lang="zh-CN" altLang="en-US" sz="1000" dirty="0">
                <a:solidFill>
                  <a:schemeClr val="accent1">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客户提供有效服务，是我们工作的方向和价值评价的</a:t>
            </a:r>
            <a:r>
              <a:rPr lang="zh-CN" altLang="en-US" sz="1000" dirty="0" smtClean="0">
                <a:solidFill>
                  <a:schemeClr val="accent1">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标尺。为客户提供有效服务，是我们工作的方向和价值评价的标尺。</a:t>
            </a:r>
            <a:endParaRPr lang="zh-CN" altLang="en-US" sz="1000" dirty="0" smtClean="0">
              <a:solidFill>
                <a:schemeClr val="accent1">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0" name="直接连接符 9"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CxnSpPr/>
          <p:nvPr/>
        </p:nvCxnSpPr>
        <p:spPr>
          <a:xfrm>
            <a:off x="1603212" y="3639312"/>
            <a:ext cx="609636" cy="0"/>
          </a:xfrm>
          <a:prstGeom prst="line">
            <a:avLst/>
          </a:prstGeom>
          <a:no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pic>
        <p:nvPicPr>
          <p:cNvPr id="11" name="图片 10" descr="e7d195523061f1c01ef2b70529884c179423570dbaad84926380ABC1F97BAEF0C8FC051856578EAB7874501A1FFE158C4981707381814BCC4D9A8E3554438DEE4FBCF5A5B4D2A8B0989AB57E8BAC65EBA34ED8FB1A48FECA209F1CD901CA50D5C674233388B2186CB1C76E0CF043A4D1F0ADE652ACA1A10377C0A19D2F1376C7028A18C9BF2F8DB6"/>
          <p:cNvPicPr>
            <a:picLocks noChangeAspect="1"/>
          </p:cNvPicPr>
          <p:nvPr/>
        </p:nvPicPr>
        <p:blipFill rotWithShape="1">
          <a:blip r:embed="rId2" cstate="screen"/>
          <a:srcRect/>
          <a:stretch>
            <a:fillRect/>
          </a:stretch>
        </p:blipFill>
        <p:spPr>
          <a:xfrm>
            <a:off x="6264690" y="0"/>
            <a:ext cx="1877823"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1000"/>
                                        <p:tgtEl>
                                          <p:spTgt spid="4"/>
                                        </p:tgtEl>
                                      </p:cBhvr>
                                    </p:animEffect>
                                    <p:anim calcmode="lin" valueType="num">
                                      <p:cBhvr>
                                        <p:cTn id="42" dur="1000" fill="hold"/>
                                        <p:tgtEl>
                                          <p:spTgt spid="4"/>
                                        </p:tgtEl>
                                        <p:attrNameLst>
                                          <p:attrName>ppt_x</p:attrName>
                                        </p:attrNameLst>
                                      </p:cBhvr>
                                      <p:tavLst>
                                        <p:tav tm="0">
                                          <p:val>
                                            <p:strVal val="#ppt_x"/>
                                          </p:val>
                                        </p:tav>
                                        <p:tav tm="100000">
                                          <p:val>
                                            <p:strVal val="#ppt_x"/>
                                          </p:val>
                                        </p:tav>
                                      </p:tavLst>
                                    </p:anim>
                                    <p:anim calcmode="lin" valueType="num">
                                      <p:cBhvr>
                                        <p:cTn id="43" dur="1000" fill="hold"/>
                                        <p:tgtEl>
                                          <p:spTgt spid="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1000"/>
                                        <p:tgtEl>
                                          <p:spTgt spid="5"/>
                                        </p:tgtEl>
                                      </p:cBhvr>
                                    </p:animEffect>
                                    <p:anim calcmode="lin" valueType="num">
                                      <p:cBhvr>
                                        <p:cTn id="47" dur="1000" fill="hold"/>
                                        <p:tgtEl>
                                          <p:spTgt spid="5"/>
                                        </p:tgtEl>
                                        <p:attrNameLst>
                                          <p:attrName>ppt_x</p:attrName>
                                        </p:attrNameLst>
                                      </p:cBhvr>
                                      <p:tavLst>
                                        <p:tav tm="0">
                                          <p:val>
                                            <p:strVal val="#ppt_x"/>
                                          </p:val>
                                        </p:tav>
                                        <p:tav tm="100000">
                                          <p:val>
                                            <p:strVal val="#ppt_x"/>
                                          </p:val>
                                        </p:tav>
                                      </p:tavLst>
                                    </p:anim>
                                    <p:anim calcmode="lin" valueType="num">
                                      <p:cBhvr>
                                        <p:cTn id="48" dur="1000" fill="hold"/>
                                        <p:tgtEl>
                                          <p:spTgt spid="5"/>
                                        </p:tgtEl>
                                        <p:attrNameLst>
                                          <p:attrName>ppt_y</p:attrName>
                                        </p:attrNameLst>
                                      </p:cBhvr>
                                      <p:tavLst>
                                        <p:tav tm="0">
                                          <p:val>
                                            <p:strVal val="#ppt_y+.1"/>
                                          </p:val>
                                        </p:tav>
                                        <p:tav tm="100000">
                                          <p:val>
                                            <p:strVal val="#ppt_y"/>
                                          </p:val>
                                        </p:tav>
                                      </p:tavLst>
                                    </p:anim>
                                  </p:childTnLst>
                                </p:cTn>
                              </p:par>
                            </p:childTnLst>
                          </p:cTn>
                        </p:par>
                        <p:par>
                          <p:cTn id="49" fill="hold">
                            <p:stCondLst>
                              <p:cond delay="1500"/>
                            </p:stCondLst>
                            <p:childTnLst>
                              <p:par>
                                <p:cTn id="50" presetID="10" presetClass="entr" presetSubtype="0" fill="hold"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utoShape 28"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2767012" y="358323"/>
            <a:ext cx="6657977" cy="6771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spAutoFit/>
          </a:bodyPr>
          <a:lstStyle/>
          <a:p>
            <a:pPr algn="ctr" defTabSz="323850">
              <a:spcBef>
                <a:spcPts val="850"/>
              </a:spcBef>
              <a:defRPr/>
            </a:pPr>
            <a:r>
              <a:rPr lang="es-ES" sz="4400" b="1" dirty="0" smtClean="0">
                <a:blipFill>
                  <a:blip r:embed="rId1"/>
                  <a:stretch>
                    <a:fillRect/>
                  </a:stretch>
                </a:blipFill>
                <a:latin typeface="微软雅黑" panose="020B0503020204020204" pitchFamily="34" charset="-122"/>
                <a:ea typeface="微软雅黑" panose="020B0503020204020204" pitchFamily="34" charset="-122"/>
                <a:cs typeface="Lato" panose="020F0502020204030203" charset="0"/>
                <a:sym typeface="微软雅黑" panose="020B0503020204020204" pitchFamily="34" charset="-122"/>
              </a:rPr>
              <a:t>ADD YOUR TITLE HERE</a:t>
            </a:r>
            <a:endParaRPr lang="es-ES" sz="5400" b="1" dirty="0">
              <a:blipFill>
                <a:blip r:embed="rId1"/>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六边形 9"/>
          <p:cNvSpPr/>
          <p:nvPr/>
        </p:nvSpPr>
        <p:spPr>
          <a:xfrm>
            <a:off x="2041366" y="1772816"/>
            <a:ext cx="2535564" cy="2185831"/>
          </a:xfrm>
          <a:prstGeom prst="hexagon">
            <a:avLst/>
          </a:prstGeom>
          <a:blipFill dpi="0" rotWithShape="1">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DCB68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六边形 10"/>
          <p:cNvSpPr/>
          <p:nvPr/>
        </p:nvSpPr>
        <p:spPr>
          <a:xfrm>
            <a:off x="4828219" y="1772816"/>
            <a:ext cx="2535564" cy="2185831"/>
          </a:xfrm>
          <a:prstGeom prst="hexagon">
            <a:avLst/>
          </a:prstGeom>
          <a:blipFill dpi="0" rotWithShape="1">
            <a:blip r:embed="rId3"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DCB68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六边形 11"/>
          <p:cNvSpPr/>
          <p:nvPr/>
        </p:nvSpPr>
        <p:spPr>
          <a:xfrm>
            <a:off x="7615073" y="1772816"/>
            <a:ext cx="2535564" cy="2185831"/>
          </a:xfrm>
          <a:prstGeom prst="hexagon">
            <a:avLst/>
          </a:prstGeom>
          <a:blipFill dpi="0" rotWithShape="1">
            <a:blip r:embed="rId4"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DCB68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等腰三角形 12"/>
          <p:cNvSpPr/>
          <p:nvPr/>
        </p:nvSpPr>
        <p:spPr>
          <a:xfrm>
            <a:off x="4240027" y="3161152"/>
            <a:ext cx="925095" cy="797495"/>
          </a:xfrm>
          <a:prstGeom prst="triangl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4" name="等腰三角形 13"/>
          <p:cNvSpPr/>
          <p:nvPr/>
        </p:nvSpPr>
        <p:spPr>
          <a:xfrm>
            <a:off x="7026881" y="3161152"/>
            <a:ext cx="925095" cy="797495"/>
          </a:xfrm>
          <a:prstGeom prst="triangl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5" name="等腰三角形 14"/>
          <p:cNvSpPr/>
          <p:nvPr/>
        </p:nvSpPr>
        <p:spPr>
          <a:xfrm flipV="1">
            <a:off x="4240027" y="1757277"/>
            <a:ext cx="925095" cy="797495"/>
          </a:xfrm>
          <a:prstGeom prst="triangl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6" name="等腰三角形 15"/>
          <p:cNvSpPr/>
          <p:nvPr/>
        </p:nvSpPr>
        <p:spPr>
          <a:xfrm flipV="1">
            <a:off x="7026881" y="1757277"/>
            <a:ext cx="925095" cy="797495"/>
          </a:xfrm>
          <a:prstGeom prst="triangl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17" name="组合 16"/>
          <p:cNvGrpSpPr/>
          <p:nvPr/>
        </p:nvGrpSpPr>
        <p:grpSpPr>
          <a:xfrm>
            <a:off x="2448648" y="4415453"/>
            <a:ext cx="2495223" cy="1631216"/>
            <a:chOff x="3762505" y="1807841"/>
            <a:chExt cx="2495223" cy="1631216"/>
          </a:xfrm>
        </p:grpSpPr>
        <p:sp>
          <p:nvSpPr>
            <p:cNvPr id="18" name="矩形 17"/>
            <p:cNvSpPr/>
            <p:nvPr/>
          </p:nvSpPr>
          <p:spPr>
            <a:xfrm>
              <a:off x="3762584" y="2269506"/>
              <a:ext cx="2244073" cy="1169551"/>
            </a:xfrm>
            <a:prstGeom prst="rect">
              <a:avLst/>
            </a:prstGeom>
          </p:spPr>
          <p:txBody>
            <a:bodyPr wrap="square">
              <a:spAutoFit/>
            </a:bodyPr>
            <a:lstStyle/>
            <a:p>
              <a:pPr algn="just"/>
              <a:r>
                <a:rPr lang="en-US" altLang="zh-CN" sz="1000" dirty="0" err="1">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Lorem</a:t>
              </a:r>
              <a:r>
                <a:rPr lang="en-US" altLang="zh-CN" sz="1000" dirty="0">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sz="1000" dirty="0" err="1">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Ipsum</a:t>
              </a:r>
              <a:r>
                <a:rPr lang="en-US" altLang="zh-CN" sz="1000" dirty="0">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 is simply dummy text of the printing and typesetting industry. </a:t>
              </a:r>
              <a:r>
                <a:rPr lang="en-US" altLang="zh-CN" sz="1000" dirty="0" err="1">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Lorem</a:t>
              </a:r>
              <a:r>
                <a:rPr lang="en-US" altLang="zh-CN" sz="1000" dirty="0">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sz="1000" dirty="0" err="1">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Ipsum</a:t>
              </a:r>
              <a:r>
                <a:rPr lang="en-US" altLang="zh-CN" sz="1000" dirty="0">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 has been the industry's standard. </a:t>
              </a:r>
              <a:r>
                <a:rPr lang="en-US" altLang="zh-CN" sz="1000" dirty="0" err="1">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Lorem</a:t>
              </a:r>
              <a:r>
                <a:rPr lang="en-US" altLang="zh-CN" sz="1000" dirty="0">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sz="1000" dirty="0" err="1">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Ipsum</a:t>
              </a:r>
              <a:r>
                <a:rPr lang="en-US" altLang="zh-CN" sz="1000" dirty="0">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 is simply dummy text of the printing and more.</a:t>
              </a:r>
              <a:endParaRPr lang="en-US" altLang="zh-CN" sz="1000" dirty="0">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9" name="文本框 18"/>
            <p:cNvSpPr txBox="1"/>
            <p:nvPr/>
          </p:nvSpPr>
          <p:spPr>
            <a:xfrm>
              <a:off x="3762505" y="1807841"/>
              <a:ext cx="2495223" cy="400110"/>
            </a:xfrm>
            <a:prstGeom prst="rect">
              <a:avLst/>
            </a:prstGeom>
            <a:noFill/>
          </p:spPr>
          <p:txBody>
            <a:bodyPr wrap="square" rtlCol="0">
              <a:spAutoFit/>
            </a:bodyPr>
            <a:lstStyle/>
            <a:p>
              <a:r>
                <a:rPr lang="en-US" altLang="zh-CN" sz="2000" b="1" dirty="0">
                  <a:solidFill>
                    <a:schemeClr val="tx2">
                      <a:lumMod val="40000"/>
                      <a:lumOff val="6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YOUR HEADER</a:t>
              </a:r>
              <a:endParaRPr lang="en-US" altLang="zh-CN" sz="2000" b="1" dirty="0">
                <a:solidFill>
                  <a:schemeClr val="tx2">
                    <a:lumMod val="40000"/>
                    <a:lumOff val="6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20" name="组合 19"/>
          <p:cNvGrpSpPr/>
          <p:nvPr/>
        </p:nvGrpSpPr>
        <p:grpSpPr>
          <a:xfrm>
            <a:off x="5288102" y="4415453"/>
            <a:ext cx="2464082" cy="1618210"/>
            <a:chOff x="3762506" y="1807841"/>
            <a:chExt cx="2464082" cy="1618210"/>
          </a:xfrm>
        </p:grpSpPr>
        <p:sp>
          <p:nvSpPr>
            <p:cNvPr id="21" name="矩形 20"/>
            <p:cNvSpPr/>
            <p:nvPr/>
          </p:nvSpPr>
          <p:spPr>
            <a:xfrm>
              <a:off x="3762584" y="2256500"/>
              <a:ext cx="2244073" cy="1169551"/>
            </a:xfrm>
            <a:prstGeom prst="rect">
              <a:avLst/>
            </a:prstGeom>
          </p:spPr>
          <p:txBody>
            <a:bodyPr wrap="square">
              <a:spAutoFit/>
            </a:bodyPr>
            <a:lstStyle/>
            <a:p>
              <a:pPr algn="just"/>
              <a:r>
                <a:rPr lang="en-US" altLang="zh-CN" sz="1000" dirty="0" err="1">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Lorem</a:t>
              </a:r>
              <a:r>
                <a:rPr lang="en-US" altLang="zh-CN" sz="1000" dirty="0">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sz="1000" dirty="0" err="1">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Ipsum</a:t>
              </a:r>
              <a:r>
                <a:rPr lang="en-US" altLang="zh-CN" sz="1000" dirty="0">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 is simply dummy text of the printing and typesetting industry. </a:t>
              </a:r>
              <a:r>
                <a:rPr lang="en-US" altLang="zh-CN" sz="1000" dirty="0" err="1">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Lorem</a:t>
              </a:r>
              <a:r>
                <a:rPr lang="en-US" altLang="zh-CN" sz="1000" dirty="0">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sz="1000" dirty="0" err="1">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Ipsum</a:t>
              </a:r>
              <a:r>
                <a:rPr lang="en-US" altLang="zh-CN" sz="1000" dirty="0">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 has been the industry's standard. </a:t>
              </a:r>
              <a:r>
                <a:rPr lang="en-US" altLang="zh-CN" sz="1000" dirty="0" err="1">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Lorem</a:t>
              </a:r>
              <a:r>
                <a:rPr lang="en-US" altLang="zh-CN" sz="1000" dirty="0">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sz="1000" dirty="0" err="1">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Ipsum</a:t>
              </a:r>
              <a:r>
                <a:rPr lang="en-US" altLang="zh-CN" sz="1000" dirty="0">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 is simply dummy text of the printing and more.</a:t>
              </a:r>
              <a:endParaRPr lang="en-US" altLang="zh-CN" sz="1000" dirty="0">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2" name="文本框 21"/>
            <p:cNvSpPr txBox="1"/>
            <p:nvPr/>
          </p:nvSpPr>
          <p:spPr>
            <a:xfrm>
              <a:off x="3762506" y="1807841"/>
              <a:ext cx="2464082" cy="400110"/>
            </a:xfrm>
            <a:prstGeom prst="rect">
              <a:avLst/>
            </a:prstGeom>
            <a:noFill/>
          </p:spPr>
          <p:txBody>
            <a:bodyPr wrap="square" rtlCol="0">
              <a:spAutoFit/>
            </a:bodyPr>
            <a:lstStyle/>
            <a:p>
              <a:r>
                <a:rPr lang="en-US" altLang="zh-CN" sz="2000" b="1" dirty="0">
                  <a:solidFill>
                    <a:schemeClr val="tx2">
                      <a:lumMod val="40000"/>
                      <a:lumOff val="6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YOUR HEADER</a:t>
              </a:r>
              <a:endParaRPr lang="en-US" altLang="zh-CN" sz="2000" b="1" dirty="0">
                <a:solidFill>
                  <a:schemeClr val="tx2">
                    <a:lumMod val="40000"/>
                    <a:lumOff val="6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23" name="组合 22"/>
          <p:cNvGrpSpPr/>
          <p:nvPr/>
        </p:nvGrpSpPr>
        <p:grpSpPr>
          <a:xfrm>
            <a:off x="8127554" y="4415453"/>
            <a:ext cx="2504950" cy="1562796"/>
            <a:chOff x="3762506" y="1807841"/>
            <a:chExt cx="2504950" cy="1562796"/>
          </a:xfrm>
        </p:grpSpPr>
        <p:sp>
          <p:nvSpPr>
            <p:cNvPr id="24" name="矩形 23"/>
            <p:cNvSpPr/>
            <p:nvPr/>
          </p:nvSpPr>
          <p:spPr>
            <a:xfrm>
              <a:off x="3762584" y="2201086"/>
              <a:ext cx="2244073" cy="1169551"/>
            </a:xfrm>
            <a:prstGeom prst="rect">
              <a:avLst/>
            </a:prstGeom>
          </p:spPr>
          <p:txBody>
            <a:bodyPr wrap="square">
              <a:spAutoFit/>
            </a:bodyPr>
            <a:lstStyle/>
            <a:p>
              <a:pPr algn="just"/>
              <a:r>
                <a:rPr lang="en-US" altLang="zh-CN" sz="1000" dirty="0" err="1">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Lorem</a:t>
              </a:r>
              <a:r>
                <a:rPr lang="en-US" altLang="zh-CN" sz="1000" dirty="0">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sz="1000" dirty="0" err="1">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Ipsum</a:t>
              </a:r>
              <a:r>
                <a:rPr lang="en-US" altLang="zh-CN" sz="1000" dirty="0">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 is simply dummy text of the printing and typesetting industry. </a:t>
              </a:r>
              <a:r>
                <a:rPr lang="en-US" altLang="zh-CN" sz="1000" dirty="0" err="1">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Lorem</a:t>
              </a:r>
              <a:r>
                <a:rPr lang="en-US" altLang="zh-CN" sz="1000" dirty="0">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sz="1000" dirty="0" err="1">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Ipsum</a:t>
              </a:r>
              <a:r>
                <a:rPr lang="en-US" altLang="zh-CN" sz="1000" dirty="0">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 has been the industry's standard. </a:t>
              </a:r>
              <a:r>
                <a:rPr lang="en-US" altLang="zh-CN" sz="1000" dirty="0" err="1">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Lorem</a:t>
              </a:r>
              <a:r>
                <a:rPr lang="en-US" altLang="zh-CN" sz="1000" dirty="0">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sz="1000" dirty="0" err="1">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Ipsum</a:t>
              </a:r>
              <a:r>
                <a:rPr lang="en-US" altLang="zh-CN" sz="1000" dirty="0">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 is simply dummy text of the printing and more.</a:t>
              </a:r>
              <a:endParaRPr lang="en-US" altLang="zh-CN" sz="1000" dirty="0">
                <a:solidFill>
                  <a:schemeClr val="tx2">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 name="文本框 24"/>
            <p:cNvSpPr txBox="1"/>
            <p:nvPr/>
          </p:nvSpPr>
          <p:spPr>
            <a:xfrm>
              <a:off x="3762506" y="1807841"/>
              <a:ext cx="2504950" cy="400110"/>
            </a:xfrm>
            <a:prstGeom prst="rect">
              <a:avLst/>
            </a:prstGeom>
            <a:noFill/>
          </p:spPr>
          <p:txBody>
            <a:bodyPr wrap="square" rtlCol="0">
              <a:spAutoFit/>
            </a:bodyPr>
            <a:lstStyle/>
            <a:p>
              <a:r>
                <a:rPr lang="en-US" altLang="zh-CN" sz="2000" b="1" dirty="0">
                  <a:solidFill>
                    <a:schemeClr val="tx2">
                      <a:lumMod val="40000"/>
                      <a:lumOff val="6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YOUR HEADER</a:t>
              </a:r>
              <a:endParaRPr lang="en-US" altLang="zh-CN" sz="2000" b="1" dirty="0">
                <a:solidFill>
                  <a:schemeClr val="tx2">
                    <a:lumMod val="40000"/>
                    <a:lumOff val="6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14:presetBounceEnd="6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60000">
                                          <p:cBhvr additive="base">
                                            <p:cTn id="7" dur="500" fill="hold"/>
                                            <p:tgtEl>
                                              <p:spTgt spid="9"/>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1+#ppt_w/2"/>
                                              </p:val>
                                            </p:tav>
                                            <p:tav tm="100000">
                                              <p:val>
                                                <p:strVal val="#ppt_x"/>
                                              </p:val>
                                            </p:tav>
                                          </p:tavLst>
                                        </p:anim>
                                        <p:anim calcmode="lin" valueType="num">
                                          <p:cBhvr additive="base">
                                            <p:cTn id="17" dur="500" fill="hold"/>
                                            <p:tgtEl>
                                              <p:spTgt spid="12"/>
                                            </p:tgtEl>
                                            <p:attrNameLst>
                                              <p:attrName>ppt_y</p:attrName>
                                            </p:attrNameLst>
                                          </p:cBhvr>
                                          <p:tavLst>
                                            <p:tav tm="0">
                                              <p:val>
                                                <p:strVal val="#ppt_y"/>
                                              </p:val>
                                            </p:tav>
                                            <p:tav tm="100000">
                                              <p:val>
                                                <p:strVal val="#ppt_y"/>
                                              </p:val>
                                            </p:tav>
                                          </p:tavLst>
                                        </p:anim>
                                      </p:childTnLst>
                                    </p:cTn>
                                  </p:par>
                                  <p:par>
                                    <p:cTn id="18" presetID="16" presetClass="entr" presetSubtype="21"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arn(inVertical)">
                                          <p:cBhvr>
                                            <p:cTn id="20" dur="500"/>
                                            <p:tgtEl>
                                              <p:spTgt spid="11"/>
                                            </p:tgtEl>
                                          </p:cBhvr>
                                        </p:animEffect>
                                      </p:childTnLst>
                                    </p:cTn>
                                  </p:par>
                                  <p:par>
                                    <p:cTn id="21" presetID="22" presetClass="entr" presetSubtype="4" fill="hold" grpId="0" nodeType="withEffect">
                                      <p:stCondLst>
                                        <p:cond delay="30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par>
                                    <p:cTn id="24" presetID="22" presetClass="entr" presetSubtype="1" fill="hold" grpId="0" nodeType="withEffect">
                                      <p:stCondLst>
                                        <p:cond delay="300"/>
                                      </p:stCondLst>
                                      <p:childTnLst>
                                        <p:set>
                                          <p:cBhvr>
                                            <p:cTn id="25" dur="1" fill="hold">
                                              <p:stCondLst>
                                                <p:cond delay="0"/>
                                              </p:stCondLst>
                                            </p:cTn>
                                            <p:tgtEl>
                                              <p:spTgt spid="16"/>
                                            </p:tgtEl>
                                            <p:attrNameLst>
                                              <p:attrName>style.visibility</p:attrName>
                                            </p:attrNameLst>
                                          </p:cBhvr>
                                          <p:to>
                                            <p:strVal val="visible"/>
                                          </p:to>
                                        </p:set>
                                        <p:animEffect transition="in" filter="wipe(up)">
                                          <p:cBhvr>
                                            <p:cTn id="26" dur="500"/>
                                            <p:tgtEl>
                                              <p:spTgt spid="16"/>
                                            </p:tgtEl>
                                          </p:cBhvr>
                                        </p:animEffect>
                                      </p:childTnLst>
                                    </p:cTn>
                                  </p:par>
                                  <p:par>
                                    <p:cTn id="27" presetID="22" presetClass="entr" presetSubtype="1" fill="hold" grpId="0" nodeType="withEffect">
                                      <p:stCondLst>
                                        <p:cond delay="500"/>
                                      </p:stCondLst>
                                      <p:childTnLst>
                                        <p:set>
                                          <p:cBhvr>
                                            <p:cTn id="28" dur="1" fill="hold">
                                              <p:stCondLst>
                                                <p:cond delay="0"/>
                                              </p:stCondLst>
                                            </p:cTn>
                                            <p:tgtEl>
                                              <p:spTgt spid="15"/>
                                            </p:tgtEl>
                                            <p:attrNameLst>
                                              <p:attrName>style.visibility</p:attrName>
                                            </p:attrNameLst>
                                          </p:cBhvr>
                                          <p:to>
                                            <p:strVal val="visible"/>
                                          </p:to>
                                        </p:set>
                                        <p:animEffect transition="in" filter="wipe(up)">
                                          <p:cBhvr>
                                            <p:cTn id="29" dur="500"/>
                                            <p:tgtEl>
                                              <p:spTgt spid="15"/>
                                            </p:tgtEl>
                                          </p:cBhvr>
                                        </p:animEffect>
                                      </p:childTnLst>
                                    </p:cTn>
                                  </p:par>
                                  <p:par>
                                    <p:cTn id="30" presetID="22" presetClass="entr" presetSubtype="4" fill="hold" grpId="0" nodeType="withEffect">
                                      <p:stCondLst>
                                        <p:cond delay="60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500"/>
                                            <p:tgtEl>
                                              <p:spTgt spid="14"/>
                                            </p:tgtEl>
                                          </p:cBhvr>
                                        </p:animEffect>
                                      </p:childTnLst>
                                    </p:cTn>
                                  </p:par>
                                </p:childTnLst>
                              </p:cTn>
                            </p:par>
                            <p:par>
                              <p:cTn id="33" fill="hold">
                                <p:stCondLst>
                                  <p:cond delay="1000"/>
                                </p:stCondLst>
                                <p:childTnLst>
                                  <p:par>
                                    <p:cTn id="34" presetID="22" presetClass="entr" presetSubtype="1"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up)">
                                          <p:cBhvr>
                                            <p:cTn id="36" dur="500"/>
                                            <p:tgtEl>
                                              <p:spTgt spid="17"/>
                                            </p:tgtEl>
                                          </p:cBhvr>
                                        </p:animEffect>
                                      </p:childTnLst>
                                    </p:cTn>
                                  </p:par>
                                </p:childTnLst>
                              </p:cTn>
                            </p:par>
                            <p:par>
                              <p:cTn id="37" fill="hold">
                                <p:stCondLst>
                                  <p:cond delay="1500"/>
                                </p:stCondLst>
                                <p:childTnLst>
                                  <p:par>
                                    <p:cTn id="38" presetID="22" presetClass="entr" presetSubtype="1"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childTnLst>
                              </p:cTn>
                            </p:par>
                            <p:par>
                              <p:cTn id="41" fill="hold">
                                <p:stCondLst>
                                  <p:cond delay="2000"/>
                                </p:stCondLst>
                                <p:childTnLst>
                                  <p:par>
                                    <p:cTn id="42" presetID="22" presetClass="entr" presetSubtype="1"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up)">
                                          <p:cBhvr>
                                            <p:cTn id="4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ldLvl="0" animBg="1"/>
          <p:bldP spid="11" grpId="0" bldLvl="0" animBg="1"/>
          <p:bldP spid="12" grpId="0" bldLvl="0" animBg="1"/>
          <p:bldP spid="13" grpId="0" bldLvl="0" animBg="1"/>
          <p:bldP spid="14" grpId="0" bldLvl="0" animBg="1"/>
          <p:bldP spid="15" grpId="0" bldLvl="0" animBg="1"/>
          <p:bldP spid="16"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1+#ppt_w/2"/>
                                              </p:val>
                                            </p:tav>
                                            <p:tav tm="100000">
                                              <p:val>
                                                <p:strVal val="#ppt_x"/>
                                              </p:val>
                                            </p:tav>
                                          </p:tavLst>
                                        </p:anim>
                                        <p:anim calcmode="lin" valueType="num">
                                          <p:cBhvr additive="base">
                                            <p:cTn id="17" dur="500" fill="hold"/>
                                            <p:tgtEl>
                                              <p:spTgt spid="12"/>
                                            </p:tgtEl>
                                            <p:attrNameLst>
                                              <p:attrName>ppt_y</p:attrName>
                                            </p:attrNameLst>
                                          </p:cBhvr>
                                          <p:tavLst>
                                            <p:tav tm="0">
                                              <p:val>
                                                <p:strVal val="#ppt_y"/>
                                              </p:val>
                                            </p:tav>
                                            <p:tav tm="100000">
                                              <p:val>
                                                <p:strVal val="#ppt_y"/>
                                              </p:val>
                                            </p:tav>
                                          </p:tavLst>
                                        </p:anim>
                                      </p:childTnLst>
                                    </p:cTn>
                                  </p:par>
                                  <p:par>
                                    <p:cTn id="18" presetID="16" presetClass="entr" presetSubtype="21"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arn(inVertical)">
                                          <p:cBhvr>
                                            <p:cTn id="20" dur="500"/>
                                            <p:tgtEl>
                                              <p:spTgt spid="11"/>
                                            </p:tgtEl>
                                          </p:cBhvr>
                                        </p:animEffect>
                                      </p:childTnLst>
                                    </p:cTn>
                                  </p:par>
                                  <p:par>
                                    <p:cTn id="21" presetID="22" presetClass="entr" presetSubtype="4" fill="hold" grpId="0" nodeType="withEffect">
                                      <p:stCondLst>
                                        <p:cond delay="30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par>
                                    <p:cTn id="24" presetID="22" presetClass="entr" presetSubtype="1" fill="hold" grpId="0" nodeType="withEffect">
                                      <p:stCondLst>
                                        <p:cond delay="300"/>
                                      </p:stCondLst>
                                      <p:childTnLst>
                                        <p:set>
                                          <p:cBhvr>
                                            <p:cTn id="25" dur="1" fill="hold">
                                              <p:stCondLst>
                                                <p:cond delay="0"/>
                                              </p:stCondLst>
                                            </p:cTn>
                                            <p:tgtEl>
                                              <p:spTgt spid="16"/>
                                            </p:tgtEl>
                                            <p:attrNameLst>
                                              <p:attrName>style.visibility</p:attrName>
                                            </p:attrNameLst>
                                          </p:cBhvr>
                                          <p:to>
                                            <p:strVal val="visible"/>
                                          </p:to>
                                        </p:set>
                                        <p:animEffect transition="in" filter="wipe(up)">
                                          <p:cBhvr>
                                            <p:cTn id="26" dur="500"/>
                                            <p:tgtEl>
                                              <p:spTgt spid="16"/>
                                            </p:tgtEl>
                                          </p:cBhvr>
                                        </p:animEffect>
                                      </p:childTnLst>
                                    </p:cTn>
                                  </p:par>
                                  <p:par>
                                    <p:cTn id="27" presetID="22" presetClass="entr" presetSubtype="1" fill="hold" grpId="0" nodeType="withEffect">
                                      <p:stCondLst>
                                        <p:cond delay="500"/>
                                      </p:stCondLst>
                                      <p:childTnLst>
                                        <p:set>
                                          <p:cBhvr>
                                            <p:cTn id="28" dur="1" fill="hold">
                                              <p:stCondLst>
                                                <p:cond delay="0"/>
                                              </p:stCondLst>
                                            </p:cTn>
                                            <p:tgtEl>
                                              <p:spTgt spid="15"/>
                                            </p:tgtEl>
                                            <p:attrNameLst>
                                              <p:attrName>style.visibility</p:attrName>
                                            </p:attrNameLst>
                                          </p:cBhvr>
                                          <p:to>
                                            <p:strVal val="visible"/>
                                          </p:to>
                                        </p:set>
                                        <p:animEffect transition="in" filter="wipe(up)">
                                          <p:cBhvr>
                                            <p:cTn id="29" dur="500"/>
                                            <p:tgtEl>
                                              <p:spTgt spid="15"/>
                                            </p:tgtEl>
                                          </p:cBhvr>
                                        </p:animEffect>
                                      </p:childTnLst>
                                    </p:cTn>
                                  </p:par>
                                  <p:par>
                                    <p:cTn id="30" presetID="22" presetClass="entr" presetSubtype="4" fill="hold" grpId="0" nodeType="withEffect">
                                      <p:stCondLst>
                                        <p:cond delay="60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500"/>
                                            <p:tgtEl>
                                              <p:spTgt spid="14"/>
                                            </p:tgtEl>
                                          </p:cBhvr>
                                        </p:animEffect>
                                      </p:childTnLst>
                                    </p:cTn>
                                  </p:par>
                                </p:childTnLst>
                              </p:cTn>
                            </p:par>
                            <p:par>
                              <p:cTn id="33" fill="hold">
                                <p:stCondLst>
                                  <p:cond delay="1000"/>
                                </p:stCondLst>
                                <p:childTnLst>
                                  <p:par>
                                    <p:cTn id="34" presetID="22" presetClass="entr" presetSubtype="1"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up)">
                                          <p:cBhvr>
                                            <p:cTn id="36" dur="500"/>
                                            <p:tgtEl>
                                              <p:spTgt spid="17"/>
                                            </p:tgtEl>
                                          </p:cBhvr>
                                        </p:animEffect>
                                      </p:childTnLst>
                                    </p:cTn>
                                  </p:par>
                                </p:childTnLst>
                              </p:cTn>
                            </p:par>
                            <p:par>
                              <p:cTn id="37" fill="hold">
                                <p:stCondLst>
                                  <p:cond delay="1500"/>
                                </p:stCondLst>
                                <p:childTnLst>
                                  <p:par>
                                    <p:cTn id="38" presetID="22" presetClass="entr" presetSubtype="1"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childTnLst>
                              </p:cTn>
                            </p:par>
                            <p:par>
                              <p:cTn id="41" fill="hold">
                                <p:stCondLst>
                                  <p:cond delay="2000"/>
                                </p:stCondLst>
                                <p:childTnLst>
                                  <p:par>
                                    <p:cTn id="42" presetID="22" presetClass="entr" presetSubtype="1"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up)">
                                          <p:cBhvr>
                                            <p:cTn id="4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ldLvl="0" animBg="1"/>
          <p:bldP spid="11" grpId="0" bldLvl="0" animBg="1"/>
          <p:bldP spid="12" grpId="0" bldLvl="0" animBg="1"/>
          <p:bldP spid="13" grpId="0" bldLvl="0" animBg="1"/>
          <p:bldP spid="14" grpId="0" bldLvl="0" animBg="1"/>
          <p:bldP spid="15" grpId="0" bldLvl="0" animBg="1"/>
          <p:bldP spid="16" grpId="0" bldLvl="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228062" y="1863452"/>
            <a:ext cx="2933700" cy="2933700"/>
            <a:chOff x="1228062" y="1879600"/>
            <a:chExt cx="2933700" cy="2933700"/>
          </a:xfrm>
        </p:grpSpPr>
        <p:sp>
          <p:nvSpPr>
            <p:cNvPr id="3" name="矩形 2" descr="e7d195523061f1c01ef2b70529884c179423570dbaad84926380ABC1F97BAEF0C8FC051856578EAB7874501A1FFE158C4981707381814BCC4D9A8E3554438DEE4FBCF5A5B4D2A8B0989AB57E8BAC65EBDE2908BDF637527F21564198F7A9766F2EC8AB0476C2DE699E25A786C19D0D49244DAACDF8ACD2543287D41598586A06BD3BE17907438C40"/>
            <p:cNvSpPr/>
            <p:nvPr/>
          </p:nvSpPr>
          <p:spPr>
            <a:xfrm>
              <a:off x="1228062" y="1879600"/>
              <a:ext cx="2933700" cy="2933700"/>
            </a:xfrm>
            <a:prstGeom prst="rect">
              <a:avLst/>
            </a:prstGeom>
            <a:no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4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 name="AutoShape 27" descr="e7d195523061f1c01ef2b70529884c179423570dbaad84926380ABC1F97BAEF0C8FC051856578EAB7874501A1FFE158C4981707381814BCC4D9A8E3554438DEE4FBCF5A5B4D2A8B0989AB57E8BAC65EBDE2908BDF637527F21564198F7A9766F2EC8AB0476C2DE699E25A786C19D0D49244DAACDF8ACD2543287D41598586A06BD3BE17907438C40"/>
            <p:cNvSpPr/>
            <p:nvPr/>
          </p:nvSpPr>
          <p:spPr bwMode="auto">
            <a:xfrm>
              <a:off x="1470125" y="2382589"/>
              <a:ext cx="2449574" cy="19986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lstStyle>
              <a:lvl1pPr eaLnBrk="0">
                <a:defRPr sz="5800">
                  <a:solidFill>
                    <a:srgbClr val="000000"/>
                  </a:solidFill>
                  <a:latin typeface="Gill Sans" pitchFamily="3" charset="0"/>
                  <a:ea typeface="MS PGothic" panose="020B0600070205080204" pitchFamily="34" charset="-128"/>
                  <a:sym typeface="Gill Sans" pitchFamily="3" charset="0"/>
                </a:defRPr>
              </a:lvl1pPr>
              <a:lvl2pPr marL="742950" indent="-285750" eaLnBrk="0">
                <a:defRPr sz="5800">
                  <a:solidFill>
                    <a:srgbClr val="000000"/>
                  </a:solidFill>
                  <a:latin typeface="Gill Sans" pitchFamily="3" charset="0"/>
                  <a:ea typeface="MS PGothic" panose="020B0600070205080204" pitchFamily="34" charset="-128"/>
                  <a:sym typeface="Gill Sans" pitchFamily="3" charset="0"/>
                </a:defRPr>
              </a:lvl2pPr>
              <a:lvl3pPr marL="1143000" indent="-228600" eaLnBrk="0">
                <a:defRPr sz="5800">
                  <a:solidFill>
                    <a:srgbClr val="000000"/>
                  </a:solidFill>
                  <a:latin typeface="Gill Sans" pitchFamily="3" charset="0"/>
                  <a:ea typeface="MS PGothic" panose="020B0600070205080204" pitchFamily="34" charset="-128"/>
                  <a:sym typeface="Gill Sans" pitchFamily="3" charset="0"/>
                </a:defRPr>
              </a:lvl3pPr>
              <a:lvl4pPr marL="1600200" indent="-228600" eaLnBrk="0">
                <a:defRPr sz="5800">
                  <a:solidFill>
                    <a:srgbClr val="000000"/>
                  </a:solidFill>
                  <a:latin typeface="Gill Sans" pitchFamily="3" charset="0"/>
                  <a:ea typeface="MS PGothic" panose="020B0600070205080204" pitchFamily="34" charset="-128"/>
                  <a:sym typeface="Gill Sans" pitchFamily="3" charset="0"/>
                </a:defRPr>
              </a:lvl4pPr>
              <a:lvl5pPr marL="2057400" indent="-228600" eaLnBrk="0">
                <a:defRPr sz="5800">
                  <a:solidFill>
                    <a:srgbClr val="000000"/>
                  </a:solidFill>
                  <a:latin typeface="Gill Sans" pitchFamily="3" charset="0"/>
                  <a:ea typeface="MS PGothic" panose="020B0600070205080204" pitchFamily="34" charset="-128"/>
                  <a:sym typeface="Gill Sans" pitchFamily="3" charset="0"/>
                </a:defRPr>
              </a:lvl5pPr>
              <a:lvl6pPr marL="25146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6pPr>
              <a:lvl7pPr marL="29718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7pPr>
              <a:lvl8pPr marL="34290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8pPr>
              <a:lvl9pPr marL="38862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9pPr>
            </a:lstStyle>
            <a:p>
              <a:pPr>
                <a:lnSpc>
                  <a:spcPct val="150000"/>
                </a:lnSpc>
              </a:pPr>
              <a:r>
                <a:rPr lang="en-US" altLang="zh-CN" sz="1100" dirty="0">
                  <a:solidFill>
                    <a:schemeClr val="accent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The spring and autumn period and the visual studio is one of the enterprises and individuals to provide professional creativity, brand integration design consultants, more than 15 years working experience. To customers as the benchmark, with wisdom grafting business and the arts.</a:t>
              </a:r>
              <a:endParaRPr lang="zh-CN" altLang="zh-CN" sz="1100" dirty="0">
                <a:solidFill>
                  <a:schemeClr val="accent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AutoShape 28" descr="e7d195523061f1c01ef2b70529884c179423570dbaad84926380ABC1F97BAEF0C8FC051856578EAB7874501A1FFE158C4981707381814BCC4D9A8E3554438DEE4FBCF5A5B4D2A8B0989AB57E8BAC65EBDE2908BDF637527F21564198F7A9766F2EC8AB0476C2DE699E25A786C19D0D49244DAACDF8ACD2543287D41598586A06BD3BE17907438C40"/>
            <p:cNvSpPr/>
            <p:nvPr/>
          </p:nvSpPr>
          <p:spPr bwMode="auto">
            <a:xfrm>
              <a:off x="1392722" y="2053277"/>
              <a:ext cx="2558256" cy="4557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lstStyle/>
            <a:p>
              <a:pPr algn="ctr" defTabSz="323850">
                <a:spcBef>
                  <a:spcPts val="850"/>
                </a:spcBef>
                <a:defRPr/>
              </a:pPr>
              <a:r>
                <a:rPr lang="es-ES" sz="1600" b="1" dirty="0" smtClean="0">
                  <a:solidFill>
                    <a:srgbClr val="00B0F0"/>
                  </a:solidFill>
                  <a:latin typeface="微软雅黑" panose="020B0503020204020204" pitchFamily="34" charset="-122"/>
                  <a:ea typeface="微软雅黑" panose="020B0503020204020204" pitchFamily="34" charset="-122"/>
                  <a:cs typeface="Lato" panose="020F0502020204030203" charset="0"/>
                  <a:sym typeface="微软雅黑" panose="020B0503020204020204" pitchFamily="34" charset="-122"/>
                </a:rPr>
                <a:t>ADD YOUR TITLE HERE</a:t>
              </a:r>
              <a:endParaRPr lang="es-ES" sz="2000"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3" name="组合 12"/>
          <p:cNvGrpSpPr/>
          <p:nvPr/>
        </p:nvGrpSpPr>
        <p:grpSpPr>
          <a:xfrm>
            <a:off x="4629150" y="1879600"/>
            <a:ext cx="2933700" cy="2933700"/>
            <a:chOff x="4629150" y="1879600"/>
            <a:chExt cx="2933700" cy="2933700"/>
          </a:xfrm>
        </p:grpSpPr>
        <p:sp>
          <p:nvSpPr>
            <p:cNvPr id="2" name="矩形 1" descr="e7d195523061f1c01ef2b70529884c179423570dbaad84926380ABC1F97BAEF0C8FC051856578EAB7874501A1FFE158C4981707381814BCC4D9A8E3554438DEE4FBCF5A5B4D2A8B0989AB57E8BAC65EBDE2908BDF637527F21564198F7A9766F2EC8AB0476C2DE699E25A786C19D0D49244DAACDF8ACD2543287D41598586A06BD3BE17907438C40"/>
            <p:cNvSpPr/>
            <p:nvPr/>
          </p:nvSpPr>
          <p:spPr>
            <a:xfrm>
              <a:off x="4629150" y="1879600"/>
              <a:ext cx="2933700" cy="2933700"/>
            </a:xfrm>
            <a:prstGeom prst="rect">
              <a:avLst/>
            </a:prstGeom>
            <a:no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4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 name="AutoShape 28" descr="e7d195523061f1c01ef2b70529884c179423570dbaad84926380ABC1F97BAEF0C8FC051856578EAB7874501A1FFE158C4981707381814BCC4D9A8E3554438DEE4FBCF5A5B4D2A8B0989AB57E8BAC65EBDE2908BDF637527F21564198F7A9766F2EC8AB0476C2DE699E25A786C19D0D49244DAACDF8ACD2543287D41598586A06BD3BE17907438C40"/>
            <p:cNvSpPr/>
            <p:nvPr/>
          </p:nvSpPr>
          <p:spPr bwMode="auto">
            <a:xfrm>
              <a:off x="4785519" y="1988840"/>
              <a:ext cx="2558256" cy="23657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lstStyle/>
            <a:p>
              <a:pPr defTabSz="323850">
                <a:spcBef>
                  <a:spcPts val="850"/>
                </a:spcBef>
                <a:defRPr/>
              </a:pPr>
              <a:r>
                <a:rPr lang="es-ES" sz="4400" b="1" dirty="0" smtClean="0">
                  <a:blipFill>
                    <a:blip r:embed="rId1"/>
                    <a:stretch>
                      <a:fillRect/>
                    </a:stretch>
                  </a:blipFill>
                  <a:latin typeface="微软雅黑" panose="020B0503020204020204" pitchFamily="34" charset="-122"/>
                  <a:ea typeface="微软雅黑" panose="020B0503020204020204" pitchFamily="34" charset="-122"/>
                  <a:cs typeface="Lato" panose="020F0502020204030203" charset="0"/>
                  <a:sym typeface="微软雅黑" panose="020B0503020204020204" pitchFamily="34" charset="-122"/>
                </a:rPr>
                <a:t>ADD </a:t>
              </a:r>
              <a:endParaRPr lang="es-ES" sz="4400" b="1" dirty="0" smtClean="0">
                <a:blipFill>
                  <a:blip r:embed="rId1"/>
                  <a:stretch>
                    <a:fillRect/>
                  </a:stretch>
                </a:blipFill>
                <a:latin typeface="微软雅黑" panose="020B0503020204020204" pitchFamily="34" charset="-122"/>
                <a:ea typeface="微软雅黑" panose="020B0503020204020204" pitchFamily="34" charset="-122"/>
                <a:cs typeface="Lato" panose="020F0502020204030203" charset="0"/>
                <a:sym typeface="微软雅黑" panose="020B0503020204020204" pitchFamily="34" charset="-122"/>
              </a:endParaRPr>
            </a:p>
            <a:p>
              <a:pPr defTabSz="323850">
                <a:spcBef>
                  <a:spcPts val="850"/>
                </a:spcBef>
                <a:defRPr/>
              </a:pPr>
              <a:r>
                <a:rPr lang="es-ES" sz="4400" b="1" dirty="0" smtClean="0">
                  <a:blipFill>
                    <a:blip r:embed="rId1"/>
                    <a:stretch>
                      <a:fillRect/>
                    </a:stretch>
                  </a:blipFill>
                  <a:latin typeface="微软雅黑" panose="020B0503020204020204" pitchFamily="34" charset="-122"/>
                  <a:ea typeface="微软雅黑" panose="020B0503020204020204" pitchFamily="34" charset="-122"/>
                  <a:cs typeface="Lato" panose="020F0502020204030203" charset="0"/>
                  <a:sym typeface="微软雅黑" panose="020B0503020204020204" pitchFamily="34" charset="-122"/>
                </a:rPr>
                <a:t>YOUR TITLE HERE</a:t>
              </a:r>
              <a:endParaRPr lang="es-ES" sz="5400" dirty="0">
                <a:blipFill>
                  <a:blip r:embed="rId1"/>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4" name="组合 13"/>
          <p:cNvGrpSpPr/>
          <p:nvPr/>
        </p:nvGrpSpPr>
        <p:grpSpPr>
          <a:xfrm>
            <a:off x="8191012" y="1863452"/>
            <a:ext cx="2933700" cy="2933700"/>
            <a:chOff x="8191012" y="1879600"/>
            <a:chExt cx="2933700" cy="2933700"/>
          </a:xfrm>
        </p:grpSpPr>
        <p:sp>
          <p:nvSpPr>
            <p:cNvPr id="4" name="矩形 3" descr="e7d195523061f1c01ef2b70529884c179423570dbaad84926380ABC1F97BAEF0C8FC051856578EAB7874501A1FFE158C4981707381814BCC4D9A8E3554438DEE4FBCF5A5B4D2A8B0989AB57E8BAC65EBDE2908BDF637527F21564198F7A9766F2EC8AB0476C2DE699E25A786C19D0D49244DAACDF8ACD2543287D41598586A06BD3BE17907438C40"/>
            <p:cNvSpPr/>
            <p:nvPr/>
          </p:nvSpPr>
          <p:spPr>
            <a:xfrm>
              <a:off x="8191012" y="1879600"/>
              <a:ext cx="2933700" cy="2933700"/>
            </a:xfrm>
            <a:prstGeom prst="rect">
              <a:avLst/>
            </a:prstGeom>
            <a:no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4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8" name="AutoShape 27" descr="e7d195523061f1c01ef2b70529884c179423570dbaad84926380ABC1F97BAEF0C8FC051856578EAB7874501A1FFE158C4981707381814BCC4D9A8E3554438DEE4FBCF5A5B4D2A8B0989AB57E8BAC65EBDE2908BDF637527F21564198F7A9766F2EC8AB0476C2DE699E25A786C19D0D49244DAACDF8ACD2543287D41598586A06BD3BE17907438C40"/>
            <p:cNvSpPr/>
            <p:nvPr/>
          </p:nvSpPr>
          <p:spPr bwMode="auto">
            <a:xfrm>
              <a:off x="8471175" y="2365028"/>
              <a:ext cx="2449574" cy="19986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lstStyle>
              <a:lvl1pPr eaLnBrk="0">
                <a:defRPr sz="5800">
                  <a:solidFill>
                    <a:srgbClr val="000000"/>
                  </a:solidFill>
                  <a:latin typeface="Gill Sans" pitchFamily="3" charset="0"/>
                  <a:ea typeface="MS PGothic" panose="020B0600070205080204" pitchFamily="34" charset="-128"/>
                  <a:sym typeface="Gill Sans" pitchFamily="3" charset="0"/>
                </a:defRPr>
              </a:lvl1pPr>
              <a:lvl2pPr marL="742950" indent="-285750" eaLnBrk="0">
                <a:defRPr sz="5800">
                  <a:solidFill>
                    <a:srgbClr val="000000"/>
                  </a:solidFill>
                  <a:latin typeface="Gill Sans" pitchFamily="3" charset="0"/>
                  <a:ea typeface="MS PGothic" panose="020B0600070205080204" pitchFamily="34" charset="-128"/>
                  <a:sym typeface="Gill Sans" pitchFamily="3" charset="0"/>
                </a:defRPr>
              </a:lvl2pPr>
              <a:lvl3pPr marL="1143000" indent="-228600" eaLnBrk="0">
                <a:defRPr sz="5800">
                  <a:solidFill>
                    <a:srgbClr val="000000"/>
                  </a:solidFill>
                  <a:latin typeface="Gill Sans" pitchFamily="3" charset="0"/>
                  <a:ea typeface="MS PGothic" panose="020B0600070205080204" pitchFamily="34" charset="-128"/>
                  <a:sym typeface="Gill Sans" pitchFamily="3" charset="0"/>
                </a:defRPr>
              </a:lvl3pPr>
              <a:lvl4pPr marL="1600200" indent="-228600" eaLnBrk="0">
                <a:defRPr sz="5800">
                  <a:solidFill>
                    <a:srgbClr val="000000"/>
                  </a:solidFill>
                  <a:latin typeface="Gill Sans" pitchFamily="3" charset="0"/>
                  <a:ea typeface="MS PGothic" panose="020B0600070205080204" pitchFamily="34" charset="-128"/>
                  <a:sym typeface="Gill Sans" pitchFamily="3" charset="0"/>
                </a:defRPr>
              </a:lvl4pPr>
              <a:lvl5pPr marL="2057400" indent="-228600" eaLnBrk="0">
                <a:defRPr sz="5800">
                  <a:solidFill>
                    <a:srgbClr val="000000"/>
                  </a:solidFill>
                  <a:latin typeface="Gill Sans" pitchFamily="3" charset="0"/>
                  <a:ea typeface="MS PGothic" panose="020B0600070205080204" pitchFamily="34" charset="-128"/>
                  <a:sym typeface="Gill Sans" pitchFamily="3" charset="0"/>
                </a:defRPr>
              </a:lvl5pPr>
              <a:lvl6pPr marL="25146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6pPr>
              <a:lvl7pPr marL="29718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7pPr>
              <a:lvl8pPr marL="34290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8pPr>
              <a:lvl9pPr marL="38862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9pPr>
            </a:lstStyle>
            <a:p>
              <a:pPr>
                <a:lnSpc>
                  <a:spcPct val="150000"/>
                </a:lnSpc>
              </a:pPr>
              <a:r>
                <a:rPr lang="en-US" altLang="zh-CN" sz="1100" dirty="0">
                  <a:solidFill>
                    <a:schemeClr val="accent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The spring and autumn period and the visual studio is one of the enterprises and individuals to provide professional creativity, brand integration design consultants, more than 15 years working experience. To customers as the benchmark, with wisdom grafting business and the arts.</a:t>
              </a:r>
              <a:endParaRPr lang="zh-CN" altLang="zh-CN" sz="1100" dirty="0">
                <a:solidFill>
                  <a:schemeClr val="accent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AutoShape 28" descr="e7d195523061f1c01ef2b70529884c179423570dbaad84926380ABC1F97BAEF0C8FC051856578EAB7874501A1FFE158C4981707381814BCC4D9A8E3554438DEE4FBCF5A5B4D2A8B0989AB57E8BAC65EBDE2908BDF637527F21564198F7A9766F2EC8AB0476C2DE699E25A786C19D0D49244DAACDF8ACD2543287D41598586A06BD3BE17907438C40"/>
            <p:cNvSpPr/>
            <p:nvPr/>
          </p:nvSpPr>
          <p:spPr bwMode="auto">
            <a:xfrm>
              <a:off x="8372781" y="2076996"/>
              <a:ext cx="2558256" cy="4557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lstStyle/>
            <a:p>
              <a:pPr algn="ctr" defTabSz="323850">
                <a:spcBef>
                  <a:spcPts val="850"/>
                </a:spcBef>
                <a:defRPr/>
              </a:pPr>
              <a:r>
                <a:rPr lang="es-ES" sz="1600" b="1" dirty="0" smtClean="0">
                  <a:solidFill>
                    <a:srgbClr val="00B0F0"/>
                  </a:solidFill>
                  <a:latin typeface="微软雅黑" panose="020B0503020204020204" pitchFamily="34" charset="-122"/>
                  <a:ea typeface="微软雅黑" panose="020B0503020204020204" pitchFamily="34" charset="-122"/>
                  <a:cs typeface="Lato" panose="020F0502020204030203" charset="0"/>
                  <a:sym typeface="微软雅黑" panose="020B0503020204020204" pitchFamily="34" charset="-122"/>
                </a:rPr>
                <a:t>ADD YOUR TITLE HERE</a:t>
              </a:r>
              <a:endParaRPr lang="es-ES" sz="2000"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0" name="AutoShape 27" descr="e7d195523061f1c01ef2b70529884c179423570dbaad84926380ABC1F97BAEF0C8FC051856578EAB7874501A1FFE158C4981707381814BCC4D9A8E3554438DEE4FBCF5A5B4D2A8B0989AB57E8BAC65EBDE2908BDF637527F21564198F7A9766F2EC8AB0476C2DE699E25A786C19D0D49244DAACDF8ACD2543287D41598586A06BD3BE17907438C40"/>
          <p:cNvSpPr/>
          <p:nvPr/>
        </p:nvSpPr>
        <p:spPr bwMode="auto">
          <a:xfrm>
            <a:off x="4871213" y="4958337"/>
            <a:ext cx="2449574" cy="797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lstStyle>
            <a:lvl1pPr eaLnBrk="0">
              <a:defRPr sz="5800">
                <a:solidFill>
                  <a:srgbClr val="000000"/>
                </a:solidFill>
                <a:latin typeface="Gill Sans" pitchFamily="3" charset="0"/>
                <a:ea typeface="MS PGothic" panose="020B0600070205080204" pitchFamily="34" charset="-128"/>
                <a:sym typeface="Gill Sans" pitchFamily="3" charset="0"/>
              </a:defRPr>
            </a:lvl1pPr>
            <a:lvl2pPr marL="742950" indent="-285750" eaLnBrk="0">
              <a:defRPr sz="5800">
                <a:solidFill>
                  <a:srgbClr val="000000"/>
                </a:solidFill>
                <a:latin typeface="Gill Sans" pitchFamily="3" charset="0"/>
                <a:ea typeface="MS PGothic" panose="020B0600070205080204" pitchFamily="34" charset="-128"/>
                <a:sym typeface="Gill Sans" pitchFamily="3" charset="0"/>
              </a:defRPr>
            </a:lvl2pPr>
            <a:lvl3pPr marL="1143000" indent="-228600" eaLnBrk="0">
              <a:defRPr sz="5800">
                <a:solidFill>
                  <a:srgbClr val="000000"/>
                </a:solidFill>
                <a:latin typeface="Gill Sans" pitchFamily="3" charset="0"/>
                <a:ea typeface="MS PGothic" panose="020B0600070205080204" pitchFamily="34" charset="-128"/>
                <a:sym typeface="Gill Sans" pitchFamily="3" charset="0"/>
              </a:defRPr>
            </a:lvl3pPr>
            <a:lvl4pPr marL="1600200" indent="-228600" eaLnBrk="0">
              <a:defRPr sz="5800">
                <a:solidFill>
                  <a:srgbClr val="000000"/>
                </a:solidFill>
                <a:latin typeface="Gill Sans" pitchFamily="3" charset="0"/>
                <a:ea typeface="MS PGothic" panose="020B0600070205080204" pitchFamily="34" charset="-128"/>
                <a:sym typeface="Gill Sans" pitchFamily="3" charset="0"/>
              </a:defRPr>
            </a:lvl4pPr>
            <a:lvl5pPr marL="2057400" indent="-228600" eaLnBrk="0">
              <a:defRPr sz="5800">
                <a:solidFill>
                  <a:srgbClr val="000000"/>
                </a:solidFill>
                <a:latin typeface="Gill Sans" pitchFamily="3" charset="0"/>
                <a:ea typeface="MS PGothic" panose="020B0600070205080204" pitchFamily="34" charset="-128"/>
                <a:sym typeface="Gill Sans" pitchFamily="3" charset="0"/>
              </a:defRPr>
            </a:lvl5pPr>
            <a:lvl6pPr marL="25146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6pPr>
            <a:lvl7pPr marL="29718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7pPr>
            <a:lvl8pPr marL="34290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8pPr>
            <a:lvl9pPr marL="38862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9pPr>
          </a:lstStyle>
          <a:p>
            <a:pPr algn="ctr"/>
            <a:r>
              <a:rPr lang="en-US" altLang="zh-CN" sz="4800" dirty="0" smtClean="0">
                <a:solidFill>
                  <a:srgbClr val="328FC1"/>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zh-CN" sz="4800" dirty="0">
              <a:solidFill>
                <a:srgbClr val="328FC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AutoShape 28"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2849916" y="358323"/>
            <a:ext cx="6801993" cy="6771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spAutoFit/>
          </a:bodyPr>
          <a:lstStyle/>
          <a:p>
            <a:pPr algn="ctr" defTabSz="323850">
              <a:spcBef>
                <a:spcPts val="850"/>
              </a:spcBef>
              <a:defRPr/>
            </a:pPr>
            <a:r>
              <a:rPr lang="es-ES" sz="4400" b="1" dirty="0" smtClean="0">
                <a:blipFill>
                  <a:blip r:embed="rId1"/>
                  <a:stretch>
                    <a:fillRect/>
                  </a:stretch>
                </a:blipFill>
                <a:latin typeface="微软雅黑" panose="020B0503020204020204" pitchFamily="34" charset="-122"/>
                <a:ea typeface="微软雅黑" panose="020B0503020204020204" pitchFamily="34" charset="-122"/>
                <a:cs typeface="Lato" panose="020F0502020204030203" charset="0"/>
                <a:sym typeface="微软雅黑" panose="020B0503020204020204" pitchFamily="34" charset="-122"/>
              </a:rPr>
              <a:t>ADD YOUR TITLE HERE</a:t>
            </a:r>
            <a:endParaRPr lang="es-ES" sz="5400" b="1" dirty="0">
              <a:blipFill>
                <a:blip r:embed="rId1"/>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14:presetBounceEnd="6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60000">
                                          <p:cBhvr additive="base">
                                            <p:cTn id="7" dur="500" fill="hold"/>
                                            <p:tgtEl>
                                              <p:spTgt spid="11"/>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nodeType="withEffect">
                                      <p:stCondLst>
                                        <p:cond delay="10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nodeType="withEffect">
                                      <p:stCondLst>
                                        <p:cond delay="10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nodeType="withEffect">
                                      <p:stCondLst>
                                        <p:cond delay="10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nodeType="withEffect">
                                      <p:stCondLst>
                                        <p:cond delay="10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98"/>
          <p:cNvSpPr>
            <a:spLocks noChangeArrowheads="1"/>
          </p:cNvSpPr>
          <p:nvPr/>
        </p:nvSpPr>
        <p:spPr bwMode="auto">
          <a:xfrm>
            <a:off x="3931419" y="1774829"/>
            <a:ext cx="1879439" cy="1469517"/>
          </a:xfrm>
          <a:custGeom>
            <a:avLst/>
            <a:gdLst>
              <a:gd name="T0" fmla="*/ 6747 w 6765"/>
              <a:gd name="T1" fmla="*/ 647 h 5285"/>
              <a:gd name="T2" fmla="*/ 6747 w 6765"/>
              <a:gd name="T3" fmla="*/ 647 h 5285"/>
              <a:gd name="T4" fmla="*/ 6744 w 6765"/>
              <a:gd name="T5" fmla="*/ 561 h 5285"/>
              <a:gd name="T6" fmla="*/ 5557 w 6765"/>
              <a:gd name="T7" fmla="*/ 561 h 5285"/>
              <a:gd name="T8" fmla="*/ 5578 w 6765"/>
              <a:gd name="T9" fmla="*/ 144 h 5285"/>
              <a:gd name="T10" fmla="*/ 5639 w 6765"/>
              <a:gd name="T11" fmla="*/ 144 h 5285"/>
              <a:gd name="T12" fmla="*/ 5711 w 6765"/>
              <a:gd name="T13" fmla="*/ 72 h 5285"/>
              <a:gd name="T14" fmla="*/ 5639 w 6765"/>
              <a:gd name="T15" fmla="*/ 0 h 5285"/>
              <a:gd name="T16" fmla="*/ 5578 w 6765"/>
              <a:gd name="T17" fmla="*/ 0 h 5285"/>
              <a:gd name="T18" fmla="*/ 3382 w 6765"/>
              <a:gd name="T19" fmla="*/ 0 h 5285"/>
              <a:gd name="T20" fmla="*/ 1187 w 6765"/>
              <a:gd name="T21" fmla="*/ 0 h 5285"/>
              <a:gd name="T22" fmla="*/ 1125 w 6765"/>
              <a:gd name="T23" fmla="*/ 0 h 5285"/>
              <a:gd name="T24" fmla="*/ 1053 w 6765"/>
              <a:gd name="T25" fmla="*/ 72 h 5285"/>
              <a:gd name="T26" fmla="*/ 1125 w 6765"/>
              <a:gd name="T27" fmla="*/ 144 h 5285"/>
              <a:gd name="T28" fmla="*/ 1187 w 6765"/>
              <a:gd name="T29" fmla="*/ 144 h 5285"/>
              <a:gd name="T30" fmla="*/ 1207 w 6765"/>
              <a:gd name="T31" fmla="*/ 561 h 5285"/>
              <a:gd name="T32" fmla="*/ 21 w 6765"/>
              <a:gd name="T33" fmla="*/ 561 h 5285"/>
              <a:gd name="T34" fmla="*/ 17 w 6765"/>
              <a:gd name="T35" fmla="*/ 647 h 5285"/>
              <a:gd name="T36" fmla="*/ 537 w 6765"/>
              <a:gd name="T37" fmla="*/ 1580 h 5285"/>
              <a:gd name="T38" fmla="*/ 906 w 6765"/>
              <a:gd name="T39" fmla="*/ 2264 h 5285"/>
              <a:gd name="T40" fmla="*/ 1655 w 6765"/>
              <a:gd name="T41" fmla="*/ 2264 h 5285"/>
              <a:gd name="T42" fmla="*/ 3037 w 6765"/>
              <a:gd name="T43" fmla="*/ 3345 h 5285"/>
              <a:gd name="T44" fmla="*/ 3037 w 6765"/>
              <a:gd name="T45" fmla="*/ 3837 h 5285"/>
              <a:gd name="T46" fmla="*/ 2979 w 6765"/>
              <a:gd name="T47" fmla="*/ 3837 h 5285"/>
              <a:gd name="T48" fmla="*/ 2979 w 6765"/>
              <a:gd name="T49" fmla="*/ 4313 h 5285"/>
              <a:gd name="T50" fmla="*/ 3037 w 6765"/>
              <a:gd name="T51" fmla="*/ 4313 h 5285"/>
              <a:gd name="T52" fmla="*/ 3037 w 6765"/>
              <a:gd name="T53" fmla="*/ 4613 h 5285"/>
              <a:gd name="T54" fmla="*/ 3016 w 6765"/>
              <a:gd name="T55" fmla="*/ 4613 h 5285"/>
              <a:gd name="T56" fmla="*/ 2845 w 6765"/>
              <a:gd name="T57" fmla="*/ 4784 h 5285"/>
              <a:gd name="T58" fmla="*/ 2845 w 6765"/>
              <a:gd name="T59" fmla="*/ 5113 h 5285"/>
              <a:gd name="T60" fmla="*/ 3016 w 6765"/>
              <a:gd name="T61" fmla="*/ 5284 h 5285"/>
              <a:gd name="T62" fmla="*/ 3037 w 6765"/>
              <a:gd name="T63" fmla="*/ 5284 h 5285"/>
              <a:gd name="T64" fmla="*/ 3727 w 6765"/>
              <a:gd name="T65" fmla="*/ 5284 h 5285"/>
              <a:gd name="T66" fmla="*/ 3748 w 6765"/>
              <a:gd name="T67" fmla="*/ 5284 h 5285"/>
              <a:gd name="T68" fmla="*/ 3919 w 6765"/>
              <a:gd name="T69" fmla="*/ 5113 h 5285"/>
              <a:gd name="T70" fmla="*/ 3919 w 6765"/>
              <a:gd name="T71" fmla="*/ 4784 h 5285"/>
              <a:gd name="T72" fmla="*/ 3748 w 6765"/>
              <a:gd name="T73" fmla="*/ 4613 h 5285"/>
              <a:gd name="T74" fmla="*/ 3727 w 6765"/>
              <a:gd name="T75" fmla="*/ 4613 h 5285"/>
              <a:gd name="T76" fmla="*/ 3727 w 6765"/>
              <a:gd name="T77" fmla="*/ 4313 h 5285"/>
              <a:gd name="T78" fmla="*/ 3786 w 6765"/>
              <a:gd name="T79" fmla="*/ 4313 h 5285"/>
              <a:gd name="T80" fmla="*/ 3786 w 6765"/>
              <a:gd name="T81" fmla="*/ 3837 h 5285"/>
              <a:gd name="T82" fmla="*/ 3727 w 6765"/>
              <a:gd name="T83" fmla="*/ 3837 h 5285"/>
              <a:gd name="T84" fmla="*/ 3727 w 6765"/>
              <a:gd name="T85" fmla="*/ 3345 h 5285"/>
              <a:gd name="T86" fmla="*/ 5109 w 6765"/>
              <a:gd name="T87" fmla="*/ 2264 h 5285"/>
              <a:gd name="T88" fmla="*/ 5858 w 6765"/>
              <a:gd name="T89" fmla="*/ 2264 h 5285"/>
              <a:gd name="T90" fmla="*/ 6227 w 6765"/>
              <a:gd name="T91" fmla="*/ 1580 h 5285"/>
              <a:gd name="T92" fmla="*/ 6747 w 6765"/>
              <a:gd name="T93" fmla="*/ 647 h 5285"/>
              <a:gd name="T94" fmla="*/ 1016 w 6765"/>
              <a:gd name="T95" fmla="*/ 2083 h 5285"/>
              <a:gd name="T96" fmla="*/ 1016 w 6765"/>
              <a:gd name="T97" fmla="*/ 2083 h 5285"/>
              <a:gd name="T98" fmla="*/ 663 w 6765"/>
              <a:gd name="T99" fmla="*/ 1433 h 5285"/>
              <a:gd name="T100" fmla="*/ 629 w 6765"/>
              <a:gd name="T101" fmla="*/ 1423 h 5285"/>
              <a:gd name="T102" fmla="*/ 198 w 6765"/>
              <a:gd name="T103" fmla="*/ 742 h 5285"/>
              <a:gd name="T104" fmla="*/ 1228 w 6765"/>
              <a:gd name="T105" fmla="*/ 742 h 5285"/>
              <a:gd name="T106" fmla="*/ 1566 w 6765"/>
              <a:gd name="T107" fmla="*/ 2083 h 5285"/>
              <a:gd name="T108" fmla="*/ 1016 w 6765"/>
              <a:gd name="T109" fmla="*/ 2083 h 5285"/>
              <a:gd name="T110" fmla="*/ 6135 w 6765"/>
              <a:gd name="T111" fmla="*/ 1423 h 5285"/>
              <a:gd name="T112" fmla="*/ 6135 w 6765"/>
              <a:gd name="T113" fmla="*/ 1423 h 5285"/>
              <a:gd name="T114" fmla="*/ 6101 w 6765"/>
              <a:gd name="T115" fmla="*/ 1433 h 5285"/>
              <a:gd name="T116" fmla="*/ 5749 w 6765"/>
              <a:gd name="T117" fmla="*/ 2083 h 5285"/>
              <a:gd name="T118" fmla="*/ 5198 w 6765"/>
              <a:gd name="T119" fmla="*/ 2083 h 5285"/>
              <a:gd name="T120" fmla="*/ 5537 w 6765"/>
              <a:gd name="T121" fmla="*/ 742 h 5285"/>
              <a:gd name="T122" fmla="*/ 6566 w 6765"/>
              <a:gd name="T123" fmla="*/ 742 h 5285"/>
              <a:gd name="T124" fmla="*/ 6135 w 6765"/>
              <a:gd name="T125" fmla="*/ 1423 h 5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65" h="5285">
                <a:moveTo>
                  <a:pt x="6747" y="647"/>
                </a:moveTo>
                <a:lnTo>
                  <a:pt x="6747" y="647"/>
                </a:lnTo>
                <a:cubicBezTo>
                  <a:pt x="6744" y="561"/>
                  <a:pt x="6744" y="561"/>
                  <a:pt x="6744" y="561"/>
                </a:cubicBezTo>
                <a:cubicBezTo>
                  <a:pt x="5557" y="561"/>
                  <a:pt x="5557" y="561"/>
                  <a:pt x="5557" y="561"/>
                </a:cubicBezTo>
                <a:cubicBezTo>
                  <a:pt x="5571" y="387"/>
                  <a:pt x="5578" y="243"/>
                  <a:pt x="5578" y="144"/>
                </a:cubicBezTo>
                <a:cubicBezTo>
                  <a:pt x="5639" y="144"/>
                  <a:pt x="5639" y="144"/>
                  <a:pt x="5639" y="144"/>
                </a:cubicBezTo>
                <a:cubicBezTo>
                  <a:pt x="5680" y="144"/>
                  <a:pt x="5711" y="113"/>
                  <a:pt x="5711" y="72"/>
                </a:cubicBezTo>
                <a:cubicBezTo>
                  <a:pt x="5711" y="31"/>
                  <a:pt x="5680" y="0"/>
                  <a:pt x="5639" y="0"/>
                </a:cubicBezTo>
                <a:cubicBezTo>
                  <a:pt x="5578" y="0"/>
                  <a:pt x="5578" y="0"/>
                  <a:pt x="5578" y="0"/>
                </a:cubicBezTo>
                <a:cubicBezTo>
                  <a:pt x="3382" y="0"/>
                  <a:pt x="3382" y="0"/>
                  <a:pt x="3382" y="0"/>
                </a:cubicBezTo>
                <a:cubicBezTo>
                  <a:pt x="1187" y="0"/>
                  <a:pt x="1187" y="0"/>
                  <a:pt x="1187" y="0"/>
                </a:cubicBezTo>
                <a:cubicBezTo>
                  <a:pt x="1125" y="0"/>
                  <a:pt x="1125" y="0"/>
                  <a:pt x="1125" y="0"/>
                </a:cubicBezTo>
                <a:cubicBezTo>
                  <a:pt x="1084" y="0"/>
                  <a:pt x="1053" y="31"/>
                  <a:pt x="1053" y="72"/>
                </a:cubicBezTo>
                <a:cubicBezTo>
                  <a:pt x="1053" y="113"/>
                  <a:pt x="1084" y="144"/>
                  <a:pt x="1125" y="144"/>
                </a:cubicBezTo>
                <a:cubicBezTo>
                  <a:pt x="1187" y="144"/>
                  <a:pt x="1187" y="144"/>
                  <a:pt x="1187" y="144"/>
                </a:cubicBezTo>
                <a:cubicBezTo>
                  <a:pt x="1187" y="243"/>
                  <a:pt x="1194" y="387"/>
                  <a:pt x="1207" y="561"/>
                </a:cubicBezTo>
                <a:cubicBezTo>
                  <a:pt x="21" y="561"/>
                  <a:pt x="21" y="561"/>
                  <a:pt x="21" y="561"/>
                </a:cubicBezTo>
                <a:cubicBezTo>
                  <a:pt x="17" y="647"/>
                  <a:pt x="17" y="647"/>
                  <a:pt x="17" y="647"/>
                </a:cubicBezTo>
                <a:cubicBezTo>
                  <a:pt x="0" y="896"/>
                  <a:pt x="92" y="1402"/>
                  <a:pt x="537" y="1580"/>
                </a:cubicBezTo>
                <a:cubicBezTo>
                  <a:pt x="906" y="2264"/>
                  <a:pt x="906" y="2264"/>
                  <a:pt x="906" y="2264"/>
                </a:cubicBezTo>
                <a:cubicBezTo>
                  <a:pt x="1655" y="2264"/>
                  <a:pt x="1655" y="2264"/>
                  <a:pt x="1655" y="2264"/>
                </a:cubicBezTo>
                <a:cubicBezTo>
                  <a:pt x="1925" y="2791"/>
                  <a:pt x="2356" y="3232"/>
                  <a:pt x="3037" y="3345"/>
                </a:cubicBezTo>
                <a:cubicBezTo>
                  <a:pt x="3037" y="3837"/>
                  <a:pt x="3037" y="3837"/>
                  <a:pt x="3037" y="3837"/>
                </a:cubicBezTo>
                <a:cubicBezTo>
                  <a:pt x="2979" y="3837"/>
                  <a:pt x="2979" y="3837"/>
                  <a:pt x="2979" y="3837"/>
                </a:cubicBezTo>
                <a:cubicBezTo>
                  <a:pt x="2979" y="3837"/>
                  <a:pt x="2814" y="4097"/>
                  <a:pt x="2979" y="4313"/>
                </a:cubicBezTo>
                <a:cubicBezTo>
                  <a:pt x="3037" y="4313"/>
                  <a:pt x="3037" y="4313"/>
                  <a:pt x="3037" y="4313"/>
                </a:cubicBezTo>
                <a:cubicBezTo>
                  <a:pt x="3037" y="4613"/>
                  <a:pt x="3037" y="4613"/>
                  <a:pt x="3037" y="4613"/>
                </a:cubicBezTo>
                <a:cubicBezTo>
                  <a:pt x="3016" y="4613"/>
                  <a:pt x="3016" y="4613"/>
                  <a:pt x="3016" y="4613"/>
                </a:cubicBezTo>
                <a:cubicBezTo>
                  <a:pt x="2924" y="4613"/>
                  <a:pt x="2845" y="4689"/>
                  <a:pt x="2845" y="4784"/>
                </a:cubicBezTo>
                <a:cubicBezTo>
                  <a:pt x="2845" y="5113"/>
                  <a:pt x="2845" y="5113"/>
                  <a:pt x="2845" y="5113"/>
                </a:cubicBezTo>
                <a:cubicBezTo>
                  <a:pt x="2845" y="5208"/>
                  <a:pt x="2924" y="5284"/>
                  <a:pt x="3016" y="5284"/>
                </a:cubicBezTo>
                <a:cubicBezTo>
                  <a:pt x="3037" y="5284"/>
                  <a:pt x="3037" y="5284"/>
                  <a:pt x="3037" y="5284"/>
                </a:cubicBezTo>
                <a:cubicBezTo>
                  <a:pt x="3727" y="5284"/>
                  <a:pt x="3727" y="5284"/>
                  <a:pt x="3727" y="5284"/>
                </a:cubicBezTo>
                <a:cubicBezTo>
                  <a:pt x="3748" y="5284"/>
                  <a:pt x="3748" y="5284"/>
                  <a:pt x="3748" y="5284"/>
                </a:cubicBezTo>
                <a:cubicBezTo>
                  <a:pt x="3841" y="5284"/>
                  <a:pt x="3919" y="5208"/>
                  <a:pt x="3919" y="5113"/>
                </a:cubicBezTo>
                <a:cubicBezTo>
                  <a:pt x="3919" y="4784"/>
                  <a:pt x="3919" y="4784"/>
                  <a:pt x="3919" y="4784"/>
                </a:cubicBezTo>
                <a:cubicBezTo>
                  <a:pt x="3919" y="4689"/>
                  <a:pt x="3841" y="4613"/>
                  <a:pt x="3748" y="4613"/>
                </a:cubicBezTo>
                <a:cubicBezTo>
                  <a:pt x="3727" y="4613"/>
                  <a:pt x="3727" y="4613"/>
                  <a:pt x="3727" y="4613"/>
                </a:cubicBezTo>
                <a:cubicBezTo>
                  <a:pt x="3727" y="4313"/>
                  <a:pt x="3727" y="4313"/>
                  <a:pt x="3727" y="4313"/>
                </a:cubicBezTo>
                <a:cubicBezTo>
                  <a:pt x="3786" y="4313"/>
                  <a:pt x="3786" y="4313"/>
                  <a:pt x="3786" y="4313"/>
                </a:cubicBezTo>
                <a:cubicBezTo>
                  <a:pt x="3950" y="4097"/>
                  <a:pt x="3786" y="3837"/>
                  <a:pt x="3786" y="3837"/>
                </a:cubicBezTo>
                <a:cubicBezTo>
                  <a:pt x="3727" y="3837"/>
                  <a:pt x="3727" y="3837"/>
                  <a:pt x="3727" y="3837"/>
                </a:cubicBezTo>
                <a:cubicBezTo>
                  <a:pt x="3727" y="3345"/>
                  <a:pt x="3727" y="3345"/>
                  <a:pt x="3727" y="3345"/>
                </a:cubicBezTo>
                <a:cubicBezTo>
                  <a:pt x="4408" y="3232"/>
                  <a:pt x="4839" y="2791"/>
                  <a:pt x="5109" y="2264"/>
                </a:cubicBezTo>
                <a:cubicBezTo>
                  <a:pt x="5858" y="2264"/>
                  <a:pt x="5858" y="2264"/>
                  <a:pt x="5858" y="2264"/>
                </a:cubicBezTo>
                <a:cubicBezTo>
                  <a:pt x="6227" y="1580"/>
                  <a:pt x="6227" y="1580"/>
                  <a:pt x="6227" y="1580"/>
                </a:cubicBezTo>
                <a:cubicBezTo>
                  <a:pt x="6672" y="1402"/>
                  <a:pt x="6764" y="896"/>
                  <a:pt x="6747" y="647"/>
                </a:cubicBezTo>
                <a:close/>
                <a:moveTo>
                  <a:pt x="1016" y="2083"/>
                </a:moveTo>
                <a:lnTo>
                  <a:pt x="1016" y="2083"/>
                </a:lnTo>
                <a:cubicBezTo>
                  <a:pt x="663" y="1433"/>
                  <a:pt x="663" y="1433"/>
                  <a:pt x="663" y="1433"/>
                </a:cubicBezTo>
                <a:cubicBezTo>
                  <a:pt x="629" y="1423"/>
                  <a:pt x="629" y="1423"/>
                  <a:pt x="629" y="1423"/>
                </a:cubicBezTo>
                <a:cubicBezTo>
                  <a:pt x="270" y="1297"/>
                  <a:pt x="205" y="913"/>
                  <a:pt x="198" y="742"/>
                </a:cubicBezTo>
                <a:cubicBezTo>
                  <a:pt x="1228" y="742"/>
                  <a:pt x="1228" y="742"/>
                  <a:pt x="1228" y="742"/>
                </a:cubicBezTo>
                <a:cubicBezTo>
                  <a:pt x="1272" y="1136"/>
                  <a:pt x="1368" y="1631"/>
                  <a:pt x="1566" y="2083"/>
                </a:cubicBezTo>
                <a:lnTo>
                  <a:pt x="1016" y="2083"/>
                </a:lnTo>
                <a:close/>
                <a:moveTo>
                  <a:pt x="6135" y="1423"/>
                </a:moveTo>
                <a:lnTo>
                  <a:pt x="6135" y="1423"/>
                </a:lnTo>
                <a:cubicBezTo>
                  <a:pt x="6101" y="1433"/>
                  <a:pt x="6101" y="1433"/>
                  <a:pt x="6101" y="1433"/>
                </a:cubicBezTo>
                <a:cubicBezTo>
                  <a:pt x="5749" y="2083"/>
                  <a:pt x="5749" y="2083"/>
                  <a:pt x="5749" y="2083"/>
                </a:cubicBezTo>
                <a:cubicBezTo>
                  <a:pt x="5198" y="2083"/>
                  <a:pt x="5198" y="2083"/>
                  <a:pt x="5198" y="2083"/>
                </a:cubicBezTo>
                <a:cubicBezTo>
                  <a:pt x="5396" y="1631"/>
                  <a:pt x="5492" y="1136"/>
                  <a:pt x="5537" y="742"/>
                </a:cubicBezTo>
                <a:cubicBezTo>
                  <a:pt x="6566" y="742"/>
                  <a:pt x="6566" y="742"/>
                  <a:pt x="6566" y="742"/>
                </a:cubicBezTo>
                <a:cubicBezTo>
                  <a:pt x="6559" y="913"/>
                  <a:pt x="6498" y="1297"/>
                  <a:pt x="6135" y="1423"/>
                </a:cubicBez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Freeform 204"/>
          <p:cNvSpPr>
            <a:spLocks noChangeArrowheads="1"/>
          </p:cNvSpPr>
          <p:nvPr/>
        </p:nvSpPr>
        <p:spPr bwMode="auto">
          <a:xfrm>
            <a:off x="4447029" y="3248044"/>
            <a:ext cx="849457" cy="292178"/>
          </a:xfrm>
          <a:custGeom>
            <a:avLst/>
            <a:gdLst>
              <a:gd name="T0" fmla="*/ 3036 w 3072"/>
              <a:gd name="T1" fmla="*/ 143 h 1078"/>
              <a:gd name="T2" fmla="*/ 3036 w 3072"/>
              <a:gd name="T3" fmla="*/ 143 h 1078"/>
              <a:gd name="T4" fmla="*/ 3071 w 3072"/>
              <a:gd name="T5" fmla="*/ 92 h 1078"/>
              <a:gd name="T6" fmla="*/ 3071 w 3072"/>
              <a:gd name="T7" fmla="*/ 51 h 1078"/>
              <a:gd name="T8" fmla="*/ 3036 w 3072"/>
              <a:gd name="T9" fmla="*/ 0 h 1078"/>
              <a:gd name="T10" fmla="*/ 34 w 3072"/>
              <a:gd name="T11" fmla="*/ 0 h 1078"/>
              <a:gd name="T12" fmla="*/ 0 w 3072"/>
              <a:gd name="T13" fmla="*/ 51 h 1078"/>
              <a:gd name="T14" fmla="*/ 0 w 3072"/>
              <a:gd name="T15" fmla="*/ 92 h 1078"/>
              <a:gd name="T16" fmla="*/ 34 w 3072"/>
              <a:gd name="T17" fmla="*/ 143 h 1078"/>
              <a:gd name="T18" fmla="*/ 82 w 3072"/>
              <a:gd name="T19" fmla="*/ 143 h 1078"/>
              <a:gd name="T20" fmla="*/ 82 w 3072"/>
              <a:gd name="T21" fmla="*/ 933 h 1078"/>
              <a:gd name="T22" fmla="*/ 34 w 3072"/>
              <a:gd name="T23" fmla="*/ 933 h 1078"/>
              <a:gd name="T24" fmla="*/ 0 w 3072"/>
              <a:gd name="T25" fmla="*/ 984 h 1078"/>
              <a:gd name="T26" fmla="*/ 0 w 3072"/>
              <a:gd name="T27" fmla="*/ 1025 h 1078"/>
              <a:gd name="T28" fmla="*/ 34 w 3072"/>
              <a:gd name="T29" fmla="*/ 1077 h 1078"/>
              <a:gd name="T30" fmla="*/ 3036 w 3072"/>
              <a:gd name="T31" fmla="*/ 1077 h 1078"/>
              <a:gd name="T32" fmla="*/ 3071 w 3072"/>
              <a:gd name="T33" fmla="*/ 1025 h 1078"/>
              <a:gd name="T34" fmla="*/ 3071 w 3072"/>
              <a:gd name="T35" fmla="*/ 984 h 1078"/>
              <a:gd name="T36" fmla="*/ 3036 w 3072"/>
              <a:gd name="T37" fmla="*/ 933 h 1078"/>
              <a:gd name="T38" fmla="*/ 2989 w 3072"/>
              <a:gd name="T39" fmla="*/ 933 h 1078"/>
              <a:gd name="T40" fmla="*/ 2989 w 3072"/>
              <a:gd name="T41" fmla="*/ 143 h 1078"/>
              <a:gd name="T42" fmla="*/ 3036 w 3072"/>
              <a:gd name="T43" fmla="*/ 143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72" h="1078">
                <a:moveTo>
                  <a:pt x="3036" y="143"/>
                </a:moveTo>
                <a:lnTo>
                  <a:pt x="3036" y="143"/>
                </a:lnTo>
                <a:cubicBezTo>
                  <a:pt x="3057" y="143"/>
                  <a:pt x="3071" y="119"/>
                  <a:pt x="3071" y="92"/>
                </a:cubicBezTo>
                <a:cubicBezTo>
                  <a:pt x="3071" y="51"/>
                  <a:pt x="3071" y="51"/>
                  <a:pt x="3071" y="51"/>
                </a:cubicBezTo>
                <a:cubicBezTo>
                  <a:pt x="3071" y="24"/>
                  <a:pt x="3057" y="0"/>
                  <a:pt x="3036" y="0"/>
                </a:cubicBezTo>
                <a:cubicBezTo>
                  <a:pt x="34" y="0"/>
                  <a:pt x="34" y="0"/>
                  <a:pt x="34" y="0"/>
                </a:cubicBezTo>
                <a:cubicBezTo>
                  <a:pt x="13" y="0"/>
                  <a:pt x="0" y="24"/>
                  <a:pt x="0" y="51"/>
                </a:cubicBezTo>
                <a:cubicBezTo>
                  <a:pt x="0" y="92"/>
                  <a:pt x="0" y="92"/>
                  <a:pt x="0" y="92"/>
                </a:cubicBezTo>
                <a:cubicBezTo>
                  <a:pt x="0" y="119"/>
                  <a:pt x="13" y="143"/>
                  <a:pt x="34" y="143"/>
                </a:cubicBezTo>
                <a:cubicBezTo>
                  <a:pt x="82" y="143"/>
                  <a:pt x="82" y="143"/>
                  <a:pt x="82" y="143"/>
                </a:cubicBezTo>
                <a:cubicBezTo>
                  <a:pt x="82" y="933"/>
                  <a:pt x="82" y="933"/>
                  <a:pt x="82" y="933"/>
                </a:cubicBezTo>
                <a:cubicBezTo>
                  <a:pt x="34" y="933"/>
                  <a:pt x="34" y="933"/>
                  <a:pt x="34" y="933"/>
                </a:cubicBezTo>
                <a:cubicBezTo>
                  <a:pt x="13" y="933"/>
                  <a:pt x="0" y="957"/>
                  <a:pt x="0" y="984"/>
                </a:cubicBezTo>
                <a:cubicBezTo>
                  <a:pt x="0" y="1025"/>
                  <a:pt x="0" y="1025"/>
                  <a:pt x="0" y="1025"/>
                </a:cubicBezTo>
                <a:cubicBezTo>
                  <a:pt x="0" y="1053"/>
                  <a:pt x="13" y="1077"/>
                  <a:pt x="34" y="1077"/>
                </a:cubicBezTo>
                <a:cubicBezTo>
                  <a:pt x="3036" y="1077"/>
                  <a:pt x="3036" y="1077"/>
                  <a:pt x="3036" y="1077"/>
                </a:cubicBezTo>
                <a:cubicBezTo>
                  <a:pt x="3057" y="1077"/>
                  <a:pt x="3071" y="1053"/>
                  <a:pt x="3071" y="1025"/>
                </a:cubicBezTo>
                <a:cubicBezTo>
                  <a:pt x="3071" y="984"/>
                  <a:pt x="3071" y="984"/>
                  <a:pt x="3071" y="984"/>
                </a:cubicBezTo>
                <a:cubicBezTo>
                  <a:pt x="3071" y="957"/>
                  <a:pt x="3057" y="933"/>
                  <a:pt x="3036" y="933"/>
                </a:cubicBezTo>
                <a:cubicBezTo>
                  <a:pt x="2989" y="933"/>
                  <a:pt x="2989" y="933"/>
                  <a:pt x="2989" y="933"/>
                </a:cubicBezTo>
                <a:cubicBezTo>
                  <a:pt x="2989" y="143"/>
                  <a:pt x="2989" y="143"/>
                  <a:pt x="2989" y="143"/>
                </a:cubicBezTo>
                <a:lnTo>
                  <a:pt x="3036" y="143"/>
                </a:lnTo>
              </a:path>
            </a:pathLst>
          </a:custGeom>
          <a:gradFill>
            <a:gsLst>
              <a:gs pos="74000">
                <a:srgbClr val="00B0F0">
                  <a:alpha val="27000"/>
                </a:srgbClr>
              </a:gs>
              <a:gs pos="83000">
                <a:srgbClr val="2378C2"/>
              </a:gs>
              <a:gs pos="100000">
                <a:srgbClr val="55B5E2"/>
              </a:gs>
            </a:gsLst>
            <a:lin ang="5400000" scaled="1"/>
          </a:gradFill>
          <a:ln>
            <a:gradFill>
              <a:gsLst>
                <a:gs pos="0">
                  <a:schemeClr val="accent1">
                    <a:alpha val="44000"/>
                  </a:schemeClr>
                </a:gs>
                <a:gs pos="74000">
                  <a:schemeClr val="accent1">
                    <a:lumMod val="45000"/>
                    <a:lumOff val="55000"/>
                    <a:alpha val="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Freeform 206"/>
          <p:cNvSpPr>
            <a:spLocks noChangeArrowheads="1"/>
          </p:cNvSpPr>
          <p:nvPr/>
        </p:nvSpPr>
        <p:spPr bwMode="auto">
          <a:xfrm>
            <a:off x="4564476" y="3288727"/>
            <a:ext cx="802471" cy="0"/>
          </a:xfrm>
          <a:custGeom>
            <a:avLst/>
            <a:gdLst>
              <a:gd name="T0" fmla="*/ 2907 w 2908"/>
              <a:gd name="T1" fmla="*/ 28 h 29"/>
              <a:gd name="T2" fmla="*/ 0 w 2908"/>
              <a:gd name="T3" fmla="*/ 28 h 29"/>
              <a:gd name="T4" fmla="*/ 0 w 2908"/>
              <a:gd name="T5" fmla="*/ 0 h 29"/>
              <a:gd name="T6" fmla="*/ 2907 w 2908"/>
              <a:gd name="T7" fmla="*/ 0 h 29"/>
              <a:gd name="T8" fmla="*/ 2907 w 2908"/>
              <a:gd name="T9" fmla="*/ 28 h 29"/>
            </a:gdLst>
            <a:ahLst/>
            <a:cxnLst>
              <a:cxn ang="0">
                <a:pos x="T0" y="T1"/>
              </a:cxn>
              <a:cxn ang="0">
                <a:pos x="T2" y="T3"/>
              </a:cxn>
              <a:cxn ang="0">
                <a:pos x="T4" y="T5"/>
              </a:cxn>
              <a:cxn ang="0">
                <a:pos x="T6" y="T7"/>
              </a:cxn>
              <a:cxn ang="0">
                <a:pos x="T8" y="T9"/>
              </a:cxn>
            </a:cxnLst>
            <a:rect l="0" t="0" r="r" b="b"/>
            <a:pathLst>
              <a:path w="2908" h="29">
                <a:moveTo>
                  <a:pt x="2907" y="28"/>
                </a:moveTo>
                <a:lnTo>
                  <a:pt x="0" y="28"/>
                </a:lnTo>
                <a:lnTo>
                  <a:pt x="0" y="0"/>
                </a:lnTo>
                <a:lnTo>
                  <a:pt x="2907" y="0"/>
                </a:lnTo>
                <a:lnTo>
                  <a:pt x="2907" y="28"/>
                </a:lnTo>
              </a:path>
            </a:pathLst>
          </a:custGeom>
          <a:solidFill>
            <a:srgbClr val="75E3FF"/>
          </a:solidFill>
          <a:ln w="12700">
            <a:miter lim="400000"/>
          </a:ln>
          <a:extLst>
            <a:ext uri="{91240B29-F687-4F45-9708-019B960494DF}">
              <a14:hiddenLine xmlns:a14="http://schemas.microsoft.com/office/drawing/2010/main" w="9525">
                <a:solidFill>
                  <a:srgbClr val="808080"/>
                </a:solidFill>
                <a:round/>
              </a14:hiddenLine>
            </a:ext>
          </a:extLst>
        </p:spPr>
        <p:txBody>
          <a:bodyPr lIns="0" tIns="0" rIns="0" bIns="0" anchor="ctr"/>
          <a:lstStyle/>
          <a:p>
            <a:pPr marL="0" marR="0" lvl="0" indent="0" algn="ctr" defTabSz="291465" eaLnBrk="1" fontAlgn="auto" latinLnBrk="0" hangingPunct="1">
              <a:lnSpc>
                <a:spcPct val="100000"/>
              </a:lnSpc>
              <a:spcBef>
                <a:spcPts val="0"/>
              </a:spcBef>
              <a:spcAft>
                <a:spcPts val="0"/>
              </a:spcAft>
              <a:buClrTx/>
              <a:buSzTx/>
              <a:buFontTx/>
              <a:buNone/>
              <a:defRPr/>
            </a:pPr>
            <a:endParaRPr kumimoji="0" lang="en-US" sz="1570" b="0" i="0" u="none" strike="noStrike" kern="0" cap="none" spc="0" normalizeH="0" baseline="0" noProof="0" smtClean="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Freeform 207"/>
          <p:cNvSpPr>
            <a:spLocks noChangeArrowheads="1"/>
          </p:cNvSpPr>
          <p:nvPr/>
        </p:nvSpPr>
        <p:spPr bwMode="auto">
          <a:xfrm>
            <a:off x="5415028" y="3506936"/>
            <a:ext cx="802471" cy="0"/>
          </a:xfrm>
          <a:custGeom>
            <a:avLst/>
            <a:gdLst>
              <a:gd name="T0" fmla="*/ 2907 w 2908"/>
              <a:gd name="T1" fmla="*/ 7 h 8"/>
              <a:gd name="T2" fmla="*/ 0 w 2908"/>
              <a:gd name="T3" fmla="*/ 7 h 8"/>
              <a:gd name="T4" fmla="*/ 0 w 2908"/>
              <a:gd name="T5" fmla="*/ 0 h 8"/>
              <a:gd name="T6" fmla="*/ 2907 w 2908"/>
              <a:gd name="T7" fmla="*/ 0 h 8"/>
              <a:gd name="T8" fmla="*/ 2907 w 2908"/>
              <a:gd name="T9" fmla="*/ 7 h 8"/>
            </a:gdLst>
            <a:ahLst/>
            <a:cxnLst>
              <a:cxn ang="0">
                <a:pos x="T0" y="T1"/>
              </a:cxn>
              <a:cxn ang="0">
                <a:pos x="T2" y="T3"/>
              </a:cxn>
              <a:cxn ang="0">
                <a:pos x="T4" y="T5"/>
              </a:cxn>
              <a:cxn ang="0">
                <a:pos x="T6" y="T7"/>
              </a:cxn>
              <a:cxn ang="0">
                <a:pos x="T8" y="T9"/>
              </a:cxn>
            </a:cxnLst>
            <a:rect l="0" t="0" r="r" b="b"/>
            <a:pathLst>
              <a:path w="2908" h="8">
                <a:moveTo>
                  <a:pt x="2907" y="7"/>
                </a:moveTo>
                <a:lnTo>
                  <a:pt x="0" y="7"/>
                </a:lnTo>
                <a:lnTo>
                  <a:pt x="0" y="0"/>
                </a:lnTo>
                <a:lnTo>
                  <a:pt x="2907" y="0"/>
                </a:lnTo>
                <a:lnTo>
                  <a:pt x="2907" y="7"/>
                </a:lnTo>
              </a:path>
            </a:pathLst>
          </a:custGeom>
          <a:solidFill>
            <a:srgbClr val="75E3FF"/>
          </a:solidFill>
          <a:ln w="12700">
            <a:miter lim="400000"/>
          </a:ln>
          <a:extLst>
            <a:ext uri="{91240B29-F687-4F45-9708-019B960494DF}">
              <a14:hiddenLine xmlns:a14="http://schemas.microsoft.com/office/drawing/2010/main" w="9525">
                <a:solidFill>
                  <a:srgbClr val="808080"/>
                </a:solidFill>
                <a:round/>
              </a14:hiddenLine>
            </a:ext>
          </a:extLst>
        </p:spPr>
        <p:txBody>
          <a:bodyPr lIns="0" tIns="0" rIns="0" bIns="0" anchor="ctr"/>
          <a:lstStyle/>
          <a:p>
            <a:pPr marL="0" marR="0" lvl="0" indent="0" algn="ctr" defTabSz="291465" eaLnBrk="1" fontAlgn="auto" latinLnBrk="0" hangingPunct="1">
              <a:lnSpc>
                <a:spcPct val="100000"/>
              </a:lnSpc>
              <a:spcBef>
                <a:spcPts val="0"/>
              </a:spcBef>
              <a:spcAft>
                <a:spcPts val="0"/>
              </a:spcAft>
              <a:buClrTx/>
              <a:buSzTx/>
              <a:buFontTx/>
              <a:buNone/>
              <a:defRPr/>
            </a:pPr>
            <a:endParaRPr kumimoji="0" lang="en-US" sz="1570" b="0" i="0" u="none" strike="noStrike" kern="0" cap="none" spc="0" normalizeH="0" baseline="0" noProof="0" smtClean="0">
              <a:ln>
                <a:noFill/>
              </a:ln>
              <a:blipFill>
                <a:blip r:embed="rId1"/>
                <a:stretch>
                  <a:fillRect/>
                </a:stretch>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Freeform 198"/>
          <p:cNvSpPr>
            <a:spLocks noChangeArrowheads="1"/>
          </p:cNvSpPr>
          <p:nvPr/>
        </p:nvSpPr>
        <p:spPr bwMode="auto">
          <a:xfrm>
            <a:off x="6368984" y="1774829"/>
            <a:ext cx="1879439" cy="1469517"/>
          </a:xfrm>
          <a:custGeom>
            <a:avLst/>
            <a:gdLst>
              <a:gd name="T0" fmla="*/ 6747 w 6765"/>
              <a:gd name="T1" fmla="*/ 647 h 5285"/>
              <a:gd name="T2" fmla="*/ 6747 w 6765"/>
              <a:gd name="T3" fmla="*/ 647 h 5285"/>
              <a:gd name="T4" fmla="*/ 6744 w 6765"/>
              <a:gd name="T5" fmla="*/ 561 h 5285"/>
              <a:gd name="T6" fmla="*/ 5557 w 6765"/>
              <a:gd name="T7" fmla="*/ 561 h 5285"/>
              <a:gd name="T8" fmla="*/ 5578 w 6765"/>
              <a:gd name="T9" fmla="*/ 144 h 5285"/>
              <a:gd name="T10" fmla="*/ 5639 w 6765"/>
              <a:gd name="T11" fmla="*/ 144 h 5285"/>
              <a:gd name="T12" fmla="*/ 5711 w 6765"/>
              <a:gd name="T13" fmla="*/ 72 h 5285"/>
              <a:gd name="T14" fmla="*/ 5639 w 6765"/>
              <a:gd name="T15" fmla="*/ 0 h 5285"/>
              <a:gd name="T16" fmla="*/ 5578 w 6765"/>
              <a:gd name="T17" fmla="*/ 0 h 5285"/>
              <a:gd name="T18" fmla="*/ 3382 w 6765"/>
              <a:gd name="T19" fmla="*/ 0 h 5285"/>
              <a:gd name="T20" fmla="*/ 1187 w 6765"/>
              <a:gd name="T21" fmla="*/ 0 h 5285"/>
              <a:gd name="T22" fmla="*/ 1125 w 6765"/>
              <a:gd name="T23" fmla="*/ 0 h 5285"/>
              <a:gd name="T24" fmla="*/ 1053 w 6765"/>
              <a:gd name="T25" fmla="*/ 72 h 5285"/>
              <a:gd name="T26" fmla="*/ 1125 w 6765"/>
              <a:gd name="T27" fmla="*/ 144 h 5285"/>
              <a:gd name="T28" fmla="*/ 1187 w 6765"/>
              <a:gd name="T29" fmla="*/ 144 h 5285"/>
              <a:gd name="T30" fmla="*/ 1207 w 6765"/>
              <a:gd name="T31" fmla="*/ 561 h 5285"/>
              <a:gd name="T32" fmla="*/ 21 w 6765"/>
              <a:gd name="T33" fmla="*/ 561 h 5285"/>
              <a:gd name="T34" fmla="*/ 17 w 6765"/>
              <a:gd name="T35" fmla="*/ 647 h 5285"/>
              <a:gd name="T36" fmla="*/ 537 w 6765"/>
              <a:gd name="T37" fmla="*/ 1580 h 5285"/>
              <a:gd name="T38" fmla="*/ 906 w 6765"/>
              <a:gd name="T39" fmla="*/ 2264 h 5285"/>
              <a:gd name="T40" fmla="*/ 1655 w 6765"/>
              <a:gd name="T41" fmla="*/ 2264 h 5285"/>
              <a:gd name="T42" fmla="*/ 3037 w 6765"/>
              <a:gd name="T43" fmla="*/ 3345 h 5285"/>
              <a:gd name="T44" fmla="*/ 3037 w 6765"/>
              <a:gd name="T45" fmla="*/ 3837 h 5285"/>
              <a:gd name="T46" fmla="*/ 2979 w 6765"/>
              <a:gd name="T47" fmla="*/ 3837 h 5285"/>
              <a:gd name="T48" fmla="*/ 2979 w 6765"/>
              <a:gd name="T49" fmla="*/ 4313 h 5285"/>
              <a:gd name="T50" fmla="*/ 3037 w 6765"/>
              <a:gd name="T51" fmla="*/ 4313 h 5285"/>
              <a:gd name="T52" fmla="*/ 3037 w 6765"/>
              <a:gd name="T53" fmla="*/ 4613 h 5285"/>
              <a:gd name="T54" fmla="*/ 3016 w 6765"/>
              <a:gd name="T55" fmla="*/ 4613 h 5285"/>
              <a:gd name="T56" fmla="*/ 2845 w 6765"/>
              <a:gd name="T57" fmla="*/ 4784 h 5285"/>
              <a:gd name="T58" fmla="*/ 2845 w 6765"/>
              <a:gd name="T59" fmla="*/ 5113 h 5285"/>
              <a:gd name="T60" fmla="*/ 3016 w 6765"/>
              <a:gd name="T61" fmla="*/ 5284 h 5285"/>
              <a:gd name="T62" fmla="*/ 3037 w 6765"/>
              <a:gd name="T63" fmla="*/ 5284 h 5285"/>
              <a:gd name="T64" fmla="*/ 3727 w 6765"/>
              <a:gd name="T65" fmla="*/ 5284 h 5285"/>
              <a:gd name="T66" fmla="*/ 3748 w 6765"/>
              <a:gd name="T67" fmla="*/ 5284 h 5285"/>
              <a:gd name="T68" fmla="*/ 3919 w 6765"/>
              <a:gd name="T69" fmla="*/ 5113 h 5285"/>
              <a:gd name="T70" fmla="*/ 3919 w 6765"/>
              <a:gd name="T71" fmla="*/ 4784 h 5285"/>
              <a:gd name="T72" fmla="*/ 3748 w 6765"/>
              <a:gd name="T73" fmla="*/ 4613 h 5285"/>
              <a:gd name="T74" fmla="*/ 3727 w 6765"/>
              <a:gd name="T75" fmla="*/ 4613 h 5285"/>
              <a:gd name="T76" fmla="*/ 3727 w 6765"/>
              <a:gd name="T77" fmla="*/ 4313 h 5285"/>
              <a:gd name="T78" fmla="*/ 3786 w 6765"/>
              <a:gd name="T79" fmla="*/ 4313 h 5285"/>
              <a:gd name="T80" fmla="*/ 3786 w 6765"/>
              <a:gd name="T81" fmla="*/ 3837 h 5285"/>
              <a:gd name="T82" fmla="*/ 3727 w 6765"/>
              <a:gd name="T83" fmla="*/ 3837 h 5285"/>
              <a:gd name="T84" fmla="*/ 3727 w 6765"/>
              <a:gd name="T85" fmla="*/ 3345 h 5285"/>
              <a:gd name="T86" fmla="*/ 5109 w 6765"/>
              <a:gd name="T87" fmla="*/ 2264 h 5285"/>
              <a:gd name="T88" fmla="*/ 5858 w 6765"/>
              <a:gd name="T89" fmla="*/ 2264 h 5285"/>
              <a:gd name="T90" fmla="*/ 6227 w 6765"/>
              <a:gd name="T91" fmla="*/ 1580 h 5285"/>
              <a:gd name="T92" fmla="*/ 6747 w 6765"/>
              <a:gd name="T93" fmla="*/ 647 h 5285"/>
              <a:gd name="T94" fmla="*/ 1016 w 6765"/>
              <a:gd name="T95" fmla="*/ 2083 h 5285"/>
              <a:gd name="T96" fmla="*/ 1016 w 6765"/>
              <a:gd name="T97" fmla="*/ 2083 h 5285"/>
              <a:gd name="T98" fmla="*/ 663 w 6765"/>
              <a:gd name="T99" fmla="*/ 1433 h 5285"/>
              <a:gd name="T100" fmla="*/ 629 w 6765"/>
              <a:gd name="T101" fmla="*/ 1423 h 5285"/>
              <a:gd name="T102" fmla="*/ 198 w 6765"/>
              <a:gd name="T103" fmla="*/ 742 h 5285"/>
              <a:gd name="T104" fmla="*/ 1228 w 6765"/>
              <a:gd name="T105" fmla="*/ 742 h 5285"/>
              <a:gd name="T106" fmla="*/ 1566 w 6765"/>
              <a:gd name="T107" fmla="*/ 2083 h 5285"/>
              <a:gd name="T108" fmla="*/ 1016 w 6765"/>
              <a:gd name="T109" fmla="*/ 2083 h 5285"/>
              <a:gd name="T110" fmla="*/ 6135 w 6765"/>
              <a:gd name="T111" fmla="*/ 1423 h 5285"/>
              <a:gd name="T112" fmla="*/ 6135 w 6765"/>
              <a:gd name="T113" fmla="*/ 1423 h 5285"/>
              <a:gd name="T114" fmla="*/ 6101 w 6765"/>
              <a:gd name="T115" fmla="*/ 1433 h 5285"/>
              <a:gd name="T116" fmla="*/ 5749 w 6765"/>
              <a:gd name="T117" fmla="*/ 2083 h 5285"/>
              <a:gd name="T118" fmla="*/ 5198 w 6765"/>
              <a:gd name="T119" fmla="*/ 2083 h 5285"/>
              <a:gd name="T120" fmla="*/ 5537 w 6765"/>
              <a:gd name="T121" fmla="*/ 742 h 5285"/>
              <a:gd name="T122" fmla="*/ 6566 w 6765"/>
              <a:gd name="T123" fmla="*/ 742 h 5285"/>
              <a:gd name="T124" fmla="*/ 6135 w 6765"/>
              <a:gd name="T125" fmla="*/ 1423 h 5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65" h="5285">
                <a:moveTo>
                  <a:pt x="6747" y="647"/>
                </a:moveTo>
                <a:lnTo>
                  <a:pt x="6747" y="647"/>
                </a:lnTo>
                <a:cubicBezTo>
                  <a:pt x="6744" y="561"/>
                  <a:pt x="6744" y="561"/>
                  <a:pt x="6744" y="561"/>
                </a:cubicBezTo>
                <a:cubicBezTo>
                  <a:pt x="5557" y="561"/>
                  <a:pt x="5557" y="561"/>
                  <a:pt x="5557" y="561"/>
                </a:cubicBezTo>
                <a:cubicBezTo>
                  <a:pt x="5571" y="387"/>
                  <a:pt x="5578" y="243"/>
                  <a:pt x="5578" y="144"/>
                </a:cubicBezTo>
                <a:cubicBezTo>
                  <a:pt x="5639" y="144"/>
                  <a:pt x="5639" y="144"/>
                  <a:pt x="5639" y="144"/>
                </a:cubicBezTo>
                <a:cubicBezTo>
                  <a:pt x="5680" y="144"/>
                  <a:pt x="5711" y="113"/>
                  <a:pt x="5711" y="72"/>
                </a:cubicBezTo>
                <a:cubicBezTo>
                  <a:pt x="5711" y="31"/>
                  <a:pt x="5680" y="0"/>
                  <a:pt x="5639" y="0"/>
                </a:cubicBezTo>
                <a:cubicBezTo>
                  <a:pt x="5578" y="0"/>
                  <a:pt x="5578" y="0"/>
                  <a:pt x="5578" y="0"/>
                </a:cubicBezTo>
                <a:cubicBezTo>
                  <a:pt x="3382" y="0"/>
                  <a:pt x="3382" y="0"/>
                  <a:pt x="3382" y="0"/>
                </a:cubicBezTo>
                <a:cubicBezTo>
                  <a:pt x="1187" y="0"/>
                  <a:pt x="1187" y="0"/>
                  <a:pt x="1187" y="0"/>
                </a:cubicBezTo>
                <a:cubicBezTo>
                  <a:pt x="1125" y="0"/>
                  <a:pt x="1125" y="0"/>
                  <a:pt x="1125" y="0"/>
                </a:cubicBezTo>
                <a:cubicBezTo>
                  <a:pt x="1084" y="0"/>
                  <a:pt x="1053" y="31"/>
                  <a:pt x="1053" y="72"/>
                </a:cubicBezTo>
                <a:cubicBezTo>
                  <a:pt x="1053" y="113"/>
                  <a:pt x="1084" y="144"/>
                  <a:pt x="1125" y="144"/>
                </a:cubicBezTo>
                <a:cubicBezTo>
                  <a:pt x="1187" y="144"/>
                  <a:pt x="1187" y="144"/>
                  <a:pt x="1187" y="144"/>
                </a:cubicBezTo>
                <a:cubicBezTo>
                  <a:pt x="1187" y="243"/>
                  <a:pt x="1194" y="387"/>
                  <a:pt x="1207" y="561"/>
                </a:cubicBezTo>
                <a:cubicBezTo>
                  <a:pt x="21" y="561"/>
                  <a:pt x="21" y="561"/>
                  <a:pt x="21" y="561"/>
                </a:cubicBezTo>
                <a:cubicBezTo>
                  <a:pt x="17" y="647"/>
                  <a:pt x="17" y="647"/>
                  <a:pt x="17" y="647"/>
                </a:cubicBezTo>
                <a:cubicBezTo>
                  <a:pt x="0" y="896"/>
                  <a:pt x="92" y="1402"/>
                  <a:pt x="537" y="1580"/>
                </a:cubicBezTo>
                <a:cubicBezTo>
                  <a:pt x="906" y="2264"/>
                  <a:pt x="906" y="2264"/>
                  <a:pt x="906" y="2264"/>
                </a:cubicBezTo>
                <a:cubicBezTo>
                  <a:pt x="1655" y="2264"/>
                  <a:pt x="1655" y="2264"/>
                  <a:pt x="1655" y="2264"/>
                </a:cubicBezTo>
                <a:cubicBezTo>
                  <a:pt x="1925" y="2791"/>
                  <a:pt x="2356" y="3232"/>
                  <a:pt x="3037" y="3345"/>
                </a:cubicBezTo>
                <a:cubicBezTo>
                  <a:pt x="3037" y="3837"/>
                  <a:pt x="3037" y="3837"/>
                  <a:pt x="3037" y="3837"/>
                </a:cubicBezTo>
                <a:cubicBezTo>
                  <a:pt x="2979" y="3837"/>
                  <a:pt x="2979" y="3837"/>
                  <a:pt x="2979" y="3837"/>
                </a:cubicBezTo>
                <a:cubicBezTo>
                  <a:pt x="2979" y="3837"/>
                  <a:pt x="2814" y="4097"/>
                  <a:pt x="2979" y="4313"/>
                </a:cubicBezTo>
                <a:cubicBezTo>
                  <a:pt x="3037" y="4313"/>
                  <a:pt x="3037" y="4313"/>
                  <a:pt x="3037" y="4313"/>
                </a:cubicBezTo>
                <a:cubicBezTo>
                  <a:pt x="3037" y="4613"/>
                  <a:pt x="3037" y="4613"/>
                  <a:pt x="3037" y="4613"/>
                </a:cubicBezTo>
                <a:cubicBezTo>
                  <a:pt x="3016" y="4613"/>
                  <a:pt x="3016" y="4613"/>
                  <a:pt x="3016" y="4613"/>
                </a:cubicBezTo>
                <a:cubicBezTo>
                  <a:pt x="2924" y="4613"/>
                  <a:pt x="2845" y="4689"/>
                  <a:pt x="2845" y="4784"/>
                </a:cubicBezTo>
                <a:cubicBezTo>
                  <a:pt x="2845" y="5113"/>
                  <a:pt x="2845" y="5113"/>
                  <a:pt x="2845" y="5113"/>
                </a:cubicBezTo>
                <a:cubicBezTo>
                  <a:pt x="2845" y="5208"/>
                  <a:pt x="2924" y="5284"/>
                  <a:pt x="3016" y="5284"/>
                </a:cubicBezTo>
                <a:cubicBezTo>
                  <a:pt x="3037" y="5284"/>
                  <a:pt x="3037" y="5284"/>
                  <a:pt x="3037" y="5284"/>
                </a:cubicBezTo>
                <a:cubicBezTo>
                  <a:pt x="3727" y="5284"/>
                  <a:pt x="3727" y="5284"/>
                  <a:pt x="3727" y="5284"/>
                </a:cubicBezTo>
                <a:cubicBezTo>
                  <a:pt x="3748" y="5284"/>
                  <a:pt x="3748" y="5284"/>
                  <a:pt x="3748" y="5284"/>
                </a:cubicBezTo>
                <a:cubicBezTo>
                  <a:pt x="3841" y="5284"/>
                  <a:pt x="3919" y="5208"/>
                  <a:pt x="3919" y="5113"/>
                </a:cubicBezTo>
                <a:cubicBezTo>
                  <a:pt x="3919" y="4784"/>
                  <a:pt x="3919" y="4784"/>
                  <a:pt x="3919" y="4784"/>
                </a:cubicBezTo>
                <a:cubicBezTo>
                  <a:pt x="3919" y="4689"/>
                  <a:pt x="3841" y="4613"/>
                  <a:pt x="3748" y="4613"/>
                </a:cubicBezTo>
                <a:cubicBezTo>
                  <a:pt x="3727" y="4613"/>
                  <a:pt x="3727" y="4613"/>
                  <a:pt x="3727" y="4613"/>
                </a:cubicBezTo>
                <a:cubicBezTo>
                  <a:pt x="3727" y="4313"/>
                  <a:pt x="3727" y="4313"/>
                  <a:pt x="3727" y="4313"/>
                </a:cubicBezTo>
                <a:cubicBezTo>
                  <a:pt x="3786" y="4313"/>
                  <a:pt x="3786" y="4313"/>
                  <a:pt x="3786" y="4313"/>
                </a:cubicBezTo>
                <a:cubicBezTo>
                  <a:pt x="3950" y="4097"/>
                  <a:pt x="3786" y="3837"/>
                  <a:pt x="3786" y="3837"/>
                </a:cubicBezTo>
                <a:cubicBezTo>
                  <a:pt x="3727" y="3837"/>
                  <a:pt x="3727" y="3837"/>
                  <a:pt x="3727" y="3837"/>
                </a:cubicBezTo>
                <a:cubicBezTo>
                  <a:pt x="3727" y="3345"/>
                  <a:pt x="3727" y="3345"/>
                  <a:pt x="3727" y="3345"/>
                </a:cubicBezTo>
                <a:cubicBezTo>
                  <a:pt x="4408" y="3232"/>
                  <a:pt x="4839" y="2791"/>
                  <a:pt x="5109" y="2264"/>
                </a:cubicBezTo>
                <a:cubicBezTo>
                  <a:pt x="5858" y="2264"/>
                  <a:pt x="5858" y="2264"/>
                  <a:pt x="5858" y="2264"/>
                </a:cubicBezTo>
                <a:cubicBezTo>
                  <a:pt x="6227" y="1580"/>
                  <a:pt x="6227" y="1580"/>
                  <a:pt x="6227" y="1580"/>
                </a:cubicBezTo>
                <a:cubicBezTo>
                  <a:pt x="6672" y="1402"/>
                  <a:pt x="6764" y="896"/>
                  <a:pt x="6747" y="647"/>
                </a:cubicBezTo>
                <a:close/>
                <a:moveTo>
                  <a:pt x="1016" y="2083"/>
                </a:moveTo>
                <a:lnTo>
                  <a:pt x="1016" y="2083"/>
                </a:lnTo>
                <a:cubicBezTo>
                  <a:pt x="663" y="1433"/>
                  <a:pt x="663" y="1433"/>
                  <a:pt x="663" y="1433"/>
                </a:cubicBezTo>
                <a:cubicBezTo>
                  <a:pt x="629" y="1423"/>
                  <a:pt x="629" y="1423"/>
                  <a:pt x="629" y="1423"/>
                </a:cubicBezTo>
                <a:cubicBezTo>
                  <a:pt x="270" y="1297"/>
                  <a:pt x="205" y="913"/>
                  <a:pt x="198" y="742"/>
                </a:cubicBezTo>
                <a:cubicBezTo>
                  <a:pt x="1228" y="742"/>
                  <a:pt x="1228" y="742"/>
                  <a:pt x="1228" y="742"/>
                </a:cubicBezTo>
                <a:cubicBezTo>
                  <a:pt x="1272" y="1136"/>
                  <a:pt x="1368" y="1631"/>
                  <a:pt x="1566" y="2083"/>
                </a:cubicBezTo>
                <a:lnTo>
                  <a:pt x="1016" y="2083"/>
                </a:lnTo>
                <a:close/>
                <a:moveTo>
                  <a:pt x="6135" y="1423"/>
                </a:moveTo>
                <a:lnTo>
                  <a:pt x="6135" y="1423"/>
                </a:lnTo>
                <a:cubicBezTo>
                  <a:pt x="6101" y="1433"/>
                  <a:pt x="6101" y="1433"/>
                  <a:pt x="6101" y="1433"/>
                </a:cubicBezTo>
                <a:cubicBezTo>
                  <a:pt x="5749" y="2083"/>
                  <a:pt x="5749" y="2083"/>
                  <a:pt x="5749" y="2083"/>
                </a:cubicBezTo>
                <a:cubicBezTo>
                  <a:pt x="5198" y="2083"/>
                  <a:pt x="5198" y="2083"/>
                  <a:pt x="5198" y="2083"/>
                </a:cubicBezTo>
                <a:cubicBezTo>
                  <a:pt x="5396" y="1631"/>
                  <a:pt x="5492" y="1136"/>
                  <a:pt x="5537" y="742"/>
                </a:cubicBezTo>
                <a:cubicBezTo>
                  <a:pt x="6566" y="742"/>
                  <a:pt x="6566" y="742"/>
                  <a:pt x="6566" y="742"/>
                </a:cubicBezTo>
                <a:cubicBezTo>
                  <a:pt x="6559" y="913"/>
                  <a:pt x="6498" y="1297"/>
                  <a:pt x="6135" y="1423"/>
                </a:cubicBez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Freeform 204"/>
          <p:cNvSpPr>
            <a:spLocks noChangeArrowheads="1"/>
          </p:cNvSpPr>
          <p:nvPr/>
        </p:nvSpPr>
        <p:spPr bwMode="auto">
          <a:xfrm>
            <a:off x="6884594" y="3248044"/>
            <a:ext cx="849457" cy="292178"/>
          </a:xfrm>
          <a:custGeom>
            <a:avLst/>
            <a:gdLst>
              <a:gd name="T0" fmla="*/ 3036 w 3072"/>
              <a:gd name="T1" fmla="*/ 143 h 1078"/>
              <a:gd name="T2" fmla="*/ 3036 w 3072"/>
              <a:gd name="T3" fmla="*/ 143 h 1078"/>
              <a:gd name="T4" fmla="*/ 3071 w 3072"/>
              <a:gd name="T5" fmla="*/ 92 h 1078"/>
              <a:gd name="T6" fmla="*/ 3071 w 3072"/>
              <a:gd name="T7" fmla="*/ 51 h 1078"/>
              <a:gd name="T8" fmla="*/ 3036 w 3072"/>
              <a:gd name="T9" fmla="*/ 0 h 1078"/>
              <a:gd name="T10" fmla="*/ 34 w 3072"/>
              <a:gd name="T11" fmla="*/ 0 h 1078"/>
              <a:gd name="T12" fmla="*/ 0 w 3072"/>
              <a:gd name="T13" fmla="*/ 51 h 1078"/>
              <a:gd name="T14" fmla="*/ 0 w 3072"/>
              <a:gd name="T15" fmla="*/ 92 h 1078"/>
              <a:gd name="T16" fmla="*/ 34 w 3072"/>
              <a:gd name="T17" fmla="*/ 143 h 1078"/>
              <a:gd name="T18" fmla="*/ 82 w 3072"/>
              <a:gd name="T19" fmla="*/ 143 h 1078"/>
              <a:gd name="T20" fmla="*/ 82 w 3072"/>
              <a:gd name="T21" fmla="*/ 933 h 1078"/>
              <a:gd name="T22" fmla="*/ 34 w 3072"/>
              <a:gd name="T23" fmla="*/ 933 h 1078"/>
              <a:gd name="T24" fmla="*/ 0 w 3072"/>
              <a:gd name="T25" fmla="*/ 984 h 1078"/>
              <a:gd name="T26" fmla="*/ 0 w 3072"/>
              <a:gd name="T27" fmla="*/ 1025 h 1078"/>
              <a:gd name="T28" fmla="*/ 34 w 3072"/>
              <a:gd name="T29" fmla="*/ 1077 h 1078"/>
              <a:gd name="T30" fmla="*/ 3036 w 3072"/>
              <a:gd name="T31" fmla="*/ 1077 h 1078"/>
              <a:gd name="T32" fmla="*/ 3071 w 3072"/>
              <a:gd name="T33" fmla="*/ 1025 h 1078"/>
              <a:gd name="T34" fmla="*/ 3071 w 3072"/>
              <a:gd name="T35" fmla="*/ 984 h 1078"/>
              <a:gd name="T36" fmla="*/ 3036 w 3072"/>
              <a:gd name="T37" fmla="*/ 933 h 1078"/>
              <a:gd name="T38" fmla="*/ 2989 w 3072"/>
              <a:gd name="T39" fmla="*/ 933 h 1078"/>
              <a:gd name="T40" fmla="*/ 2989 w 3072"/>
              <a:gd name="T41" fmla="*/ 143 h 1078"/>
              <a:gd name="T42" fmla="*/ 3036 w 3072"/>
              <a:gd name="T43" fmla="*/ 143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72" h="1078">
                <a:moveTo>
                  <a:pt x="3036" y="143"/>
                </a:moveTo>
                <a:lnTo>
                  <a:pt x="3036" y="143"/>
                </a:lnTo>
                <a:cubicBezTo>
                  <a:pt x="3057" y="143"/>
                  <a:pt x="3071" y="119"/>
                  <a:pt x="3071" y="92"/>
                </a:cubicBezTo>
                <a:cubicBezTo>
                  <a:pt x="3071" y="51"/>
                  <a:pt x="3071" y="51"/>
                  <a:pt x="3071" y="51"/>
                </a:cubicBezTo>
                <a:cubicBezTo>
                  <a:pt x="3071" y="24"/>
                  <a:pt x="3057" y="0"/>
                  <a:pt x="3036" y="0"/>
                </a:cubicBezTo>
                <a:cubicBezTo>
                  <a:pt x="34" y="0"/>
                  <a:pt x="34" y="0"/>
                  <a:pt x="34" y="0"/>
                </a:cubicBezTo>
                <a:cubicBezTo>
                  <a:pt x="13" y="0"/>
                  <a:pt x="0" y="24"/>
                  <a:pt x="0" y="51"/>
                </a:cubicBezTo>
                <a:cubicBezTo>
                  <a:pt x="0" y="92"/>
                  <a:pt x="0" y="92"/>
                  <a:pt x="0" y="92"/>
                </a:cubicBezTo>
                <a:cubicBezTo>
                  <a:pt x="0" y="119"/>
                  <a:pt x="13" y="143"/>
                  <a:pt x="34" y="143"/>
                </a:cubicBezTo>
                <a:cubicBezTo>
                  <a:pt x="82" y="143"/>
                  <a:pt x="82" y="143"/>
                  <a:pt x="82" y="143"/>
                </a:cubicBezTo>
                <a:cubicBezTo>
                  <a:pt x="82" y="933"/>
                  <a:pt x="82" y="933"/>
                  <a:pt x="82" y="933"/>
                </a:cubicBezTo>
                <a:cubicBezTo>
                  <a:pt x="34" y="933"/>
                  <a:pt x="34" y="933"/>
                  <a:pt x="34" y="933"/>
                </a:cubicBezTo>
                <a:cubicBezTo>
                  <a:pt x="13" y="933"/>
                  <a:pt x="0" y="957"/>
                  <a:pt x="0" y="984"/>
                </a:cubicBezTo>
                <a:cubicBezTo>
                  <a:pt x="0" y="1025"/>
                  <a:pt x="0" y="1025"/>
                  <a:pt x="0" y="1025"/>
                </a:cubicBezTo>
                <a:cubicBezTo>
                  <a:pt x="0" y="1053"/>
                  <a:pt x="13" y="1077"/>
                  <a:pt x="34" y="1077"/>
                </a:cubicBezTo>
                <a:cubicBezTo>
                  <a:pt x="3036" y="1077"/>
                  <a:pt x="3036" y="1077"/>
                  <a:pt x="3036" y="1077"/>
                </a:cubicBezTo>
                <a:cubicBezTo>
                  <a:pt x="3057" y="1077"/>
                  <a:pt x="3071" y="1053"/>
                  <a:pt x="3071" y="1025"/>
                </a:cubicBezTo>
                <a:cubicBezTo>
                  <a:pt x="3071" y="984"/>
                  <a:pt x="3071" y="984"/>
                  <a:pt x="3071" y="984"/>
                </a:cubicBezTo>
                <a:cubicBezTo>
                  <a:pt x="3071" y="957"/>
                  <a:pt x="3057" y="933"/>
                  <a:pt x="3036" y="933"/>
                </a:cubicBezTo>
                <a:cubicBezTo>
                  <a:pt x="2989" y="933"/>
                  <a:pt x="2989" y="933"/>
                  <a:pt x="2989" y="933"/>
                </a:cubicBezTo>
                <a:cubicBezTo>
                  <a:pt x="2989" y="143"/>
                  <a:pt x="2989" y="143"/>
                  <a:pt x="2989" y="143"/>
                </a:cubicBezTo>
                <a:lnTo>
                  <a:pt x="3036" y="143"/>
                </a:lnTo>
              </a:path>
            </a:pathLst>
          </a:custGeom>
          <a:gradFill>
            <a:gsLst>
              <a:gs pos="74000">
                <a:srgbClr val="00B0F0">
                  <a:alpha val="27000"/>
                </a:srgbClr>
              </a:gs>
              <a:gs pos="83000">
                <a:srgbClr val="2378C2"/>
              </a:gs>
              <a:gs pos="100000">
                <a:srgbClr val="55B5E2"/>
              </a:gs>
            </a:gsLst>
            <a:lin ang="5400000" scaled="1"/>
          </a:gradFill>
          <a:ln>
            <a:gradFill>
              <a:gsLst>
                <a:gs pos="0">
                  <a:schemeClr val="accent1">
                    <a:alpha val="44000"/>
                  </a:schemeClr>
                </a:gs>
                <a:gs pos="74000">
                  <a:schemeClr val="accent1">
                    <a:lumMod val="45000"/>
                    <a:lumOff val="55000"/>
                    <a:alpha val="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Freeform 206"/>
          <p:cNvSpPr>
            <a:spLocks noChangeArrowheads="1"/>
          </p:cNvSpPr>
          <p:nvPr/>
        </p:nvSpPr>
        <p:spPr bwMode="auto">
          <a:xfrm>
            <a:off x="6837088" y="3288727"/>
            <a:ext cx="802471" cy="0"/>
          </a:xfrm>
          <a:custGeom>
            <a:avLst/>
            <a:gdLst>
              <a:gd name="T0" fmla="*/ 2907 w 2908"/>
              <a:gd name="T1" fmla="*/ 28 h 29"/>
              <a:gd name="T2" fmla="*/ 0 w 2908"/>
              <a:gd name="T3" fmla="*/ 28 h 29"/>
              <a:gd name="T4" fmla="*/ 0 w 2908"/>
              <a:gd name="T5" fmla="*/ 0 h 29"/>
              <a:gd name="T6" fmla="*/ 2907 w 2908"/>
              <a:gd name="T7" fmla="*/ 0 h 29"/>
              <a:gd name="T8" fmla="*/ 2907 w 2908"/>
              <a:gd name="T9" fmla="*/ 28 h 29"/>
            </a:gdLst>
            <a:ahLst/>
            <a:cxnLst>
              <a:cxn ang="0">
                <a:pos x="T0" y="T1"/>
              </a:cxn>
              <a:cxn ang="0">
                <a:pos x="T2" y="T3"/>
              </a:cxn>
              <a:cxn ang="0">
                <a:pos x="T4" y="T5"/>
              </a:cxn>
              <a:cxn ang="0">
                <a:pos x="T6" y="T7"/>
              </a:cxn>
              <a:cxn ang="0">
                <a:pos x="T8" y="T9"/>
              </a:cxn>
            </a:cxnLst>
            <a:rect l="0" t="0" r="r" b="b"/>
            <a:pathLst>
              <a:path w="2908" h="29">
                <a:moveTo>
                  <a:pt x="2907" y="28"/>
                </a:moveTo>
                <a:lnTo>
                  <a:pt x="0" y="28"/>
                </a:lnTo>
                <a:lnTo>
                  <a:pt x="0" y="0"/>
                </a:lnTo>
                <a:lnTo>
                  <a:pt x="2907" y="0"/>
                </a:lnTo>
                <a:lnTo>
                  <a:pt x="2907" y="28"/>
                </a:lnTo>
              </a:path>
            </a:pathLst>
          </a:custGeom>
          <a:solidFill>
            <a:srgbClr val="328FC1"/>
          </a:solidFill>
          <a:ln w="12700">
            <a:miter lim="400000"/>
          </a:ln>
          <a:extLst>
            <a:ext uri="{91240B29-F687-4F45-9708-019B960494DF}">
              <a14:hiddenLine xmlns:a14="http://schemas.microsoft.com/office/drawing/2010/main" w="9525">
                <a:solidFill>
                  <a:srgbClr val="808080"/>
                </a:solidFill>
                <a:round/>
              </a14:hiddenLine>
            </a:ext>
          </a:extLst>
        </p:spPr>
        <p:txBody>
          <a:bodyPr lIns="0" tIns="0" rIns="0" bIns="0" anchor="ctr"/>
          <a:lstStyle/>
          <a:p>
            <a:pPr marL="0" marR="0" lvl="0" indent="0" algn="ctr" defTabSz="291465" eaLnBrk="1" fontAlgn="auto" latinLnBrk="0" hangingPunct="1">
              <a:lnSpc>
                <a:spcPct val="100000"/>
              </a:lnSpc>
              <a:spcBef>
                <a:spcPts val="0"/>
              </a:spcBef>
              <a:spcAft>
                <a:spcPts val="0"/>
              </a:spcAft>
              <a:buClrTx/>
              <a:buSzTx/>
              <a:buFontTx/>
              <a:buNone/>
              <a:defRPr/>
            </a:pPr>
            <a:endParaRPr kumimoji="0" lang="en-US" sz="1570" b="0" i="0" u="none" strike="noStrike" kern="0" cap="none" spc="0" normalizeH="0" baseline="0" noProof="0" smtClean="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Freeform 207"/>
          <p:cNvSpPr>
            <a:spLocks noChangeArrowheads="1"/>
          </p:cNvSpPr>
          <p:nvPr/>
        </p:nvSpPr>
        <p:spPr bwMode="auto">
          <a:xfrm>
            <a:off x="7680739" y="3506936"/>
            <a:ext cx="802471" cy="0"/>
          </a:xfrm>
          <a:custGeom>
            <a:avLst/>
            <a:gdLst>
              <a:gd name="T0" fmla="*/ 2907 w 2908"/>
              <a:gd name="T1" fmla="*/ 7 h 8"/>
              <a:gd name="T2" fmla="*/ 0 w 2908"/>
              <a:gd name="T3" fmla="*/ 7 h 8"/>
              <a:gd name="T4" fmla="*/ 0 w 2908"/>
              <a:gd name="T5" fmla="*/ 0 h 8"/>
              <a:gd name="T6" fmla="*/ 2907 w 2908"/>
              <a:gd name="T7" fmla="*/ 0 h 8"/>
              <a:gd name="T8" fmla="*/ 2907 w 2908"/>
              <a:gd name="T9" fmla="*/ 7 h 8"/>
            </a:gdLst>
            <a:ahLst/>
            <a:cxnLst>
              <a:cxn ang="0">
                <a:pos x="T0" y="T1"/>
              </a:cxn>
              <a:cxn ang="0">
                <a:pos x="T2" y="T3"/>
              </a:cxn>
              <a:cxn ang="0">
                <a:pos x="T4" y="T5"/>
              </a:cxn>
              <a:cxn ang="0">
                <a:pos x="T6" y="T7"/>
              </a:cxn>
              <a:cxn ang="0">
                <a:pos x="T8" y="T9"/>
              </a:cxn>
            </a:cxnLst>
            <a:rect l="0" t="0" r="r" b="b"/>
            <a:pathLst>
              <a:path w="2908" h="8">
                <a:moveTo>
                  <a:pt x="2907" y="7"/>
                </a:moveTo>
                <a:lnTo>
                  <a:pt x="0" y="7"/>
                </a:lnTo>
                <a:lnTo>
                  <a:pt x="0" y="0"/>
                </a:lnTo>
                <a:lnTo>
                  <a:pt x="2907" y="0"/>
                </a:lnTo>
                <a:lnTo>
                  <a:pt x="2907" y="7"/>
                </a:lnTo>
              </a:path>
            </a:pathLst>
          </a:custGeom>
          <a:solidFill>
            <a:srgbClr val="328FC1"/>
          </a:solidFill>
          <a:ln w="12700">
            <a:miter lim="400000"/>
          </a:ln>
          <a:extLst>
            <a:ext uri="{91240B29-F687-4F45-9708-019B960494DF}">
              <a14:hiddenLine xmlns:a14="http://schemas.microsoft.com/office/drawing/2010/main" w="9525">
                <a:solidFill>
                  <a:srgbClr val="808080"/>
                </a:solidFill>
                <a:round/>
              </a14:hiddenLine>
            </a:ext>
          </a:extLst>
        </p:spPr>
        <p:txBody>
          <a:bodyPr lIns="0" tIns="0" rIns="0" bIns="0" anchor="ctr"/>
          <a:lstStyle/>
          <a:p>
            <a:pPr marL="0" marR="0" lvl="0" indent="0" algn="ctr" defTabSz="291465" eaLnBrk="1" fontAlgn="auto" latinLnBrk="0" hangingPunct="1">
              <a:lnSpc>
                <a:spcPct val="100000"/>
              </a:lnSpc>
              <a:spcBef>
                <a:spcPts val="0"/>
              </a:spcBef>
              <a:spcAft>
                <a:spcPts val="0"/>
              </a:spcAft>
              <a:buClrTx/>
              <a:buSzTx/>
              <a:buFontTx/>
              <a:buNone/>
              <a:defRPr/>
            </a:pPr>
            <a:endParaRPr kumimoji="0" lang="en-US" sz="1570" b="0" i="0" u="none" strike="noStrike" kern="0" cap="none" spc="0" normalizeH="0" baseline="0" noProof="0" smtClean="0">
              <a:ln>
                <a:noFill/>
              </a:ln>
              <a:blipFill>
                <a:blip r:embed="rId1"/>
                <a:stretch>
                  <a:fillRect/>
                </a:stretch>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Freeform 198"/>
          <p:cNvSpPr>
            <a:spLocks noChangeArrowheads="1"/>
          </p:cNvSpPr>
          <p:nvPr/>
        </p:nvSpPr>
        <p:spPr bwMode="auto">
          <a:xfrm>
            <a:off x="8806549" y="1774829"/>
            <a:ext cx="1879439" cy="1469517"/>
          </a:xfrm>
          <a:custGeom>
            <a:avLst/>
            <a:gdLst>
              <a:gd name="T0" fmla="*/ 6747 w 6765"/>
              <a:gd name="T1" fmla="*/ 647 h 5285"/>
              <a:gd name="T2" fmla="*/ 6747 w 6765"/>
              <a:gd name="T3" fmla="*/ 647 h 5285"/>
              <a:gd name="T4" fmla="*/ 6744 w 6765"/>
              <a:gd name="T5" fmla="*/ 561 h 5285"/>
              <a:gd name="T6" fmla="*/ 5557 w 6765"/>
              <a:gd name="T7" fmla="*/ 561 h 5285"/>
              <a:gd name="T8" fmla="*/ 5578 w 6765"/>
              <a:gd name="T9" fmla="*/ 144 h 5285"/>
              <a:gd name="T10" fmla="*/ 5639 w 6765"/>
              <a:gd name="T11" fmla="*/ 144 h 5285"/>
              <a:gd name="T12" fmla="*/ 5711 w 6765"/>
              <a:gd name="T13" fmla="*/ 72 h 5285"/>
              <a:gd name="T14" fmla="*/ 5639 w 6765"/>
              <a:gd name="T15" fmla="*/ 0 h 5285"/>
              <a:gd name="T16" fmla="*/ 5578 w 6765"/>
              <a:gd name="T17" fmla="*/ 0 h 5285"/>
              <a:gd name="T18" fmla="*/ 3382 w 6765"/>
              <a:gd name="T19" fmla="*/ 0 h 5285"/>
              <a:gd name="T20" fmla="*/ 1187 w 6765"/>
              <a:gd name="T21" fmla="*/ 0 h 5285"/>
              <a:gd name="T22" fmla="*/ 1125 w 6765"/>
              <a:gd name="T23" fmla="*/ 0 h 5285"/>
              <a:gd name="T24" fmla="*/ 1053 w 6765"/>
              <a:gd name="T25" fmla="*/ 72 h 5285"/>
              <a:gd name="T26" fmla="*/ 1125 w 6765"/>
              <a:gd name="T27" fmla="*/ 144 h 5285"/>
              <a:gd name="T28" fmla="*/ 1187 w 6765"/>
              <a:gd name="T29" fmla="*/ 144 h 5285"/>
              <a:gd name="T30" fmla="*/ 1207 w 6765"/>
              <a:gd name="T31" fmla="*/ 561 h 5285"/>
              <a:gd name="T32" fmla="*/ 21 w 6765"/>
              <a:gd name="T33" fmla="*/ 561 h 5285"/>
              <a:gd name="T34" fmla="*/ 17 w 6765"/>
              <a:gd name="T35" fmla="*/ 647 h 5285"/>
              <a:gd name="T36" fmla="*/ 537 w 6765"/>
              <a:gd name="T37" fmla="*/ 1580 h 5285"/>
              <a:gd name="T38" fmla="*/ 906 w 6765"/>
              <a:gd name="T39" fmla="*/ 2264 h 5285"/>
              <a:gd name="T40" fmla="*/ 1655 w 6765"/>
              <a:gd name="T41" fmla="*/ 2264 h 5285"/>
              <a:gd name="T42" fmla="*/ 3037 w 6765"/>
              <a:gd name="T43" fmla="*/ 3345 h 5285"/>
              <a:gd name="T44" fmla="*/ 3037 w 6765"/>
              <a:gd name="T45" fmla="*/ 3837 h 5285"/>
              <a:gd name="T46" fmla="*/ 2979 w 6765"/>
              <a:gd name="T47" fmla="*/ 3837 h 5285"/>
              <a:gd name="T48" fmla="*/ 2979 w 6765"/>
              <a:gd name="T49" fmla="*/ 4313 h 5285"/>
              <a:gd name="T50" fmla="*/ 3037 w 6765"/>
              <a:gd name="T51" fmla="*/ 4313 h 5285"/>
              <a:gd name="T52" fmla="*/ 3037 w 6765"/>
              <a:gd name="T53" fmla="*/ 4613 h 5285"/>
              <a:gd name="T54" fmla="*/ 3016 w 6765"/>
              <a:gd name="T55" fmla="*/ 4613 h 5285"/>
              <a:gd name="T56" fmla="*/ 2845 w 6765"/>
              <a:gd name="T57" fmla="*/ 4784 h 5285"/>
              <a:gd name="T58" fmla="*/ 2845 w 6765"/>
              <a:gd name="T59" fmla="*/ 5113 h 5285"/>
              <a:gd name="T60" fmla="*/ 3016 w 6765"/>
              <a:gd name="T61" fmla="*/ 5284 h 5285"/>
              <a:gd name="T62" fmla="*/ 3037 w 6765"/>
              <a:gd name="T63" fmla="*/ 5284 h 5285"/>
              <a:gd name="T64" fmla="*/ 3727 w 6765"/>
              <a:gd name="T65" fmla="*/ 5284 h 5285"/>
              <a:gd name="T66" fmla="*/ 3748 w 6765"/>
              <a:gd name="T67" fmla="*/ 5284 h 5285"/>
              <a:gd name="T68" fmla="*/ 3919 w 6765"/>
              <a:gd name="T69" fmla="*/ 5113 h 5285"/>
              <a:gd name="T70" fmla="*/ 3919 w 6765"/>
              <a:gd name="T71" fmla="*/ 4784 h 5285"/>
              <a:gd name="T72" fmla="*/ 3748 w 6765"/>
              <a:gd name="T73" fmla="*/ 4613 h 5285"/>
              <a:gd name="T74" fmla="*/ 3727 w 6765"/>
              <a:gd name="T75" fmla="*/ 4613 h 5285"/>
              <a:gd name="T76" fmla="*/ 3727 w 6765"/>
              <a:gd name="T77" fmla="*/ 4313 h 5285"/>
              <a:gd name="T78" fmla="*/ 3786 w 6765"/>
              <a:gd name="T79" fmla="*/ 4313 h 5285"/>
              <a:gd name="T80" fmla="*/ 3786 w 6765"/>
              <a:gd name="T81" fmla="*/ 3837 h 5285"/>
              <a:gd name="T82" fmla="*/ 3727 w 6765"/>
              <a:gd name="T83" fmla="*/ 3837 h 5285"/>
              <a:gd name="T84" fmla="*/ 3727 w 6765"/>
              <a:gd name="T85" fmla="*/ 3345 h 5285"/>
              <a:gd name="T86" fmla="*/ 5109 w 6765"/>
              <a:gd name="T87" fmla="*/ 2264 h 5285"/>
              <a:gd name="T88" fmla="*/ 5858 w 6765"/>
              <a:gd name="T89" fmla="*/ 2264 h 5285"/>
              <a:gd name="T90" fmla="*/ 6227 w 6765"/>
              <a:gd name="T91" fmla="*/ 1580 h 5285"/>
              <a:gd name="T92" fmla="*/ 6747 w 6765"/>
              <a:gd name="T93" fmla="*/ 647 h 5285"/>
              <a:gd name="T94" fmla="*/ 1016 w 6765"/>
              <a:gd name="T95" fmla="*/ 2083 h 5285"/>
              <a:gd name="T96" fmla="*/ 1016 w 6765"/>
              <a:gd name="T97" fmla="*/ 2083 h 5285"/>
              <a:gd name="T98" fmla="*/ 663 w 6765"/>
              <a:gd name="T99" fmla="*/ 1433 h 5285"/>
              <a:gd name="T100" fmla="*/ 629 w 6765"/>
              <a:gd name="T101" fmla="*/ 1423 h 5285"/>
              <a:gd name="T102" fmla="*/ 198 w 6765"/>
              <a:gd name="T103" fmla="*/ 742 h 5285"/>
              <a:gd name="T104" fmla="*/ 1228 w 6765"/>
              <a:gd name="T105" fmla="*/ 742 h 5285"/>
              <a:gd name="T106" fmla="*/ 1566 w 6765"/>
              <a:gd name="T107" fmla="*/ 2083 h 5285"/>
              <a:gd name="T108" fmla="*/ 1016 w 6765"/>
              <a:gd name="T109" fmla="*/ 2083 h 5285"/>
              <a:gd name="T110" fmla="*/ 6135 w 6765"/>
              <a:gd name="T111" fmla="*/ 1423 h 5285"/>
              <a:gd name="T112" fmla="*/ 6135 w 6765"/>
              <a:gd name="T113" fmla="*/ 1423 h 5285"/>
              <a:gd name="T114" fmla="*/ 6101 w 6765"/>
              <a:gd name="T115" fmla="*/ 1433 h 5285"/>
              <a:gd name="T116" fmla="*/ 5749 w 6765"/>
              <a:gd name="T117" fmla="*/ 2083 h 5285"/>
              <a:gd name="T118" fmla="*/ 5198 w 6765"/>
              <a:gd name="T119" fmla="*/ 2083 h 5285"/>
              <a:gd name="T120" fmla="*/ 5537 w 6765"/>
              <a:gd name="T121" fmla="*/ 742 h 5285"/>
              <a:gd name="T122" fmla="*/ 6566 w 6765"/>
              <a:gd name="T123" fmla="*/ 742 h 5285"/>
              <a:gd name="T124" fmla="*/ 6135 w 6765"/>
              <a:gd name="T125" fmla="*/ 1423 h 5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65" h="5285">
                <a:moveTo>
                  <a:pt x="6747" y="647"/>
                </a:moveTo>
                <a:lnTo>
                  <a:pt x="6747" y="647"/>
                </a:lnTo>
                <a:cubicBezTo>
                  <a:pt x="6744" y="561"/>
                  <a:pt x="6744" y="561"/>
                  <a:pt x="6744" y="561"/>
                </a:cubicBezTo>
                <a:cubicBezTo>
                  <a:pt x="5557" y="561"/>
                  <a:pt x="5557" y="561"/>
                  <a:pt x="5557" y="561"/>
                </a:cubicBezTo>
                <a:cubicBezTo>
                  <a:pt x="5571" y="387"/>
                  <a:pt x="5578" y="243"/>
                  <a:pt x="5578" y="144"/>
                </a:cubicBezTo>
                <a:cubicBezTo>
                  <a:pt x="5639" y="144"/>
                  <a:pt x="5639" y="144"/>
                  <a:pt x="5639" y="144"/>
                </a:cubicBezTo>
                <a:cubicBezTo>
                  <a:pt x="5680" y="144"/>
                  <a:pt x="5711" y="113"/>
                  <a:pt x="5711" y="72"/>
                </a:cubicBezTo>
                <a:cubicBezTo>
                  <a:pt x="5711" y="31"/>
                  <a:pt x="5680" y="0"/>
                  <a:pt x="5639" y="0"/>
                </a:cubicBezTo>
                <a:cubicBezTo>
                  <a:pt x="5578" y="0"/>
                  <a:pt x="5578" y="0"/>
                  <a:pt x="5578" y="0"/>
                </a:cubicBezTo>
                <a:cubicBezTo>
                  <a:pt x="3382" y="0"/>
                  <a:pt x="3382" y="0"/>
                  <a:pt x="3382" y="0"/>
                </a:cubicBezTo>
                <a:cubicBezTo>
                  <a:pt x="1187" y="0"/>
                  <a:pt x="1187" y="0"/>
                  <a:pt x="1187" y="0"/>
                </a:cubicBezTo>
                <a:cubicBezTo>
                  <a:pt x="1125" y="0"/>
                  <a:pt x="1125" y="0"/>
                  <a:pt x="1125" y="0"/>
                </a:cubicBezTo>
                <a:cubicBezTo>
                  <a:pt x="1084" y="0"/>
                  <a:pt x="1053" y="31"/>
                  <a:pt x="1053" y="72"/>
                </a:cubicBezTo>
                <a:cubicBezTo>
                  <a:pt x="1053" y="113"/>
                  <a:pt x="1084" y="144"/>
                  <a:pt x="1125" y="144"/>
                </a:cubicBezTo>
                <a:cubicBezTo>
                  <a:pt x="1187" y="144"/>
                  <a:pt x="1187" y="144"/>
                  <a:pt x="1187" y="144"/>
                </a:cubicBezTo>
                <a:cubicBezTo>
                  <a:pt x="1187" y="243"/>
                  <a:pt x="1194" y="387"/>
                  <a:pt x="1207" y="561"/>
                </a:cubicBezTo>
                <a:cubicBezTo>
                  <a:pt x="21" y="561"/>
                  <a:pt x="21" y="561"/>
                  <a:pt x="21" y="561"/>
                </a:cubicBezTo>
                <a:cubicBezTo>
                  <a:pt x="17" y="647"/>
                  <a:pt x="17" y="647"/>
                  <a:pt x="17" y="647"/>
                </a:cubicBezTo>
                <a:cubicBezTo>
                  <a:pt x="0" y="896"/>
                  <a:pt x="92" y="1402"/>
                  <a:pt x="537" y="1580"/>
                </a:cubicBezTo>
                <a:cubicBezTo>
                  <a:pt x="906" y="2264"/>
                  <a:pt x="906" y="2264"/>
                  <a:pt x="906" y="2264"/>
                </a:cubicBezTo>
                <a:cubicBezTo>
                  <a:pt x="1655" y="2264"/>
                  <a:pt x="1655" y="2264"/>
                  <a:pt x="1655" y="2264"/>
                </a:cubicBezTo>
                <a:cubicBezTo>
                  <a:pt x="1925" y="2791"/>
                  <a:pt x="2356" y="3232"/>
                  <a:pt x="3037" y="3345"/>
                </a:cubicBezTo>
                <a:cubicBezTo>
                  <a:pt x="3037" y="3837"/>
                  <a:pt x="3037" y="3837"/>
                  <a:pt x="3037" y="3837"/>
                </a:cubicBezTo>
                <a:cubicBezTo>
                  <a:pt x="2979" y="3837"/>
                  <a:pt x="2979" y="3837"/>
                  <a:pt x="2979" y="3837"/>
                </a:cubicBezTo>
                <a:cubicBezTo>
                  <a:pt x="2979" y="3837"/>
                  <a:pt x="2814" y="4097"/>
                  <a:pt x="2979" y="4313"/>
                </a:cubicBezTo>
                <a:cubicBezTo>
                  <a:pt x="3037" y="4313"/>
                  <a:pt x="3037" y="4313"/>
                  <a:pt x="3037" y="4313"/>
                </a:cubicBezTo>
                <a:cubicBezTo>
                  <a:pt x="3037" y="4613"/>
                  <a:pt x="3037" y="4613"/>
                  <a:pt x="3037" y="4613"/>
                </a:cubicBezTo>
                <a:cubicBezTo>
                  <a:pt x="3016" y="4613"/>
                  <a:pt x="3016" y="4613"/>
                  <a:pt x="3016" y="4613"/>
                </a:cubicBezTo>
                <a:cubicBezTo>
                  <a:pt x="2924" y="4613"/>
                  <a:pt x="2845" y="4689"/>
                  <a:pt x="2845" y="4784"/>
                </a:cubicBezTo>
                <a:cubicBezTo>
                  <a:pt x="2845" y="5113"/>
                  <a:pt x="2845" y="5113"/>
                  <a:pt x="2845" y="5113"/>
                </a:cubicBezTo>
                <a:cubicBezTo>
                  <a:pt x="2845" y="5208"/>
                  <a:pt x="2924" y="5284"/>
                  <a:pt x="3016" y="5284"/>
                </a:cubicBezTo>
                <a:cubicBezTo>
                  <a:pt x="3037" y="5284"/>
                  <a:pt x="3037" y="5284"/>
                  <a:pt x="3037" y="5284"/>
                </a:cubicBezTo>
                <a:cubicBezTo>
                  <a:pt x="3727" y="5284"/>
                  <a:pt x="3727" y="5284"/>
                  <a:pt x="3727" y="5284"/>
                </a:cubicBezTo>
                <a:cubicBezTo>
                  <a:pt x="3748" y="5284"/>
                  <a:pt x="3748" y="5284"/>
                  <a:pt x="3748" y="5284"/>
                </a:cubicBezTo>
                <a:cubicBezTo>
                  <a:pt x="3841" y="5284"/>
                  <a:pt x="3919" y="5208"/>
                  <a:pt x="3919" y="5113"/>
                </a:cubicBezTo>
                <a:cubicBezTo>
                  <a:pt x="3919" y="4784"/>
                  <a:pt x="3919" y="4784"/>
                  <a:pt x="3919" y="4784"/>
                </a:cubicBezTo>
                <a:cubicBezTo>
                  <a:pt x="3919" y="4689"/>
                  <a:pt x="3841" y="4613"/>
                  <a:pt x="3748" y="4613"/>
                </a:cubicBezTo>
                <a:cubicBezTo>
                  <a:pt x="3727" y="4613"/>
                  <a:pt x="3727" y="4613"/>
                  <a:pt x="3727" y="4613"/>
                </a:cubicBezTo>
                <a:cubicBezTo>
                  <a:pt x="3727" y="4313"/>
                  <a:pt x="3727" y="4313"/>
                  <a:pt x="3727" y="4313"/>
                </a:cubicBezTo>
                <a:cubicBezTo>
                  <a:pt x="3786" y="4313"/>
                  <a:pt x="3786" y="4313"/>
                  <a:pt x="3786" y="4313"/>
                </a:cubicBezTo>
                <a:cubicBezTo>
                  <a:pt x="3950" y="4097"/>
                  <a:pt x="3786" y="3837"/>
                  <a:pt x="3786" y="3837"/>
                </a:cubicBezTo>
                <a:cubicBezTo>
                  <a:pt x="3727" y="3837"/>
                  <a:pt x="3727" y="3837"/>
                  <a:pt x="3727" y="3837"/>
                </a:cubicBezTo>
                <a:cubicBezTo>
                  <a:pt x="3727" y="3345"/>
                  <a:pt x="3727" y="3345"/>
                  <a:pt x="3727" y="3345"/>
                </a:cubicBezTo>
                <a:cubicBezTo>
                  <a:pt x="4408" y="3232"/>
                  <a:pt x="4839" y="2791"/>
                  <a:pt x="5109" y="2264"/>
                </a:cubicBezTo>
                <a:cubicBezTo>
                  <a:pt x="5858" y="2264"/>
                  <a:pt x="5858" y="2264"/>
                  <a:pt x="5858" y="2264"/>
                </a:cubicBezTo>
                <a:cubicBezTo>
                  <a:pt x="6227" y="1580"/>
                  <a:pt x="6227" y="1580"/>
                  <a:pt x="6227" y="1580"/>
                </a:cubicBezTo>
                <a:cubicBezTo>
                  <a:pt x="6672" y="1402"/>
                  <a:pt x="6764" y="896"/>
                  <a:pt x="6747" y="647"/>
                </a:cubicBezTo>
                <a:close/>
                <a:moveTo>
                  <a:pt x="1016" y="2083"/>
                </a:moveTo>
                <a:lnTo>
                  <a:pt x="1016" y="2083"/>
                </a:lnTo>
                <a:cubicBezTo>
                  <a:pt x="663" y="1433"/>
                  <a:pt x="663" y="1433"/>
                  <a:pt x="663" y="1433"/>
                </a:cubicBezTo>
                <a:cubicBezTo>
                  <a:pt x="629" y="1423"/>
                  <a:pt x="629" y="1423"/>
                  <a:pt x="629" y="1423"/>
                </a:cubicBezTo>
                <a:cubicBezTo>
                  <a:pt x="270" y="1297"/>
                  <a:pt x="205" y="913"/>
                  <a:pt x="198" y="742"/>
                </a:cubicBezTo>
                <a:cubicBezTo>
                  <a:pt x="1228" y="742"/>
                  <a:pt x="1228" y="742"/>
                  <a:pt x="1228" y="742"/>
                </a:cubicBezTo>
                <a:cubicBezTo>
                  <a:pt x="1272" y="1136"/>
                  <a:pt x="1368" y="1631"/>
                  <a:pt x="1566" y="2083"/>
                </a:cubicBezTo>
                <a:lnTo>
                  <a:pt x="1016" y="2083"/>
                </a:lnTo>
                <a:close/>
                <a:moveTo>
                  <a:pt x="6135" y="1423"/>
                </a:moveTo>
                <a:lnTo>
                  <a:pt x="6135" y="1423"/>
                </a:lnTo>
                <a:cubicBezTo>
                  <a:pt x="6101" y="1433"/>
                  <a:pt x="6101" y="1433"/>
                  <a:pt x="6101" y="1433"/>
                </a:cubicBezTo>
                <a:cubicBezTo>
                  <a:pt x="5749" y="2083"/>
                  <a:pt x="5749" y="2083"/>
                  <a:pt x="5749" y="2083"/>
                </a:cubicBezTo>
                <a:cubicBezTo>
                  <a:pt x="5198" y="2083"/>
                  <a:pt x="5198" y="2083"/>
                  <a:pt x="5198" y="2083"/>
                </a:cubicBezTo>
                <a:cubicBezTo>
                  <a:pt x="5396" y="1631"/>
                  <a:pt x="5492" y="1136"/>
                  <a:pt x="5537" y="742"/>
                </a:cubicBezTo>
                <a:cubicBezTo>
                  <a:pt x="6566" y="742"/>
                  <a:pt x="6566" y="742"/>
                  <a:pt x="6566" y="742"/>
                </a:cubicBezTo>
                <a:cubicBezTo>
                  <a:pt x="6559" y="913"/>
                  <a:pt x="6498" y="1297"/>
                  <a:pt x="6135" y="1423"/>
                </a:cubicBez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Freeform 204"/>
          <p:cNvSpPr>
            <a:spLocks noChangeArrowheads="1"/>
          </p:cNvSpPr>
          <p:nvPr/>
        </p:nvSpPr>
        <p:spPr bwMode="auto">
          <a:xfrm>
            <a:off x="9322159" y="3248044"/>
            <a:ext cx="849457" cy="292178"/>
          </a:xfrm>
          <a:custGeom>
            <a:avLst/>
            <a:gdLst>
              <a:gd name="T0" fmla="*/ 3036 w 3072"/>
              <a:gd name="T1" fmla="*/ 143 h 1078"/>
              <a:gd name="T2" fmla="*/ 3036 w 3072"/>
              <a:gd name="T3" fmla="*/ 143 h 1078"/>
              <a:gd name="T4" fmla="*/ 3071 w 3072"/>
              <a:gd name="T5" fmla="*/ 92 h 1078"/>
              <a:gd name="T6" fmla="*/ 3071 w 3072"/>
              <a:gd name="T7" fmla="*/ 51 h 1078"/>
              <a:gd name="T8" fmla="*/ 3036 w 3072"/>
              <a:gd name="T9" fmla="*/ 0 h 1078"/>
              <a:gd name="T10" fmla="*/ 34 w 3072"/>
              <a:gd name="T11" fmla="*/ 0 h 1078"/>
              <a:gd name="T12" fmla="*/ 0 w 3072"/>
              <a:gd name="T13" fmla="*/ 51 h 1078"/>
              <a:gd name="T14" fmla="*/ 0 w 3072"/>
              <a:gd name="T15" fmla="*/ 92 h 1078"/>
              <a:gd name="T16" fmla="*/ 34 w 3072"/>
              <a:gd name="T17" fmla="*/ 143 h 1078"/>
              <a:gd name="T18" fmla="*/ 82 w 3072"/>
              <a:gd name="T19" fmla="*/ 143 h 1078"/>
              <a:gd name="T20" fmla="*/ 82 w 3072"/>
              <a:gd name="T21" fmla="*/ 933 h 1078"/>
              <a:gd name="T22" fmla="*/ 34 w 3072"/>
              <a:gd name="T23" fmla="*/ 933 h 1078"/>
              <a:gd name="T24" fmla="*/ 0 w 3072"/>
              <a:gd name="T25" fmla="*/ 984 h 1078"/>
              <a:gd name="T26" fmla="*/ 0 w 3072"/>
              <a:gd name="T27" fmla="*/ 1025 h 1078"/>
              <a:gd name="T28" fmla="*/ 34 w 3072"/>
              <a:gd name="T29" fmla="*/ 1077 h 1078"/>
              <a:gd name="T30" fmla="*/ 3036 w 3072"/>
              <a:gd name="T31" fmla="*/ 1077 h 1078"/>
              <a:gd name="T32" fmla="*/ 3071 w 3072"/>
              <a:gd name="T33" fmla="*/ 1025 h 1078"/>
              <a:gd name="T34" fmla="*/ 3071 w 3072"/>
              <a:gd name="T35" fmla="*/ 984 h 1078"/>
              <a:gd name="T36" fmla="*/ 3036 w 3072"/>
              <a:gd name="T37" fmla="*/ 933 h 1078"/>
              <a:gd name="T38" fmla="*/ 2989 w 3072"/>
              <a:gd name="T39" fmla="*/ 933 h 1078"/>
              <a:gd name="T40" fmla="*/ 2989 w 3072"/>
              <a:gd name="T41" fmla="*/ 143 h 1078"/>
              <a:gd name="T42" fmla="*/ 3036 w 3072"/>
              <a:gd name="T43" fmla="*/ 143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72" h="1078">
                <a:moveTo>
                  <a:pt x="3036" y="143"/>
                </a:moveTo>
                <a:lnTo>
                  <a:pt x="3036" y="143"/>
                </a:lnTo>
                <a:cubicBezTo>
                  <a:pt x="3057" y="143"/>
                  <a:pt x="3071" y="119"/>
                  <a:pt x="3071" y="92"/>
                </a:cubicBezTo>
                <a:cubicBezTo>
                  <a:pt x="3071" y="51"/>
                  <a:pt x="3071" y="51"/>
                  <a:pt x="3071" y="51"/>
                </a:cubicBezTo>
                <a:cubicBezTo>
                  <a:pt x="3071" y="24"/>
                  <a:pt x="3057" y="0"/>
                  <a:pt x="3036" y="0"/>
                </a:cubicBezTo>
                <a:cubicBezTo>
                  <a:pt x="34" y="0"/>
                  <a:pt x="34" y="0"/>
                  <a:pt x="34" y="0"/>
                </a:cubicBezTo>
                <a:cubicBezTo>
                  <a:pt x="13" y="0"/>
                  <a:pt x="0" y="24"/>
                  <a:pt x="0" y="51"/>
                </a:cubicBezTo>
                <a:cubicBezTo>
                  <a:pt x="0" y="92"/>
                  <a:pt x="0" y="92"/>
                  <a:pt x="0" y="92"/>
                </a:cubicBezTo>
                <a:cubicBezTo>
                  <a:pt x="0" y="119"/>
                  <a:pt x="13" y="143"/>
                  <a:pt x="34" y="143"/>
                </a:cubicBezTo>
                <a:cubicBezTo>
                  <a:pt x="82" y="143"/>
                  <a:pt x="82" y="143"/>
                  <a:pt x="82" y="143"/>
                </a:cubicBezTo>
                <a:cubicBezTo>
                  <a:pt x="82" y="933"/>
                  <a:pt x="82" y="933"/>
                  <a:pt x="82" y="933"/>
                </a:cubicBezTo>
                <a:cubicBezTo>
                  <a:pt x="34" y="933"/>
                  <a:pt x="34" y="933"/>
                  <a:pt x="34" y="933"/>
                </a:cubicBezTo>
                <a:cubicBezTo>
                  <a:pt x="13" y="933"/>
                  <a:pt x="0" y="957"/>
                  <a:pt x="0" y="984"/>
                </a:cubicBezTo>
                <a:cubicBezTo>
                  <a:pt x="0" y="1025"/>
                  <a:pt x="0" y="1025"/>
                  <a:pt x="0" y="1025"/>
                </a:cubicBezTo>
                <a:cubicBezTo>
                  <a:pt x="0" y="1053"/>
                  <a:pt x="13" y="1077"/>
                  <a:pt x="34" y="1077"/>
                </a:cubicBezTo>
                <a:cubicBezTo>
                  <a:pt x="3036" y="1077"/>
                  <a:pt x="3036" y="1077"/>
                  <a:pt x="3036" y="1077"/>
                </a:cubicBezTo>
                <a:cubicBezTo>
                  <a:pt x="3057" y="1077"/>
                  <a:pt x="3071" y="1053"/>
                  <a:pt x="3071" y="1025"/>
                </a:cubicBezTo>
                <a:cubicBezTo>
                  <a:pt x="3071" y="984"/>
                  <a:pt x="3071" y="984"/>
                  <a:pt x="3071" y="984"/>
                </a:cubicBezTo>
                <a:cubicBezTo>
                  <a:pt x="3071" y="957"/>
                  <a:pt x="3057" y="933"/>
                  <a:pt x="3036" y="933"/>
                </a:cubicBezTo>
                <a:cubicBezTo>
                  <a:pt x="2989" y="933"/>
                  <a:pt x="2989" y="933"/>
                  <a:pt x="2989" y="933"/>
                </a:cubicBezTo>
                <a:cubicBezTo>
                  <a:pt x="2989" y="143"/>
                  <a:pt x="2989" y="143"/>
                  <a:pt x="2989" y="143"/>
                </a:cubicBezTo>
                <a:lnTo>
                  <a:pt x="3036" y="143"/>
                </a:lnTo>
              </a:path>
            </a:pathLst>
          </a:custGeom>
          <a:gradFill>
            <a:gsLst>
              <a:gs pos="74000">
                <a:srgbClr val="00B0F0">
                  <a:alpha val="27000"/>
                </a:srgbClr>
              </a:gs>
              <a:gs pos="83000">
                <a:srgbClr val="2378C2"/>
              </a:gs>
              <a:gs pos="100000">
                <a:srgbClr val="55B5E2"/>
              </a:gs>
            </a:gsLst>
            <a:lin ang="5400000" scaled="1"/>
          </a:gradFill>
          <a:ln>
            <a:gradFill>
              <a:gsLst>
                <a:gs pos="0">
                  <a:schemeClr val="accent1">
                    <a:alpha val="44000"/>
                  </a:schemeClr>
                </a:gs>
                <a:gs pos="74000">
                  <a:schemeClr val="accent1">
                    <a:lumMod val="45000"/>
                    <a:lumOff val="55000"/>
                    <a:alpha val="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Freeform 206"/>
          <p:cNvSpPr>
            <a:spLocks noChangeArrowheads="1"/>
          </p:cNvSpPr>
          <p:nvPr/>
        </p:nvSpPr>
        <p:spPr bwMode="auto">
          <a:xfrm>
            <a:off x="9344415" y="3288727"/>
            <a:ext cx="802471" cy="0"/>
          </a:xfrm>
          <a:custGeom>
            <a:avLst/>
            <a:gdLst>
              <a:gd name="T0" fmla="*/ 2907 w 2908"/>
              <a:gd name="T1" fmla="*/ 28 h 29"/>
              <a:gd name="T2" fmla="*/ 0 w 2908"/>
              <a:gd name="T3" fmla="*/ 28 h 29"/>
              <a:gd name="T4" fmla="*/ 0 w 2908"/>
              <a:gd name="T5" fmla="*/ 0 h 29"/>
              <a:gd name="T6" fmla="*/ 2907 w 2908"/>
              <a:gd name="T7" fmla="*/ 0 h 29"/>
              <a:gd name="T8" fmla="*/ 2907 w 2908"/>
              <a:gd name="T9" fmla="*/ 28 h 29"/>
            </a:gdLst>
            <a:ahLst/>
            <a:cxnLst>
              <a:cxn ang="0">
                <a:pos x="T0" y="T1"/>
              </a:cxn>
              <a:cxn ang="0">
                <a:pos x="T2" y="T3"/>
              </a:cxn>
              <a:cxn ang="0">
                <a:pos x="T4" y="T5"/>
              </a:cxn>
              <a:cxn ang="0">
                <a:pos x="T6" y="T7"/>
              </a:cxn>
              <a:cxn ang="0">
                <a:pos x="T8" y="T9"/>
              </a:cxn>
            </a:cxnLst>
            <a:rect l="0" t="0" r="r" b="b"/>
            <a:pathLst>
              <a:path w="2908" h="29">
                <a:moveTo>
                  <a:pt x="2907" y="28"/>
                </a:moveTo>
                <a:lnTo>
                  <a:pt x="0" y="28"/>
                </a:lnTo>
                <a:lnTo>
                  <a:pt x="0" y="0"/>
                </a:lnTo>
                <a:lnTo>
                  <a:pt x="2907" y="0"/>
                </a:lnTo>
                <a:lnTo>
                  <a:pt x="2907" y="28"/>
                </a:lnTo>
              </a:path>
            </a:pathLst>
          </a:custGeom>
          <a:solidFill>
            <a:srgbClr val="75E3FF"/>
          </a:solidFill>
          <a:ln w="12700">
            <a:miter lim="400000"/>
          </a:ln>
          <a:extLst>
            <a:ext uri="{91240B29-F687-4F45-9708-019B960494DF}">
              <a14:hiddenLine xmlns:a14="http://schemas.microsoft.com/office/drawing/2010/main" w="9525">
                <a:solidFill>
                  <a:srgbClr val="808080"/>
                </a:solidFill>
                <a:round/>
              </a14:hiddenLine>
            </a:ext>
          </a:extLst>
        </p:spPr>
        <p:txBody>
          <a:bodyPr lIns="0" tIns="0" rIns="0" bIns="0" anchor="ctr"/>
          <a:lstStyle/>
          <a:p>
            <a:pPr marL="0" marR="0" lvl="0" indent="0" algn="ctr" defTabSz="291465" eaLnBrk="1" fontAlgn="auto" latinLnBrk="0" hangingPunct="1">
              <a:lnSpc>
                <a:spcPct val="100000"/>
              </a:lnSpc>
              <a:spcBef>
                <a:spcPts val="0"/>
              </a:spcBef>
              <a:spcAft>
                <a:spcPts val="0"/>
              </a:spcAft>
              <a:buClrTx/>
              <a:buSzTx/>
              <a:buFontTx/>
              <a:buNone/>
              <a:defRPr/>
            </a:pPr>
            <a:endParaRPr kumimoji="0" lang="en-US" sz="1570" b="0" i="0" u="none" strike="noStrike" kern="0" cap="none" spc="0" normalizeH="0" baseline="0" noProof="0" smtClean="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Freeform 207"/>
          <p:cNvSpPr>
            <a:spLocks noChangeArrowheads="1"/>
          </p:cNvSpPr>
          <p:nvPr/>
        </p:nvSpPr>
        <p:spPr bwMode="auto">
          <a:xfrm>
            <a:off x="8216505" y="3506936"/>
            <a:ext cx="802471" cy="0"/>
          </a:xfrm>
          <a:custGeom>
            <a:avLst/>
            <a:gdLst>
              <a:gd name="T0" fmla="*/ 2907 w 2908"/>
              <a:gd name="T1" fmla="*/ 7 h 8"/>
              <a:gd name="T2" fmla="*/ 0 w 2908"/>
              <a:gd name="T3" fmla="*/ 7 h 8"/>
              <a:gd name="T4" fmla="*/ 0 w 2908"/>
              <a:gd name="T5" fmla="*/ 0 h 8"/>
              <a:gd name="T6" fmla="*/ 2907 w 2908"/>
              <a:gd name="T7" fmla="*/ 0 h 8"/>
              <a:gd name="T8" fmla="*/ 2907 w 2908"/>
              <a:gd name="T9" fmla="*/ 7 h 8"/>
            </a:gdLst>
            <a:ahLst/>
            <a:cxnLst>
              <a:cxn ang="0">
                <a:pos x="T0" y="T1"/>
              </a:cxn>
              <a:cxn ang="0">
                <a:pos x="T2" y="T3"/>
              </a:cxn>
              <a:cxn ang="0">
                <a:pos x="T4" y="T5"/>
              </a:cxn>
              <a:cxn ang="0">
                <a:pos x="T6" y="T7"/>
              </a:cxn>
              <a:cxn ang="0">
                <a:pos x="T8" y="T9"/>
              </a:cxn>
            </a:cxnLst>
            <a:rect l="0" t="0" r="r" b="b"/>
            <a:pathLst>
              <a:path w="2908" h="8">
                <a:moveTo>
                  <a:pt x="2907" y="7"/>
                </a:moveTo>
                <a:lnTo>
                  <a:pt x="0" y="7"/>
                </a:lnTo>
                <a:lnTo>
                  <a:pt x="0" y="0"/>
                </a:lnTo>
                <a:lnTo>
                  <a:pt x="2907" y="0"/>
                </a:lnTo>
                <a:lnTo>
                  <a:pt x="2907" y="7"/>
                </a:lnTo>
              </a:path>
            </a:pathLst>
          </a:custGeom>
          <a:solidFill>
            <a:srgbClr val="75E3FF"/>
          </a:solidFill>
          <a:ln w="12700">
            <a:miter lim="400000"/>
          </a:ln>
          <a:extLst>
            <a:ext uri="{91240B29-F687-4F45-9708-019B960494DF}">
              <a14:hiddenLine xmlns:a14="http://schemas.microsoft.com/office/drawing/2010/main" w="9525">
                <a:solidFill>
                  <a:srgbClr val="808080"/>
                </a:solidFill>
                <a:round/>
              </a14:hiddenLine>
            </a:ext>
          </a:extLst>
        </p:spPr>
        <p:txBody>
          <a:bodyPr lIns="0" tIns="0" rIns="0" bIns="0" anchor="ctr"/>
          <a:lstStyle/>
          <a:p>
            <a:pPr marL="0" marR="0" lvl="0" indent="0" algn="ctr" defTabSz="291465" eaLnBrk="1" fontAlgn="auto" latinLnBrk="0" hangingPunct="1">
              <a:lnSpc>
                <a:spcPct val="100000"/>
              </a:lnSpc>
              <a:spcBef>
                <a:spcPts val="0"/>
              </a:spcBef>
              <a:spcAft>
                <a:spcPts val="0"/>
              </a:spcAft>
              <a:buClrTx/>
              <a:buSzTx/>
              <a:buFontTx/>
              <a:buNone/>
              <a:defRPr/>
            </a:pPr>
            <a:endParaRPr kumimoji="0" lang="en-US" sz="1570" b="0" i="0" u="none" strike="noStrike" kern="0" cap="none" spc="0" normalizeH="0" baseline="0" noProof="0" smtClean="0">
              <a:ln>
                <a:noFill/>
              </a:ln>
              <a:blipFill>
                <a:blip r:embed="rId1"/>
                <a:stretch>
                  <a:fillRect/>
                </a:stretch>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Freeform 198"/>
          <p:cNvSpPr>
            <a:spLocks noChangeArrowheads="1"/>
          </p:cNvSpPr>
          <p:nvPr/>
        </p:nvSpPr>
        <p:spPr bwMode="auto">
          <a:xfrm>
            <a:off x="1493854" y="1774829"/>
            <a:ext cx="1879439" cy="1469517"/>
          </a:xfrm>
          <a:custGeom>
            <a:avLst/>
            <a:gdLst>
              <a:gd name="T0" fmla="*/ 6747 w 6765"/>
              <a:gd name="T1" fmla="*/ 647 h 5285"/>
              <a:gd name="T2" fmla="*/ 6747 w 6765"/>
              <a:gd name="T3" fmla="*/ 647 h 5285"/>
              <a:gd name="T4" fmla="*/ 6744 w 6765"/>
              <a:gd name="T5" fmla="*/ 561 h 5285"/>
              <a:gd name="T6" fmla="*/ 5557 w 6765"/>
              <a:gd name="T7" fmla="*/ 561 h 5285"/>
              <a:gd name="T8" fmla="*/ 5578 w 6765"/>
              <a:gd name="T9" fmla="*/ 144 h 5285"/>
              <a:gd name="T10" fmla="*/ 5639 w 6765"/>
              <a:gd name="T11" fmla="*/ 144 h 5285"/>
              <a:gd name="T12" fmla="*/ 5711 w 6765"/>
              <a:gd name="T13" fmla="*/ 72 h 5285"/>
              <a:gd name="T14" fmla="*/ 5639 w 6765"/>
              <a:gd name="T15" fmla="*/ 0 h 5285"/>
              <a:gd name="T16" fmla="*/ 5578 w 6765"/>
              <a:gd name="T17" fmla="*/ 0 h 5285"/>
              <a:gd name="T18" fmla="*/ 3382 w 6765"/>
              <a:gd name="T19" fmla="*/ 0 h 5285"/>
              <a:gd name="T20" fmla="*/ 1187 w 6765"/>
              <a:gd name="T21" fmla="*/ 0 h 5285"/>
              <a:gd name="T22" fmla="*/ 1125 w 6765"/>
              <a:gd name="T23" fmla="*/ 0 h 5285"/>
              <a:gd name="T24" fmla="*/ 1053 w 6765"/>
              <a:gd name="T25" fmla="*/ 72 h 5285"/>
              <a:gd name="T26" fmla="*/ 1125 w 6765"/>
              <a:gd name="T27" fmla="*/ 144 h 5285"/>
              <a:gd name="T28" fmla="*/ 1187 w 6765"/>
              <a:gd name="T29" fmla="*/ 144 h 5285"/>
              <a:gd name="T30" fmla="*/ 1207 w 6765"/>
              <a:gd name="T31" fmla="*/ 561 h 5285"/>
              <a:gd name="T32" fmla="*/ 21 w 6765"/>
              <a:gd name="T33" fmla="*/ 561 h 5285"/>
              <a:gd name="T34" fmla="*/ 17 w 6765"/>
              <a:gd name="T35" fmla="*/ 647 h 5285"/>
              <a:gd name="T36" fmla="*/ 537 w 6765"/>
              <a:gd name="T37" fmla="*/ 1580 h 5285"/>
              <a:gd name="T38" fmla="*/ 906 w 6765"/>
              <a:gd name="T39" fmla="*/ 2264 h 5285"/>
              <a:gd name="T40" fmla="*/ 1655 w 6765"/>
              <a:gd name="T41" fmla="*/ 2264 h 5285"/>
              <a:gd name="T42" fmla="*/ 3037 w 6765"/>
              <a:gd name="T43" fmla="*/ 3345 h 5285"/>
              <a:gd name="T44" fmla="*/ 3037 w 6765"/>
              <a:gd name="T45" fmla="*/ 3837 h 5285"/>
              <a:gd name="T46" fmla="*/ 2979 w 6765"/>
              <a:gd name="T47" fmla="*/ 3837 h 5285"/>
              <a:gd name="T48" fmla="*/ 2979 w 6765"/>
              <a:gd name="T49" fmla="*/ 4313 h 5285"/>
              <a:gd name="T50" fmla="*/ 3037 w 6765"/>
              <a:gd name="T51" fmla="*/ 4313 h 5285"/>
              <a:gd name="T52" fmla="*/ 3037 w 6765"/>
              <a:gd name="T53" fmla="*/ 4613 h 5285"/>
              <a:gd name="T54" fmla="*/ 3016 w 6765"/>
              <a:gd name="T55" fmla="*/ 4613 h 5285"/>
              <a:gd name="T56" fmla="*/ 2845 w 6765"/>
              <a:gd name="T57" fmla="*/ 4784 h 5285"/>
              <a:gd name="T58" fmla="*/ 2845 w 6765"/>
              <a:gd name="T59" fmla="*/ 5113 h 5285"/>
              <a:gd name="T60" fmla="*/ 3016 w 6765"/>
              <a:gd name="T61" fmla="*/ 5284 h 5285"/>
              <a:gd name="T62" fmla="*/ 3037 w 6765"/>
              <a:gd name="T63" fmla="*/ 5284 h 5285"/>
              <a:gd name="T64" fmla="*/ 3727 w 6765"/>
              <a:gd name="T65" fmla="*/ 5284 h 5285"/>
              <a:gd name="T66" fmla="*/ 3748 w 6765"/>
              <a:gd name="T67" fmla="*/ 5284 h 5285"/>
              <a:gd name="T68" fmla="*/ 3919 w 6765"/>
              <a:gd name="T69" fmla="*/ 5113 h 5285"/>
              <a:gd name="T70" fmla="*/ 3919 w 6765"/>
              <a:gd name="T71" fmla="*/ 4784 h 5285"/>
              <a:gd name="T72" fmla="*/ 3748 w 6765"/>
              <a:gd name="T73" fmla="*/ 4613 h 5285"/>
              <a:gd name="T74" fmla="*/ 3727 w 6765"/>
              <a:gd name="T75" fmla="*/ 4613 h 5285"/>
              <a:gd name="T76" fmla="*/ 3727 w 6765"/>
              <a:gd name="T77" fmla="*/ 4313 h 5285"/>
              <a:gd name="T78" fmla="*/ 3786 w 6765"/>
              <a:gd name="T79" fmla="*/ 4313 h 5285"/>
              <a:gd name="T80" fmla="*/ 3786 w 6765"/>
              <a:gd name="T81" fmla="*/ 3837 h 5285"/>
              <a:gd name="T82" fmla="*/ 3727 w 6765"/>
              <a:gd name="T83" fmla="*/ 3837 h 5285"/>
              <a:gd name="T84" fmla="*/ 3727 w 6765"/>
              <a:gd name="T85" fmla="*/ 3345 h 5285"/>
              <a:gd name="T86" fmla="*/ 5109 w 6765"/>
              <a:gd name="T87" fmla="*/ 2264 h 5285"/>
              <a:gd name="T88" fmla="*/ 5858 w 6765"/>
              <a:gd name="T89" fmla="*/ 2264 h 5285"/>
              <a:gd name="T90" fmla="*/ 6227 w 6765"/>
              <a:gd name="T91" fmla="*/ 1580 h 5285"/>
              <a:gd name="T92" fmla="*/ 6747 w 6765"/>
              <a:gd name="T93" fmla="*/ 647 h 5285"/>
              <a:gd name="T94" fmla="*/ 1016 w 6765"/>
              <a:gd name="T95" fmla="*/ 2083 h 5285"/>
              <a:gd name="T96" fmla="*/ 1016 w 6765"/>
              <a:gd name="T97" fmla="*/ 2083 h 5285"/>
              <a:gd name="T98" fmla="*/ 663 w 6765"/>
              <a:gd name="T99" fmla="*/ 1433 h 5285"/>
              <a:gd name="T100" fmla="*/ 629 w 6765"/>
              <a:gd name="T101" fmla="*/ 1423 h 5285"/>
              <a:gd name="T102" fmla="*/ 198 w 6765"/>
              <a:gd name="T103" fmla="*/ 742 h 5285"/>
              <a:gd name="T104" fmla="*/ 1228 w 6765"/>
              <a:gd name="T105" fmla="*/ 742 h 5285"/>
              <a:gd name="T106" fmla="*/ 1566 w 6765"/>
              <a:gd name="T107" fmla="*/ 2083 h 5285"/>
              <a:gd name="T108" fmla="*/ 1016 w 6765"/>
              <a:gd name="T109" fmla="*/ 2083 h 5285"/>
              <a:gd name="T110" fmla="*/ 6135 w 6765"/>
              <a:gd name="T111" fmla="*/ 1423 h 5285"/>
              <a:gd name="T112" fmla="*/ 6135 w 6765"/>
              <a:gd name="T113" fmla="*/ 1423 h 5285"/>
              <a:gd name="T114" fmla="*/ 6101 w 6765"/>
              <a:gd name="T115" fmla="*/ 1433 h 5285"/>
              <a:gd name="T116" fmla="*/ 5749 w 6765"/>
              <a:gd name="T117" fmla="*/ 2083 h 5285"/>
              <a:gd name="T118" fmla="*/ 5198 w 6765"/>
              <a:gd name="T119" fmla="*/ 2083 h 5285"/>
              <a:gd name="T120" fmla="*/ 5537 w 6765"/>
              <a:gd name="T121" fmla="*/ 742 h 5285"/>
              <a:gd name="T122" fmla="*/ 6566 w 6765"/>
              <a:gd name="T123" fmla="*/ 742 h 5285"/>
              <a:gd name="T124" fmla="*/ 6135 w 6765"/>
              <a:gd name="T125" fmla="*/ 1423 h 5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65" h="5285">
                <a:moveTo>
                  <a:pt x="6747" y="647"/>
                </a:moveTo>
                <a:lnTo>
                  <a:pt x="6747" y="647"/>
                </a:lnTo>
                <a:cubicBezTo>
                  <a:pt x="6744" y="561"/>
                  <a:pt x="6744" y="561"/>
                  <a:pt x="6744" y="561"/>
                </a:cubicBezTo>
                <a:cubicBezTo>
                  <a:pt x="5557" y="561"/>
                  <a:pt x="5557" y="561"/>
                  <a:pt x="5557" y="561"/>
                </a:cubicBezTo>
                <a:cubicBezTo>
                  <a:pt x="5571" y="387"/>
                  <a:pt x="5578" y="243"/>
                  <a:pt x="5578" y="144"/>
                </a:cubicBezTo>
                <a:cubicBezTo>
                  <a:pt x="5639" y="144"/>
                  <a:pt x="5639" y="144"/>
                  <a:pt x="5639" y="144"/>
                </a:cubicBezTo>
                <a:cubicBezTo>
                  <a:pt x="5680" y="144"/>
                  <a:pt x="5711" y="113"/>
                  <a:pt x="5711" y="72"/>
                </a:cubicBezTo>
                <a:cubicBezTo>
                  <a:pt x="5711" y="31"/>
                  <a:pt x="5680" y="0"/>
                  <a:pt x="5639" y="0"/>
                </a:cubicBezTo>
                <a:cubicBezTo>
                  <a:pt x="5578" y="0"/>
                  <a:pt x="5578" y="0"/>
                  <a:pt x="5578" y="0"/>
                </a:cubicBezTo>
                <a:cubicBezTo>
                  <a:pt x="3382" y="0"/>
                  <a:pt x="3382" y="0"/>
                  <a:pt x="3382" y="0"/>
                </a:cubicBezTo>
                <a:cubicBezTo>
                  <a:pt x="1187" y="0"/>
                  <a:pt x="1187" y="0"/>
                  <a:pt x="1187" y="0"/>
                </a:cubicBezTo>
                <a:cubicBezTo>
                  <a:pt x="1125" y="0"/>
                  <a:pt x="1125" y="0"/>
                  <a:pt x="1125" y="0"/>
                </a:cubicBezTo>
                <a:cubicBezTo>
                  <a:pt x="1084" y="0"/>
                  <a:pt x="1053" y="31"/>
                  <a:pt x="1053" y="72"/>
                </a:cubicBezTo>
                <a:cubicBezTo>
                  <a:pt x="1053" y="113"/>
                  <a:pt x="1084" y="144"/>
                  <a:pt x="1125" y="144"/>
                </a:cubicBezTo>
                <a:cubicBezTo>
                  <a:pt x="1187" y="144"/>
                  <a:pt x="1187" y="144"/>
                  <a:pt x="1187" y="144"/>
                </a:cubicBezTo>
                <a:cubicBezTo>
                  <a:pt x="1187" y="243"/>
                  <a:pt x="1194" y="387"/>
                  <a:pt x="1207" y="561"/>
                </a:cubicBezTo>
                <a:cubicBezTo>
                  <a:pt x="21" y="561"/>
                  <a:pt x="21" y="561"/>
                  <a:pt x="21" y="561"/>
                </a:cubicBezTo>
                <a:cubicBezTo>
                  <a:pt x="17" y="647"/>
                  <a:pt x="17" y="647"/>
                  <a:pt x="17" y="647"/>
                </a:cubicBezTo>
                <a:cubicBezTo>
                  <a:pt x="0" y="896"/>
                  <a:pt x="92" y="1402"/>
                  <a:pt x="537" y="1580"/>
                </a:cubicBezTo>
                <a:cubicBezTo>
                  <a:pt x="906" y="2264"/>
                  <a:pt x="906" y="2264"/>
                  <a:pt x="906" y="2264"/>
                </a:cubicBezTo>
                <a:cubicBezTo>
                  <a:pt x="1655" y="2264"/>
                  <a:pt x="1655" y="2264"/>
                  <a:pt x="1655" y="2264"/>
                </a:cubicBezTo>
                <a:cubicBezTo>
                  <a:pt x="1925" y="2791"/>
                  <a:pt x="2356" y="3232"/>
                  <a:pt x="3037" y="3345"/>
                </a:cubicBezTo>
                <a:cubicBezTo>
                  <a:pt x="3037" y="3837"/>
                  <a:pt x="3037" y="3837"/>
                  <a:pt x="3037" y="3837"/>
                </a:cubicBezTo>
                <a:cubicBezTo>
                  <a:pt x="2979" y="3837"/>
                  <a:pt x="2979" y="3837"/>
                  <a:pt x="2979" y="3837"/>
                </a:cubicBezTo>
                <a:cubicBezTo>
                  <a:pt x="2979" y="3837"/>
                  <a:pt x="2814" y="4097"/>
                  <a:pt x="2979" y="4313"/>
                </a:cubicBezTo>
                <a:cubicBezTo>
                  <a:pt x="3037" y="4313"/>
                  <a:pt x="3037" y="4313"/>
                  <a:pt x="3037" y="4313"/>
                </a:cubicBezTo>
                <a:cubicBezTo>
                  <a:pt x="3037" y="4613"/>
                  <a:pt x="3037" y="4613"/>
                  <a:pt x="3037" y="4613"/>
                </a:cubicBezTo>
                <a:cubicBezTo>
                  <a:pt x="3016" y="4613"/>
                  <a:pt x="3016" y="4613"/>
                  <a:pt x="3016" y="4613"/>
                </a:cubicBezTo>
                <a:cubicBezTo>
                  <a:pt x="2924" y="4613"/>
                  <a:pt x="2845" y="4689"/>
                  <a:pt x="2845" y="4784"/>
                </a:cubicBezTo>
                <a:cubicBezTo>
                  <a:pt x="2845" y="5113"/>
                  <a:pt x="2845" y="5113"/>
                  <a:pt x="2845" y="5113"/>
                </a:cubicBezTo>
                <a:cubicBezTo>
                  <a:pt x="2845" y="5208"/>
                  <a:pt x="2924" y="5284"/>
                  <a:pt x="3016" y="5284"/>
                </a:cubicBezTo>
                <a:cubicBezTo>
                  <a:pt x="3037" y="5284"/>
                  <a:pt x="3037" y="5284"/>
                  <a:pt x="3037" y="5284"/>
                </a:cubicBezTo>
                <a:cubicBezTo>
                  <a:pt x="3727" y="5284"/>
                  <a:pt x="3727" y="5284"/>
                  <a:pt x="3727" y="5284"/>
                </a:cubicBezTo>
                <a:cubicBezTo>
                  <a:pt x="3748" y="5284"/>
                  <a:pt x="3748" y="5284"/>
                  <a:pt x="3748" y="5284"/>
                </a:cubicBezTo>
                <a:cubicBezTo>
                  <a:pt x="3841" y="5284"/>
                  <a:pt x="3919" y="5208"/>
                  <a:pt x="3919" y="5113"/>
                </a:cubicBezTo>
                <a:cubicBezTo>
                  <a:pt x="3919" y="4784"/>
                  <a:pt x="3919" y="4784"/>
                  <a:pt x="3919" y="4784"/>
                </a:cubicBezTo>
                <a:cubicBezTo>
                  <a:pt x="3919" y="4689"/>
                  <a:pt x="3841" y="4613"/>
                  <a:pt x="3748" y="4613"/>
                </a:cubicBezTo>
                <a:cubicBezTo>
                  <a:pt x="3727" y="4613"/>
                  <a:pt x="3727" y="4613"/>
                  <a:pt x="3727" y="4613"/>
                </a:cubicBezTo>
                <a:cubicBezTo>
                  <a:pt x="3727" y="4313"/>
                  <a:pt x="3727" y="4313"/>
                  <a:pt x="3727" y="4313"/>
                </a:cubicBezTo>
                <a:cubicBezTo>
                  <a:pt x="3786" y="4313"/>
                  <a:pt x="3786" y="4313"/>
                  <a:pt x="3786" y="4313"/>
                </a:cubicBezTo>
                <a:cubicBezTo>
                  <a:pt x="3950" y="4097"/>
                  <a:pt x="3786" y="3837"/>
                  <a:pt x="3786" y="3837"/>
                </a:cubicBezTo>
                <a:cubicBezTo>
                  <a:pt x="3727" y="3837"/>
                  <a:pt x="3727" y="3837"/>
                  <a:pt x="3727" y="3837"/>
                </a:cubicBezTo>
                <a:cubicBezTo>
                  <a:pt x="3727" y="3345"/>
                  <a:pt x="3727" y="3345"/>
                  <a:pt x="3727" y="3345"/>
                </a:cubicBezTo>
                <a:cubicBezTo>
                  <a:pt x="4408" y="3232"/>
                  <a:pt x="4839" y="2791"/>
                  <a:pt x="5109" y="2264"/>
                </a:cubicBezTo>
                <a:cubicBezTo>
                  <a:pt x="5858" y="2264"/>
                  <a:pt x="5858" y="2264"/>
                  <a:pt x="5858" y="2264"/>
                </a:cubicBezTo>
                <a:cubicBezTo>
                  <a:pt x="6227" y="1580"/>
                  <a:pt x="6227" y="1580"/>
                  <a:pt x="6227" y="1580"/>
                </a:cubicBezTo>
                <a:cubicBezTo>
                  <a:pt x="6672" y="1402"/>
                  <a:pt x="6764" y="896"/>
                  <a:pt x="6747" y="647"/>
                </a:cubicBezTo>
                <a:close/>
                <a:moveTo>
                  <a:pt x="1016" y="2083"/>
                </a:moveTo>
                <a:lnTo>
                  <a:pt x="1016" y="2083"/>
                </a:lnTo>
                <a:cubicBezTo>
                  <a:pt x="663" y="1433"/>
                  <a:pt x="663" y="1433"/>
                  <a:pt x="663" y="1433"/>
                </a:cubicBezTo>
                <a:cubicBezTo>
                  <a:pt x="629" y="1423"/>
                  <a:pt x="629" y="1423"/>
                  <a:pt x="629" y="1423"/>
                </a:cubicBezTo>
                <a:cubicBezTo>
                  <a:pt x="270" y="1297"/>
                  <a:pt x="205" y="913"/>
                  <a:pt x="198" y="742"/>
                </a:cubicBezTo>
                <a:cubicBezTo>
                  <a:pt x="1228" y="742"/>
                  <a:pt x="1228" y="742"/>
                  <a:pt x="1228" y="742"/>
                </a:cubicBezTo>
                <a:cubicBezTo>
                  <a:pt x="1272" y="1136"/>
                  <a:pt x="1368" y="1631"/>
                  <a:pt x="1566" y="2083"/>
                </a:cubicBezTo>
                <a:lnTo>
                  <a:pt x="1016" y="2083"/>
                </a:lnTo>
                <a:close/>
                <a:moveTo>
                  <a:pt x="6135" y="1423"/>
                </a:moveTo>
                <a:lnTo>
                  <a:pt x="6135" y="1423"/>
                </a:lnTo>
                <a:cubicBezTo>
                  <a:pt x="6101" y="1433"/>
                  <a:pt x="6101" y="1433"/>
                  <a:pt x="6101" y="1433"/>
                </a:cubicBezTo>
                <a:cubicBezTo>
                  <a:pt x="5749" y="2083"/>
                  <a:pt x="5749" y="2083"/>
                  <a:pt x="5749" y="2083"/>
                </a:cubicBezTo>
                <a:cubicBezTo>
                  <a:pt x="5198" y="2083"/>
                  <a:pt x="5198" y="2083"/>
                  <a:pt x="5198" y="2083"/>
                </a:cubicBezTo>
                <a:cubicBezTo>
                  <a:pt x="5396" y="1631"/>
                  <a:pt x="5492" y="1136"/>
                  <a:pt x="5537" y="742"/>
                </a:cubicBezTo>
                <a:cubicBezTo>
                  <a:pt x="6566" y="742"/>
                  <a:pt x="6566" y="742"/>
                  <a:pt x="6566" y="742"/>
                </a:cubicBezTo>
                <a:cubicBezTo>
                  <a:pt x="6559" y="913"/>
                  <a:pt x="6498" y="1297"/>
                  <a:pt x="6135" y="1423"/>
                </a:cubicBez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Freeform 204"/>
          <p:cNvSpPr>
            <a:spLocks noChangeArrowheads="1"/>
          </p:cNvSpPr>
          <p:nvPr/>
        </p:nvSpPr>
        <p:spPr bwMode="auto">
          <a:xfrm>
            <a:off x="2009464" y="3248044"/>
            <a:ext cx="849457" cy="292178"/>
          </a:xfrm>
          <a:custGeom>
            <a:avLst/>
            <a:gdLst>
              <a:gd name="T0" fmla="*/ 3036 w 3072"/>
              <a:gd name="T1" fmla="*/ 143 h 1078"/>
              <a:gd name="T2" fmla="*/ 3036 w 3072"/>
              <a:gd name="T3" fmla="*/ 143 h 1078"/>
              <a:gd name="T4" fmla="*/ 3071 w 3072"/>
              <a:gd name="T5" fmla="*/ 92 h 1078"/>
              <a:gd name="T6" fmla="*/ 3071 w 3072"/>
              <a:gd name="T7" fmla="*/ 51 h 1078"/>
              <a:gd name="T8" fmla="*/ 3036 w 3072"/>
              <a:gd name="T9" fmla="*/ 0 h 1078"/>
              <a:gd name="T10" fmla="*/ 34 w 3072"/>
              <a:gd name="T11" fmla="*/ 0 h 1078"/>
              <a:gd name="T12" fmla="*/ 0 w 3072"/>
              <a:gd name="T13" fmla="*/ 51 h 1078"/>
              <a:gd name="T14" fmla="*/ 0 w 3072"/>
              <a:gd name="T15" fmla="*/ 92 h 1078"/>
              <a:gd name="T16" fmla="*/ 34 w 3072"/>
              <a:gd name="T17" fmla="*/ 143 h 1078"/>
              <a:gd name="T18" fmla="*/ 82 w 3072"/>
              <a:gd name="T19" fmla="*/ 143 h 1078"/>
              <a:gd name="T20" fmla="*/ 82 w 3072"/>
              <a:gd name="T21" fmla="*/ 933 h 1078"/>
              <a:gd name="T22" fmla="*/ 34 w 3072"/>
              <a:gd name="T23" fmla="*/ 933 h 1078"/>
              <a:gd name="T24" fmla="*/ 0 w 3072"/>
              <a:gd name="T25" fmla="*/ 984 h 1078"/>
              <a:gd name="T26" fmla="*/ 0 w 3072"/>
              <a:gd name="T27" fmla="*/ 1025 h 1078"/>
              <a:gd name="T28" fmla="*/ 34 w 3072"/>
              <a:gd name="T29" fmla="*/ 1077 h 1078"/>
              <a:gd name="T30" fmla="*/ 3036 w 3072"/>
              <a:gd name="T31" fmla="*/ 1077 h 1078"/>
              <a:gd name="T32" fmla="*/ 3071 w 3072"/>
              <a:gd name="T33" fmla="*/ 1025 h 1078"/>
              <a:gd name="T34" fmla="*/ 3071 w 3072"/>
              <a:gd name="T35" fmla="*/ 984 h 1078"/>
              <a:gd name="T36" fmla="*/ 3036 w 3072"/>
              <a:gd name="T37" fmla="*/ 933 h 1078"/>
              <a:gd name="T38" fmla="*/ 2989 w 3072"/>
              <a:gd name="T39" fmla="*/ 933 h 1078"/>
              <a:gd name="T40" fmla="*/ 2989 w 3072"/>
              <a:gd name="T41" fmla="*/ 143 h 1078"/>
              <a:gd name="T42" fmla="*/ 3036 w 3072"/>
              <a:gd name="T43" fmla="*/ 143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72" h="1078">
                <a:moveTo>
                  <a:pt x="3036" y="143"/>
                </a:moveTo>
                <a:lnTo>
                  <a:pt x="3036" y="143"/>
                </a:lnTo>
                <a:cubicBezTo>
                  <a:pt x="3057" y="143"/>
                  <a:pt x="3071" y="119"/>
                  <a:pt x="3071" y="92"/>
                </a:cubicBezTo>
                <a:cubicBezTo>
                  <a:pt x="3071" y="51"/>
                  <a:pt x="3071" y="51"/>
                  <a:pt x="3071" y="51"/>
                </a:cubicBezTo>
                <a:cubicBezTo>
                  <a:pt x="3071" y="24"/>
                  <a:pt x="3057" y="0"/>
                  <a:pt x="3036" y="0"/>
                </a:cubicBezTo>
                <a:cubicBezTo>
                  <a:pt x="34" y="0"/>
                  <a:pt x="34" y="0"/>
                  <a:pt x="34" y="0"/>
                </a:cubicBezTo>
                <a:cubicBezTo>
                  <a:pt x="13" y="0"/>
                  <a:pt x="0" y="24"/>
                  <a:pt x="0" y="51"/>
                </a:cubicBezTo>
                <a:cubicBezTo>
                  <a:pt x="0" y="92"/>
                  <a:pt x="0" y="92"/>
                  <a:pt x="0" y="92"/>
                </a:cubicBezTo>
                <a:cubicBezTo>
                  <a:pt x="0" y="119"/>
                  <a:pt x="13" y="143"/>
                  <a:pt x="34" y="143"/>
                </a:cubicBezTo>
                <a:cubicBezTo>
                  <a:pt x="82" y="143"/>
                  <a:pt x="82" y="143"/>
                  <a:pt x="82" y="143"/>
                </a:cubicBezTo>
                <a:cubicBezTo>
                  <a:pt x="82" y="933"/>
                  <a:pt x="82" y="933"/>
                  <a:pt x="82" y="933"/>
                </a:cubicBezTo>
                <a:cubicBezTo>
                  <a:pt x="34" y="933"/>
                  <a:pt x="34" y="933"/>
                  <a:pt x="34" y="933"/>
                </a:cubicBezTo>
                <a:cubicBezTo>
                  <a:pt x="13" y="933"/>
                  <a:pt x="0" y="957"/>
                  <a:pt x="0" y="984"/>
                </a:cubicBezTo>
                <a:cubicBezTo>
                  <a:pt x="0" y="1025"/>
                  <a:pt x="0" y="1025"/>
                  <a:pt x="0" y="1025"/>
                </a:cubicBezTo>
                <a:cubicBezTo>
                  <a:pt x="0" y="1053"/>
                  <a:pt x="13" y="1077"/>
                  <a:pt x="34" y="1077"/>
                </a:cubicBezTo>
                <a:cubicBezTo>
                  <a:pt x="3036" y="1077"/>
                  <a:pt x="3036" y="1077"/>
                  <a:pt x="3036" y="1077"/>
                </a:cubicBezTo>
                <a:cubicBezTo>
                  <a:pt x="3057" y="1077"/>
                  <a:pt x="3071" y="1053"/>
                  <a:pt x="3071" y="1025"/>
                </a:cubicBezTo>
                <a:cubicBezTo>
                  <a:pt x="3071" y="984"/>
                  <a:pt x="3071" y="984"/>
                  <a:pt x="3071" y="984"/>
                </a:cubicBezTo>
                <a:cubicBezTo>
                  <a:pt x="3071" y="957"/>
                  <a:pt x="3057" y="933"/>
                  <a:pt x="3036" y="933"/>
                </a:cubicBezTo>
                <a:cubicBezTo>
                  <a:pt x="2989" y="933"/>
                  <a:pt x="2989" y="933"/>
                  <a:pt x="2989" y="933"/>
                </a:cubicBezTo>
                <a:cubicBezTo>
                  <a:pt x="2989" y="143"/>
                  <a:pt x="2989" y="143"/>
                  <a:pt x="2989" y="143"/>
                </a:cubicBezTo>
                <a:lnTo>
                  <a:pt x="3036" y="143"/>
                </a:lnTo>
              </a:path>
            </a:pathLst>
          </a:custGeom>
          <a:gradFill>
            <a:gsLst>
              <a:gs pos="74000">
                <a:srgbClr val="00B0F0">
                  <a:alpha val="27000"/>
                </a:srgbClr>
              </a:gs>
              <a:gs pos="83000">
                <a:srgbClr val="2378C2"/>
              </a:gs>
              <a:gs pos="100000">
                <a:srgbClr val="55B5E2"/>
              </a:gs>
            </a:gsLst>
            <a:lin ang="5400000" scaled="1"/>
          </a:gradFill>
          <a:ln>
            <a:gradFill>
              <a:gsLst>
                <a:gs pos="0">
                  <a:schemeClr val="accent1">
                    <a:alpha val="44000"/>
                  </a:schemeClr>
                </a:gs>
                <a:gs pos="74000">
                  <a:schemeClr val="accent1">
                    <a:lumMod val="45000"/>
                    <a:lumOff val="55000"/>
                    <a:alpha val="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Freeform 206"/>
          <p:cNvSpPr>
            <a:spLocks noChangeArrowheads="1"/>
          </p:cNvSpPr>
          <p:nvPr/>
        </p:nvSpPr>
        <p:spPr bwMode="auto">
          <a:xfrm>
            <a:off x="2031720" y="3288727"/>
            <a:ext cx="802471" cy="0"/>
          </a:xfrm>
          <a:custGeom>
            <a:avLst/>
            <a:gdLst>
              <a:gd name="T0" fmla="*/ 2907 w 2908"/>
              <a:gd name="T1" fmla="*/ 28 h 29"/>
              <a:gd name="T2" fmla="*/ 0 w 2908"/>
              <a:gd name="T3" fmla="*/ 28 h 29"/>
              <a:gd name="T4" fmla="*/ 0 w 2908"/>
              <a:gd name="T5" fmla="*/ 0 h 29"/>
              <a:gd name="T6" fmla="*/ 2907 w 2908"/>
              <a:gd name="T7" fmla="*/ 0 h 29"/>
              <a:gd name="T8" fmla="*/ 2907 w 2908"/>
              <a:gd name="T9" fmla="*/ 28 h 29"/>
            </a:gdLst>
            <a:ahLst/>
            <a:cxnLst>
              <a:cxn ang="0">
                <a:pos x="T0" y="T1"/>
              </a:cxn>
              <a:cxn ang="0">
                <a:pos x="T2" y="T3"/>
              </a:cxn>
              <a:cxn ang="0">
                <a:pos x="T4" y="T5"/>
              </a:cxn>
              <a:cxn ang="0">
                <a:pos x="T6" y="T7"/>
              </a:cxn>
              <a:cxn ang="0">
                <a:pos x="T8" y="T9"/>
              </a:cxn>
            </a:cxnLst>
            <a:rect l="0" t="0" r="r" b="b"/>
            <a:pathLst>
              <a:path w="2908" h="29">
                <a:moveTo>
                  <a:pt x="2907" y="28"/>
                </a:moveTo>
                <a:lnTo>
                  <a:pt x="0" y="28"/>
                </a:lnTo>
                <a:lnTo>
                  <a:pt x="0" y="0"/>
                </a:lnTo>
                <a:lnTo>
                  <a:pt x="2907" y="0"/>
                </a:lnTo>
                <a:lnTo>
                  <a:pt x="2907" y="28"/>
                </a:lnTo>
              </a:path>
            </a:pathLst>
          </a:custGeom>
          <a:solidFill>
            <a:srgbClr val="00B0F0"/>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ctr" defTabSz="291465" eaLnBrk="1" fontAlgn="auto" latinLnBrk="0" hangingPunct="1">
              <a:lnSpc>
                <a:spcPct val="100000"/>
              </a:lnSpc>
              <a:spcBef>
                <a:spcPts val="0"/>
              </a:spcBef>
              <a:spcAft>
                <a:spcPts val="0"/>
              </a:spcAft>
              <a:buClrTx/>
              <a:buSzTx/>
              <a:buFontTx/>
              <a:buNone/>
              <a:defRPr/>
            </a:pPr>
            <a:endParaRPr kumimoji="0" lang="en-US" sz="1790" b="0" i="0" u="none" strike="noStrike" kern="0" cap="none" spc="0" normalizeH="0" baseline="0" noProof="0" smtClean="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Freeform 207"/>
          <p:cNvSpPr>
            <a:spLocks noChangeArrowheads="1"/>
          </p:cNvSpPr>
          <p:nvPr/>
        </p:nvSpPr>
        <p:spPr bwMode="auto">
          <a:xfrm>
            <a:off x="3149317" y="3506936"/>
            <a:ext cx="802471" cy="0"/>
          </a:xfrm>
          <a:custGeom>
            <a:avLst/>
            <a:gdLst>
              <a:gd name="T0" fmla="*/ 2907 w 2908"/>
              <a:gd name="T1" fmla="*/ 7 h 8"/>
              <a:gd name="T2" fmla="*/ 0 w 2908"/>
              <a:gd name="T3" fmla="*/ 7 h 8"/>
              <a:gd name="T4" fmla="*/ 0 w 2908"/>
              <a:gd name="T5" fmla="*/ 0 h 8"/>
              <a:gd name="T6" fmla="*/ 2907 w 2908"/>
              <a:gd name="T7" fmla="*/ 0 h 8"/>
              <a:gd name="T8" fmla="*/ 2907 w 2908"/>
              <a:gd name="T9" fmla="*/ 7 h 8"/>
            </a:gdLst>
            <a:ahLst/>
            <a:cxnLst>
              <a:cxn ang="0">
                <a:pos x="T0" y="T1"/>
              </a:cxn>
              <a:cxn ang="0">
                <a:pos x="T2" y="T3"/>
              </a:cxn>
              <a:cxn ang="0">
                <a:pos x="T4" y="T5"/>
              </a:cxn>
              <a:cxn ang="0">
                <a:pos x="T6" y="T7"/>
              </a:cxn>
              <a:cxn ang="0">
                <a:pos x="T8" y="T9"/>
              </a:cxn>
            </a:cxnLst>
            <a:rect l="0" t="0" r="r" b="b"/>
            <a:pathLst>
              <a:path w="2908" h="8">
                <a:moveTo>
                  <a:pt x="2907" y="7"/>
                </a:moveTo>
                <a:lnTo>
                  <a:pt x="0" y="7"/>
                </a:lnTo>
                <a:lnTo>
                  <a:pt x="0" y="0"/>
                </a:lnTo>
                <a:lnTo>
                  <a:pt x="2907" y="0"/>
                </a:lnTo>
                <a:lnTo>
                  <a:pt x="2907" y="7"/>
                </a:lnTo>
              </a:path>
            </a:pathLst>
          </a:custGeom>
          <a:solidFill>
            <a:srgbClr val="00B0F0"/>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ctr" defTabSz="291465" eaLnBrk="1" fontAlgn="auto" latinLnBrk="0" hangingPunct="1">
              <a:lnSpc>
                <a:spcPct val="100000"/>
              </a:lnSpc>
              <a:spcBef>
                <a:spcPts val="0"/>
              </a:spcBef>
              <a:spcAft>
                <a:spcPts val="0"/>
              </a:spcAft>
              <a:buClrTx/>
              <a:buSzTx/>
              <a:buFontTx/>
              <a:buNone/>
              <a:defRPr/>
            </a:pPr>
            <a:endParaRPr kumimoji="0" lang="en-US" sz="1790" b="0" i="0" u="none" strike="noStrike" kern="0" cap="none" spc="0" normalizeH="0" baseline="0" noProof="0" smtClean="0">
              <a:ln>
                <a:noFill/>
              </a:ln>
              <a:blipFill>
                <a:blip r:embed="rId1"/>
                <a:stretch>
                  <a:fillRect/>
                </a:stretch>
              </a:blip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61"/>
          <p:cNvSpPr txBox="1"/>
          <p:nvPr/>
        </p:nvSpPr>
        <p:spPr>
          <a:xfrm>
            <a:off x="3685083" y="3649959"/>
            <a:ext cx="1996650" cy="373829"/>
          </a:xfrm>
          <a:prstGeom prst="rect">
            <a:avLst/>
          </a:prstGeom>
          <a:noFill/>
        </p:spPr>
        <p:txBody>
          <a:bodyPr wrap="none" lIns="130626" tIns="65314" rIns="130626" bIns="65314" rtlCol="0">
            <a:spAutoFit/>
          </a:bodyPr>
          <a:lstStyle/>
          <a:p>
            <a:pPr algn="ctr" defTabSz="291465"/>
            <a:r>
              <a:rPr lang="en-US" altLang="zh-CN" sz="1570" b="1" kern="0" dirty="0">
                <a:blipFill>
                  <a:blip r:embed="rId1"/>
                  <a:stretch>
                    <a:fillRect/>
                  </a:stretch>
                </a:blipFill>
                <a:latin typeface="微软雅黑" panose="020B0503020204020204" pitchFamily="34" charset="-122"/>
                <a:ea typeface="微软雅黑" panose="020B0503020204020204" pitchFamily="34" charset="-122"/>
                <a:sym typeface="微软雅黑" panose="020B0503020204020204" pitchFamily="34" charset="-122"/>
              </a:rPr>
              <a:t>ADD YOUR TITLE</a:t>
            </a:r>
            <a:endParaRPr lang="id-ID" altLang="zh-CN" sz="1570" b="1" kern="0" dirty="0">
              <a:blipFill>
                <a:blip r:embed="rId1"/>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TextBox 63"/>
          <p:cNvSpPr txBox="1"/>
          <p:nvPr/>
        </p:nvSpPr>
        <p:spPr>
          <a:xfrm>
            <a:off x="5950794" y="3649959"/>
            <a:ext cx="1996650" cy="373829"/>
          </a:xfrm>
          <a:prstGeom prst="rect">
            <a:avLst/>
          </a:prstGeom>
          <a:noFill/>
        </p:spPr>
        <p:txBody>
          <a:bodyPr wrap="none" lIns="130626" tIns="65314" rIns="130626" bIns="65314" rtlCol="0">
            <a:spAutoFit/>
          </a:bodyPr>
          <a:lstStyle/>
          <a:p>
            <a:pPr algn="ctr" defTabSz="291465"/>
            <a:r>
              <a:rPr lang="en-US" altLang="zh-CN" sz="1570" b="1" kern="0" dirty="0">
                <a:blipFill>
                  <a:blip r:embed="rId1"/>
                  <a:stretch>
                    <a:fillRect/>
                  </a:stretch>
                </a:blipFill>
                <a:latin typeface="微软雅黑" panose="020B0503020204020204" pitchFamily="34" charset="-122"/>
                <a:ea typeface="微软雅黑" panose="020B0503020204020204" pitchFamily="34" charset="-122"/>
                <a:sym typeface="微软雅黑" panose="020B0503020204020204" pitchFamily="34" charset="-122"/>
              </a:rPr>
              <a:t>ADD YOUR TITLE</a:t>
            </a:r>
            <a:endParaRPr lang="id-ID" altLang="zh-CN" sz="1570" b="1" kern="0" dirty="0">
              <a:blipFill>
                <a:blip r:embed="rId1"/>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TextBox 65"/>
          <p:cNvSpPr txBox="1"/>
          <p:nvPr/>
        </p:nvSpPr>
        <p:spPr>
          <a:xfrm>
            <a:off x="8752269" y="3649959"/>
            <a:ext cx="1996650" cy="373829"/>
          </a:xfrm>
          <a:prstGeom prst="rect">
            <a:avLst/>
          </a:prstGeom>
          <a:noFill/>
        </p:spPr>
        <p:txBody>
          <a:bodyPr wrap="none" lIns="130626" tIns="65314" rIns="130626" bIns="65314" rtlCol="0">
            <a:spAutoFit/>
          </a:bodyPr>
          <a:lstStyle/>
          <a:p>
            <a:pPr algn="ctr" defTabSz="291465"/>
            <a:r>
              <a:rPr lang="en-US" altLang="zh-CN" sz="1570" b="1" kern="0" dirty="0">
                <a:blipFill>
                  <a:blip r:embed="rId1"/>
                  <a:stretch>
                    <a:fillRect/>
                  </a:stretch>
                </a:blipFill>
                <a:latin typeface="微软雅黑" panose="020B0503020204020204" pitchFamily="34" charset="-122"/>
                <a:ea typeface="微软雅黑" panose="020B0503020204020204" pitchFamily="34" charset="-122"/>
                <a:sym typeface="微软雅黑" panose="020B0503020204020204" pitchFamily="34" charset="-122"/>
              </a:rPr>
              <a:t>ADD YOUR TITLE</a:t>
            </a:r>
            <a:endParaRPr lang="id-ID" altLang="zh-CN" sz="1570" b="1" kern="0" dirty="0">
              <a:blipFill>
                <a:blip r:embed="rId1"/>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TextBox 67"/>
          <p:cNvSpPr txBox="1"/>
          <p:nvPr/>
        </p:nvSpPr>
        <p:spPr>
          <a:xfrm>
            <a:off x="1419372" y="3649958"/>
            <a:ext cx="1996650" cy="373829"/>
          </a:xfrm>
          <a:prstGeom prst="rect">
            <a:avLst/>
          </a:prstGeom>
          <a:noFill/>
        </p:spPr>
        <p:txBody>
          <a:bodyPr wrap="none" lIns="130626" tIns="65314" rIns="130626" bIns="65314" rtlCol="0">
            <a:spAutoFit/>
          </a:bodyPr>
          <a:lstStyle/>
          <a:p>
            <a:pPr algn="ctr" defTabSz="291465"/>
            <a:r>
              <a:rPr lang="en-US" sz="1570" b="1" kern="0" dirty="0" smtClean="0">
                <a:blipFill>
                  <a:blip r:embed="rId1"/>
                  <a:stretch>
                    <a:fillRect/>
                  </a:stretch>
                </a:blipFill>
                <a:latin typeface="微软雅黑" panose="020B0503020204020204" pitchFamily="34" charset="-122"/>
                <a:ea typeface="微软雅黑" panose="020B0503020204020204" pitchFamily="34" charset="-122"/>
                <a:sym typeface="微软雅黑" panose="020B0503020204020204" pitchFamily="34" charset="-122"/>
              </a:rPr>
              <a:t>ADD YOUR TITLE</a:t>
            </a:r>
            <a:endParaRPr lang="id-ID" sz="1570" b="1" kern="0" dirty="0">
              <a:blipFill>
                <a:blip r:embed="rId1"/>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68"/>
          <p:cNvSpPr txBox="1"/>
          <p:nvPr/>
        </p:nvSpPr>
        <p:spPr>
          <a:xfrm>
            <a:off x="1369508" y="4023787"/>
            <a:ext cx="2315599" cy="2578695"/>
          </a:xfrm>
          <a:prstGeom prst="rect">
            <a:avLst/>
          </a:prstGeom>
          <a:noFill/>
        </p:spPr>
        <p:txBody>
          <a:bodyPr wrap="square" lIns="156757" tIns="78379" rIns="156757" bIns="78379" rtlCol="0">
            <a:spAutoFit/>
          </a:bodyPr>
          <a:lstStyle/>
          <a:p>
            <a:pPr defTabSz="242570">
              <a:lnSpc>
                <a:spcPct val="120000"/>
              </a:lnSpc>
              <a:spcBef>
                <a:spcPts val="850"/>
              </a:spcBef>
            </a:pPr>
            <a:r>
              <a:rPr lang="es-ES" altLang="zh-CN" sz="1100" dirty="0">
                <a:solidFill>
                  <a:schemeClr val="accent2">
                    <a:lumMod val="20000"/>
                    <a:lumOff val="80000"/>
                  </a:schemeClr>
                </a:solidFill>
                <a:latin typeface="微软雅黑" panose="020B0503020204020204" pitchFamily="34" charset="-122"/>
                <a:ea typeface="微软雅黑" panose="020B0503020204020204" pitchFamily="34" charset="-122"/>
                <a:cs typeface="Arial Unicode MS" panose="020B0604020202020204" pitchFamily="34" charset="-122"/>
                <a:sym typeface="微软雅黑" panose="020B0503020204020204" pitchFamily="34" charset="-122"/>
              </a:rPr>
              <a:t>Lorem ipsum dolor sit amet, consectetur adipiscing elit. Integer mollis vehicula ligula ut faucibus. Curabitur vestibulum consequat urna et </a:t>
            </a:r>
            <a:r>
              <a:rPr lang="es-ES" altLang="zh-CN" sz="1100" dirty="0" smtClean="0">
                <a:solidFill>
                  <a:schemeClr val="accent2">
                    <a:lumMod val="20000"/>
                    <a:lumOff val="80000"/>
                  </a:schemeClr>
                </a:solidFill>
                <a:latin typeface="微软雅黑" panose="020B0503020204020204" pitchFamily="34" charset="-122"/>
                <a:ea typeface="微软雅黑" panose="020B0503020204020204" pitchFamily="34" charset="-122"/>
                <a:cs typeface="Arial Unicode MS" panose="020B0604020202020204" pitchFamily="34" charset="-122"/>
                <a:sym typeface="微软雅黑" panose="020B0503020204020204" pitchFamily="34" charset="-122"/>
              </a:rPr>
              <a:t>vehicula. Suspendisse feugiat biben- dum egestas. Sed bibendum urna id sem tincidunt commodoat dictum lectus. Fusce felis tellus, volutpat quis venenatis non, adipiscing quis orci</a:t>
            </a:r>
            <a:r>
              <a:rPr lang="en-US" altLang="zh-CN" sz="1100" dirty="0" smtClean="0">
                <a:solidFill>
                  <a:schemeClr val="accent2">
                    <a:lumMod val="20000"/>
                    <a:lumOff val="80000"/>
                  </a:schemeClr>
                </a:solidFill>
                <a:latin typeface="微软雅黑" panose="020B0503020204020204" pitchFamily="34" charset="-122"/>
                <a:ea typeface="微软雅黑" panose="020B0503020204020204" pitchFamily="34" charset="-122"/>
                <a:cs typeface="Arial Unicode MS" panose="020B0604020202020204" pitchFamily="34" charset="-122"/>
                <a:sym typeface="微软雅黑" panose="020B0503020204020204" pitchFamily="34" charset="-122"/>
              </a:rPr>
              <a:t>……</a:t>
            </a:r>
            <a:endParaRPr lang="es-ES" altLang="zh-CN" sz="1100" dirty="0">
              <a:solidFill>
                <a:schemeClr val="accent2">
                  <a:lumMod val="20000"/>
                  <a:lumOff val="80000"/>
                </a:schemeClr>
              </a:solidFill>
              <a:latin typeface="微软雅黑" panose="020B0503020204020204" pitchFamily="34" charset="-122"/>
              <a:ea typeface="微软雅黑" panose="020B0503020204020204" pitchFamily="34" charset="-122"/>
              <a:cs typeface="Arial Unicode MS" panose="020B0604020202020204" pitchFamily="34" charset="-122"/>
              <a:sym typeface="微软雅黑" panose="020B0503020204020204" pitchFamily="34" charset="-122"/>
            </a:endParaRPr>
          </a:p>
        </p:txBody>
      </p:sp>
      <p:sp>
        <p:nvSpPr>
          <p:cNvPr id="23" name="TextBox 68"/>
          <p:cNvSpPr txBox="1"/>
          <p:nvPr/>
        </p:nvSpPr>
        <p:spPr>
          <a:xfrm>
            <a:off x="3810708" y="4023787"/>
            <a:ext cx="2315599" cy="2578695"/>
          </a:xfrm>
          <a:prstGeom prst="rect">
            <a:avLst/>
          </a:prstGeom>
          <a:noFill/>
        </p:spPr>
        <p:txBody>
          <a:bodyPr wrap="square" lIns="156757" tIns="78379" rIns="156757" bIns="78379" rtlCol="0">
            <a:spAutoFit/>
          </a:bodyPr>
          <a:lstStyle/>
          <a:p>
            <a:pPr defTabSz="242570">
              <a:lnSpc>
                <a:spcPct val="120000"/>
              </a:lnSpc>
              <a:spcBef>
                <a:spcPts val="850"/>
              </a:spcBef>
            </a:pPr>
            <a:r>
              <a:rPr lang="es-ES" altLang="zh-CN" sz="1100" dirty="0">
                <a:solidFill>
                  <a:schemeClr val="accent2">
                    <a:lumMod val="20000"/>
                    <a:lumOff val="80000"/>
                  </a:schemeClr>
                </a:solidFill>
                <a:latin typeface="微软雅黑" panose="020B0503020204020204" pitchFamily="34" charset="-122"/>
                <a:ea typeface="微软雅黑" panose="020B0503020204020204" pitchFamily="34" charset="-122"/>
                <a:cs typeface="Arial Unicode MS" panose="020B0604020202020204" pitchFamily="34" charset="-122"/>
                <a:sym typeface="微软雅黑" panose="020B0503020204020204" pitchFamily="34" charset="-122"/>
              </a:rPr>
              <a:t>Lorem ipsum dolor sit amet, consectetur adipiscing elit. Integer mollis vehicula ligula ut faucibus. Curabitur vestibulum consequat urna et </a:t>
            </a:r>
            <a:r>
              <a:rPr lang="es-ES" altLang="zh-CN" sz="1100" dirty="0" smtClean="0">
                <a:solidFill>
                  <a:schemeClr val="accent2">
                    <a:lumMod val="20000"/>
                    <a:lumOff val="80000"/>
                  </a:schemeClr>
                </a:solidFill>
                <a:latin typeface="微软雅黑" panose="020B0503020204020204" pitchFamily="34" charset="-122"/>
                <a:ea typeface="微软雅黑" panose="020B0503020204020204" pitchFamily="34" charset="-122"/>
                <a:cs typeface="Arial Unicode MS" panose="020B0604020202020204" pitchFamily="34" charset="-122"/>
                <a:sym typeface="微软雅黑" panose="020B0503020204020204" pitchFamily="34" charset="-122"/>
              </a:rPr>
              <a:t>vehicula. Suspendisse feugiat biben- dum egestas. Sed bibendum urna id sem tincidunt commodoat dictum lectus. Fusce felis tellus, volutpat quis venenatis non, adipiscing quis orci</a:t>
            </a:r>
            <a:r>
              <a:rPr lang="en-US" altLang="zh-CN" sz="1100" dirty="0" smtClean="0">
                <a:solidFill>
                  <a:schemeClr val="accent2">
                    <a:lumMod val="20000"/>
                    <a:lumOff val="80000"/>
                  </a:schemeClr>
                </a:solidFill>
                <a:latin typeface="微软雅黑" panose="020B0503020204020204" pitchFamily="34" charset="-122"/>
                <a:ea typeface="微软雅黑" panose="020B0503020204020204" pitchFamily="34" charset="-122"/>
                <a:cs typeface="Arial Unicode MS" panose="020B0604020202020204" pitchFamily="34" charset="-122"/>
                <a:sym typeface="微软雅黑" panose="020B0503020204020204" pitchFamily="34" charset="-122"/>
              </a:rPr>
              <a:t>……</a:t>
            </a:r>
            <a:endParaRPr lang="es-ES" altLang="zh-CN" sz="1100" dirty="0">
              <a:solidFill>
                <a:schemeClr val="accent2">
                  <a:lumMod val="20000"/>
                  <a:lumOff val="80000"/>
                </a:schemeClr>
              </a:solidFill>
              <a:latin typeface="微软雅黑" panose="020B0503020204020204" pitchFamily="34" charset="-122"/>
              <a:ea typeface="微软雅黑" panose="020B0503020204020204" pitchFamily="34" charset="-122"/>
              <a:cs typeface="Arial Unicode MS" panose="020B0604020202020204" pitchFamily="34" charset="-122"/>
              <a:sym typeface="微软雅黑" panose="020B0503020204020204" pitchFamily="34" charset="-122"/>
            </a:endParaRPr>
          </a:p>
        </p:txBody>
      </p:sp>
      <p:sp>
        <p:nvSpPr>
          <p:cNvPr id="24" name="TextBox 68"/>
          <p:cNvSpPr txBox="1"/>
          <p:nvPr/>
        </p:nvSpPr>
        <p:spPr>
          <a:xfrm>
            <a:off x="6251908" y="4023787"/>
            <a:ext cx="2315599" cy="2578695"/>
          </a:xfrm>
          <a:prstGeom prst="rect">
            <a:avLst/>
          </a:prstGeom>
          <a:noFill/>
        </p:spPr>
        <p:txBody>
          <a:bodyPr wrap="square" lIns="156757" tIns="78379" rIns="156757" bIns="78379" rtlCol="0">
            <a:spAutoFit/>
          </a:bodyPr>
          <a:lstStyle/>
          <a:p>
            <a:pPr defTabSz="242570">
              <a:lnSpc>
                <a:spcPct val="120000"/>
              </a:lnSpc>
              <a:spcBef>
                <a:spcPts val="850"/>
              </a:spcBef>
            </a:pPr>
            <a:r>
              <a:rPr lang="es-ES" altLang="zh-CN" sz="1100" dirty="0">
                <a:solidFill>
                  <a:schemeClr val="accent2">
                    <a:lumMod val="20000"/>
                    <a:lumOff val="80000"/>
                  </a:schemeClr>
                </a:solidFill>
                <a:latin typeface="微软雅黑" panose="020B0503020204020204" pitchFamily="34" charset="-122"/>
                <a:ea typeface="微软雅黑" panose="020B0503020204020204" pitchFamily="34" charset="-122"/>
                <a:cs typeface="Arial Unicode MS" panose="020B0604020202020204" pitchFamily="34" charset="-122"/>
                <a:sym typeface="微软雅黑" panose="020B0503020204020204" pitchFamily="34" charset="-122"/>
              </a:rPr>
              <a:t>Lorem ipsum dolor sit amet, consectetur adipiscing elit. Integer mollis vehicula ligula ut faucibus. Curabitur vestibulum consequat urna et </a:t>
            </a:r>
            <a:r>
              <a:rPr lang="es-ES" altLang="zh-CN" sz="1100" dirty="0" smtClean="0">
                <a:solidFill>
                  <a:schemeClr val="accent2">
                    <a:lumMod val="20000"/>
                    <a:lumOff val="80000"/>
                  </a:schemeClr>
                </a:solidFill>
                <a:latin typeface="微软雅黑" panose="020B0503020204020204" pitchFamily="34" charset="-122"/>
                <a:ea typeface="微软雅黑" panose="020B0503020204020204" pitchFamily="34" charset="-122"/>
                <a:cs typeface="Arial Unicode MS" panose="020B0604020202020204" pitchFamily="34" charset="-122"/>
                <a:sym typeface="微软雅黑" panose="020B0503020204020204" pitchFamily="34" charset="-122"/>
              </a:rPr>
              <a:t>vehicula. Suspendisse feugiat biben- dum egestas. Sed bibendum urna id sem tincidunt commodoat dictum lectus. Fusce felis tellus, volutpat quis venenatis non, adipiscing quis orci</a:t>
            </a:r>
            <a:r>
              <a:rPr lang="en-US" altLang="zh-CN" sz="1100" dirty="0" smtClean="0">
                <a:solidFill>
                  <a:schemeClr val="accent2">
                    <a:lumMod val="20000"/>
                    <a:lumOff val="80000"/>
                  </a:schemeClr>
                </a:solidFill>
                <a:latin typeface="微软雅黑" panose="020B0503020204020204" pitchFamily="34" charset="-122"/>
                <a:ea typeface="微软雅黑" panose="020B0503020204020204" pitchFamily="34" charset="-122"/>
                <a:cs typeface="Arial Unicode MS" panose="020B0604020202020204" pitchFamily="34" charset="-122"/>
                <a:sym typeface="微软雅黑" panose="020B0503020204020204" pitchFamily="34" charset="-122"/>
              </a:rPr>
              <a:t>……</a:t>
            </a:r>
            <a:endParaRPr lang="es-ES" altLang="zh-CN" sz="1100" dirty="0">
              <a:solidFill>
                <a:schemeClr val="accent2">
                  <a:lumMod val="20000"/>
                  <a:lumOff val="80000"/>
                </a:schemeClr>
              </a:solidFill>
              <a:latin typeface="微软雅黑" panose="020B0503020204020204" pitchFamily="34" charset="-122"/>
              <a:ea typeface="微软雅黑" panose="020B0503020204020204" pitchFamily="34" charset="-122"/>
              <a:cs typeface="Arial Unicode MS" panose="020B0604020202020204" pitchFamily="34" charset="-122"/>
              <a:sym typeface="微软雅黑" panose="020B0503020204020204" pitchFamily="34" charset="-122"/>
            </a:endParaRPr>
          </a:p>
        </p:txBody>
      </p:sp>
      <p:sp>
        <p:nvSpPr>
          <p:cNvPr id="25" name="TextBox 68"/>
          <p:cNvSpPr txBox="1"/>
          <p:nvPr/>
        </p:nvSpPr>
        <p:spPr>
          <a:xfrm>
            <a:off x="8693107" y="4023787"/>
            <a:ext cx="2315599" cy="2578695"/>
          </a:xfrm>
          <a:prstGeom prst="rect">
            <a:avLst/>
          </a:prstGeom>
          <a:noFill/>
        </p:spPr>
        <p:txBody>
          <a:bodyPr wrap="square" lIns="156757" tIns="78379" rIns="156757" bIns="78379" rtlCol="0">
            <a:spAutoFit/>
          </a:bodyPr>
          <a:lstStyle/>
          <a:p>
            <a:pPr defTabSz="242570">
              <a:lnSpc>
                <a:spcPct val="120000"/>
              </a:lnSpc>
              <a:spcBef>
                <a:spcPts val="850"/>
              </a:spcBef>
            </a:pPr>
            <a:r>
              <a:rPr lang="es-ES" altLang="zh-CN" sz="1100" dirty="0">
                <a:solidFill>
                  <a:schemeClr val="accent2">
                    <a:lumMod val="20000"/>
                    <a:lumOff val="80000"/>
                  </a:schemeClr>
                </a:solidFill>
                <a:latin typeface="微软雅黑" panose="020B0503020204020204" pitchFamily="34" charset="-122"/>
                <a:ea typeface="微软雅黑" panose="020B0503020204020204" pitchFamily="34" charset="-122"/>
                <a:cs typeface="Arial Unicode MS" panose="020B0604020202020204" pitchFamily="34" charset="-122"/>
                <a:sym typeface="微软雅黑" panose="020B0503020204020204" pitchFamily="34" charset="-122"/>
              </a:rPr>
              <a:t>Lorem ipsum dolor sit amet, consectetur adipiscing elit. Integer mollis vehicula ligula ut faucibus. Curabitur vestibulum consequat urna et </a:t>
            </a:r>
            <a:r>
              <a:rPr lang="es-ES" altLang="zh-CN" sz="1100" dirty="0" smtClean="0">
                <a:solidFill>
                  <a:schemeClr val="accent2">
                    <a:lumMod val="20000"/>
                    <a:lumOff val="80000"/>
                  </a:schemeClr>
                </a:solidFill>
                <a:latin typeface="微软雅黑" panose="020B0503020204020204" pitchFamily="34" charset="-122"/>
                <a:ea typeface="微软雅黑" panose="020B0503020204020204" pitchFamily="34" charset="-122"/>
                <a:cs typeface="Arial Unicode MS" panose="020B0604020202020204" pitchFamily="34" charset="-122"/>
                <a:sym typeface="微软雅黑" panose="020B0503020204020204" pitchFamily="34" charset="-122"/>
              </a:rPr>
              <a:t>vehicula. Suspendisse feugiat biben- dum egestas. Sed bibendum urna id sem tincidunt commodoat dictum lectus. Fusce felis tellus, volutpat quis venenatis non, adipiscing quis orci</a:t>
            </a:r>
            <a:r>
              <a:rPr lang="en-US" altLang="zh-CN" sz="1100" dirty="0" smtClean="0">
                <a:solidFill>
                  <a:schemeClr val="accent2">
                    <a:lumMod val="20000"/>
                    <a:lumOff val="80000"/>
                  </a:schemeClr>
                </a:solidFill>
                <a:latin typeface="微软雅黑" panose="020B0503020204020204" pitchFamily="34" charset="-122"/>
                <a:ea typeface="微软雅黑" panose="020B0503020204020204" pitchFamily="34" charset="-122"/>
                <a:cs typeface="Arial Unicode MS" panose="020B0604020202020204" pitchFamily="34" charset="-122"/>
                <a:sym typeface="微软雅黑" panose="020B0503020204020204" pitchFamily="34" charset="-122"/>
              </a:rPr>
              <a:t>……</a:t>
            </a:r>
            <a:endParaRPr lang="es-ES" altLang="zh-CN" sz="1100" dirty="0">
              <a:solidFill>
                <a:schemeClr val="accent2">
                  <a:lumMod val="20000"/>
                  <a:lumOff val="80000"/>
                </a:schemeClr>
              </a:solidFill>
              <a:latin typeface="微软雅黑" panose="020B0503020204020204" pitchFamily="34" charset="-122"/>
              <a:ea typeface="微软雅黑" panose="020B0503020204020204" pitchFamily="34" charset="-122"/>
              <a:cs typeface="Arial Unicode MS" panose="020B0604020202020204" pitchFamily="34" charset="-122"/>
              <a:sym typeface="微软雅黑" panose="020B0503020204020204" pitchFamily="34" charset="-122"/>
            </a:endParaRPr>
          </a:p>
        </p:txBody>
      </p:sp>
      <p:sp>
        <p:nvSpPr>
          <p:cNvPr id="26" name="AutoShape 28"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2783632" y="188640"/>
            <a:ext cx="6640163" cy="6771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spAutoFit/>
          </a:bodyPr>
          <a:lstStyle/>
          <a:p>
            <a:pPr algn="ctr" defTabSz="323850">
              <a:spcBef>
                <a:spcPts val="850"/>
              </a:spcBef>
              <a:defRPr/>
            </a:pPr>
            <a:r>
              <a:rPr lang="es-ES" sz="4400" b="1" dirty="0" smtClean="0">
                <a:blipFill>
                  <a:blip r:embed="rId1"/>
                  <a:stretch>
                    <a:fillRect/>
                  </a:stretch>
                </a:blipFill>
                <a:latin typeface="微软雅黑" panose="020B0503020204020204" pitchFamily="34" charset="-122"/>
                <a:ea typeface="微软雅黑" panose="020B0503020204020204" pitchFamily="34" charset="-122"/>
                <a:cs typeface="Lato" panose="020F0502020204030203" charset="0"/>
                <a:sym typeface="微软雅黑" panose="020B0503020204020204" pitchFamily="34" charset="-122"/>
              </a:rPr>
              <a:t>ADD YOUR TITLE HERE</a:t>
            </a:r>
            <a:endParaRPr lang="es-ES" sz="5400" b="1" dirty="0">
              <a:blipFill>
                <a:blip r:embed="rId1"/>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14:presetBounceEnd="60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60000">
                                          <p:cBhvr additive="base">
                                            <p:cTn id="7" dur="5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0-#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0-#ppt_w/2"/>
                                              </p:val>
                                            </p:tav>
                                            <p:tav tm="100000">
                                              <p:val>
                                                <p:strVal val="#ppt_x"/>
                                              </p:val>
                                            </p:tav>
                                          </p:tavLst>
                                        </p:anim>
                                        <p:anim calcmode="lin" valueType="num">
                                          <p:cBhvr additive="base">
                                            <p:cTn id="29" dur="500" fill="hold"/>
                                            <p:tgtEl>
                                              <p:spTgt spid="7"/>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0-#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0-#ppt_w/2"/>
                                              </p:val>
                                            </p:tav>
                                            <p:tav tm="100000">
                                              <p:val>
                                                <p:strVal val="#ppt_x"/>
                                              </p:val>
                                            </p:tav>
                                          </p:tavLst>
                                        </p:anim>
                                        <p:anim calcmode="lin" valueType="num">
                                          <p:cBhvr additive="base">
                                            <p:cTn id="41" dur="500" fill="hold"/>
                                            <p:tgtEl>
                                              <p:spTgt spid="11"/>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0-#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0-#ppt_w/2"/>
                                              </p:val>
                                            </p:tav>
                                            <p:tav tm="100000">
                                              <p:val>
                                                <p:strVal val="#ppt_x"/>
                                              </p:val>
                                            </p:tav>
                                          </p:tavLst>
                                        </p:anim>
                                        <p:anim calcmode="lin" valueType="num">
                                          <p:cBhvr additive="base">
                                            <p:cTn id="49" dur="500" fill="hold"/>
                                            <p:tgtEl>
                                              <p:spTgt spid="14"/>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0-#ppt_w/2"/>
                                              </p:val>
                                            </p:tav>
                                            <p:tav tm="100000">
                                              <p:val>
                                                <p:strVal val="#ppt_x"/>
                                              </p:val>
                                            </p:tav>
                                          </p:tavLst>
                                        </p:anim>
                                        <p:anim calcmode="lin" valueType="num">
                                          <p:cBhvr additive="base">
                                            <p:cTn id="53" dur="500" fill="hold"/>
                                            <p:tgtEl>
                                              <p:spTgt spid="15"/>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additive="base">
                                            <p:cTn id="56" dur="500" fill="hold"/>
                                            <p:tgtEl>
                                              <p:spTgt spid="16"/>
                                            </p:tgtEl>
                                            <p:attrNameLst>
                                              <p:attrName>ppt_x</p:attrName>
                                            </p:attrNameLst>
                                          </p:cBhvr>
                                          <p:tavLst>
                                            <p:tav tm="0">
                                              <p:val>
                                                <p:strVal val="0-#ppt_w/2"/>
                                              </p:val>
                                            </p:tav>
                                            <p:tav tm="100000">
                                              <p:val>
                                                <p:strVal val="#ppt_x"/>
                                              </p:val>
                                            </p:tav>
                                          </p:tavLst>
                                        </p:anim>
                                        <p:anim calcmode="lin" valueType="num">
                                          <p:cBhvr additive="base">
                                            <p:cTn id="57" dur="500" fill="hold"/>
                                            <p:tgtEl>
                                              <p:spTgt spid="16"/>
                                            </p:tgtEl>
                                            <p:attrNameLst>
                                              <p:attrName>ppt_y</p:attrName>
                                            </p:attrNameLst>
                                          </p:cBhvr>
                                          <p:tavLst>
                                            <p:tav tm="0">
                                              <p:val>
                                                <p:strVal val="#ppt_y"/>
                                              </p:val>
                                            </p:tav>
                                            <p:tav tm="100000">
                                              <p:val>
                                                <p:strVal val="#ppt_y"/>
                                              </p:val>
                                            </p:tav>
                                          </p:tavLst>
                                        </p:anim>
                                      </p:childTnLst>
                                    </p:cTn>
                                  </p:par>
                                </p:childTnLst>
                              </p:cTn>
                            </p:par>
                            <p:par>
                              <p:cTn id="58" fill="hold">
                                <p:stCondLst>
                                  <p:cond delay="1000"/>
                                </p:stCondLst>
                                <p:childTnLst>
                                  <p:par>
                                    <p:cTn id="59" presetID="42" presetClass="entr" presetSubtype="0" fill="hold" grpId="0" nodeType="after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1000"/>
                                            <p:tgtEl>
                                              <p:spTgt spid="5"/>
                                            </p:tgtEl>
                                          </p:cBhvr>
                                        </p:animEffect>
                                        <p:anim calcmode="lin" valueType="num">
                                          <p:cBhvr>
                                            <p:cTn id="62" dur="1000" fill="hold"/>
                                            <p:tgtEl>
                                              <p:spTgt spid="5"/>
                                            </p:tgtEl>
                                            <p:attrNameLst>
                                              <p:attrName>ppt_x</p:attrName>
                                            </p:attrNameLst>
                                          </p:cBhvr>
                                          <p:tavLst>
                                            <p:tav tm="0">
                                              <p:val>
                                                <p:strVal val="#ppt_x"/>
                                              </p:val>
                                            </p:tav>
                                            <p:tav tm="100000">
                                              <p:val>
                                                <p:strVal val="#ppt_x"/>
                                              </p:val>
                                            </p:tav>
                                          </p:tavLst>
                                        </p:anim>
                                        <p:anim calcmode="lin" valueType="num">
                                          <p:cBhvr>
                                            <p:cTn id="63" dur="1000" fill="hold"/>
                                            <p:tgtEl>
                                              <p:spTgt spid="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1000"/>
                                            <p:tgtEl>
                                              <p:spTgt spid="9"/>
                                            </p:tgtEl>
                                          </p:cBhvr>
                                        </p:animEffect>
                                        <p:anim calcmode="lin" valueType="num">
                                          <p:cBhvr>
                                            <p:cTn id="67" dur="1000" fill="hold"/>
                                            <p:tgtEl>
                                              <p:spTgt spid="9"/>
                                            </p:tgtEl>
                                            <p:attrNameLst>
                                              <p:attrName>ppt_x</p:attrName>
                                            </p:attrNameLst>
                                          </p:cBhvr>
                                          <p:tavLst>
                                            <p:tav tm="0">
                                              <p:val>
                                                <p:strVal val="#ppt_x"/>
                                              </p:val>
                                            </p:tav>
                                            <p:tav tm="100000">
                                              <p:val>
                                                <p:strVal val="#ppt_x"/>
                                              </p:val>
                                            </p:tav>
                                          </p:tavLst>
                                        </p:anim>
                                        <p:anim calcmode="lin" valueType="num">
                                          <p:cBhvr>
                                            <p:cTn id="68" dur="1000" fill="hold"/>
                                            <p:tgtEl>
                                              <p:spTgt spid="9"/>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1000"/>
                                            <p:tgtEl>
                                              <p:spTgt spid="13"/>
                                            </p:tgtEl>
                                          </p:cBhvr>
                                        </p:animEffect>
                                        <p:anim calcmode="lin" valueType="num">
                                          <p:cBhvr>
                                            <p:cTn id="72" dur="1000" fill="hold"/>
                                            <p:tgtEl>
                                              <p:spTgt spid="13"/>
                                            </p:tgtEl>
                                            <p:attrNameLst>
                                              <p:attrName>ppt_x</p:attrName>
                                            </p:attrNameLst>
                                          </p:cBhvr>
                                          <p:tavLst>
                                            <p:tav tm="0">
                                              <p:val>
                                                <p:strVal val="#ppt_x"/>
                                              </p:val>
                                            </p:tav>
                                            <p:tav tm="100000">
                                              <p:val>
                                                <p:strVal val="#ppt_x"/>
                                              </p:val>
                                            </p:tav>
                                          </p:tavLst>
                                        </p:anim>
                                        <p:anim calcmode="lin" valueType="num">
                                          <p:cBhvr>
                                            <p:cTn id="73" dur="1000" fill="hold"/>
                                            <p:tgtEl>
                                              <p:spTgt spid="13"/>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fade">
                                          <p:cBhvr>
                                            <p:cTn id="76" dur="1000"/>
                                            <p:tgtEl>
                                              <p:spTgt spid="17"/>
                                            </p:tgtEl>
                                          </p:cBhvr>
                                        </p:animEffect>
                                        <p:anim calcmode="lin" valueType="num">
                                          <p:cBhvr>
                                            <p:cTn id="77" dur="1000" fill="hold"/>
                                            <p:tgtEl>
                                              <p:spTgt spid="17"/>
                                            </p:tgtEl>
                                            <p:attrNameLst>
                                              <p:attrName>ppt_x</p:attrName>
                                            </p:attrNameLst>
                                          </p:cBhvr>
                                          <p:tavLst>
                                            <p:tav tm="0">
                                              <p:val>
                                                <p:strVal val="#ppt_x"/>
                                              </p:val>
                                            </p:tav>
                                            <p:tav tm="100000">
                                              <p:val>
                                                <p:strVal val="#ppt_x"/>
                                              </p:val>
                                            </p:tav>
                                          </p:tavLst>
                                        </p:anim>
                                        <p:anim calcmode="lin" valueType="num">
                                          <p:cBhvr>
                                            <p:cTn id="78" dur="1000" fill="hold"/>
                                            <p:tgtEl>
                                              <p:spTgt spid="17"/>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fade">
                                          <p:cBhvr>
                                            <p:cTn id="81" dur="1000"/>
                                            <p:tgtEl>
                                              <p:spTgt spid="18"/>
                                            </p:tgtEl>
                                          </p:cBhvr>
                                        </p:animEffect>
                                        <p:anim calcmode="lin" valueType="num">
                                          <p:cBhvr>
                                            <p:cTn id="82" dur="1000" fill="hold"/>
                                            <p:tgtEl>
                                              <p:spTgt spid="18"/>
                                            </p:tgtEl>
                                            <p:attrNameLst>
                                              <p:attrName>ppt_x</p:attrName>
                                            </p:attrNameLst>
                                          </p:cBhvr>
                                          <p:tavLst>
                                            <p:tav tm="0">
                                              <p:val>
                                                <p:strVal val="#ppt_x"/>
                                              </p:val>
                                            </p:tav>
                                            <p:tav tm="100000">
                                              <p:val>
                                                <p:strVal val="#ppt_x"/>
                                              </p:val>
                                            </p:tav>
                                          </p:tavLst>
                                        </p:anim>
                                        <p:anim calcmode="lin" valueType="num">
                                          <p:cBhvr>
                                            <p:cTn id="83" dur="1000" fill="hold"/>
                                            <p:tgtEl>
                                              <p:spTgt spid="18"/>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fade">
                                          <p:cBhvr>
                                            <p:cTn id="86" dur="1000"/>
                                            <p:tgtEl>
                                              <p:spTgt spid="19"/>
                                            </p:tgtEl>
                                          </p:cBhvr>
                                        </p:animEffect>
                                        <p:anim calcmode="lin" valueType="num">
                                          <p:cBhvr>
                                            <p:cTn id="87" dur="1000" fill="hold"/>
                                            <p:tgtEl>
                                              <p:spTgt spid="19"/>
                                            </p:tgtEl>
                                            <p:attrNameLst>
                                              <p:attrName>ppt_x</p:attrName>
                                            </p:attrNameLst>
                                          </p:cBhvr>
                                          <p:tavLst>
                                            <p:tav tm="0">
                                              <p:val>
                                                <p:strVal val="#ppt_x"/>
                                              </p:val>
                                            </p:tav>
                                            <p:tav tm="100000">
                                              <p:val>
                                                <p:strVal val="#ppt_x"/>
                                              </p:val>
                                            </p:tav>
                                          </p:tavLst>
                                        </p:anim>
                                        <p:anim calcmode="lin" valueType="num">
                                          <p:cBhvr>
                                            <p:cTn id="88" dur="1000" fill="hold"/>
                                            <p:tgtEl>
                                              <p:spTgt spid="19"/>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1000"/>
                                            <p:tgtEl>
                                              <p:spTgt spid="20"/>
                                            </p:tgtEl>
                                          </p:cBhvr>
                                        </p:animEffect>
                                        <p:anim calcmode="lin" valueType="num">
                                          <p:cBhvr>
                                            <p:cTn id="92" dur="1000" fill="hold"/>
                                            <p:tgtEl>
                                              <p:spTgt spid="20"/>
                                            </p:tgtEl>
                                            <p:attrNameLst>
                                              <p:attrName>ppt_x</p:attrName>
                                            </p:attrNameLst>
                                          </p:cBhvr>
                                          <p:tavLst>
                                            <p:tav tm="0">
                                              <p:val>
                                                <p:strVal val="#ppt_x"/>
                                              </p:val>
                                            </p:tav>
                                            <p:tav tm="100000">
                                              <p:val>
                                                <p:strVal val="#ppt_x"/>
                                              </p:val>
                                            </p:tav>
                                          </p:tavLst>
                                        </p:anim>
                                        <p:anim calcmode="lin" valueType="num">
                                          <p:cBhvr>
                                            <p:cTn id="93" dur="1000" fill="hold"/>
                                            <p:tgtEl>
                                              <p:spTgt spid="20"/>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1"/>
                                            </p:tgtEl>
                                            <p:attrNameLst>
                                              <p:attrName>style.visibility</p:attrName>
                                            </p:attrNameLst>
                                          </p:cBhvr>
                                          <p:to>
                                            <p:strVal val="visible"/>
                                          </p:to>
                                        </p:set>
                                        <p:animEffect transition="in" filter="fade">
                                          <p:cBhvr>
                                            <p:cTn id="96" dur="1000"/>
                                            <p:tgtEl>
                                              <p:spTgt spid="21"/>
                                            </p:tgtEl>
                                          </p:cBhvr>
                                        </p:animEffect>
                                        <p:anim calcmode="lin" valueType="num">
                                          <p:cBhvr>
                                            <p:cTn id="97" dur="1000" fill="hold"/>
                                            <p:tgtEl>
                                              <p:spTgt spid="21"/>
                                            </p:tgtEl>
                                            <p:attrNameLst>
                                              <p:attrName>ppt_x</p:attrName>
                                            </p:attrNameLst>
                                          </p:cBhvr>
                                          <p:tavLst>
                                            <p:tav tm="0">
                                              <p:val>
                                                <p:strVal val="#ppt_x"/>
                                              </p:val>
                                            </p:tav>
                                            <p:tav tm="100000">
                                              <p:val>
                                                <p:strVal val="#ppt_x"/>
                                              </p:val>
                                            </p:tav>
                                          </p:tavLst>
                                        </p:anim>
                                        <p:anim calcmode="lin" valueType="num">
                                          <p:cBhvr>
                                            <p:cTn id="98" dur="1000" fill="hold"/>
                                            <p:tgtEl>
                                              <p:spTgt spid="21"/>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fade">
                                          <p:cBhvr>
                                            <p:cTn id="101" dur="1000"/>
                                            <p:tgtEl>
                                              <p:spTgt spid="22"/>
                                            </p:tgtEl>
                                          </p:cBhvr>
                                        </p:animEffect>
                                        <p:anim calcmode="lin" valueType="num">
                                          <p:cBhvr>
                                            <p:cTn id="102" dur="1000" fill="hold"/>
                                            <p:tgtEl>
                                              <p:spTgt spid="22"/>
                                            </p:tgtEl>
                                            <p:attrNameLst>
                                              <p:attrName>ppt_x</p:attrName>
                                            </p:attrNameLst>
                                          </p:cBhvr>
                                          <p:tavLst>
                                            <p:tav tm="0">
                                              <p:val>
                                                <p:strVal val="#ppt_x"/>
                                              </p:val>
                                            </p:tav>
                                            <p:tav tm="100000">
                                              <p:val>
                                                <p:strVal val="#ppt_x"/>
                                              </p:val>
                                            </p:tav>
                                          </p:tavLst>
                                        </p:anim>
                                        <p:anim calcmode="lin" valueType="num">
                                          <p:cBhvr>
                                            <p:cTn id="103" dur="1000" fill="hold"/>
                                            <p:tgtEl>
                                              <p:spTgt spid="22"/>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fade">
                                          <p:cBhvr>
                                            <p:cTn id="106" dur="1000"/>
                                            <p:tgtEl>
                                              <p:spTgt spid="23"/>
                                            </p:tgtEl>
                                          </p:cBhvr>
                                        </p:animEffect>
                                        <p:anim calcmode="lin" valueType="num">
                                          <p:cBhvr>
                                            <p:cTn id="107" dur="1000" fill="hold"/>
                                            <p:tgtEl>
                                              <p:spTgt spid="23"/>
                                            </p:tgtEl>
                                            <p:attrNameLst>
                                              <p:attrName>ppt_x</p:attrName>
                                            </p:attrNameLst>
                                          </p:cBhvr>
                                          <p:tavLst>
                                            <p:tav tm="0">
                                              <p:val>
                                                <p:strVal val="#ppt_x"/>
                                              </p:val>
                                            </p:tav>
                                            <p:tav tm="100000">
                                              <p:val>
                                                <p:strVal val="#ppt_x"/>
                                              </p:val>
                                            </p:tav>
                                          </p:tavLst>
                                        </p:anim>
                                        <p:anim calcmode="lin" valueType="num">
                                          <p:cBhvr>
                                            <p:cTn id="108" dur="1000" fill="hold"/>
                                            <p:tgtEl>
                                              <p:spTgt spid="23"/>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24"/>
                                            </p:tgtEl>
                                            <p:attrNameLst>
                                              <p:attrName>style.visibility</p:attrName>
                                            </p:attrNameLst>
                                          </p:cBhvr>
                                          <p:to>
                                            <p:strVal val="visible"/>
                                          </p:to>
                                        </p:set>
                                        <p:animEffect transition="in" filter="fade">
                                          <p:cBhvr>
                                            <p:cTn id="111" dur="1000"/>
                                            <p:tgtEl>
                                              <p:spTgt spid="24"/>
                                            </p:tgtEl>
                                          </p:cBhvr>
                                        </p:animEffect>
                                        <p:anim calcmode="lin" valueType="num">
                                          <p:cBhvr>
                                            <p:cTn id="112" dur="1000" fill="hold"/>
                                            <p:tgtEl>
                                              <p:spTgt spid="24"/>
                                            </p:tgtEl>
                                            <p:attrNameLst>
                                              <p:attrName>ppt_x</p:attrName>
                                            </p:attrNameLst>
                                          </p:cBhvr>
                                          <p:tavLst>
                                            <p:tav tm="0">
                                              <p:val>
                                                <p:strVal val="#ppt_x"/>
                                              </p:val>
                                            </p:tav>
                                            <p:tav tm="100000">
                                              <p:val>
                                                <p:strVal val="#ppt_x"/>
                                              </p:val>
                                            </p:tav>
                                          </p:tavLst>
                                        </p:anim>
                                        <p:anim calcmode="lin" valueType="num">
                                          <p:cBhvr>
                                            <p:cTn id="113" dur="1000" fill="hold"/>
                                            <p:tgtEl>
                                              <p:spTgt spid="24"/>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25"/>
                                            </p:tgtEl>
                                            <p:attrNameLst>
                                              <p:attrName>style.visibility</p:attrName>
                                            </p:attrNameLst>
                                          </p:cBhvr>
                                          <p:to>
                                            <p:strVal val="visible"/>
                                          </p:to>
                                        </p:set>
                                        <p:animEffect transition="in" filter="fade">
                                          <p:cBhvr>
                                            <p:cTn id="116" dur="1000"/>
                                            <p:tgtEl>
                                              <p:spTgt spid="25"/>
                                            </p:tgtEl>
                                          </p:cBhvr>
                                        </p:animEffect>
                                        <p:anim calcmode="lin" valueType="num">
                                          <p:cBhvr>
                                            <p:cTn id="117" dur="1000" fill="hold"/>
                                            <p:tgtEl>
                                              <p:spTgt spid="25"/>
                                            </p:tgtEl>
                                            <p:attrNameLst>
                                              <p:attrName>ppt_x</p:attrName>
                                            </p:attrNameLst>
                                          </p:cBhvr>
                                          <p:tavLst>
                                            <p:tav tm="0">
                                              <p:val>
                                                <p:strVal val="#ppt_x"/>
                                              </p:val>
                                            </p:tav>
                                            <p:tav tm="100000">
                                              <p:val>
                                                <p:strVal val="#ppt_x"/>
                                              </p:val>
                                            </p:tav>
                                          </p:tavLst>
                                        </p:anim>
                                        <p:anim calcmode="lin" valueType="num">
                                          <p:cBhvr>
                                            <p:cTn id="11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1+#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0-#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0-#ppt_w/2"/>
                                              </p:val>
                                            </p:tav>
                                            <p:tav tm="100000">
                                              <p:val>
                                                <p:strVal val="#ppt_x"/>
                                              </p:val>
                                            </p:tav>
                                          </p:tavLst>
                                        </p:anim>
                                        <p:anim calcmode="lin" valueType="num">
                                          <p:cBhvr additive="base">
                                            <p:cTn id="29" dur="500" fill="hold"/>
                                            <p:tgtEl>
                                              <p:spTgt spid="7"/>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0-#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0-#ppt_w/2"/>
                                              </p:val>
                                            </p:tav>
                                            <p:tav tm="100000">
                                              <p:val>
                                                <p:strVal val="#ppt_x"/>
                                              </p:val>
                                            </p:tav>
                                          </p:tavLst>
                                        </p:anim>
                                        <p:anim calcmode="lin" valueType="num">
                                          <p:cBhvr additive="base">
                                            <p:cTn id="41" dur="500" fill="hold"/>
                                            <p:tgtEl>
                                              <p:spTgt spid="11"/>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0-#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0-#ppt_w/2"/>
                                              </p:val>
                                            </p:tav>
                                            <p:tav tm="100000">
                                              <p:val>
                                                <p:strVal val="#ppt_x"/>
                                              </p:val>
                                            </p:tav>
                                          </p:tavLst>
                                        </p:anim>
                                        <p:anim calcmode="lin" valueType="num">
                                          <p:cBhvr additive="base">
                                            <p:cTn id="49" dur="500" fill="hold"/>
                                            <p:tgtEl>
                                              <p:spTgt spid="14"/>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0-#ppt_w/2"/>
                                              </p:val>
                                            </p:tav>
                                            <p:tav tm="100000">
                                              <p:val>
                                                <p:strVal val="#ppt_x"/>
                                              </p:val>
                                            </p:tav>
                                          </p:tavLst>
                                        </p:anim>
                                        <p:anim calcmode="lin" valueType="num">
                                          <p:cBhvr additive="base">
                                            <p:cTn id="53" dur="500" fill="hold"/>
                                            <p:tgtEl>
                                              <p:spTgt spid="15"/>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additive="base">
                                            <p:cTn id="56" dur="500" fill="hold"/>
                                            <p:tgtEl>
                                              <p:spTgt spid="16"/>
                                            </p:tgtEl>
                                            <p:attrNameLst>
                                              <p:attrName>ppt_x</p:attrName>
                                            </p:attrNameLst>
                                          </p:cBhvr>
                                          <p:tavLst>
                                            <p:tav tm="0">
                                              <p:val>
                                                <p:strVal val="0-#ppt_w/2"/>
                                              </p:val>
                                            </p:tav>
                                            <p:tav tm="100000">
                                              <p:val>
                                                <p:strVal val="#ppt_x"/>
                                              </p:val>
                                            </p:tav>
                                          </p:tavLst>
                                        </p:anim>
                                        <p:anim calcmode="lin" valueType="num">
                                          <p:cBhvr additive="base">
                                            <p:cTn id="57" dur="500" fill="hold"/>
                                            <p:tgtEl>
                                              <p:spTgt spid="16"/>
                                            </p:tgtEl>
                                            <p:attrNameLst>
                                              <p:attrName>ppt_y</p:attrName>
                                            </p:attrNameLst>
                                          </p:cBhvr>
                                          <p:tavLst>
                                            <p:tav tm="0">
                                              <p:val>
                                                <p:strVal val="#ppt_y"/>
                                              </p:val>
                                            </p:tav>
                                            <p:tav tm="100000">
                                              <p:val>
                                                <p:strVal val="#ppt_y"/>
                                              </p:val>
                                            </p:tav>
                                          </p:tavLst>
                                        </p:anim>
                                      </p:childTnLst>
                                    </p:cTn>
                                  </p:par>
                                </p:childTnLst>
                              </p:cTn>
                            </p:par>
                            <p:par>
                              <p:cTn id="58" fill="hold">
                                <p:stCondLst>
                                  <p:cond delay="1000"/>
                                </p:stCondLst>
                                <p:childTnLst>
                                  <p:par>
                                    <p:cTn id="59" presetID="42" presetClass="entr" presetSubtype="0" fill="hold" grpId="0" nodeType="after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1000"/>
                                            <p:tgtEl>
                                              <p:spTgt spid="5"/>
                                            </p:tgtEl>
                                          </p:cBhvr>
                                        </p:animEffect>
                                        <p:anim calcmode="lin" valueType="num">
                                          <p:cBhvr>
                                            <p:cTn id="62" dur="1000" fill="hold"/>
                                            <p:tgtEl>
                                              <p:spTgt spid="5"/>
                                            </p:tgtEl>
                                            <p:attrNameLst>
                                              <p:attrName>ppt_x</p:attrName>
                                            </p:attrNameLst>
                                          </p:cBhvr>
                                          <p:tavLst>
                                            <p:tav tm="0">
                                              <p:val>
                                                <p:strVal val="#ppt_x"/>
                                              </p:val>
                                            </p:tav>
                                            <p:tav tm="100000">
                                              <p:val>
                                                <p:strVal val="#ppt_x"/>
                                              </p:val>
                                            </p:tav>
                                          </p:tavLst>
                                        </p:anim>
                                        <p:anim calcmode="lin" valueType="num">
                                          <p:cBhvr>
                                            <p:cTn id="63" dur="1000" fill="hold"/>
                                            <p:tgtEl>
                                              <p:spTgt spid="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1000"/>
                                            <p:tgtEl>
                                              <p:spTgt spid="9"/>
                                            </p:tgtEl>
                                          </p:cBhvr>
                                        </p:animEffect>
                                        <p:anim calcmode="lin" valueType="num">
                                          <p:cBhvr>
                                            <p:cTn id="67" dur="1000" fill="hold"/>
                                            <p:tgtEl>
                                              <p:spTgt spid="9"/>
                                            </p:tgtEl>
                                            <p:attrNameLst>
                                              <p:attrName>ppt_x</p:attrName>
                                            </p:attrNameLst>
                                          </p:cBhvr>
                                          <p:tavLst>
                                            <p:tav tm="0">
                                              <p:val>
                                                <p:strVal val="#ppt_x"/>
                                              </p:val>
                                            </p:tav>
                                            <p:tav tm="100000">
                                              <p:val>
                                                <p:strVal val="#ppt_x"/>
                                              </p:val>
                                            </p:tav>
                                          </p:tavLst>
                                        </p:anim>
                                        <p:anim calcmode="lin" valueType="num">
                                          <p:cBhvr>
                                            <p:cTn id="68" dur="1000" fill="hold"/>
                                            <p:tgtEl>
                                              <p:spTgt spid="9"/>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1000"/>
                                            <p:tgtEl>
                                              <p:spTgt spid="13"/>
                                            </p:tgtEl>
                                          </p:cBhvr>
                                        </p:animEffect>
                                        <p:anim calcmode="lin" valueType="num">
                                          <p:cBhvr>
                                            <p:cTn id="72" dur="1000" fill="hold"/>
                                            <p:tgtEl>
                                              <p:spTgt spid="13"/>
                                            </p:tgtEl>
                                            <p:attrNameLst>
                                              <p:attrName>ppt_x</p:attrName>
                                            </p:attrNameLst>
                                          </p:cBhvr>
                                          <p:tavLst>
                                            <p:tav tm="0">
                                              <p:val>
                                                <p:strVal val="#ppt_x"/>
                                              </p:val>
                                            </p:tav>
                                            <p:tav tm="100000">
                                              <p:val>
                                                <p:strVal val="#ppt_x"/>
                                              </p:val>
                                            </p:tav>
                                          </p:tavLst>
                                        </p:anim>
                                        <p:anim calcmode="lin" valueType="num">
                                          <p:cBhvr>
                                            <p:cTn id="73" dur="1000" fill="hold"/>
                                            <p:tgtEl>
                                              <p:spTgt spid="13"/>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fade">
                                          <p:cBhvr>
                                            <p:cTn id="76" dur="1000"/>
                                            <p:tgtEl>
                                              <p:spTgt spid="17"/>
                                            </p:tgtEl>
                                          </p:cBhvr>
                                        </p:animEffect>
                                        <p:anim calcmode="lin" valueType="num">
                                          <p:cBhvr>
                                            <p:cTn id="77" dur="1000" fill="hold"/>
                                            <p:tgtEl>
                                              <p:spTgt spid="17"/>
                                            </p:tgtEl>
                                            <p:attrNameLst>
                                              <p:attrName>ppt_x</p:attrName>
                                            </p:attrNameLst>
                                          </p:cBhvr>
                                          <p:tavLst>
                                            <p:tav tm="0">
                                              <p:val>
                                                <p:strVal val="#ppt_x"/>
                                              </p:val>
                                            </p:tav>
                                            <p:tav tm="100000">
                                              <p:val>
                                                <p:strVal val="#ppt_x"/>
                                              </p:val>
                                            </p:tav>
                                          </p:tavLst>
                                        </p:anim>
                                        <p:anim calcmode="lin" valueType="num">
                                          <p:cBhvr>
                                            <p:cTn id="78" dur="1000" fill="hold"/>
                                            <p:tgtEl>
                                              <p:spTgt spid="17"/>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fade">
                                          <p:cBhvr>
                                            <p:cTn id="81" dur="1000"/>
                                            <p:tgtEl>
                                              <p:spTgt spid="18"/>
                                            </p:tgtEl>
                                          </p:cBhvr>
                                        </p:animEffect>
                                        <p:anim calcmode="lin" valueType="num">
                                          <p:cBhvr>
                                            <p:cTn id="82" dur="1000" fill="hold"/>
                                            <p:tgtEl>
                                              <p:spTgt spid="18"/>
                                            </p:tgtEl>
                                            <p:attrNameLst>
                                              <p:attrName>ppt_x</p:attrName>
                                            </p:attrNameLst>
                                          </p:cBhvr>
                                          <p:tavLst>
                                            <p:tav tm="0">
                                              <p:val>
                                                <p:strVal val="#ppt_x"/>
                                              </p:val>
                                            </p:tav>
                                            <p:tav tm="100000">
                                              <p:val>
                                                <p:strVal val="#ppt_x"/>
                                              </p:val>
                                            </p:tav>
                                          </p:tavLst>
                                        </p:anim>
                                        <p:anim calcmode="lin" valueType="num">
                                          <p:cBhvr>
                                            <p:cTn id="83" dur="1000" fill="hold"/>
                                            <p:tgtEl>
                                              <p:spTgt spid="18"/>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fade">
                                          <p:cBhvr>
                                            <p:cTn id="86" dur="1000"/>
                                            <p:tgtEl>
                                              <p:spTgt spid="19"/>
                                            </p:tgtEl>
                                          </p:cBhvr>
                                        </p:animEffect>
                                        <p:anim calcmode="lin" valueType="num">
                                          <p:cBhvr>
                                            <p:cTn id="87" dur="1000" fill="hold"/>
                                            <p:tgtEl>
                                              <p:spTgt spid="19"/>
                                            </p:tgtEl>
                                            <p:attrNameLst>
                                              <p:attrName>ppt_x</p:attrName>
                                            </p:attrNameLst>
                                          </p:cBhvr>
                                          <p:tavLst>
                                            <p:tav tm="0">
                                              <p:val>
                                                <p:strVal val="#ppt_x"/>
                                              </p:val>
                                            </p:tav>
                                            <p:tav tm="100000">
                                              <p:val>
                                                <p:strVal val="#ppt_x"/>
                                              </p:val>
                                            </p:tav>
                                          </p:tavLst>
                                        </p:anim>
                                        <p:anim calcmode="lin" valueType="num">
                                          <p:cBhvr>
                                            <p:cTn id="88" dur="1000" fill="hold"/>
                                            <p:tgtEl>
                                              <p:spTgt spid="19"/>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1000"/>
                                            <p:tgtEl>
                                              <p:spTgt spid="20"/>
                                            </p:tgtEl>
                                          </p:cBhvr>
                                        </p:animEffect>
                                        <p:anim calcmode="lin" valueType="num">
                                          <p:cBhvr>
                                            <p:cTn id="92" dur="1000" fill="hold"/>
                                            <p:tgtEl>
                                              <p:spTgt spid="20"/>
                                            </p:tgtEl>
                                            <p:attrNameLst>
                                              <p:attrName>ppt_x</p:attrName>
                                            </p:attrNameLst>
                                          </p:cBhvr>
                                          <p:tavLst>
                                            <p:tav tm="0">
                                              <p:val>
                                                <p:strVal val="#ppt_x"/>
                                              </p:val>
                                            </p:tav>
                                            <p:tav tm="100000">
                                              <p:val>
                                                <p:strVal val="#ppt_x"/>
                                              </p:val>
                                            </p:tav>
                                          </p:tavLst>
                                        </p:anim>
                                        <p:anim calcmode="lin" valueType="num">
                                          <p:cBhvr>
                                            <p:cTn id="93" dur="1000" fill="hold"/>
                                            <p:tgtEl>
                                              <p:spTgt spid="20"/>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1"/>
                                            </p:tgtEl>
                                            <p:attrNameLst>
                                              <p:attrName>style.visibility</p:attrName>
                                            </p:attrNameLst>
                                          </p:cBhvr>
                                          <p:to>
                                            <p:strVal val="visible"/>
                                          </p:to>
                                        </p:set>
                                        <p:animEffect transition="in" filter="fade">
                                          <p:cBhvr>
                                            <p:cTn id="96" dur="1000"/>
                                            <p:tgtEl>
                                              <p:spTgt spid="21"/>
                                            </p:tgtEl>
                                          </p:cBhvr>
                                        </p:animEffect>
                                        <p:anim calcmode="lin" valueType="num">
                                          <p:cBhvr>
                                            <p:cTn id="97" dur="1000" fill="hold"/>
                                            <p:tgtEl>
                                              <p:spTgt spid="21"/>
                                            </p:tgtEl>
                                            <p:attrNameLst>
                                              <p:attrName>ppt_x</p:attrName>
                                            </p:attrNameLst>
                                          </p:cBhvr>
                                          <p:tavLst>
                                            <p:tav tm="0">
                                              <p:val>
                                                <p:strVal val="#ppt_x"/>
                                              </p:val>
                                            </p:tav>
                                            <p:tav tm="100000">
                                              <p:val>
                                                <p:strVal val="#ppt_x"/>
                                              </p:val>
                                            </p:tav>
                                          </p:tavLst>
                                        </p:anim>
                                        <p:anim calcmode="lin" valueType="num">
                                          <p:cBhvr>
                                            <p:cTn id="98" dur="1000" fill="hold"/>
                                            <p:tgtEl>
                                              <p:spTgt spid="21"/>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fade">
                                          <p:cBhvr>
                                            <p:cTn id="101" dur="1000"/>
                                            <p:tgtEl>
                                              <p:spTgt spid="22"/>
                                            </p:tgtEl>
                                          </p:cBhvr>
                                        </p:animEffect>
                                        <p:anim calcmode="lin" valueType="num">
                                          <p:cBhvr>
                                            <p:cTn id="102" dur="1000" fill="hold"/>
                                            <p:tgtEl>
                                              <p:spTgt spid="22"/>
                                            </p:tgtEl>
                                            <p:attrNameLst>
                                              <p:attrName>ppt_x</p:attrName>
                                            </p:attrNameLst>
                                          </p:cBhvr>
                                          <p:tavLst>
                                            <p:tav tm="0">
                                              <p:val>
                                                <p:strVal val="#ppt_x"/>
                                              </p:val>
                                            </p:tav>
                                            <p:tav tm="100000">
                                              <p:val>
                                                <p:strVal val="#ppt_x"/>
                                              </p:val>
                                            </p:tav>
                                          </p:tavLst>
                                        </p:anim>
                                        <p:anim calcmode="lin" valueType="num">
                                          <p:cBhvr>
                                            <p:cTn id="103" dur="1000" fill="hold"/>
                                            <p:tgtEl>
                                              <p:spTgt spid="22"/>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fade">
                                          <p:cBhvr>
                                            <p:cTn id="106" dur="1000"/>
                                            <p:tgtEl>
                                              <p:spTgt spid="23"/>
                                            </p:tgtEl>
                                          </p:cBhvr>
                                        </p:animEffect>
                                        <p:anim calcmode="lin" valueType="num">
                                          <p:cBhvr>
                                            <p:cTn id="107" dur="1000" fill="hold"/>
                                            <p:tgtEl>
                                              <p:spTgt spid="23"/>
                                            </p:tgtEl>
                                            <p:attrNameLst>
                                              <p:attrName>ppt_x</p:attrName>
                                            </p:attrNameLst>
                                          </p:cBhvr>
                                          <p:tavLst>
                                            <p:tav tm="0">
                                              <p:val>
                                                <p:strVal val="#ppt_x"/>
                                              </p:val>
                                            </p:tav>
                                            <p:tav tm="100000">
                                              <p:val>
                                                <p:strVal val="#ppt_x"/>
                                              </p:val>
                                            </p:tav>
                                          </p:tavLst>
                                        </p:anim>
                                        <p:anim calcmode="lin" valueType="num">
                                          <p:cBhvr>
                                            <p:cTn id="108" dur="1000" fill="hold"/>
                                            <p:tgtEl>
                                              <p:spTgt spid="23"/>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24"/>
                                            </p:tgtEl>
                                            <p:attrNameLst>
                                              <p:attrName>style.visibility</p:attrName>
                                            </p:attrNameLst>
                                          </p:cBhvr>
                                          <p:to>
                                            <p:strVal val="visible"/>
                                          </p:to>
                                        </p:set>
                                        <p:animEffect transition="in" filter="fade">
                                          <p:cBhvr>
                                            <p:cTn id="111" dur="1000"/>
                                            <p:tgtEl>
                                              <p:spTgt spid="24"/>
                                            </p:tgtEl>
                                          </p:cBhvr>
                                        </p:animEffect>
                                        <p:anim calcmode="lin" valueType="num">
                                          <p:cBhvr>
                                            <p:cTn id="112" dur="1000" fill="hold"/>
                                            <p:tgtEl>
                                              <p:spTgt spid="24"/>
                                            </p:tgtEl>
                                            <p:attrNameLst>
                                              <p:attrName>ppt_x</p:attrName>
                                            </p:attrNameLst>
                                          </p:cBhvr>
                                          <p:tavLst>
                                            <p:tav tm="0">
                                              <p:val>
                                                <p:strVal val="#ppt_x"/>
                                              </p:val>
                                            </p:tav>
                                            <p:tav tm="100000">
                                              <p:val>
                                                <p:strVal val="#ppt_x"/>
                                              </p:val>
                                            </p:tav>
                                          </p:tavLst>
                                        </p:anim>
                                        <p:anim calcmode="lin" valueType="num">
                                          <p:cBhvr>
                                            <p:cTn id="113" dur="1000" fill="hold"/>
                                            <p:tgtEl>
                                              <p:spTgt spid="24"/>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25"/>
                                            </p:tgtEl>
                                            <p:attrNameLst>
                                              <p:attrName>style.visibility</p:attrName>
                                            </p:attrNameLst>
                                          </p:cBhvr>
                                          <p:to>
                                            <p:strVal val="visible"/>
                                          </p:to>
                                        </p:set>
                                        <p:animEffect transition="in" filter="fade">
                                          <p:cBhvr>
                                            <p:cTn id="116" dur="1000"/>
                                            <p:tgtEl>
                                              <p:spTgt spid="25"/>
                                            </p:tgtEl>
                                          </p:cBhvr>
                                        </p:animEffect>
                                        <p:anim calcmode="lin" valueType="num">
                                          <p:cBhvr>
                                            <p:cTn id="117" dur="1000" fill="hold"/>
                                            <p:tgtEl>
                                              <p:spTgt spid="25"/>
                                            </p:tgtEl>
                                            <p:attrNameLst>
                                              <p:attrName>ppt_x</p:attrName>
                                            </p:attrNameLst>
                                          </p:cBhvr>
                                          <p:tavLst>
                                            <p:tav tm="0">
                                              <p:val>
                                                <p:strVal val="#ppt_x"/>
                                              </p:val>
                                            </p:tav>
                                            <p:tav tm="100000">
                                              <p:val>
                                                <p:strVal val="#ppt_x"/>
                                              </p:val>
                                            </p:tav>
                                          </p:tavLst>
                                        </p:anim>
                                        <p:anim calcmode="lin" valueType="num">
                                          <p:cBhvr>
                                            <p:cTn id="11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P spid="26"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descr="e7d195523061f1c01ef2b70529884c179423570dbaad84926380ABC1F97BAEF0C8FC051856578EAB7874501A1FFE158C4981707381814BCC4D9A8E3554438DEE4FBCF5A5B4D2A8B0989AB57E8BAC65EBA34ED8FB1A48FECA209F1CD901CA50D5C674233388B2186CB1C76E0CF043A4D1F0ADE652ACA1A10377C0A19D2F1376C7028A18C9BF2F8DB6"/>
          <p:cNvCxnSpPr/>
          <p:nvPr/>
        </p:nvCxnSpPr>
        <p:spPr>
          <a:xfrm>
            <a:off x="192931" y="3623991"/>
            <a:ext cx="11881320" cy="0"/>
          </a:xfrm>
          <a:prstGeom prst="line">
            <a:avLst/>
          </a:prstGeom>
          <a:no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grpSp>
        <p:nvGrpSpPr>
          <p:cNvPr id="3" name="组合 2" descr="e7d195523061f1c01ef2b70529884c179423570dbaad84926380ABC1F97BAEF0C8FC051856578EAB7874501A1FFE158C4981707381814BCC4D9A8E3554438DEE4FBCF5A5B4D2A8B0989AB57E8BAC65EBA34ED8FB1A48FECA209F1CD901CA50D5C674233388B2186CB1C76E0CF043A4D1F0ADE652ACA1A10377C0A19D2F1376C7028A18C9BF2F8DB6"/>
          <p:cNvGrpSpPr/>
          <p:nvPr/>
        </p:nvGrpSpPr>
        <p:grpSpPr>
          <a:xfrm>
            <a:off x="1489075" y="3512171"/>
            <a:ext cx="216024" cy="216024"/>
            <a:chOff x="3793331" y="2276872"/>
            <a:chExt cx="216024" cy="216024"/>
          </a:xfrm>
          <a:solidFill>
            <a:srgbClr val="2683C6"/>
          </a:solidFill>
        </p:grpSpPr>
        <p:sp>
          <p:nvSpPr>
            <p:cNvPr id="4" name="椭圆 3"/>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a:off x="3793331" y="2276872"/>
              <a:ext cx="216024" cy="216024"/>
            </a:xfrm>
            <a:prstGeom prst="ellipse">
              <a:avLst/>
            </a:prstGeom>
            <a:gr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 name="组合 5" descr="e7d195523061f1c01ef2b70529884c179423570dbaad84926380ABC1F97BAEF0C8FC051856578EAB7874501A1FFE158C4981707381814BCC4D9A8E3554438DEE4FBCF5A5B4D2A8B0989AB57E8BAC65EBA34ED8FB1A48FECA209F1CD901CA50D5C674233388B2186CB1C76E0CF043A4D1F0ADE652ACA1A10377C0A19D2F1376C7028A18C9BF2F8DB6"/>
          <p:cNvGrpSpPr/>
          <p:nvPr/>
        </p:nvGrpSpPr>
        <p:grpSpPr>
          <a:xfrm>
            <a:off x="2929235" y="3512171"/>
            <a:ext cx="216024" cy="216024"/>
            <a:chOff x="3793331" y="2276872"/>
            <a:chExt cx="216024" cy="216024"/>
          </a:xfrm>
          <a:solidFill>
            <a:schemeClr val="bg1">
              <a:lumMod val="95000"/>
            </a:schemeClr>
          </a:solidFill>
        </p:grpSpPr>
        <p:sp>
          <p:nvSpPr>
            <p:cNvPr id="7" name="椭圆 6"/>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椭圆 7"/>
            <p:cNvSpPr/>
            <p:nvPr/>
          </p:nvSpPr>
          <p:spPr>
            <a:xfrm>
              <a:off x="3793331" y="2276872"/>
              <a:ext cx="216024" cy="216024"/>
            </a:xfrm>
            <a:prstGeom prst="ellipse">
              <a:avLst/>
            </a:prstGeom>
            <a:grpFill/>
            <a:ln w="3175">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 name="组合 8" descr="e7d195523061f1c01ef2b70529884c179423570dbaad84926380ABC1F97BAEF0C8FC051856578EAB7874501A1FFE158C4981707381814BCC4D9A8E3554438DEE4FBCF5A5B4D2A8B0989AB57E8BAC65EBA34ED8FB1A48FECA209F1CD901CA50D5C674233388B2186CB1C76E0CF043A4D1F0ADE652ACA1A10377C0A19D2F1376C7028A18C9BF2F8DB6"/>
          <p:cNvGrpSpPr/>
          <p:nvPr/>
        </p:nvGrpSpPr>
        <p:grpSpPr>
          <a:xfrm>
            <a:off x="4441403" y="3512171"/>
            <a:ext cx="216024" cy="216024"/>
            <a:chOff x="3793331" y="2276872"/>
            <a:chExt cx="216024" cy="216024"/>
          </a:xfrm>
          <a:solidFill>
            <a:srgbClr val="2683C6"/>
          </a:solidFill>
        </p:grpSpPr>
        <p:sp>
          <p:nvSpPr>
            <p:cNvPr id="10" name="椭圆 9"/>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a:off x="3793331" y="2276872"/>
              <a:ext cx="216024" cy="216024"/>
            </a:xfrm>
            <a:prstGeom prst="ellipse">
              <a:avLst/>
            </a:prstGeom>
            <a:gr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descr="e7d195523061f1c01ef2b70529884c179423570dbaad84926380ABC1F97BAEF0C8FC051856578EAB7874501A1FFE158C4981707381814BCC4D9A8E3554438DEE4FBCF5A5B4D2A8B0989AB57E8BAC65EBA34ED8FB1A48FECA209F1CD901CA50D5C674233388B2186CB1C76E0CF043A4D1F0ADE652ACA1A10377C0A19D2F1376C7028A18C9BF2F8DB6"/>
          <p:cNvGrpSpPr/>
          <p:nvPr/>
        </p:nvGrpSpPr>
        <p:grpSpPr>
          <a:xfrm>
            <a:off x="5953571" y="3512171"/>
            <a:ext cx="216024" cy="216024"/>
            <a:chOff x="3793331" y="2276872"/>
            <a:chExt cx="216024" cy="216024"/>
          </a:xfrm>
          <a:solidFill>
            <a:schemeClr val="bg1">
              <a:lumMod val="95000"/>
            </a:schemeClr>
          </a:solidFill>
        </p:grpSpPr>
        <p:sp>
          <p:nvSpPr>
            <p:cNvPr id="13" name="椭圆 12"/>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椭圆 13"/>
            <p:cNvSpPr/>
            <p:nvPr/>
          </p:nvSpPr>
          <p:spPr>
            <a:xfrm>
              <a:off x="3793331" y="2276872"/>
              <a:ext cx="216024" cy="216024"/>
            </a:xfrm>
            <a:prstGeom prst="ellipse">
              <a:avLst/>
            </a:prstGeom>
            <a:grpFill/>
            <a:ln w="3175">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5" name="组合 14" descr="e7d195523061f1c01ef2b70529884c179423570dbaad84926380ABC1F97BAEF0C8FC051856578EAB7874501A1FFE158C4981707381814BCC4D9A8E3554438DEE4FBCF5A5B4D2A8B0989AB57E8BAC65EBA34ED8FB1A48FECA209F1CD901CA50D5C674233388B2186CB1C76E0CF043A4D1F0ADE652ACA1A10377C0A19D2F1376C7028A18C9BF2F8DB6"/>
          <p:cNvGrpSpPr/>
          <p:nvPr/>
        </p:nvGrpSpPr>
        <p:grpSpPr>
          <a:xfrm>
            <a:off x="7465738" y="3476167"/>
            <a:ext cx="288032" cy="288032"/>
            <a:chOff x="3793331" y="2276872"/>
            <a:chExt cx="216024" cy="216024"/>
          </a:xfrm>
          <a:solidFill>
            <a:srgbClr val="2683C6"/>
          </a:solidFill>
        </p:grpSpPr>
        <p:sp>
          <p:nvSpPr>
            <p:cNvPr id="16" name="椭圆 15"/>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椭圆 16"/>
            <p:cNvSpPr/>
            <p:nvPr/>
          </p:nvSpPr>
          <p:spPr>
            <a:xfrm>
              <a:off x="3793331" y="2276872"/>
              <a:ext cx="216024" cy="216024"/>
            </a:xfrm>
            <a:prstGeom prst="ellipse">
              <a:avLst/>
            </a:prstGeom>
            <a:gr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8" name="组合 17" descr="e7d195523061f1c01ef2b70529884c179423570dbaad84926380ABC1F97BAEF0C8FC051856578EAB7874501A1FFE158C4981707381814BCC4D9A8E3554438DEE4FBCF5A5B4D2A8B0989AB57E8BAC65EBA34ED8FB1A48FECA209F1CD901CA50D5C674233388B2186CB1C76E0CF043A4D1F0ADE652ACA1A10377C0A19D2F1376C7028A18C9BF2F8DB6"/>
          <p:cNvGrpSpPr/>
          <p:nvPr/>
        </p:nvGrpSpPr>
        <p:grpSpPr>
          <a:xfrm>
            <a:off x="8977907" y="3512171"/>
            <a:ext cx="216024" cy="216024"/>
            <a:chOff x="3793331" y="2276872"/>
            <a:chExt cx="216024" cy="216024"/>
          </a:xfrm>
          <a:solidFill>
            <a:schemeClr val="bg1">
              <a:lumMod val="95000"/>
            </a:schemeClr>
          </a:solidFill>
        </p:grpSpPr>
        <p:sp>
          <p:nvSpPr>
            <p:cNvPr id="19" name="椭圆 18"/>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a:off x="3793331" y="2276872"/>
              <a:ext cx="216024" cy="216024"/>
            </a:xfrm>
            <a:prstGeom prst="ellipse">
              <a:avLst/>
            </a:prstGeom>
            <a:grpFill/>
            <a:ln w="3175">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1" name="组合 20" descr="e7d195523061f1c01ef2b70529884c179423570dbaad84926380ABC1F97BAEF0C8FC051856578EAB7874501A1FFE158C4981707381814BCC4D9A8E3554438DEE4FBCF5A5B4D2A8B0989AB57E8BAC65EBA34ED8FB1A48FECA209F1CD901CA50D5C674233388B2186CB1C76E0CF043A4D1F0ADE652ACA1A10377C0A19D2F1376C7028A18C9BF2F8DB6"/>
          <p:cNvGrpSpPr/>
          <p:nvPr/>
        </p:nvGrpSpPr>
        <p:grpSpPr>
          <a:xfrm>
            <a:off x="10490075" y="3512171"/>
            <a:ext cx="216024" cy="216024"/>
            <a:chOff x="3793331" y="2276872"/>
            <a:chExt cx="216024" cy="216024"/>
          </a:xfrm>
          <a:solidFill>
            <a:srgbClr val="2683C6"/>
          </a:solidFill>
        </p:grpSpPr>
        <p:sp>
          <p:nvSpPr>
            <p:cNvPr id="22" name="椭圆 21"/>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a:off x="3793331" y="2276872"/>
              <a:ext cx="216024" cy="216024"/>
            </a:xfrm>
            <a:prstGeom prst="ellipse">
              <a:avLst/>
            </a:prstGeom>
            <a:gr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4" name="组合 43"/>
          <p:cNvGrpSpPr/>
          <p:nvPr/>
        </p:nvGrpSpPr>
        <p:grpSpPr>
          <a:xfrm>
            <a:off x="7513743" y="1412776"/>
            <a:ext cx="5373407" cy="1927164"/>
            <a:chOff x="7513743" y="1412776"/>
            <a:chExt cx="5373407" cy="1927164"/>
          </a:xfrm>
        </p:grpSpPr>
        <p:grpSp>
          <p:nvGrpSpPr>
            <p:cNvPr id="24" name="组合 23" descr="e7d195523061f1c01ef2b70529884c179423570dbaad84926380ABC1F97BAEF0C8FC051856578EAB7874501A1FFE158C4981707381814BCC4D9A8E3554438DEE4FBCF5A5B4D2A8B0989AB57E8BAC65EBA34ED8FB1A48FECA209F1CD901CA50D5C674233388B2186CB1C76E0CF043A4D1F0ADE652ACA1A10377C0A19D2F1376C7028A18C9BF2F8DB6"/>
            <p:cNvGrpSpPr/>
            <p:nvPr/>
          </p:nvGrpSpPr>
          <p:grpSpPr>
            <a:xfrm>
              <a:off x="7513743" y="1412776"/>
              <a:ext cx="5373407" cy="1927164"/>
              <a:chOff x="5130397" y="1052736"/>
              <a:chExt cx="4968552" cy="1927164"/>
            </a:xfrm>
            <a:solidFill>
              <a:srgbClr val="C00000"/>
            </a:solidFill>
          </p:grpSpPr>
          <p:sp>
            <p:nvSpPr>
              <p:cNvPr id="25" name="圆角矩形 24"/>
              <p:cNvSpPr/>
              <p:nvPr/>
            </p:nvSpPr>
            <p:spPr>
              <a:xfrm>
                <a:off x="5130397" y="1052736"/>
                <a:ext cx="4968552" cy="1656184"/>
              </a:xfrm>
              <a:prstGeom prst="roundRect">
                <a:avLst>
                  <a:gd name="adj" fmla="val 50000"/>
                </a:avLst>
              </a:prstGeom>
              <a:gradFill>
                <a:gsLst>
                  <a:gs pos="74000">
                    <a:srgbClr val="00B0F0">
                      <a:alpha val="27000"/>
                    </a:srgbClr>
                  </a:gs>
                  <a:gs pos="83000">
                    <a:srgbClr val="2378C2"/>
                  </a:gs>
                  <a:gs pos="100000">
                    <a:srgbClr val="55B5E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10800000">
                <a:off x="7465738" y="2691868"/>
                <a:ext cx="334117" cy="288032"/>
              </a:xfrm>
              <a:prstGeom prst="triangle">
                <a:avLst/>
              </a:prstGeom>
              <a:gradFill>
                <a:gsLst>
                  <a:gs pos="74000">
                    <a:srgbClr val="00B0F0">
                      <a:alpha val="27000"/>
                    </a:srgbClr>
                  </a:gs>
                  <a:gs pos="83000">
                    <a:srgbClr val="2378C2"/>
                  </a:gs>
                  <a:gs pos="100000">
                    <a:srgbClr val="55B5E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7" name="矩形 47" descr="e7d195523061f1c01ef2b70529884c179423570dbaad84926380ABC1F97BAEF0C8FC051856578EAB7874501A1FFE158C4981707381814BCC4D9A8E3554438DEE4FBCF5A5B4D2A8B0989AB57E8BAC65EBA34ED8FB1A48FECA209F1CD901CA50D5C674233388B2186CB1C76E0CF043A4D1F0ADE652ACA1A10377C0A19D2F1376C7028A18C9BF2F8DB6"/>
            <p:cNvSpPr>
              <a:spLocks noChangeArrowheads="1"/>
            </p:cNvSpPr>
            <p:nvPr/>
          </p:nvSpPr>
          <p:spPr bwMode="auto">
            <a:xfrm>
              <a:off x="7960018" y="2018483"/>
              <a:ext cx="3716593" cy="897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第一</a:t>
              </a:r>
              <a:r>
                <a:rPr lang="en-US" altLang="zh-CN" sz="1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zh-CN" sz="1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是</a:t>
              </a:r>
              <a:r>
                <a:rPr lang="zh-CN"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一家为企业、个人提供专业创意、品牌整合设计的顾问机构，用智慧嫁接商业与艺术，致力于奉献！贴心于服务！</a:t>
              </a:r>
              <a:endParaRPr lang="zh-CN"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矩形 3" descr="e7d195523061f1c01ef2b70529884c179423570dbaad84926380ABC1F97BAEF0C8FC051856578EAB7874501A1FFE158C4981707381814BCC4D9A8E3554438DEE4FBCF5A5B4D2A8B0989AB57E8BAC65EBA34ED8FB1A48FECA209F1CD901CA50D5C674233388B2186CB1C76E0CF043A4D1F0ADE652ACA1A10377C0A19D2F1376C7028A18C9BF2F8DB6"/>
            <p:cNvSpPr>
              <a:spLocks noChangeArrowheads="1"/>
            </p:cNvSpPr>
            <p:nvPr/>
          </p:nvSpPr>
          <p:spPr bwMode="auto">
            <a:xfrm>
              <a:off x="7960018" y="1579907"/>
              <a:ext cx="3027475" cy="438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输入相关标题文字</a:t>
              </a:r>
              <a:endParaRPr lang="zh-CN" altLang="en-US" sz="24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29" name="标题 4" descr="e7d195523061f1c01ef2b70529884c179423570dbaad84926380ABC1F97BAEF0C8FC051856578EAB7874501A1FFE158C4981707381814BCC4D9A8E3554438DEE4FBCF5A5B4D2A8B0989AB57E8BAC65EBA34ED8FB1A48FECA209F1CD901CA50D5C674233388B2186CB1C76E0CF043A4D1F0ADE652ACA1A10377C0A19D2F1376C7028A18C9BF2F8DB6"/>
          <p:cNvSpPr txBox="1"/>
          <p:nvPr/>
        </p:nvSpPr>
        <p:spPr>
          <a:xfrm>
            <a:off x="841003" y="4086535"/>
            <a:ext cx="1368152" cy="4688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400" dirty="0">
                <a:solidFill>
                  <a:schemeClr val="accent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内容打在这里</a:t>
            </a:r>
            <a:endParaRPr lang="zh-CN" altLang="en-US" sz="1100" dirty="0">
              <a:solidFill>
                <a:schemeClr val="accent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标题 4" descr="e7d195523061f1c01ef2b70529884c179423570dbaad84926380ABC1F97BAEF0C8FC051856578EAB7874501A1FFE158C4981707381814BCC4D9A8E3554438DEE4FBCF5A5B4D2A8B0989AB57E8BAC65EBA34ED8FB1A48FECA209F1CD901CA50D5C674233388B2186CB1C76E0CF043A4D1F0ADE652ACA1A10377C0A19D2F1376C7028A18C9BF2F8DB6"/>
          <p:cNvSpPr txBox="1"/>
          <p:nvPr/>
        </p:nvSpPr>
        <p:spPr>
          <a:xfrm>
            <a:off x="2317167" y="4086535"/>
            <a:ext cx="1476164" cy="4688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400" dirty="0">
                <a:solidFill>
                  <a:schemeClr val="accent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内容打在这里</a:t>
            </a:r>
            <a:endParaRPr lang="zh-CN" altLang="en-US" sz="1100" dirty="0">
              <a:solidFill>
                <a:schemeClr val="accent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标题 4" descr="e7d195523061f1c01ef2b70529884c179423570dbaad84926380ABC1F97BAEF0C8FC051856578EAB7874501A1FFE158C4981707381814BCC4D9A8E3554438DEE4FBCF5A5B4D2A8B0989AB57E8BAC65EBA34ED8FB1A48FECA209F1CD901CA50D5C674233388B2186CB1C76E0CF043A4D1F0ADE652ACA1A10377C0A19D2F1376C7028A18C9BF2F8DB6"/>
          <p:cNvSpPr txBox="1"/>
          <p:nvPr/>
        </p:nvSpPr>
        <p:spPr>
          <a:xfrm>
            <a:off x="3937347" y="4086535"/>
            <a:ext cx="1296144" cy="4688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400" dirty="0">
                <a:solidFill>
                  <a:schemeClr val="accent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内容打在这里</a:t>
            </a:r>
            <a:endParaRPr lang="zh-CN" altLang="en-US" sz="1100" dirty="0">
              <a:solidFill>
                <a:schemeClr val="accent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标题 4" descr="e7d195523061f1c01ef2b70529884c179423570dbaad84926380ABC1F97BAEF0C8FC051856578EAB7874501A1FFE158C4981707381814BCC4D9A8E3554438DEE4FBCF5A5B4D2A8B0989AB57E8BAC65EBA34ED8FB1A48FECA209F1CD901CA50D5C674233388B2186CB1C76E0CF043A4D1F0ADE652ACA1A10377C0A19D2F1376C7028A18C9BF2F8DB6"/>
          <p:cNvSpPr txBox="1"/>
          <p:nvPr/>
        </p:nvSpPr>
        <p:spPr>
          <a:xfrm>
            <a:off x="5376737" y="4086535"/>
            <a:ext cx="1368922" cy="4688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400" dirty="0">
                <a:solidFill>
                  <a:schemeClr val="accent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内容打在这里</a:t>
            </a:r>
            <a:endParaRPr lang="zh-CN" altLang="en-US" sz="1100" dirty="0">
              <a:solidFill>
                <a:schemeClr val="accent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标题 4" descr="e7d195523061f1c01ef2b70529884c179423570dbaad84926380ABC1F97BAEF0C8FC051856578EAB7874501A1FFE158C4981707381814BCC4D9A8E3554438DEE4FBCF5A5B4D2A8B0989AB57E8BAC65EBA34ED8FB1A48FECA209F1CD901CA50D5C674233388B2186CB1C76E0CF043A4D1F0ADE652ACA1A10377C0A19D2F1376C7028A18C9BF2F8DB6"/>
          <p:cNvSpPr txBox="1"/>
          <p:nvPr/>
        </p:nvSpPr>
        <p:spPr>
          <a:xfrm>
            <a:off x="6745659" y="4086535"/>
            <a:ext cx="1728192" cy="468860"/>
          </a:xfrm>
          <a:prstGeom prst="rect">
            <a:avLst/>
          </a:prstGeom>
        </p:spPr>
        <p:txBody>
          <a:bodyPr vert="horz" lIns="91440" tIns="45720" rIns="91440" bIns="45720" rtlCol="0" anchor="ctr">
            <a:noAutofit/>
          </a:bodyPr>
          <a:lstStyle>
            <a:defPPr>
              <a:defRPr lang="zh-CN"/>
            </a:defPPr>
            <a:lvl1pPr algn="ctr">
              <a:spcBef>
                <a:spcPct val="0"/>
              </a:spcBef>
              <a:buNone/>
              <a:defRPr sz="1400">
                <a:solidFill>
                  <a:schemeClr val="tx1">
                    <a:lumMod val="75000"/>
                    <a:lumOff val="25000"/>
                  </a:schemeClr>
                </a:solidFill>
                <a:latin typeface="微软雅黑" panose="020B0503020204020204" pitchFamily="34" charset="-122"/>
                <a:ea typeface="+mj-ea"/>
                <a:cs typeface="+mj-cs"/>
              </a:defRPr>
            </a:lvl1pPr>
          </a:lstStyle>
          <a:p>
            <a:r>
              <a:rPr lang="zh-CN" altLang="en-US" dirty="0">
                <a:solidFill>
                  <a:schemeClr val="accent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内容打在这里</a:t>
            </a:r>
            <a:endParaRPr lang="zh-CN" altLang="en-US" dirty="0">
              <a:solidFill>
                <a:schemeClr val="accent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标题 4" descr="e7d195523061f1c01ef2b70529884c179423570dbaad84926380ABC1F97BAEF0C8FC051856578EAB7874501A1FFE158C4981707381814BCC4D9A8E3554438DEE4FBCF5A5B4D2A8B0989AB57E8BAC65EBA34ED8FB1A48FECA209F1CD901CA50D5C674233388B2186CB1C76E0CF043A4D1F0ADE652ACA1A10377C0A19D2F1376C7028A18C9BF2F8DB6"/>
          <p:cNvSpPr txBox="1"/>
          <p:nvPr/>
        </p:nvSpPr>
        <p:spPr>
          <a:xfrm>
            <a:off x="8329835" y="4086535"/>
            <a:ext cx="1512168" cy="4688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400" dirty="0">
                <a:solidFill>
                  <a:schemeClr val="accent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内容打在这里</a:t>
            </a:r>
            <a:endParaRPr lang="zh-CN" altLang="en-US" sz="1100" dirty="0">
              <a:solidFill>
                <a:schemeClr val="accent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标题 4" descr="e7d195523061f1c01ef2b70529884c179423570dbaad84926380ABC1F97BAEF0C8FC051856578EAB7874501A1FFE158C4981707381814BCC4D9A8E3554438DEE4FBCF5A5B4D2A8B0989AB57E8BAC65EBA34ED8FB1A48FECA209F1CD901CA50D5C674233388B2186CB1C76E0CF043A4D1F0ADE652ACA1A10377C0A19D2F1376C7028A18C9BF2F8DB6"/>
          <p:cNvSpPr txBox="1"/>
          <p:nvPr/>
        </p:nvSpPr>
        <p:spPr>
          <a:xfrm>
            <a:off x="9914011" y="4158543"/>
            <a:ext cx="1440160" cy="3248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400" dirty="0">
                <a:solidFill>
                  <a:schemeClr val="accent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内容打在这里</a:t>
            </a:r>
            <a:endParaRPr lang="zh-CN" altLang="en-US" sz="1100" dirty="0">
              <a:solidFill>
                <a:schemeClr val="accent2">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标题 4" descr="e7d195523061f1c01ef2b70529884c179423570dbaad84926380ABC1F97BAEF0C8FC051856578EAB7874501A1FFE158C4981707381814BCC4D9A8E3554438DEE4FBCF5A5B4D2A8B0989AB57E8BAC65EBA34ED8FB1A48FECA209F1CD901CA50D5C674233388B2186CB1C76E0CF043A4D1F0ADE652ACA1A10377C0A19D2F1376C7028A18C9BF2F8DB6"/>
          <p:cNvSpPr txBox="1"/>
          <p:nvPr/>
        </p:nvSpPr>
        <p:spPr>
          <a:xfrm>
            <a:off x="841003" y="3831354"/>
            <a:ext cx="1368152" cy="4688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b="1" dirty="0" smtClean="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2021</a:t>
            </a:r>
            <a:endParaRPr lang="zh-CN" altLang="en-US" sz="16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标题 4" descr="e7d195523061f1c01ef2b70529884c179423570dbaad84926380ABC1F97BAEF0C8FC051856578EAB7874501A1FFE158C4981707381814BCC4D9A8E3554438DEE4FBCF5A5B4D2A8B0989AB57E8BAC65EBA34ED8FB1A48FECA209F1CD901CA50D5C674233388B2186CB1C76E0CF043A4D1F0ADE652ACA1A10377C0A19D2F1376C7028A18C9BF2F8DB6"/>
          <p:cNvSpPr txBox="1"/>
          <p:nvPr/>
        </p:nvSpPr>
        <p:spPr>
          <a:xfrm>
            <a:off x="2317167" y="3831354"/>
            <a:ext cx="1476164" cy="4688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dirty="0" smtClean="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2022</a:t>
            </a:r>
            <a:endParaRPr lang="zh-CN" altLang="en-US" sz="1100"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标题 4" descr="e7d195523061f1c01ef2b70529884c179423570dbaad84926380ABC1F97BAEF0C8FC051856578EAB7874501A1FFE158C4981707381814BCC4D9A8E3554438DEE4FBCF5A5B4D2A8B0989AB57E8BAC65EBA34ED8FB1A48FECA209F1CD901CA50D5C674233388B2186CB1C76E0CF043A4D1F0ADE652ACA1A10377C0A19D2F1376C7028A18C9BF2F8DB6"/>
          <p:cNvSpPr txBox="1"/>
          <p:nvPr/>
        </p:nvSpPr>
        <p:spPr>
          <a:xfrm>
            <a:off x="3937347" y="3831354"/>
            <a:ext cx="1296144" cy="4688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b="1" dirty="0" smtClean="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2023</a:t>
            </a:r>
            <a:endParaRPr lang="zh-CN" altLang="en-US" sz="16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标题 4" descr="e7d195523061f1c01ef2b70529884c179423570dbaad84926380ABC1F97BAEF0C8FC051856578EAB7874501A1FFE158C4981707381814BCC4D9A8E3554438DEE4FBCF5A5B4D2A8B0989AB57E8BAC65EBA34ED8FB1A48FECA209F1CD901CA50D5C674233388B2186CB1C76E0CF043A4D1F0ADE652ACA1A10377C0A19D2F1376C7028A18C9BF2F8DB6"/>
          <p:cNvSpPr txBox="1"/>
          <p:nvPr/>
        </p:nvSpPr>
        <p:spPr>
          <a:xfrm>
            <a:off x="5376737" y="3831354"/>
            <a:ext cx="1368922" cy="4688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dirty="0" smtClean="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2024</a:t>
            </a:r>
            <a:endParaRPr lang="zh-CN" altLang="en-US" sz="1100"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标题 4" descr="e7d195523061f1c01ef2b70529884c179423570dbaad84926380ABC1F97BAEF0C8FC051856578EAB7874501A1FFE158C4981707381814BCC4D9A8E3554438DEE4FBCF5A5B4D2A8B0989AB57E8BAC65EBA34ED8FB1A48FECA209F1CD901CA50D5C674233388B2186CB1C76E0CF043A4D1F0ADE652ACA1A10377C0A19D2F1376C7028A18C9BF2F8DB6"/>
          <p:cNvSpPr txBox="1"/>
          <p:nvPr/>
        </p:nvSpPr>
        <p:spPr>
          <a:xfrm>
            <a:off x="6745659" y="3831354"/>
            <a:ext cx="1728192" cy="468860"/>
          </a:xfrm>
          <a:prstGeom prst="rect">
            <a:avLst/>
          </a:prstGeom>
        </p:spPr>
        <p:txBody>
          <a:bodyPr vert="horz" lIns="91440" tIns="45720" rIns="91440" bIns="45720" rtlCol="0" anchor="ctr">
            <a:noAutofit/>
          </a:bodyPr>
          <a:lstStyle>
            <a:defPPr>
              <a:defRPr lang="zh-CN"/>
            </a:defPPr>
            <a:lvl1pPr algn="ctr">
              <a:spcBef>
                <a:spcPct val="0"/>
              </a:spcBef>
              <a:buNone/>
              <a:defRPr sz="1400">
                <a:solidFill>
                  <a:schemeClr val="tx1">
                    <a:lumMod val="75000"/>
                    <a:lumOff val="25000"/>
                  </a:schemeClr>
                </a:solidFill>
                <a:latin typeface="微软雅黑" panose="020B0503020204020204" pitchFamily="34" charset="-122"/>
                <a:ea typeface="+mj-ea"/>
                <a:cs typeface="+mj-cs"/>
              </a:defRPr>
            </a:lvl1pPr>
          </a:lstStyle>
          <a:p>
            <a:r>
              <a:rPr lang="en-US" altLang="zh-CN" sz="2000" b="1" dirty="0" smtClean="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2025</a:t>
            </a:r>
            <a:endParaRPr lang="zh-CN" altLang="en-US" sz="20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标题 4" descr="e7d195523061f1c01ef2b70529884c179423570dbaad84926380ABC1F97BAEF0C8FC051856578EAB7874501A1FFE158C4981707381814BCC4D9A8E3554438DEE4FBCF5A5B4D2A8B0989AB57E8BAC65EBA34ED8FB1A48FECA209F1CD901CA50D5C674233388B2186CB1C76E0CF043A4D1F0ADE652ACA1A10377C0A19D2F1376C7028A18C9BF2F8DB6"/>
          <p:cNvSpPr txBox="1"/>
          <p:nvPr/>
        </p:nvSpPr>
        <p:spPr>
          <a:xfrm>
            <a:off x="8329835" y="3831354"/>
            <a:ext cx="1512168" cy="4688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dirty="0" smtClean="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2026</a:t>
            </a:r>
            <a:endParaRPr lang="zh-CN" altLang="en-US" sz="1100"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标题 4" descr="e7d195523061f1c01ef2b70529884c179423570dbaad84926380ABC1F97BAEF0C8FC051856578EAB7874501A1FFE158C4981707381814BCC4D9A8E3554438DEE4FBCF5A5B4D2A8B0989AB57E8BAC65EBA34ED8FB1A48FECA209F1CD901CA50D5C674233388B2186CB1C76E0CF043A4D1F0ADE652ACA1A10377C0A19D2F1376C7028A18C9BF2F8DB6"/>
          <p:cNvSpPr txBox="1"/>
          <p:nvPr/>
        </p:nvSpPr>
        <p:spPr>
          <a:xfrm>
            <a:off x="9914011" y="3903362"/>
            <a:ext cx="1440160" cy="3248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b="1" dirty="0" smtClean="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2027</a:t>
            </a:r>
            <a:endParaRPr lang="zh-CN" altLang="en-US" sz="16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AutoShape 28"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2639616" y="358323"/>
            <a:ext cx="6803581" cy="6771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spAutoFit/>
          </a:bodyPr>
          <a:lstStyle/>
          <a:p>
            <a:pPr algn="ctr" defTabSz="323850">
              <a:spcBef>
                <a:spcPts val="850"/>
              </a:spcBef>
              <a:defRPr/>
            </a:pPr>
            <a:r>
              <a:rPr lang="es-ES" sz="4400" b="1" dirty="0" smtClean="0">
                <a:blipFill>
                  <a:blip r:embed="rId1"/>
                  <a:stretch>
                    <a:fillRect/>
                  </a:stretch>
                </a:blipFill>
                <a:latin typeface="微软雅黑" panose="020B0503020204020204" pitchFamily="34" charset="-122"/>
                <a:ea typeface="微软雅黑" panose="020B0503020204020204" pitchFamily="34" charset="-122"/>
                <a:cs typeface="Lato" panose="020F0502020204030203" charset="0"/>
                <a:sym typeface="微软雅黑" panose="020B0503020204020204" pitchFamily="34" charset="-122"/>
              </a:rPr>
              <a:t>ADD YOUR TITLE HERE</a:t>
            </a:r>
            <a:endParaRPr lang="es-ES" sz="5400" b="1" dirty="0">
              <a:blipFill>
                <a:blip r:embed="rId1"/>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14:presetBounceEnd="60000">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14:bounceEnd="60000">
                                          <p:cBhvr additive="base">
                                            <p:cTn id="7" dur="500" fill="hold"/>
                                            <p:tgtEl>
                                              <p:spTgt spid="43"/>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4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0-#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0-#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0-#ppt_w/2"/>
                                              </p:val>
                                            </p:tav>
                                            <p:tav tm="100000">
                                              <p:val>
                                                <p:strVal val="#ppt_x"/>
                                              </p:val>
                                            </p:tav>
                                          </p:tavLst>
                                        </p:anim>
                                        <p:anim calcmode="lin" valueType="num">
                                          <p:cBhvr additive="base">
                                            <p:cTn id="33" dur="500" fill="hold"/>
                                            <p:tgtEl>
                                              <p:spTgt spid="15"/>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0-#ppt_w/2"/>
                                              </p:val>
                                            </p:tav>
                                            <p:tav tm="100000">
                                              <p:val>
                                                <p:strVal val="#ppt_x"/>
                                              </p:val>
                                            </p:tav>
                                          </p:tavLst>
                                        </p:anim>
                                        <p:anim calcmode="lin" valueType="num">
                                          <p:cBhvr additive="base">
                                            <p:cTn id="37" dur="500" fill="hold"/>
                                            <p:tgtEl>
                                              <p:spTgt spid="18"/>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0-#ppt_w/2"/>
                                              </p:val>
                                            </p:tav>
                                            <p:tav tm="100000">
                                              <p:val>
                                                <p:strVal val="#ppt_x"/>
                                              </p:val>
                                            </p:tav>
                                          </p:tavLst>
                                        </p:anim>
                                        <p:anim calcmode="lin" valueType="num">
                                          <p:cBhvr additive="base">
                                            <p:cTn id="41" dur="500" fill="hold"/>
                                            <p:tgtEl>
                                              <p:spTgt spid="21"/>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additive="base">
                                            <p:cTn id="44" dur="500" fill="hold"/>
                                            <p:tgtEl>
                                              <p:spTgt spid="29"/>
                                            </p:tgtEl>
                                            <p:attrNameLst>
                                              <p:attrName>ppt_x</p:attrName>
                                            </p:attrNameLst>
                                          </p:cBhvr>
                                          <p:tavLst>
                                            <p:tav tm="0">
                                              <p:val>
                                                <p:strVal val="0-#ppt_w/2"/>
                                              </p:val>
                                            </p:tav>
                                            <p:tav tm="100000">
                                              <p:val>
                                                <p:strVal val="#ppt_x"/>
                                              </p:val>
                                            </p:tav>
                                          </p:tavLst>
                                        </p:anim>
                                        <p:anim calcmode="lin" valueType="num">
                                          <p:cBhvr additive="base">
                                            <p:cTn id="45" dur="500" fill="hold"/>
                                            <p:tgtEl>
                                              <p:spTgt spid="29"/>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additive="base">
                                            <p:cTn id="48" dur="500" fill="hold"/>
                                            <p:tgtEl>
                                              <p:spTgt spid="30"/>
                                            </p:tgtEl>
                                            <p:attrNameLst>
                                              <p:attrName>ppt_x</p:attrName>
                                            </p:attrNameLst>
                                          </p:cBhvr>
                                          <p:tavLst>
                                            <p:tav tm="0">
                                              <p:val>
                                                <p:strVal val="0-#ppt_w/2"/>
                                              </p:val>
                                            </p:tav>
                                            <p:tav tm="100000">
                                              <p:val>
                                                <p:strVal val="#ppt_x"/>
                                              </p:val>
                                            </p:tav>
                                          </p:tavLst>
                                        </p:anim>
                                        <p:anim calcmode="lin" valueType="num">
                                          <p:cBhvr additive="base">
                                            <p:cTn id="49" dur="500" fill="hold"/>
                                            <p:tgtEl>
                                              <p:spTgt spid="30"/>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additive="base">
                                            <p:cTn id="52" dur="500" fill="hold"/>
                                            <p:tgtEl>
                                              <p:spTgt spid="31"/>
                                            </p:tgtEl>
                                            <p:attrNameLst>
                                              <p:attrName>ppt_x</p:attrName>
                                            </p:attrNameLst>
                                          </p:cBhvr>
                                          <p:tavLst>
                                            <p:tav tm="0">
                                              <p:val>
                                                <p:strVal val="0-#ppt_w/2"/>
                                              </p:val>
                                            </p:tav>
                                            <p:tav tm="100000">
                                              <p:val>
                                                <p:strVal val="#ppt_x"/>
                                              </p:val>
                                            </p:tav>
                                          </p:tavLst>
                                        </p:anim>
                                        <p:anim calcmode="lin" valueType="num">
                                          <p:cBhvr additive="base">
                                            <p:cTn id="53" dur="500" fill="hold"/>
                                            <p:tgtEl>
                                              <p:spTgt spid="31"/>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additive="base">
                                            <p:cTn id="56" dur="500" fill="hold"/>
                                            <p:tgtEl>
                                              <p:spTgt spid="32"/>
                                            </p:tgtEl>
                                            <p:attrNameLst>
                                              <p:attrName>ppt_x</p:attrName>
                                            </p:attrNameLst>
                                          </p:cBhvr>
                                          <p:tavLst>
                                            <p:tav tm="0">
                                              <p:val>
                                                <p:strVal val="0-#ppt_w/2"/>
                                              </p:val>
                                            </p:tav>
                                            <p:tav tm="100000">
                                              <p:val>
                                                <p:strVal val="#ppt_x"/>
                                              </p:val>
                                            </p:tav>
                                          </p:tavLst>
                                        </p:anim>
                                        <p:anim calcmode="lin" valueType="num">
                                          <p:cBhvr additive="base">
                                            <p:cTn id="57" dur="500" fill="hold"/>
                                            <p:tgtEl>
                                              <p:spTgt spid="32"/>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 calcmode="lin" valueType="num">
                                          <p:cBhvr additive="base">
                                            <p:cTn id="60" dur="500" fill="hold"/>
                                            <p:tgtEl>
                                              <p:spTgt spid="33"/>
                                            </p:tgtEl>
                                            <p:attrNameLst>
                                              <p:attrName>ppt_x</p:attrName>
                                            </p:attrNameLst>
                                          </p:cBhvr>
                                          <p:tavLst>
                                            <p:tav tm="0">
                                              <p:val>
                                                <p:strVal val="0-#ppt_w/2"/>
                                              </p:val>
                                            </p:tav>
                                            <p:tav tm="100000">
                                              <p:val>
                                                <p:strVal val="#ppt_x"/>
                                              </p:val>
                                            </p:tav>
                                          </p:tavLst>
                                        </p:anim>
                                        <p:anim calcmode="lin" valueType="num">
                                          <p:cBhvr additive="base">
                                            <p:cTn id="61" dur="500" fill="hold"/>
                                            <p:tgtEl>
                                              <p:spTgt spid="33"/>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34"/>
                                            </p:tgtEl>
                                            <p:attrNameLst>
                                              <p:attrName>style.visibility</p:attrName>
                                            </p:attrNameLst>
                                          </p:cBhvr>
                                          <p:to>
                                            <p:strVal val="visible"/>
                                          </p:to>
                                        </p:set>
                                        <p:anim calcmode="lin" valueType="num">
                                          <p:cBhvr additive="base">
                                            <p:cTn id="64" dur="500" fill="hold"/>
                                            <p:tgtEl>
                                              <p:spTgt spid="34"/>
                                            </p:tgtEl>
                                            <p:attrNameLst>
                                              <p:attrName>ppt_x</p:attrName>
                                            </p:attrNameLst>
                                          </p:cBhvr>
                                          <p:tavLst>
                                            <p:tav tm="0">
                                              <p:val>
                                                <p:strVal val="0-#ppt_w/2"/>
                                              </p:val>
                                            </p:tav>
                                            <p:tav tm="100000">
                                              <p:val>
                                                <p:strVal val="#ppt_x"/>
                                              </p:val>
                                            </p:tav>
                                          </p:tavLst>
                                        </p:anim>
                                        <p:anim calcmode="lin" valueType="num">
                                          <p:cBhvr additive="base">
                                            <p:cTn id="65" dur="500" fill="hold"/>
                                            <p:tgtEl>
                                              <p:spTgt spid="34"/>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35"/>
                                            </p:tgtEl>
                                            <p:attrNameLst>
                                              <p:attrName>style.visibility</p:attrName>
                                            </p:attrNameLst>
                                          </p:cBhvr>
                                          <p:to>
                                            <p:strVal val="visible"/>
                                          </p:to>
                                        </p:set>
                                        <p:anim calcmode="lin" valueType="num">
                                          <p:cBhvr additive="base">
                                            <p:cTn id="68" dur="500" fill="hold"/>
                                            <p:tgtEl>
                                              <p:spTgt spid="35"/>
                                            </p:tgtEl>
                                            <p:attrNameLst>
                                              <p:attrName>ppt_x</p:attrName>
                                            </p:attrNameLst>
                                          </p:cBhvr>
                                          <p:tavLst>
                                            <p:tav tm="0">
                                              <p:val>
                                                <p:strVal val="0-#ppt_w/2"/>
                                              </p:val>
                                            </p:tav>
                                            <p:tav tm="100000">
                                              <p:val>
                                                <p:strVal val="#ppt_x"/>
                                              </p:val>
                                            </p:tav>
                                          </p:tavLst>
                                        </p:anim>
                                        <p:anim calcmode="lin" valueType="num">
                                          <p:cBhvr additive="base">
                                            <p:cTn id="69" dur="500" fill="hold"/>
                                            <p:tgtEl>
                                              <p:spTgt spid="35"/>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cBhvr additive="base">
                                            <p:cTn id="72" dur="500" fill="hold"/>
                                            <p:tgtEl>
                                              <p:spTgt spid="36"/>
                                            </p:tgtEl>
                                            <p:attrNameLst>
                                              <p:attrName>ppt_x</p:attrName>
                                            </p:attrNameLst>
                                          </p:cBhvr>
                                          <p:tavLst>
                                            <p:tav tm="0">
                                              <p:val>
                                                <p:strVal val="0-#ppt_w/2"/>
                                              </p:val>
                                            </p:tav>
                                            <p:tav tm="100000">
                                              <p:val>
                                                <p:strVal val="#ppt_x"/>
                                              </p:val>
                                            </p:tav>
                                          </p:tavLst>
                                        </p:anim>
                                        <p:anim calcmode="lin" valueType="num">
                                          <p:cBhvr additive="base">
                                            <p:cTn id="73" dur="500" fill="hold"/>
                                            <p:tgtEl>
                                              <p:spTgt spid="36"/>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anim calcmode="lin" valueType="num">
                                          <p:cBhvr additive="base">
                                            <p:cTn id="76" dur="500" fill="hold"/>
                                            <p:tgtEl>
                                              <p:spTgt spid="37"/>
                                            </p:tgtEl>
                                            <p:attrNameLst>
                                              <p:attrName>ppt_x</p:attrName>
                                            </p:attrNameLst>
                                          </p:cBhvr>
                                          <p:tavLst>
                                            <p:tav tm="0">
                                              <p:val>
                                                <p:strVal val="0-#ppt_w/2"/>
                                              </p:val>
                                            </p:tav>
                                            <p:tav tm="100000">
                                              <p:val>
                                                <p:strVal val="#ppt_x"/>
                                              </p:val>
                                            </p:tav>
                                          </p:tavLst>
                                        </p:anim>
                                        <p:anim calcmode="lin" valueType="num">
                                          <p:cBhvr additive="base">
                                            <p:cTn id="77" dur="500" fill="hold"/>
                                            <p:tgtEl>
                                              <p:spTgt spid="37"/>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stCondLst>
                                        <p:cond delay="0"/>
                                      </p:stCondLst>
                                      <p:childTnLst>
                                        <p:set>
                                          <p:cBhvr>
                                            <p:cTn id="79" dur="1" fill="hold">
                                              <p:stCondLst>
                                                <p:cond delay="0"/>
                                              </p:stCondLst>
                                            </p:cTn>
                                            <p:tgtEl>
                                              <p:spTgt spid="38"/>
                                            </p:tgtEl>
                                            <p:attrNameLst>
                                              <p:attrName>style.visibility</p:attrName>
                                            </p:attrNameLst>
                                          </p:cBhvr>
                                          <p:to>
                                            <p:strVal val="visible"/>
                                          </p:to>
                                        </p:set>
                                        <p:anim calcmode="lin" valueType="num">
                                          <p:cBhvr additive="base">
                                            <p:cTn id="80" dur="500" fill="hold"/>
                                            <p:tgtEl>
                                              <p:spTgt spid="38"/>
                                            </p:tgtEl>
                                            <p:attrNameLst>
                                              <p:attrName>ppt_x</p:attrName>
                                            </p:attrNameLst>
                                          </p:cBhvr>
                                          <p:tavLst>
                                            <p:tav tm="0">
                                              <p:val>
                                                <p:strVal val="0-#ppt_w/2"/>
                                              </p:val>
                                            </p:tav>
                                            <p:tav tm="100000">
                                              <p:val>
                                                <p:strVal val="#ppt_x"/>
                                              </p:val>
                                            </p:tav>
                                          </p:tavLst>
                                        </p:anim>
                                        <p:anim calcmode="lin" valueType="num">
                                          <p:cBhvr additive="base">
                                            <p:cTn id="81" dur="500" fill="hold"/>
                                            <p:tgtEl>
                                              <p:spTgt spid="38"/>
                                            </p:tgtEl>
                                            <p:attrNameLst>
                                              <p:attrName>ppt_y</p:attrName>
                                            </p:attrNameLst>
                                          </p:cBhvr>
                                          <p:tavLst>
                                            <p:tav tm="0">
                                              <p:val>
                                                <p:strVal val="#ppt_y"/>
                                              </p:val>
                                            </p:tav>
                                            <p:tav tm="100000">
                                              <p:val>
                                                <p:strVal val="#ppt_y"/>
                                              </p:val>
                                            </p:tav>
                                          </p:tavLst>
                                        </p:anim>
                                      </p:childTnLst>
                                    </p:cTn>
                                  </p:par>
                                  <p:par>
                                    <p:cTn id="82" presetID="2" presetClass="entr" presetSubtype="8" fill="hold" grpId="0" nodeType="withEffect">
                                      <p:stCondLst>
                                        <p:cond delay="0"/>
                                      </p:stCondLst>
                                      <p:childTnLst>
                                        <p:set>
                                          <p:cBhvr>
                                            <p:cTn id="83" dur="1" fill="hold">
                                              <p:stCondLst>
                                                <p:cond delay="0"/>
                                              </p:stCondLst>
                                            </p:cTn>
                                            <p:tgtEl>
                                              <p:spTgt spid="39"/>
                                            </p:tgtEl>
                                            <p:attrNameLst>
                                              <p:attrName>style.visibility</p:attrName>
                                            </p:attrNameLst>
                                          </p:cBhvr>
                                          <p:to>
                                            <p:strVal val="visible"/>
                                          </p:to>
                                        </p:set>
                                        <p:anim calcmode="lin" valueType="num">
                                          <p:cBhvr additive="base">
                                            <p:cTn id="84" dur="500" fill="hold"/>
                                            <p:tgtEl>
                                              <p:spTgt spid="39"/>
                                            </p:tgtEl>
                                            <p:attrNameLst>
                                              <p:attrName>ppt_x</p:attrName>
                                            </p:attrNameLst>
                                          </p:cBhvr>
                                          <p:tavLst>
                                            <p:tav tm="0">
                                              <p:val>
                                                <p:strVal val="0-#ppt_w/2"/>
                                              </p:val>
                                            </p:tav>
                                            <p:tav tm="100000">
                                              <p:val>
                                                <p:strVal val="#ppt_x"/>
                                              </p:val>
                                            </p:tav>
                                          </p:tavLst>
                                        </p:anim>
                                        <p:anim calcmode="lin" valueType="num">
                                          <p:cBhvr additive="base">
                                            <p:cTn id="85" dur="500" fill="hold"/>
                                            <p:tgtEl>
                                              <p:spTgt spid="39"/>
                                            </p:tgtEl>
                                            <p:attrNameLst>
                                              <p:attrName>ppt_y</p:attrName>
                                            </p:attrNameLst>
                                          </p:cBhvr>
                                          <p:tavLst>
                                            <p:tav tm="0">
                                              <p:val>
                                                <p:strVal val="#ppt_y"/>
                                              </p:val>
                                            </p:tav>
                                            <p:tav tm="100000">
                                              <p:val>
                                                <p:strVal val="#ppt_y"/>
                                              </p:val>
                                            </p:tav>
                                          </p:tavLst>
                                        </p:anim>
                                      </p:childTnLst>
                                    </p:cTn>
                                  </p:par>
                                  <p:par>
                                    <p:cTn id="86" presetID="2" presetClass="entr" presetSubtype="8" fill="hold" grpId="0" nodeType="withEffect">
                                      <p:stCondLst>
                                        <p:cond delay="0"/>
                                      </p:stCondLst>
                                      <p:childTnLst>
                                        <p:set>
                                          <p:cBhvr>
                                            <p:cTn id="87" dur="1" fill="hold">
                                              <p:stCondLst>
                                                <p:cond delay="0"/>
                                              </p:stCondLst>
                                            </p:cTn>
                                            <p:tgtEl>
                                              <p:spTgt spid="40"/>
                                            </p:tgtEl>
                                            <p:attrNameLst>
                                              <p:attrName>style.visibility</p:attrName>
                                            </p:attrNameLst>
                                          </p:cBhvr>
                                          <p:to>
                                            <p:strVal val="visible"/>
                                          </p:to>
                                        </p:set>
                                        <p:anim calcmode="lin" valueType="num">
                                          <p:cBhvr additive="base">
                                            <p:cTn id="88" dur="500" fill="hold"/>
                                            <p:tgtEl>
                                              <p:spTgt spid="40"/>
                                            </p:tgtEl>
                                            <p:attrNameLst>
                                              <p:attrName>ppt_x</p:attrName>
                                            </p:attrNameLst>
                                          </p:cBhvr>
                                          <p:tavLst>
                                            <p:tav tm="0">
                                              <p:val>
                                                <p:strVal val="0-#ppt_w/2"/>
                                              </p:val>
                                            </p:tav>
                                            <p:tav tm="100000">
                                              <p:val>
                                                <p:strVal val="#ppt_x"/>
                                              </p:val>
                                            </p:tav>
                                          </p:tavLst>
                                        </p:anim>
                                        <p:anim calcmode="lin" valueType="num">
                                          <p:cBhvr additive="base">
                                            <p:cTn id="89" dur="500" fill="hold"/>
                                            <p:tgtEl>
                                              <p:spTgt spid="40"/>
                                            </p:tgtEl>
                                            <p:attrNameLst>
                                              <p:attrName>ppt_y</p:attrName>
                                            </p:attrNameLst>
                                          </p:cBhvr>
                                          <p:tavLst>
                                            <p:tav tm="0">
                                              <p:val>
                                                <p:strVal val="#ppt_y"/>
                                              </p:val>
                                            </p:tav>
                                            <p:tav tm="100000">
                                              <p:val>
                                                <p:strVal val="#ppt_y"/>
                                              </p:val>
                                            </p:tav>
                                          </p:tavLst>
                                        </p:anim>
                                      </p:childTnLst>
                                    </p:cTn>
                                  </p:par>
                                  <p:par>
                                    <p:cTn id="90" presetID="2" presetClass="entr" presetSubtype="8" fill="hold" grpId="0" nodeType="withEffect">
                                      <p:stCondLst>
                                        <p:cond delay="0"/>
                                      </p:stCondLst>
                                      <p:childTnLst>
                                        <p:set>
                                          <p:cBhvr>
                                            <p:cTn id="91" dur="1" fill="hold">
                                              <p:stCondLst>
                                                <p:cond delay="0"/>
                                              </p:stCondLst>
                                            </p:cTn>
                                            <p:tgtEl>
                                              <p:spTgt spid="41"/>
                                            </p:tgtEl>
                                            <p:attrNameLst>
                                              <p:attrName>style.visibility</p:attrName>
                                            </p:attrNameLst>
                                          </p:cBhvr>
                                          <p:to>
                                            <p:strVal val="visible"/>
                                          </p:to>
                                        </p:set>
                                        <p:anim calcmode="lin" valueType="num">
                                          <p:cBhvr additive="base">
                                            <p:cTn id="92" dur="500" fill="hold"/>
                                            <p:tgtEl>
                                              <p:spTgt spid="41"/>
                                            </p:tgtEl>
                                            <p:attrNameLst>
                                              <p:attrName>ppt_x</p:attrName>
                                            </p:attrNameLst>
                                          </p:cBhvr>
                                          <p:tavLst>
                                            <p:tav tm="0">
                                              <p:val>
                                                <p:strVal val="0-#ppt_w/2"/>
                                              </p:val>
                                            </p:tav>
                                            <p:tav tm="100000">
                                              <p:val>
                                                <p:strVal val="#ppt_x"/>
                                              </p:val>
                                            </p:tav>
                                          </p:tavLst>
                                        </p:anim>
                                        <p:anim calcmode="lin" valueType="num">
                                          <p:cBhvr additive="base">
                                            <p:cTn id="93" dur="500" fill="hold"/>
                                            <p:tgtEl>
                                              <p:spTgt spid="41"/>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0"/>
                                      </p:stCondLst>
                                      <p:childTnLst>
                                        <p:set>
                                          <p:cBhvr>
                                            <p:cTn id="95" dur="1" fill="hold">
                                              <p:stCondLst>
                                                <p:cond delay="0"/>
                                              </p:stCondLst>
                                            </p:cTn>
                                            <p:tgtEl>
                                              <p:spTgt spid="42"/>
                                            </p:tgtEl>
                                            <p:attrNameLst>
                                              <p:attrName>style.visibility</p:attrName>
                                            </p:attrNameLst>
                                          </p:cBhvr>
                                          <p:to>
                                            <p:strVal val="visible"/>
                                          </p:to>
                                        </p:set>
                                        <p:anim calcmode="lin" valueType="num">
                                          <p:cBhvr additive="base">
                                            <p:cTn id="96" dur="500" fill="hold"/>
                                            <p:tgtEl>
                                              <p:spTgt spid="42"/>
                                            </p:tgtEl>
                                            <p:attrNameLst>
                                              <p:attrName>ppt_x</p:attrName>
                                            </p:attrNameLst>
                                          </p:cBhvr>
                                          <p:tavLst>
                                            <p:tav tm="0">
                                              <p:val>
                                                <p:strVal val="0-#ppt_w/2"/>
                                              </p:val>
                                            </p:tav>
                                            <p:tav tm="100000">
                                              <p:val>
                                                <p:strVal val="#ppt_x"/>
                                              </p:val>
                                            </p:tav>
                                          </p:tavLst>
                                        </p:anim>
                                        <p:anim calcmode="lin" valueType="num">
                                          <p:cBhvr additive="base">
                                            <p:cTn id="97" dur="500" fill="hold"/>
                                            <p:tgtEl>
                                              <p:spTgt spid="42"/>
                                            </p:tgtEl>
                                            <p:attrNameLst>
                                              <p:attrName>ppt_y</p:attrName>
                                            </p:attrNameLst>
                                          </p:cBhvr>
                                          <p:tavLst>
                                            <p:tav tm="0">
                                              <p:val>
                                                <p:strVal val="#ppt_y"/>
                                              </p:val>
                                            </p:tav>
                                            <p:tav tm="100000">
                                              <p:val>
                                                <p:strVal val="#ppt_y"/>
                                              </p:val>
                                            </p:tav>
                                          </p:tavLst>
                                        </p:anim>
                                      </p:childTnLst>
                                    </p:cTn>
                                  </p:par>
                                </p:childTnLst>
                              </p:cTn>
                            </p:par>
                            <p:par>
                              <p:cTn id="98" fill="hold">
                                <p:stCondLst>
                                  <p:cond delay="1000"/>
                                </p:stCondLst>
                                <p:childTnLst>
                                  <p:par>
                                    <p:cTn id="99" presetID="47" presetClass="entr" presetSubtype="0" fill="hold" nodeType="afterEffect">
                                      <p:stCondLst>
                                        <p:cond delay="0"/>
                                      </p:stCondLst>
                                      <p:childTnLst>
                                        <p:set>
                                          <p:cBhvr>
                                            <p:cTn id="100" dur="1" fill="hold">
                                              <p:stCondLst>
                                                <p:cond delay="0"/>
                                              </p:stCondLst>
                                            </p:cTn>
                                            <p:tgtEl>
                                              <p:spTgt spid="44"/>
                                            </p:tgtEl>
                                            <p:attrNameLst>
                                              <p:attrName>style.visibility</p:attrName>
                                            </p:attrNameLst>
                                          </p:cBhvr>
                                          <p:to>
                                            <p:strVal val="visible"/>
                                          </p:to>
                                        </p:set>
                                        <p:animEffect transition="in" filter="fade">
                                          <p:cBhvr>
                                            <p:cTn id="101" dur="1000"/>
                                            <p:tgtEl>
                                              <p:spTgt spid="44"/>
                                            </p:tgtEl>
                                          </p:cBhvr>
                                        </p:animEffect>
                                        <p:anim calcmode="lin" valueType="num">
                                          <p:cBhvr>
                                            <p:cTn id="102" dur="1000" fill="hold"/>
                                            <p:tgtEl>
                                              <p:spTgt spid="44"/>
                                            </p:tgtEl>
                                            <p:attrNameLst>
                                              <p:attrName>ppt_x</p:attrName>
                                            </p:attrNameLst>
                                          </p:cBhvr>
                                          <p:tavLst>
                                            <p:tav tm="0">
                                              <p:val>
                                                <p:strVal val="#ppt_x"/>
                                              </p:val>
                                            </p:tav>
                                            <p:tav tm="100000">
                                              <p:val>
                                                <p:strVal val="#ppt_x"/>
                                              </p:val>
                                            </p:tav>
                                          </p:tavLst>
                                        </p:anim>
                                        <p:anim calcmode="lin" valueType="num">
                                          <p:cBhvr>
                                            <p:cTn id="103"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1+#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0-#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0-#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0-#ppt_w/2"/>
                                              </p:val>
                                            </p:tav>
                                            <p:tav tm="100000">
                                              <p:val>
                                                <p:strVal val="#ppt_x"/>
                                              </p:val>
                                            </p:tav>
                                          </p:tavLst>
                                        </p:anim>
                                        <p:anim calcmode="lin" valueType="num">
                                          <p:cBhvr additive="base">
                                            <p:cTn id="33" dur="500" fill="hold"/>
                                            <p:tgtEl>
                                              <p:spTgt spid="15"/>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0-#ppt_w/2"/>
                                              </p:val>
                                            </p:tav>
                                            <p:tav tm="100000">
                                              <p:val>
                                                <p:strVal val="#ppt_x"/>
                                              </p:val>
                                            </p:tav>
                                          </p:tavLst>
                                        </p:anim>
                                        <p:anim calcmode="lin" valueType="num">
                                          <p:cBhvr additive="base">
                                            <p:cTn id="37" dur="500" fill="hold"/>
                                            <p:tgtEl>
                                              <p:spTgt spid="18"/>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0-#ppt_w/2"/>
                                              </p:val>
                                            </p:tav>
                                            <p:tav tm="100000">
                                              <p:val>
                                                <p:strVal val="#ppt_x"/>
                                              </p:val>
                                            </p:tav>
                                          </p:tavLst>
                                        </p:anim>
                                        <p:anim calcmode="lin" valueType="num">
                                          <p:cBhvr additive="base">
                                            <p:cTn id="41" dur="500" fill="hold"/>
                                            <p:tgtEl>
                                              <p:spTgt spid="21"/>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additive="base">
                                            <p:cTn id="44" dur="500" fill="hold"/>
                                            <p:tgtEl>
                                              <p:spTgt spid="29"/>
                                            </p:tgtEl>
                                            <p:attrNameLst>
                                              <p:attrName>ppt_x</p:attrName>
                                            </p:attrNameLst>
                                          </p:cBhvr>
                                          <p:tavLst>
                                            <p:tav tm="0">
                                              <p:val>
                                                <p:strVal val="0-#ppt_w/2"/>
                                              </p:val>
                                            </p:tav>
                                            <p:tav tm="100000">
                                              <p:val>
                                                <p:strVal val="#ppt_x"/>
                                              </p:val>
                                            </p:tav>
                                          </p:tavLst>
                                        </p:anim>
                                        <p:anim calcmode="lin" valueType="num">
                                          <p:cBhvr additive="base">
                                            <p:cTn id="45" dur="500" fill="hold"/>
                                            <p:tgtEl>
                                              <p:spTgt spid="29"/>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additive="base">
                                            <p:cTn id="48" dur="500" fill="hold"/>
                                            <p:tgtEl>
                                              <p:spTgt spid="30"/>
                                            </p:tgtEl>
                                            <p:attrNameLst>
                                              <p:attrName>ppt_x</p:attrName>
                                            </p:attrNameLst>
                                          </p:cBhvr>
                                          <p:tavLst>
                                            <p:tav tm="0">
                                              <p:val>
                                                <p:strVal val="0-#ppt_w/2"/>
                                              </p:val>
                                            </p:tav>
                                            <p:tav tm="100000">
                                              <p:val>
                                                <p:strVal val="#ppt_x"/>
                                              </p:val>
                                            </p:tav>
                                          </p:tavLst>
                                        </p:anim>
                                        <p:anim calcmode="lin" valueType="num">
                                          <p:cBhvr additive="base">
                                            <p:cTn id="49" dur="500" fill="hold"/>
                                            <p:tgtEl>
                                              <p:spTgt spid="30"/>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additive="base">
                                            <p:cTn id="52" dur="500" fill="hold"/>
                                            <p:tgtEl>
                                              <p:spTgt spid="31"/>
                                            </p:tgtEl>
                                            <p:attrNameLst>
                                              <p:attrName>ppt_x</p:attrName>
                                            </p:attrNameLst>
                                          </p:cBhvr>
                                          <p:tavLst>
                                            <p:tav tm="0">
                                              <p:val>
                                                <p:strVal val="0-#ppt_w/2"/>
                                              </p:val>
                                            </p:tav>
                                            <p:tav tm="100000">
                                              <p:val>
                                                <p:strVal val="#ppt_x"/>
                                              </p:val>
                                            </p:tav>
                                          </p:tavLst>
                                        </p:anim>
                                        <p:anim calcmode="lin" valueType="num">
                                          <p:cBhvr additive="base">
                                            <p:cTn id="53" dur="500" fill="hold"/>
                                            <p:tgtEl>
                                              <p:spTgt spid="31"/>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additive="base">
                                            <p:cTn id="56" dur="500" fill="hold"/>
                                            <p:tgtEl>
                                              <p:spTgt spid="32"/>
                                            </p:tgtEl>
                                            <p:attrNameLst>
                                              <p:attrName>ppt_x</p:attrName>
                                            </p:attrNameLst>
                                          </p:cBhvr>
                                          <p:tavLst>
                                            <p:tav tm="0">
                                              <p:val>
                                                <p:strVal val="0-#ppt_w/2"/>
                                              </p:val>
                                            </p:tav>
                                            <p:tav tm="100000">
                                              <p:val>
                                                <p:strVal val="#ppt_x"/>
                                              </p:val>
                                            </p:tav>
                                          </p:tavLst>
                                        </p:anim>
                                        <p:anim calcmode="lin" valueType="num">
                                          <p:cBhvr additive="base">
                                            <p:cTn id="57" dur="500" fill="hold"/>
                                            <p:tgtEl>
                                              <p:spTgt spid="32"/>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 calcmode="lin" valueType="num">
                                          <p:cBhvr additive="base">
                                            <p:cTn id="60" dur="500" fill="hold"/>
                                            <p:tgtEl>
                                              <p:spTgt spid="33"/>
                                            </p:tgtEl>
                                            <p:attrNameLst>
                                              <p:attrName>ppt_x</p:attrName>
                                            </p:attrNameLst>
                                          </p:cBhvr>
                                          <p:tavLst>
                                            <p:tav tm="0">
                                              <p:val>
                                                <p:strVal val="0-#ppt_w/2"/>
                                              </p:val>
                                            </p:tav>
                                            <p:tav tm="100000">
                                              <p:val>
                                                <p:strVal val="#ppt_x"/>
                                              </p:val>
                                            </p:tav>
                                          </p:tavLst>
                                        </p:anim>
                                        <p:anim calcmode="lin" valueType="num">
                                          <p:cBhvr additive="base">
                                            <p:cTn id="61" dur="500" fill="hold"/>
                                            <p:tgtEl>
                                              <p:spTgt spid="33"/>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34"/>
                                            </p:tgtEl>
                                            <p:attrNameLst>
                                              <p:attrName>style.visibility</p:attrName>
                                            </p:attrNameLst>
                                          </p:cBhvr>
                                          <p:to>
                                            <p:strVal val="visible"/>
                                          </p:to>
                                        </p:set>
                                        <p:anim calcmode="lin" valueType="num">
                                          <p:cBhvr additive="base">
                                            <p:cTn id="64" dur="500" fill="hold"/>
                                            <p:tgtEl>
                                              <p:spTgt spid="34"/>
                                            </p:tgtEl>
                                            <p:attrNameLst>
                                              <p:attrName>ppt_x</p:attrName>
                                            </p:attrNameLst>
                                          </p:cBhvr>
                                          <p:tavLst>
                                            <p:tav tm="0">
                                              <p:val>
                                                <p:strVal val="0-#ppt_w/2"/>
                                              </p:val>
                                            </p:tav>
                                            <p:tav tm="100000">
                                              <p:val>
                                                <p:strVal val="#ppt_x"/>
                                              </p:val>
                                            </p:tav>
                                          </p:tavLst>
                                        </p:anim>
                                        <p:anim calcmode="lin" valueType="num">
                                          <p:cBhvr additive="base">
                                            <p:cTn id="65" dur="500" fill="hold"/>
                                            <p:tgtEl>
                                              <p:spTgt spid="34"/>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35"/>
                                            </p:tgtEl>
                                            <p:attrNameLst>
                                              <p:attrName>style.visibility</p:attrName>
                                            </p:attrNameLst>
                                          </p:cBhvr>
                                          <p:to>
                                            <p:strVal val="visible"/>
                                          </p:to>
                                        </p:set>
                                        <p:anim calcmode="lin" valueType="num">
                                          <p:cBhvr additive="base">
                                            <p:cTn id="68" dur="500" fill="hold"/>
                                            <p:tgtEl>
                                              <p:spTgt spid="35"/>
                                            </p:tgtEl>
                                            <p:attrNameLst>
                                              <p:attrName>ppt_x</p:attrName>
                                            </p:attrNameLst>
                                          </p:cBhvr>
                                          <p:tavLst>
                                            <p:tav tm="0">
                                              <p:val>
                                                <p:strVal val="0-#ppt_w/2"/>
                                              </p:val>
                                            </p:tav>
                                            <p:tav tm="100000">
                                              <p:val>
                                                <p:strVal val="#ppt_x"/>
                                              </p:val>
                                            </p:tav>
                                          </p:tavLst>
                                        </p:anim>
                                        <p:anim calcmode="lin" valueType="num">
                                          <p:cBhvr additive="base">
                                            <p:cTn id="69" dur="500" fill="hold"/>
                                            <p:tgtEl>
                                              <p:spTgt spid="35"/>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cBhvr additive="base">
                                            <p:cTn id="72" dur="500" fill="hold"/>
                                            <p:tgtEl>
                                              <p:spTgt spid="36"/>
                                            </p:tgtEl>
                                            <p:attrNameLst>
                                              <p:attrName>ppt_x</p:attrName>
                                            </p:attrNameLst>
                                          </p:cBhvr>
                                          <p:tavLst>
                                            <p:tav tm="0">
                                              <p:val>
                                                <p:strVal val="0-#ppt_w/2"/>
                                              </p:val>
                                            </p:tav>
                                            <p:tav tm="100000">
                                              <p:val>
                                                <p:strVal val="#ppt_x"/>
                                              </p:val>
                                            </p:tav>
                                          </p:tavLst>
                                        </p:anim>
                                        <p:anim calcmode="lin" valueType="num">
                                          <p:cBhvr additive="base">
                                            <p:cTn id="73" dur="500" fill="hold"/>
                                            <p:tgtEl>
                                              <p:spTgt spid="36"/>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anim calcmode="lin" valueType="num">
                                          <p:cBhvr additive="base">
                                            <p:cTn id="76" dur="500" fill="hold"/>
                                            <p:tgtEl>
                                              <p:spTgt spid="37"/>
                                            </p:tgtEl>
                                            <p:attrNameLst>
                                              <p:attrName>ppt_x</p:attrName>
                                            </p:attrNameLst>
                                          </p:cBhvr>
                                          <p:tavLst>
                                            <p:tav tm="0">
                                              <p:val>
                                                <p:strVal val="0-#ppt_w/2"/>
                                              </p:val>
                                            </p:tav>
                                            <p:tav tm="100000">
                                              <p:val>
                                                <p:strVal val="#ppt_x"/>
                                              </p:val>
                                            </p:tav>
                                          </p:tavLst>
                                        </p:anim>
                                        <p:anim calcmode="lin" valueType="num">
                                          <p:cBhvr additive="base">
                                            <p:cTn id="77" dur="500" fill="hold"/>
                                            <p:tgtEl>
                                              <p:spTgt spid="37"/>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stCondLst>
                                        <p:cond delay="0"/>
                                      </p:stCondLst>
                                      <p:childTnLst>
                                        <p:set>
                                          <p:cBhvr>
                                            <p:cTn id="79" dur="1" fill="hold">
                                              <p:stCondLst>
                                                <p:cond delay="0"/>
                                              </p:stCondLst>
                                            </p:cTn>
                                            <p:tgtEl>
                                              <p:spTgt spid="38"/>
                                            </p:tgtEl>
                                            <p:attrNameLst>
                                              <p:attrName>style.visibility</p:attrName>
                                            </p:attrNameLst>
                                          </p:cBhvr>
                                          <p:to>
                                            <p:strVal val="visible"/>
                                          </p:to>
                                        </p:set>
                                        <p:anim calcmode="lin" valueType="num">
                                          <p:cBhvr additive="base">
                                            <p:cTn id="80" dur="500" fill="hold"/>
                                            <p:tgtEl>
                                              <p:spTgt spid="38"/>
                                            </p:tgtEl>
                                            <p:attrNameLst>
                                              <p:attrName>ppt_x</p:attrName>
                                            </p:attrNameLst>
                                          </p:cBhvr>
                                          <p:tavLst>
                                            <p:tav tm="0">
                                              <p:val>
                                                <p:strVal val="0-#ppt_w/2"/>
                                              </p:val>
                                            </p:tav>
                                            <p:tav tm="100000">
                                              <p:val>
                                                <p:strVal val="#ppt_x"/>
                                              </p:val>
                                            </p:tav>
                                          </p:tavLst>
                                        </p:anim>
                                        <p:anim calcmode="lin" valueType="num">
                                          <p:cBhvr additive="base">
                                            <p:cTn id="81" dur="500" fill="hold"/>
                                            <p:tgtEl>
                                              <p:spTgt spid="38"/>
                                            </p:tgtEl>
                                            <p:attrNameLst>
                                              <p:attrName>ppt_y</p:attrName>
                                            </p:attrNameLst>
                                          </p:cBhvr>
                                          <p:tavLst>
                                            <p:tav tm="0">
                                              <p:val>
                                                <p:strVal val="#ppt_y"/>
                                              </p:val>
                                            </p:tav>
                                            <p:tav tm="100000">
                                              <p:val>
                                                <p:strVal val="#ppt_y"/>
                                              </p:val>
                                            </p:tav>
                                          </p:tavLst>
                                        </p:anim>
                                      </p:childTnLst>
                                    </p:cTn>
                                  </p:par>
                                  <p:par>
                                    <p:cTn id="82" presetID="2" presetClass="entr" presetSubtype="8" fill="hold" grpId="0" nodeType="withEffect">
                                      <p:stCondLst>
                                        <p:cond delay="0"/>
                                      </p:stCondLst>
                                      <p:childTnLst>
                                        <p:set>
                                          <p:cBhvr>
                                            <p:cTn id="83" dur="1" fill="hold">
                                              <p:stCondLst>
                                                <p:cond delay="0"/>
                                              </p:stCondLst>
                                            </p:cTn>
                                            <p:tgtEl>
                                              <p:spTgt spid="39"/>
                                            </p:tgtEl>
                                            <p:attrNameLst>
                                              <p:attrName>style.visibility</p:attrName>
                                            </p:attrNameLst>
                                          </p:cBhvr>
                                          <p:to>
                                            <p:strVal val="visible"/>
                                          </p:to>
                                        </p:set>
                                        <p:anim calcmode="lin" valueType="num">
                                          <p:cBhvr additive="base">
                                            <p:cTn id="84" dur="500" fill="hold"/>
                                            <p:tgtEl>
                                              <p:spTgt spid="39"/>
                                            </p:tgtEl>
                                            <p:attrNameLst>
                                              <p:attrName>ppt_x</p:attrName>
                                            </p:attrNameLst>
                                          </p:cBhvr>
                                          <p:tavLst>
                                            <p:tav tm="0">
                                              <p:val>
                                                <p:strVal val="0-#ppt_w/2"/>
                                              </p:val>
                                            </p:tav>
                                            <p:tav tm="100000">
                                              <p:val>
                                                <p:strVal val="#ppt_x"/>
                                              </p:val>
                                            </p:tav>
                                          </p:tavLst>
                                        </p:anim>
                                        <p:anim calcmode="lin" valueType="num">
                                          <p:cBhvr additive="base">
                                            <p:cTn id="85" dur="500" fill="hold"/>
                                            <p:tgtEl>
                                              <p:spTgt spid="39"/>
                                            </p:tgtEl>
                                            <p:attrNameLst>
                                              <p:attrName>ppt_y</p:attrName>
                                            </p:attrNameLst>
                                          </p:cBhvr>
                                          <p:tavLst>
                                            <p:tav tm="0">
                                              <p:val>
                                                <p:strVal val="#ppt_y"/>
                                              </p:val>
                                            </p:tav>
                                            <p:tav tm="100000">
                                              <p:val>
                                                <p:strVal val="#ppt_y"/>
                                              </p:val>
                                            </p:tav>
                                          </p:tavLst>
                                        </p:anim>
                                      </p:childTnLst>
                                    </p:cTn>
                                  </p:par>
                                  <p:par>
                                    <p:cTn id="86" presetID="2" presetClass="entr" presetSubtype="8" fill="hold" grpId="0" nodeType="withEffect">
                                      <p:stCondLst>
                                        <p:cond delay="0"/>
                                      </p:stCondLst>
                                      <p:childTnLst>
                                        <p:set>
                                          <p:cBhvr>
                                            <p:cTn id="87" dur="1" fill="hold">
                                              <p:stCondLst>
                                                <p:cond delay="0"/>
                                              </p:stCondLst>
                                            </p:cTn>
                                            <p:tgtEl>
                                              <p:spTgt spid="40"/>
                                            </p:tgtEl>
                                            <p:attrNameLst>
                                              <p:attrName>style.visibility</p:attrName>
                                            </p:attrNameLst>
                                          </p:cBhvr>
                                          <p:to>
                                            <p:strVal val="visible"/>
                                          </p:to>
                                        </p:set>
                                        <p:anim calcmode="lin" valueType="num">
                                          <p:cBhvr additive="base">
                                            <p:cTn id="88" dur="500" fill="hold"/>
                                            <p:tgtEl>
                                              <p:spTgt spid="40"/>
                                            </p:tgtEl>
                                            <p:attrNameLst>
                                              <p:attrName>ppt_x</p:attrName>
                                            </p:attrNameLst>
                                          </p:cBhvr>
                                          <p:tavLst>
                                            <p:tav tm="0">
                                              <p:val>
                                                <p:strVal val="0-#ppt_w/2"/>
                                              </p:val>
                                            </p:tav>
                                            <p:tav tm="100000">
                                              <p:val>
                                                <p:strVal val="#ppt_x"/>
                                              </p:val>
                                            </p:tav>
                                          </p:tavLst>
                                        </p:anim>
                                        <p:anim calcmode="lin" valueType="num">
                                          <p:cBhvr additive="base">
                                            <p:cTn id="89" dur="500" fill="hold"/>
                                            <p:tgtEl>
                                              <p:spTgt spid="40"/>
                                            </p:tgtEl>
                                            <p:attrNameLst>
                                              <p:attrName>ppt_y</p:attrName>
                                            </p:attrNameLst>
                                          </p:cBhvr>
                                          <p:tavLst>
                                            <p:tav tm="0">
                                              <p:val>
                                                <p:strVal val="#ppt_y"/>
                                              </p:val>
                                            </p:tav>
                                            <p:tav tm="100000">
                                              <p:val>
                                                <p:strVal val="#ppt_y"/>
                                              </p:val>
                                            </p:tav>
                                          </p:tavLst>
                                        </p:anim>
                                      </p:childTnLst>
                                    </p:cTn>
                                  </p:par>
                                  <p:par>
                                    <p:cTn id="90" presetID="2" presetClass="entr" presetSubtype="8" fill="hold" grpId="0" nodeType="withEffect">
                                      <p:stCondLst>
                                        <p:cond delay="0"/>
                                      </p:stCondLst>
                                      <p:childTnLst>
                                        <p:set>
                                          <p:cBhvr>
                                            <p:cTn id="91" dur="1" fill="hold">
                                              <p:stCondLst>
                                                <p:cond delay="0"/>
                                              </p:stCondLst>
                                            </p:cTn>
                                            <p:tgtEl>
                                              <p:spTgt spid="41"/>
                                            </p:tgtEl>
                                            <p:attrNameLst>
                                              <p:attrName>style.visibility</p:attrName>
                                            </p:attrNameLst>
                                          </p:cBhvr>
                                          <p:to>
                                            <p:strVal val="visible"/>
                                          </p:to>
                                        </p:set>
                                        <p:anim calcmode="lin" valueType="num">
                                          <p:cBhvr additive="base">
                                            <p:cTn id="92" dur="500" fill="hold"/>
                                            <p:tgtEl>
                                              <p:spTgt spid="41"/>
                                            </p:tgtEl>
                                            <p:attrNameLst>
                                              <p:attrName>ppt_x</p:attrName>
                                            </p:attrNameLst>
                                          </p:cBhvr>
                                          <p:tavLst>
                                            <p:tav tm="0">
                                              <p:val>
                                                <p:strVal val="0-#ppt_w/2"/>
                                              </p:val>
                                            </p:tav>
                                            <p:tav tm="100000">
                                              <p:val>
                                                <p:strVal val="#ppt_x"/>
                                              </p:val>
                                            </p:tav>
                                          </p:tavLst>
                                        </p:anim>
                                        <p:anim calcmode="lin" valueType="num">
                                          <p:cBhvr additive="base">
                                            <p:cTn id="93" dur="500" fill="hold"/>
                                            <p:tgtEl>
                                              <p:spTgt spid="41"/>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0"/>
                                      </p:stCondLst>
                                      <p:childTnLst>
                                        <p:set>
                                          <p:cBhvr>
                                            <p:cTn id="95" dur="1" fill="hold">
                                              <p:stCondLst>
                                                <p:cond delay="0"/>
                                              </p:stCondLst>
                                            </p:cTn>
                                            <p:tgtEl>
                                              <p:spTgt spid="42"/>
                                            </p:tgtEl>
                                            <p:attrNameLst>
                                              <p:attrName>style.visibility</p:attrName>
                                            </p:attrNameLst>
                                          </p:cBhvr>
                                          <p:to>
                                            <p:strVal val="visible"/>
                                          </p:to>
                                        </p:set>
                                        <p:anim calcmode="lin" valueType="num">
                                          <p:cBhvr additive="base">
                                            <p:cTn id="96" dur="500" fill="hold"/>
                                            <p:tgtEl>
                                              <p:spTgt spid="42"/>
                                            </p:tgtEl>
                                            <p:attrNameLst>
                                              <p:attrName>ppt_x</p:attrName>
                                            </p:attrNameLst>
                                          </p:cBhvr>
                                          <p:tavLst>
                                            <p:tav tm="0">
                                              <p:val>
                                                <p:strVal val="0-#ppt_w/2"/>
                                              </p:val>
                                            </p:tav>
                                            <p:tav tm="100000">
                                              <p:val>
                                                <p:strVal val="#ppt_x"/>
                                              </p:val>
                                            </p:tav>
                                          </p:tavLst>
                                        </p:anim>
                                        <p:anim calcmode="lin" valueType="num">
                                          <p:cBhvr additive="base">
                                            <p:cTn id="97" dur="500" fill="hold"/>
                                            <p:tgtEl>
                                              <p:spTgt spid="42"/>
                                            </p:tgtEl>
                                            <p:attrNameLst>
                                              <p:attrName>ppt_y</p:attrName>
                                            </p:attrNameLst>
                                          </p:cBhvr>
                                          <p:tavLst>
                                            <p:tav tm="0">
                                              <p:val>
                                                <p:strVal val="#ppt_y"/>
                                              </p:val>
                                            </p:tav>
                                            <p:tav tm="100000">
                                              <p:val>
                                                <p:strVal val="#ppt_y"/>
                                              </p:val>
                                            </p:tav>
                                          </p:tavLst>
                                        </p:anim>
                                      </p:childTnLst>
                                    </p:cTn>
                                  </p:par>
                                </p:childTnLst>
                              </p:cTn>
                            </p:par>
                            <p:par>
                              <p:cTn id="98" fill="hold">
                                <p:stCondLst>
                                  <p:cond delay="1000"/>
                                </p:stCondLst>
                                <p:childTnLst>
                                  <p:par>
                                    <p:cTn id="99" presetID="47" presetClass="entr" presetSubtype="0" fill="hold" nodeType="afterEffect">
                                      <p:stCondLst>
                                        <p:cond delay="0"/>
                                      </p:stCondLst>
                                      <p:childTnLst>
                                        <p:set>
                                          <p:cBhvr>
                                            <p:cTn id="100" dur="1" fill="hold">
                                              <p:stCondLst>
                                                <p:cond delay="0"/>
                                              </p:stCondLst>
                                            </p:cTn>
                                            <p:tgtEl>
                                              <p:spTgt spid="44"/>
                                            </p:tgtEl>
                                            <p:attrNameLst>
                                              <p:attrName>style.visibility</p:attrName>
                                            </p:attrNameLst>
                                          </p:cBhvr>
                                          <p:to>
                                            <p:strVal val="visible"/>
                                          </p:to>
                                        </p:set>
                                        <p:animEffect transition="in" filter="fade">
                                          <p:cBhvr>
                                            <p:cTn id="101" dur="1000"/>
                                            <p:tgtEl>
                                              <p:spTgt spid="44"/>
                                            </p:tgtEl>
                                          </p:cBhvr>
                                        </p:animEffect>
                                        <p:anim calcmode="lin" valueType="num">
                                          <p:cBhvr>
                                            <p:cTn id="102" dur="1000" fill="hold"/>
                                            <p:tgtEl>
                                              <p:spTgt spid="44"/>
                                            </p:tgtEl>
                                            <p:attrNameLst>
                                              <p:attrName>ppt_x</p:attrName>
                                            </p:attrNameLst>
                                          </p:cBhvr>
                                          <p:tavLst>
                                            <p:tav tm="0">
                                              <p:val>
                                                <p:strVal val="#ppt_x"/>
                                              </p:val>
                                            </p:tav>
                                            <p:tav tm="100000">
                                              <p:val>
                                                <p:strVal val="#ppt_x"/>
                                              </p:val>
                                            </p:tav>
                                          </p:tavLst>
                                        </p:anim>
                                        <p:anim calcmode="lin" valueType="num">
                                          <p:cBhvr>
                                            <p:cTn id="103"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48806" y="1737977"/>
            <a:ext cx="772611" cy="772611"/>
          </a:xfrm>
          <a:prstGeom prst="rect">
            <a:avLst/>
          </a:prstGeom>
          <a:gradFill>
            <a:gsLst>
              <a:gs pos="74000">
                <a:schemeClr val="tx1">
                  <a:lumMod val="65000"/>
                  <a:lumOff val="35000"/>
                  <a:alpha val="46000"/>
                </a:schemeClr>
              </a:gs>
              <a:gs pos="83000">
                <a:schemeClr val="tx1">
                  <a:lumMod val="85000"/>
                  <a:lumOff val="15000"/>
                </a:schemeClr>
              </a:gs>
              <a:gs pos="100000">
                <a:schemeClr val="tx1">
                  <a:lumMod val="95000"/>
                  <a:lumOff val="5000"/>
                </a:schemeClr>
              </a:gs>
            </a:gsLst>
            <a:lin ang="5400000" scaled="1"/>
          </a:gradFill>
          <a:ln>
            <a:gradFill>
              <a:gsLst>
                <a:gs pos="0">
                  <a:schemeClr val="accent2">
                    <a:lumMod val="60000"/>
                    <a:lumOff val="40000"/>
                    <a:alpha val="48000"/>
                  </a:schemeClr>
                </a:gs>
                <a:gs pos="74000">
                  <a:schemeClr val="accent1">
                    <a:lumMod val="45000"/>
                    <a:lumOff val="55000"/>
                    <a:alpha val="20000"/>
                  </a:schemeClr>
                </a:gs>
                <a:gs pos="83000">
                  <a:schemeClr val="accent1">
                    <a:lumMod val="45000"/>
                    <a:lumOff val="55000"/>
                  </a:schemeClr>
                </a:gs>
                <a:gs pos="100000">
                  <a:schemeClr val="accent1">
                    <a:lumMod val="30000"/>
                    <a:lumOff val="70000"/>
                    <a:alpha val="24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Freeform 6"/>
          <p:cNvSpPr/>
          <p:nvPr/>
        </p:nvSpPr>
        <p:spPr bwMode="auto">
          <a:xfrm>
            <a:off x="1762646" y="1953313"/>
            <a:ext cx="317057" cy="279796"/>
          </a:xfrm>
          <a:custGeom>
            <a:avLst/>
            <a:gdLst>
              <a:gd name="T0" fmla="*/ 1835 w 3607"/>
              <a:gd name="T1" fmla="*/ 3 h 3185"/>
              <a:gd name="T2" fmla="*/ 1893 w 3607"/>
              <a:gd name="T3" fmla="*/ 28 h 3185"/>
              <a:gd name="T4" fmla="*/ 1921 w 3607"/>
              <a:gd name="T5" fmla="*/ 51 h 3185"/>
              <a:gd name="T6" fmla="*/ 1926 w 3607"/>
              <a:gd name="T7" fmla="*/ 56 h 3185"/>
              <a:gd name="T8" fmla="*/ 1928 w 3607"/>
              <a:gd name="T9" fmla="*/ 59 h 3185"/>
              <a:gd name="T10" fmla="*/ 1931 w 3607"/>
              <a:gd name="T11" fmla="*/ 62 h 3185"/>
              <a:gd name="T12" fmla="*/ 1940 w 3607"/>
              <a:gd name="T13" fmla="*/ 70 h 3185"/>
              <a:gd name="T14" fmla="*/ 2016 w 3607"/>
              <a:gd name="T15" fmla="*/ 141 h 3185"/>
              <a:gd name="T16" fmla="*/ 2319 w 3607"/>
              <a:gd name="T17" fmla="*/ 426 h 3185"/>
              <a:gd name="T18" fmla="*/ 2462 w 3607"/>
              <a:gd name="T19" fmla="*/ 156 h 3185"/>
              <a:gd name="T20" fmla="*/ 2941 w 3607"/>
              <a:gd name="T21" fmla="*/ 1006 h 3185"/>
              <a:gd name="T22" fmla="*/ 3549 w 3607"/>
              <a:gd name="T23" fmla="*/ 1573 h 3185"/>
              <a:gd name="T24" fmla="*/ 3585 w 3607"/>
              <a:gd name="T25" fmla="*/ 1623 h 3185"/>
              <a:gd name="T26" fmla="*/ 3605 w 3607"/>
              <a:gd name="T27" fmla="*/ 1685 h 3185"/>
              <a:gd name="T28" fmla="*/ 3605 w 3607"/>
              <a:gd name="T29" fmla="*/ 1755 h 3185"/>
              <a:gd name="T30" fmla="*/ 3583 w 3607"/>
              <a:gd name="T31" fmla="*/ 1819 h 3185"/>
              <a:gd name="T32" fmla="*/ 3544 w 3607"/>
              <a:gd name="T33" fmla="*/ 1870 h 3185"/>
              <a:gd name="T34" fmla="*/ 3492 w 3607"/>
              <a:gd name="T35" fmla="*/ 1905 h 3185"/>
              <a:gd name="T36" fmla="*/ 3431 w 3607"/>
              <a:gd name="T37" fmla="*/ 1917 h 3185"/>
              <a:gd name="T38" fmla="*/ 3373 w 3607"/>
              <a:gd name="T39" fmla="*/ 1906 h 3185"/>
              <a:gd name="T40" fmla="*/ 3322 w 3607"/>
              <a:gd name="T41" fmla="*/ 1875 h 3185"/>
              <a:gd name="T42" fmla="*/ 3164 w 3607"/>
              <a:gd name="T43" fmla="*/ 1725 h 3185"/>
              <a:gd name="T44" fmla="*/ 3175 w 3607"/>
              <a:gd name="T45" fmla="*/ 1791 h 3185"/>
              <a:gd name="T46" fmla="*/ 3177 w 3607"/>
              <a:gd name="T47" fmla="*/ 3017 h 3185"/>
              <a:gd name="T48" fmla="*/ 3165 w 3607"/>
              <a:gd name="T49" fmla="*/ 3083 h 3185"/>
              <a:gd name="T50" fmla="*/ 3133 w 3607"/>
              <a:gd name="T51" fmla="*/ 3136 h 3185"/>
              <a:gd name="T52" fmla="*/ 3085 w 3607"/>
              <a:gd name="T53" fmla="*/ 3172 h 3185"/>
              <a:gd name="T54" fmla="*/ 3027 w 3607"/>
              <a:gd name="T55" fmla="*/ 3185 h 3185"/>
              <a:gd name="T56" fmla="*/ 2226 w 3607"/>
              <a:gd name="T57" fmla="*/ 1835 h 3185"/>
              <a:gd name="T58" fmla="*/ 1374 w 3607"/>
              <a:gd name="T59" fmla="*/ 3185 h 3185"/>
              <a:gd name="T60" fmla="*/ 549 w 3607"/>
              <a:gd name="T61" fmla="*/ 3182 h 3185"/>
              <a:gd name="T62" fmla="*/ 496 w 3607"/>
              <a:gd name="T63" fmla="*/ 3156 h 3185"/>
              <a:gd name="T64" fmla="*/ 455 w 3607"/>
              <a:gd name="T65" fmla="*/ 3111 h 3185"/>
              <a:gd name="T66" fmla="*/ 432 w 3607"/>
              <a:gd name="T67" fmla="*/ 3051 h 3185"/>
              <a:gd name="T68" fmla="*/ 429 w 3607"/>
              <a:gd name="T69" fmla="*/ 1821 h 3185"/>
              <a:gd name="T70" fmla="*/ 436 w 3607"/>
              <a:gd name="T71" fmla="*/ 1758 h 3185"/>
              <a:gd name="T72" fmla="*/ 310 w 3607"/>
              <a:gd name="T73" fmla="*/ 1849 h 3185"/>
              <a:gd name="T74" fmla="*/ 264 w 3607"/>
              <a:gd name="T75" fmla="*/ 1891 h 3185"/>
              <a:gd name="T76" fmla="*/ 208 w 3607"/>
              <a:gd name="T77" fmla="*/ 1914 h 3185"/>
              <a:gd name="T78" fmla="*/ 145 w 3607"/>
              <a:gd name="T79" fmla="*/ 1914 h 3185"/>
              <a:gd name="T80" fmla="*/ 87 w 3607"/>
              <a:gd name="T81" fmla="*/ 1890 h 3185"/>
              <a:gd name="T82" fmla="*/ 41 w 3607"/>
              <a:gd name="T83" fmla="*/ 1847 h 3185"/>
              <a:gd name="T84" fmla="*/ 11 w 3607"/>
              <a:gd name="T85" fmla="*/ 1788 h 3185"/>
              <a:gd name="T86" fmla="*/ 0 w 3607"/>
              <a:gd name="T87" fmla="*/ 1719 h 3185"/>
              <a:gd name="T88" fmla="*/ 9 w 3607"/>
              <a:gd name="T89" fmla="*/ 1658 h 3185"/>
              <a:gd name="T90" fmla="*/ 23 w 3607"/>
              <a:gd name="T91" fmla="*/ 1619 h 3185"/>
              <a:gd name="T92" fmla="*/ 39 w 3607"/>
              <a:gd name="T93" fmla="*/ 1596 h 3185"/>
              <a:gd name="T94" fmla="*/ 78 w 3607"/>
              <a:gd name="T95" fmla="*/ 1555 h 3185"/>
              <a:gd name="T96" fmla="*/ 1695 w 3607"/>
              <a:gd name="T97" fmla="*/ 42 h 3185"/>
              <a:gd name="T98" fmla="*/ 1744 w 3607"/>
              <a:gd name="T99" fmla="*/ 11 h 3185"/>
              <a:gd name="T100" fmla="*/ 1803 w 3607"/>
              <a:gd name="T101" fmla="*/ 0 h 3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07" h="3185">
                <a:moveTo>
                  <a:pt x="1803" y="0"/>
                </a:moveTo>
                <a:lnTo>
                  <a:pt x="1835" y="3"/>
                </a:lnTo>
                <a:lnTo>
                  <a:pt x="1865" y="12"/>
                </a:lnTo>
                <a:lnTo>
                  <a:pt x="1893" y="28"/>
                </a:lnTo>
                <a:lnTo>
                  <a:pt x="1917" y="48"/>
                </a:lnTo>
                <a:lnTo>
                  <a:pt x="1921" y="51"/>
                </a:lnTo>
                <a:lnTo>
                  <a:pt x="1923" y="53"/>
                </a:lnTo>
                <a:lnTo>
                  <a:pt x="1926" y="56"/>
                </a:lnTo>
                <a:lnTo>
                  <a:pt x="1927" y="58"/>
                </a:lnTo>
                <a:lnTo>
                  <a:pt x="1928" y="59"/>
                </a:lnTo>
                <a:lnTo>
                  <a:pt x="1929" y="60"/>
                </a:lnTo>
                <a:lnTo>
                  <a:pt x="1931" y="62"/>
                </a:lnTo>
                <a:lnTo>
                  <a:pt x="1932" y="63"/>
                </a:lnTo>
                <a:lnTo>
                  <a:pt x="1940" y="70"/>
                </a:lnTo>
                <a:lnTo>
                  <a:pt x="1965" y="95"/>
                </a:lnTo>
                <a:lnTo>
                  <a:pt x="2016" y="141"/>
                </a:lnTo>
                <a:lnTo>
                  <a:pt x="2117" y="237"/>
                </a:lnTo>
                <a:lnTo>
                  <a:pt x="2319" y="426"/>
                </a:lnTo>
                <a:lnTo>
                  <a:pt x="2462" y="559"/>
                </a:lnTo>
                <a:lnTo>
                  <a:pt x="2462" y="156"/>
                </a:lnTo>
                <a:lnTo>
                  <a:pt x="2941" y="156"/>
                </a:lnTo>
                <a:lnTo>
                  <a:pt x="2941" y="1006"/>
                </a:lnTo>
                <a:lnTo>
                  <a:pt x="3525" y="1553"/>
                </a:lnTo>
                <a:lnTo>
                  <a:pt x="3549" y="1573"/>
                </a:lnTo>
                <a:lnTo>
                  <a:pt x="3568" y="1596"/>
                </a:lnTo>
                <a:lnTo>
                  <a:pt x="3585" y="1623"/>
                </a:lnTo>
                <a:lnTo>
                  <a:pt x="3597" y="1653"/>
                </a:lnTo>
                <a:lnTo>
                  <a:pt x="3605" y="1685"/>
                </a:lnTo>
                <a:lnTo>
                  <a:pt x="3607" y="1719"/>
                </a:lnTo>
                <a:lnTo>
                  <a:pt x="3605" y="1755"/>
                </a:lnTo>
                <a:lnTo>
                  <a:pt x="3596" y="1788"/>
                </a:lnTo>
                <a:lnTo>
                  <a:pt x="3583" y="1819"/>
                </a:lnTo>
                <a:lnTo>
                  <a:pt x="3566" y="1847"/>
                </a:lnTo>
                <a:lnTo>
                  <a:pt x="3544" y="1870"/>
                </a:lnTo>
                <a:lnTo>
                  <a:pt x="3520" y="1890"/>
                </a:lnTo>
                <a:lnTo>
                  <a:pt x="3492" y="1905"/>
                </a:lnTo>
                <a:lnTo>
                  <a:pt x="3463" y="1914"/>
                </a:lnTo>
                <a:lnTo>
                  <a:pt x="3431" y="1917"/>
                </a:lnTo>
                <a:lnTo>
                  <a:pt x="3401" y="1914"/>
                </a:lnTo>
                <a:lnTo>
                  <a:pt x="3373" y="1906"/>
                </a:lnTo>
                <a:lnTo>
                  <a:pt x="3346" y="1893"/>
                </a:lnTo>
                <a:lnTo>
                  <a:pt x="3322" y="1875"/>
                </a:lnTo>
                <a:lnTo>
                  <a:pt x="3301" y="1853"/>
                </a:lnTo>
                <a:lnTo>
                  <a:pt x="3164" y="1725"/>
                </a:lnTo>
                <a:lnTo>
                  <a:pt x="3172" y="1758"/>
                </a:lnTo>
                <a:lnTo>
                  <a:pt x="3175" y="1791"/>
                </a:lnTo>
                <a:lnTo>
                  <a:pt x="3177" y="1821"/>
                </a:lnTo>
                <a:lnTo>
                  <a:pt x="3177" y="3017"/>
                </a:lnTo>
                <a:lnTo>
                  <a:pt x="3174" y="3051"/>
                </a:lnTo>
                <a:lnTo>
                  <a:pt x="3165" y="3083"/>
                </a:lnTo>
                <a:lnTo>
                  <a:pt x="3152" y="3111"/>
                </a:lnTo>
                <a:lnTo>
                  <a:pt x="3133" y="3136"/>
                </a:lnTo>
                <a:lnTo>
                  <a:pt x="3111" y="3156"/>
                </a:lnTo>
                <a:lnTo>
                  <a:pt x="3085" y="3172"/>
                </a:lnTo>
                <a:lnTo>
                  <a:pt x="3057" y="3182"/>
                </a:lnTo>
                <a:lnTo>
                  <a:pt x="3027" y="3185"/>
                </a:lnTo>
                <a:lnTo>
                  <a:pt x="2226" y="3185"/>
                </a:lnTo>
                <a:lnTo>
                  <a:pt x="2226" y="1835"/>
                </a:lnTo>
                <a:lnTo>
                  <a:pt x="1374" y="1835"/>
                </a:lnTo>
                <a:lnTo>
                  <a:pt x="1374" y="3185"/>
                </a:lnTo>
                <a:lnTo>
                  <a:pt x="580" y="3185"/>
                </a:lnTo>
                <a:lnTo>
                  <a:pt x="549" y="3182"/>
                </a:lnTo>
                <a:lnTo>
                  <a:pt x="522" y="3172"/>
                </a:lnTo>
                <a:lnTo>
                  <a:pt x="496" y="3156"/>
                </a:lnTo>
                <a:lnTo>
                  <a:pt x="473" y="3136"/>
                </a:lnTo>
                <a:lnTo>
                  <a:pt x="455" y="3111"/>
                </a:lnTo>
                <a:lnTo>
                  <a:pt x="441" y="3083"/>
                </a:lnTo>
                <a:lnTo>
                  <a:pt x="432" y="3051"/>
                </a:lnTo>
                <a:lnTo>
                  <a:pt x="429" y="3017"/>
                </a:lnTo>
                <a:lnTo>
                  <a:pt x="429" y="1821"/>
                </a:lnTo>
                <a:lnTo>
                  <a:pt x="431" y="1791"/>
                </a:lnTo>
                <a:lnTo>
                  <a:pt x="436" y="1758"/>
                </a:lnTo>
                <a:lnTo>
                  <a:pt x="442" y="1725"/>
                </a:lnTo>
                <a:lnTo>
                  <a:pt x="310" y="1849"/>
                </a:lnTo>
                <a:lnTo>
                  <a:pt x="287" y="1871"/>
                </a:lnTo>
                <a:lnTo>
                  <a:pt x="264" y="1891"/>
                </a:lnTo>
                <a:lnTo>
                  <a:pt x="237" y="1905"/>
                </a:lnTo>
                <a:lnTo>
                  <a:pt x="208" y="1914"/>
                </a:lnTo>
                <a:lnTo>
                  <a:pt x="176" y="1917"/>
                </a:lnTo>
                <a:lnTo>
                  <a:pt x="145" y="1914"/>
                </a:lnTo>
                <a:lnTo>
                  <a:pt x="115" y="1905"/>
                </a:lnTo>
                <a:lnTo>
                  <a:pt x="87" y="1890"/>
                </a:lnTo>
                <a:lnTo>
                  <a:pt x="63" y="1870"/>
                </a:lnTo>
                <a:lnTo>
                  <a:pt x="41" y="1847"/>
                </a:lnTo>
                <a:lnTo>
                  <a:pt x="24" y="1819"/>
                </a:lnTo>
                <a:lnTo>
                  <a:pt x="11" y="1788"/>
                </a:lnTo>
                <a:lnTo>
                  <a:pt x="3" y="1755"/>
                </a:lnTo>
                <a:lnTo>
                  <a:pt x="0" y="1719"/>
                </a:lnTo>
                <a:lnTo>
                  <a:pt x="2" y="1688"/>
                </a:lnTo>
                <a:lnTo>
                  <a:pt x="9" y="1658"/>
                </a:lnTo>
                <a:lnTo>
                  <a:pt x="19" y="1630"/>
                </a:lnTo>
                <a:lnTo>
                  <a:pt x="23" y="1619"/>
                </a:lnTo>
                <a:lnTo>
                  <a:pt x="30" y="1608"/>
                </a:lnTo>
                <a:lnTo>
                  <a:pt x="39" y="1596"/>
                </a:lnTo>
                <a:lnTo>
                  <a:pt x="57" y="1574"/>
                </a:lnTo>
                <a:lnTo>
                  <a:pt x="78" y="1555"/>
                </a:lnTo>
                <a:lnTo>
                  <a:pt x="1674" y="65"/>
                </a:lnTo>
                <a:lnTo>
                  <a:pt x="1695" y="42"/>
                </a:lnTo>
                <a:lnTo>
                  <a:pt x="1718" y="25"/>
                </a:lnTo>
                <a:lnTo>
                  <a:pt x="1744" y="11"/>
                </a:lnTo>
                <a:lnTo>
                  <a:pt x="1773" y="3"/>
                </a:lnTo>
                <a:lnTo>
                  <a:pt x="1803" y="0"/>
                </a:lnTo>
                <a:close/>
              </a:path>
            </a:pathLst>
          </a:custGeom>
          <a:solidFill>
            <a:schemeClr val="bg1"/>
          </a:solidFill>
          <a:ln w="0">
            <a:noFill/>
            <a:prstDash val="solid"/>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8021209" y="3633440"/>
            <a:ext cx="772611" cy="772611"/>
          </a:xfrm>
          <a:prstGeom prst="rect">
            <a:avLst/>
          </a:prstGeom>
          <a:gradFill>
            <a:gsLst>
              <a:gs pos="74000">
                <a:srgbClr val="00B0F0">
                  <a:alpha val="27000"/>
                </a:srgbClr>
              </a:gs>
              <a:gs pos="83000">
                <a:srgbClr val="2378C2"/>
              </a:gs>
              <a:gs pos="100000">
                <a:srgbClr val="55B5E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Freeform 6"/>
          <p:cNvSpPr>
            <a:spLocks noEditPoints="1"/>
          </p:cNvSpPr>
          <p:nvPr/>
        </p:nvSpPr>
        <p:spPr bwMode="auto">
          <a:xfrm>
            <a:off x="8189391" y="3838951"/>
            <a:ext cx="457549" cy="353298"/>
          </a:xfrm>
          <a:custGeom>
            <a:avLst/>
            <a:gdLst>
              <a:gd name="T0" fmla="*/ 2609 w 3553"/>
              <a:gd name="T1" fmla="*/ 2059 h 2747"/>
              <a:gd name="T2" fmla="*/ 2795 w 3553"/>
              <a:gd name="T3" fmla="*/ 2137 h 2747"/>
              <a:gd name="T4" fmla="*/ 2780 w 3553"/>
              <a:gd name="T5" fmla="*/ 1955 h 2747"/>
              <a:gd name="T6" fmla="*/ 2643 w 3553"/>
              <a:gd name="T7" fmla="*/ 1943 h 2747"/>
              <a:gd name="T8" fmla="*/ 3108 w 3553"/>
              <a:gd name="T9" fmla="*/ 1895 h 2747"/>
              <a:gd name="T10" fmla="*/ 3020 w 3553"/>
              <a:gd name="T11" fmla="*/ 2223 h 2747"/>
              <a:gd name="T12" fmla="*/ 2768 w 3553"/>
              <a:gd name="T13" fmla="*/ 2455 h 2747"/>
              <a:gd name="T14" fmla="*/ 2077 w 3553"/>
              <a:gd name="T15" fmla="*/ 1943 h 2747"/>
              <a:gd name="T16" fmla="*/ 2310 w 3553"/>
              <a:gd name="T17" fmla="*/ 1616 h 2747"/>
              <a:gd name="T18" fmla="*/ 2415 w 3553"/>
              <a:gd name="T19" fmla="*/ 1439 h 2747"/>
              <a:gd name="T20" fmla="*/ 1139 w 3553"/>
              <a:gd name="T21" fmla="*/ 324 h 2747"/>
              <a:gd name="T22" fmla="*/ 1373 w 3553"/>
              <a:gd name="T23" fmla="*/ 771 h 2747"/>
              <a:gd name="T24" fmla="*/ 1657 w 3553"/>
              <a:gd name="T25" fmla="*/ 1071 h 2747"/>
              <a:gd name="T26" fmla="*/ 1421 w 3553"/>
              <a:gd name="T27" fmla="*/ 1285 h 2747"/>
              <a:gd name="T28" fmla="*/ 931 w 3553"/>
              <a:gd name="T29" fmla="*/ 1483 h 2747"/>
              <a:gd name="T30" fmla="*/ 392 w 3553"/>
              <a:gd name="T31" fmla="*/ 1461 h 2747"/>
              <a:gd name="T32" fmla="*/ 42 w 3553"/>
              <a:gd name="T33" fmla="*/ 1079 h 2747"/>
              <a:gd name="T34" fmla="*/ 463 w 3553"/>
              <a:gd name="T35" fmla="*/ 1042 h 2747"/>
              <a:gd name="T36" fmla="*/ 694 w 3553"/>
              <a:gd name="T37" fmla="*/ 826 h 2747"/>
              <a:gd name="T38" fmla="*/ 723 w 3553"/>
              <a:gd name="T39" fmla="*/ 565 h 2747"/>
              <a:gd name="T40" fmla="*/ 323 w 3553"/>
              <a:gd name="T41" fmla="*/ 262 h 2747"/>
              <a:gd name="T42" fmla="*/ 2423 w 3553"/>
              <a:gd name="T43" fmla="*/ 6 h 2747"/>
              <a:gd name="T44" fmla="*/ 2939 w 3553"/>
              <a:gd name="T45" fmla="*/ 213 h 2747"/>
              <a:gd name="T46" fmla="*/ 3108 w 3553"/>
              <a:gd name="T47" fmla="*/ 438 h 2747"/>
              <a:gd name="T48" fmla="*/ 3313 w 3553"/>
              <a:gd name="T49" fmla="*/ 620 h 2747"/>
              <a:gd name="T50" fmla="*/ 3525 w 3553"/>
              <a:gd name="T51" fmla="*/ 736 h 2747"/>
              <a:gd name="T52" fmla="*/ 3498 w 3553"/>
              <a:gd name="T53" fmla="*/ 892 h 2747"/>
              <a:gd name="T54" fmla="*/ 3363 w 3553"/>
              <a:gd name="T55" fmla="*/ 1050 h 2747"/>
              <a:gd name="T56" fmla="*/ 3292 w 3553"/>
              <a:gd name="T57" fmla="*/ 1103 h 2747"/>
              <a:gd name="T58" fmla="*/ 3162 w 3553"/>
              <a:gd name="T59" fmla="*/ 1039 h 2747"/>
              <a:gd name="T60" fmla="*/ 3129 w 3553"/>
              <a:gd name="T61" fmla="*/ 1010 h 2747"/>
              <a:gd name="T62" fmla="*/ 3046 w 3553"/>
              <a:gd name="T63" fmla="*/ 832 h 2747"/>
              <a:gd name="T64" fmla="*/ 2840 w 3553"/>
              <a:gd name="T65" fmla="*/ 736 h 2747"/>
              <a:gd name="T66" fmla="*/ 2623 w 3553"/>
              <a:gd name="T67" fmla="*/ 817 h 2747"/>
              <a:gd name="T68" fmla="*/ 2194 w 3553"/>
              <a:gd name="T69" fmla="*/ 1429 h 2747"/>
              <a:gd name="T70" fmla="*/ 2015 w 3553"/>
              <a:gd name="T71" fmla="*/ 1698 h 2747"/>
              <a:gd name="T72" fmla="*/ 1846 w 3553"/>
              <a:gd name="T73" fmla="*/ 1896 h 2747"/>
              <a:gd name="T74" fmla="*/ 1593 w 3553"/>
              <a:gd name="T75" fmla="*/ 2158 h 2747"/>
              <a:gd name="T76" fmla="*/ 1449 w 3553"/>
              <a:gd name="T77" fmla="*/ 2314 h 2747"/>
              <a:gd name="T78" fmla="*/ 1253 w 3553"/>
              <a:gd name="T79" fmla="*/ 2559 h 2747"/>
              <a:gd name="T80" fmla="*/ 1114 w 3553"/>
              <a:gd name="T81" fmla="*/ 2739 h 2747"/>
              <a:gd name="T82" fmla="*/ 869 w 3553"/>
              <a:gd name="T83" fmla="*/ 2624 h 2747"/>
              <a:gd name="T84" fmla="*/ 703 w 3553"/>
              <a:gd name="T85" fmla="*/ 2456 h 2747"/>
              <a:gd name="T86" fmla="*/ 783 w 3553"/>
              <a:gd name="T87" fmla="*/ 2315 h 2747"/>
              <a:gd name="T88" fmla="*/ 1086 w 3553"/>
              <a:gd name="T89" fmla="*/ 2017 h 2747"/>
              <a:gd name="T90" fmla="*/ 1211 w 3553"/>
              <a:gd name="T91" fmla="*/ 1856 h 2747"/>
              <a:gd name="T92" fmla="*/ 1244 w 3553"/>
              <a:gd name="T93" fmla="*/ 1812 h 2747"/>
              <a:gd name="T94" fmla="*/ 1419 w 3553"/>
              <a:gd name="T95" fmla="*/ 1586 h 2747"/>
              <a:gd name="T96" fmla="*/ 1593 w 3553"/>
              <a:gd name="T97" fmla="*/ 1399 h 2747"/>
              <a:gd name="T98" fmla="*/ 1828 w 3553"/>
              <a:gd name="T99" fmla="*/ 1185 h 2747"/>
              <a:gd name="T100" fmla="*/ 1972 w 3553"/>
              <a:gd name="T101" fmla="*/ 1103 h 2747"/>
              <a:gd name="T102" fmla="*/ 2399 w 3553"/>
              <a:gd name="T103" fmla="*/ 620 h 2747"/>
              <a:gd name="T104" fmla="*/ 2438 w 3553"/>
              <a:gd name="T105" fmla="*/ 442 h 2747"/>
              <a:gd name="T106" fmla="*/ 2345 w 3553"/>
              <a:gd name="T107" fmla="*/ 270 h 2747"/>
              <a:gd name="T108" fmla="*/ 2033 w 3553"/>
              <a:gd name="T109" fmla="*/ 222 h 2747"/>
              <a:gd name="T110" fmla="*/ 1836 w 3553"/>
              <a:gd name="T111" fmla="*/ 235 h 2747"/>
              <a:gd name="T112" fmla="*/ 1631 w 3553"/>
              <a:gd name="T113" fmla="*/ 236 h 2747"/>
              <a:gd name="T114" fmla="*/ 1679 w 3553"/>
              <a:gd name="T115" fmla="*/ 138 h 2747"/>
              <a:gd name="T116" fmla="*/ 1911 w 3553"/>
              <a:gd name="T117" fmla="*/ 69 h 2747"/>
              <a:gd name="T118" fmla="*/ 2306 w 3553"/>
              <a:gd name="T119" fmla="*/ 1 h 2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53" h="2747">
                <a:moveTo>
                  <a:pt x="2705" y="1906"/>
                </a:moveTo>
                <a:lnTo>
                  <a:pt x="2681" y="1914"/>
                </a:lnTo>
                <a:lnTo>
                  <a:pt x="2659" y="1927"/>
                </a:lnTo>
                <a:lnTo>
                  <a:pt x="2640" y="1943"/>
                </a:lnTo>
                <a:lnTo>
                  <a:pt x="2624" y="1964"/>
                </a:lnTo>
                <a:lnTo>
                  <a:pt x="2613" y="1987"/>
                </a:lnTo>
                <a:lnTo>
                  <a:pt x="2607" y="2011"/>
                </a:lnTo>
                <a:lnTo>
                  <a:pt x="2606" y="2035"/>
                </a:lnTo>
                <a:lnTo>
                  <a:pt x="2609" y="2059"/>
                </a:lnTo>
                <a:lnTo>
                  <a:pt x="2618" y="2082"/>
                </a:lnTo>
                <a:lnTo>
                  <a:pt x="2630" y="2102"/>
                </a:lnTo>
                <a:lnTo>
                  <a:pt x="2647" y="2121"/>
                </a:lnTo>
                <a:lnTo>
                  <a:pt x="2667" y="2136"/>
                </a:lnTo>
                <a:lnTo>
                  <a:pt x="2693" y="2147"/>
                </a:lnTo>
                <a:lnTo>
                  <a:pt x="2719" y="2152"/>
                </a:lnTo>
                <a:lnTo>
                  <a:pt x="2745" y="2152"/>
                </a:lnTo>
                <a:lnTo>
                  <a:pt x="2771" y="2147"/>
                </a:lnTo>
                <a:lnTo>
                  <a:pt x="2795" y="2137"/>
                </a:lnTo>
                <a:lnTo>
                  <a:pt x="2817" y="2122"/>
                </a:lnTo>
                <a:lnTo>
                  <a:pt x="2835" y="2102"/>
                </a:lnTo>
                <a:lnTo>
                  <a:pt x="2841" y="2078"/>
                </a:lnTo>
                <a:lnTo>
                  <a:pt x="2841" y="2054"/>
                </a:lnTo>
                <a:lnTo>
                  <a:pt x="2837" y="2031"/>
                </a:lnTo>
                <a:lnTo>
                  <a:pt x="2829" y="2008"/>
                </a:lnTo>
                <a:lnTo>
                  <a:pt x="2817" y="1988"/>
                </a:lnTo>
                <a:lnTo>
                  <a:pt x="2800" y="1970"/>
                </a:lnTo>
                <a:lnTo>
                  <a:pt x="2780" y="1955"/>
                </a:lnTo>
                <a:lnTo>
                  <a:pt x="2756" y="1944"/>
                </a:lnTo>
                <a:lnTo>
                  <a:pt x="2732" y="1939"/>
                </a:lnTo>
                <a:lnTo>
                  <a:pt x="2707" y="1938"/>
                </a:lnTo>
                <a:lnTo>
                  <a:pt x="2683" y="1942"/>
                </a:lnTo>
                <a:lnTo>
                  <a:pt x="2659" y="1951"/>
                </a:lnTo>
                <a:lnTo>
                  <a:pt x="2638" y="1964"/>
                </a:lnTo>
                <a:lnTo>
                  <a:pt x="2619" y="1981"/>
                </a:lnTo>
                <a:lnTo>
                  <a:pt x="2629" y="1963"/>
                </a:lnTo>
                <a:lnTo>
                  <a:pt x="2643" y="1943"/>
                </a:lnTo>
                <a:lnTo>
                  <a:pt x="2662" y="1927"/>
                </a:lnTo>
                <a:lnTo>
                  <a:pt x="2682" y="1914"/>
                </a:lnTo>
                <a:lnTo>
                  <a:pt x="2705" y="1906"/>
                </a:lnTo>
                <a:close/>
                <a:moveTo>
                  <a:pt x="2415" y="1439"/>
                </a:moveTo>
                <a:lnTo>
                  <a:pt x="3058" y="1815"/>
                </a:lnTo>
                <a:lnTo>
                  <a:pt x="3075" y="1830"/>
                </a:lnTo>
                <a:lnTo>
                  <a:pt x="3090" y="1847"/>
                </a:lnTo>
                <a:lnTo>
                  <a:pt x="3101" y="1870"/>
                </a:lnTo>
                <a:lnTo>
                  <a:pt x="3108" y="1895"/>
                </a:lnTo>
                <a:lnTo>
                  <a:pt x="3111" y="1924"/>
                </a:lnTo>
                <a:lnTo>
                  <a:pt x="3111" y="1956"/>
                </a:lnTo>
                <a:lnTo>
                  <a:pt x="3109" y="1990"/>
                </a:lnTo>
                <a:lnTo>
                  <a:pt x="3103" y="2026"/>
                </a:lnTo>
                <a:lnTo>
                  <a:pt x="3093" y="2064"/>
                </a:lnTo>
                <a:lnTo>
                  <a:pt x="3080" y="2102"/>
                </a:lnTo>
                <a:lnTo>
                  <a:pt x="3063" y="2143"/>
                </a:lnTo>
                <a:lnTo>
                  <a:pt x="3044" y="2183"/>
                </a:lnTo>
                <a:lnTo>
                  <a:pt x="3020" y="2223"/>
                </a:lnTo>
                <a:lnTo>
                  <a:pt x="2995" y="2263"/>
                </a:lnTo>
                <a:lnTo>
                  <a:pt x="2968" y="2299"/>
                </a:lnTo>
                <a:lnTo>
                  <a:pt x="2940" y="2331"/>
                </a:lnTo>
                <a:lnTo>
                  <a:pt x="2912" y="2362"/>
                </a:lnTo>
                <a:lnTo>
                  <a:pt x="2882" y="2388"/>
                </a:lnTo>
                <a:lnTo>
                  <a:pt x="2854" y="2411"/>
                </a:lnTo>
                <a:lnTo>
                  <a:pt x="2824" y="2430"/>
                </a:lnTo>
                <a:lnTo>
                  <a:pt x="2796" y="2445"/>
                </a:lnTo>
                <a:lnTo>
                  <a:pt x="2768" y="2455"/>
                </a:lnTo>
                <a:lnTo>
                  <a:pt x="2742" y="2461"/>
                </a:lnTo>
                <a:lnTo>
                  <a:pt x="2717" y="2462"/>
                </a:lnTo>
                <a:lnTo>
                  <a:pt x="2694" y="2458"/>
                </a:lnTo>
                <a:lnTo>
                  <a:pt x="2673" y="2449"/>
                </a:lnTo>
                <a:lnTo>
                  <a:pt x="1982" y="2043"/>
                </a:lnTo>
                <a:lnTo>
                  <a:pt x="2009" y="2015"/>
                </a:lnTo>
                <a:lnTo>
                  <a:pt x="2034" y="1989"/>
                </a:lnTo>
                <a:lnTo>
                  <a:pt x="2057" y="1964"/>
                </a:lnTo>
                <a:lnTo>
                  <a:pt x="2077" y="1943"/>
                </a:lnTo>
                <a:lnTo>
                  <a:pt x="2093" y="1923"/>
                </a:lnTo>
                <a:lnTo>
                  <a:pt x="2125" y="1885"/>
                </a:lnTo>
                <a:lnTo>
                  <a:pt x="2157" y="1842"/>
                </a:lnTo>
                <a:lnTo>
                  <a:pt x="2191" y="1795"/>
                </a:lnTo>
                <a:lnTo>
                  <a:pt x="2223" y="1746"/>
                </a:lnTo>
                <a:lnTo>
                  <a:pt x="2257" y="1695"/>
                </a:lnTo>
                <a:lnTo>
                  <a:pt x="2276" y="1668"/>
                </a:lnTo>
                <a:lnTo>
                  <a:pt x="2294" y="1641"/>
                </a:lnTo>
                <a:lnTo>
                  <a:pt x="2310" y="1616"/>
                </a:lnTo>
                <a:lnTo>
                  <a:pt x="2326" y="1592"/>
                </a:lnTo>
                <a:lnTo>
                  <a:pt x="2341" y="1569"/>
                </a:lnTo>
                <a:lnTo>
                  <a:pt x="2354" y="1550"/>
                </a:lnTo>
                <a:lnTo>
                  <a:pt x="2365" y="1534"/>
                </a:lnTo>
                <a:lnTo>
                  <a:pt x="2373" y="1521"/>
                </a:lnTo>
                <a:lnTo>
                  <a:pt x="2379" y="1512"/>
                </a:lnTo>
                <a:lnTo>
                  <a:pt x="2393" y="1489"/>
                </a:lnTo>
                <a:lnTo>
                  <a:pt x="2405" y="1464"/>
                </a:lnTo>
                <a:lnTo>
                  <a:pt x="2415" y="1439"/>
                </a:lnTo>
                <a:close/>
                <a:moveTo>
                  <a:pt x="675" y="157"/>
                </a:moveTo>
                <a:lnTo>
                  <a:pt x="738" y="159"/>
                </a:lnTo>
                <a:lnTo>
                  <a:pt x="800" y="166"/>
                </a:lnTo>
                <a:lnTo>
                  <a:pt x="862" y="179"/>
                </a:lnTo>
                <a:lnTo>
                  <a:pt x="923" y="199"/>
                </a:lnTo>
                <a:lnTo>
                  <a:pt x="982" y="223"/>
                </a:lnTo>
                <a:lnTo>
                  <a:pt x="1040" y="254"/>
                </a:lnTo>
                <a:lnTo>
                  <a:pt x="1092" y="287"/>
                </a:lnTo>
                <a:lnTo>
                  <a:pt x="1139" y="324"/>
                </a:lnTo>
                <a:lnTo>
                  <a:pt x="1182" y="364"/>
                </a:lnTo>
                <a:lnTo>
                  <a:pt x="1220" y="408"/>
                </a:lnTo>
                <a:lnTo>
                  <a:pt x="1255" y="454"/>
                </a:lnTo>
                <a:lnTo>
                  <a:pt x="1286" y="503"/>
                </a:lnTo>
                <a:lnTo>
                  <a:pt x="1312" y="553"/>
                </a:lnTo>
                <a:lnTo>
                  <a:pt x="1334" y="607"/>
                </a:lnTo>
                <a:lnTo>
                  <a:pt x="1352" y="660"/>
                </a:lnTo>
                <a:lnTo>
                  <a:pt x="1364" y="716"/>
                </a:lnTo>
                <a:lnTo>
                  <a:pt x="1373" y="771"/>
                </a:lnTo>
                <a:lnTo>
                  <a:pt x="1376" y="829"/>
                </a:lnTo>
                <a:lnTo>
                  <a:pt x="1379" y="831"/>
                </a:lnTo>
                <a:lnTo>
                  <a:pt x="1380" y="827"/>
                </a:lnTo>
                <a:lnTo>
                  <a:pt x="1380" y="824"/>
                </a:lnTo>
                <a:lnTo>
                  <a:pt x="1444" y="862"/>
                </a:lnTo>
                <a:lnTo>
                  <a:pt x="1443" y="868"/>
                </a:lnTo>
                <a:lnTo>
                  <a:pt x="1708" y="1023"/>
                </a:lnTo>
                <a:lnTo>
                  <a:pt x="1684" y="1046"/>
                </a:lnTo>
                <a:lnTo>
                  <a:pt x="1657" y="1071"/>
                </a:lnTo>
                <a:lnTo>
                  <a:pt x="1628" y="1096"/>
                </a:lnTo>
                <a:lnTo>
                  <a:pt x="1600" y="1124"/>
                </a:lnTo>
                <a:lnTo>
                  <a:pt x="1570" y="1150"/>
                </a:lnTo>
                <a:lnTo>
                  <a:pt x="1541" y="1177"/>
                </a:lnTo>
                <a:lnTo>
                  <a:pt x="1513" y="1202"/>
                </a:lnTo>
                <a:lnTo>
                  <a:pt x="1487" y="1226"/>
                </a:lnTo>
                <a:lnTo>
                  <a:pt x="1461" y="1249"/>
                </a:lnTo>
                <a:lnTo>
                  <a:pt x="1440" y="1269"/>
                </a:lnTo>
                <a:lnTo>
                  <a:pt x="1421" y="1285"/>
                </a:lnTo>
                <a:lnTo>
                  <a:pt x="1392" y="1312"/>
                </a:lnTo>
                <a:lnTo>
                  <a:pt x="1365" y="1341"/>
                </a:lnTo>
                <a:lnTo>
                  <a:pt x="1338" y="1371"/>
                </a:lnTo>
                <a:lnTo>
                  <a:pt x="1309" y="1405"/>
                </a:lnTo>
                <a:lnTo>
                  <a:pt x="1264" y="1460"/>
                </a:lnTo>
                <a:lnTo>
                  <a:pt x="1219" y="1515"/>
                </a:lnTo>
                <a:lnTo>
                  <a:pt x="1176" y="1571"/>
                </a:lnTo>
                <a:lnTo>
                  <a:pt x="987" y="1460"/>
                </a:lnTo>
                <a:lnTo>
                  <a:pt x="931" y="1483"/>
                </a:lnTo>
                <a:lnTo>
                  <a:pt x="873" y="1502"/>
                </a:lnTo>
                <a:lnTo>
                  <a:pt x="814" y="1515"/>
                </a:lnTo>
                <a:lnTo>
                  <a:pt x="754" y="1524"/>
                </a:lnTo>
                <a:lnTo>
                  <a:pt x="693" y="1527"/>
                </a:lnTo>
                <a:lnTo>
                  <a:pt x="633" y="1525"/>
                </a:lnTo>
                <a:lnTo>
                  <a:pt x="571" y="1518"/>
                </a:lnTo>
                <a:lnTo>
                  <a:pt x="511" y="1504"/>
                </a:lnTo>
                <a:lnTo>
                  <a:pt x="451" y="1485"/>
                </a:lnTo>
                <a:lnTo>
                  <a:pt x="392" y="1461"/>
                </a:lnTo>
                <a:lnTo>
                  <a:pt x="335" y="1430"/>
                </a:lnTo>
                <a:lnTo>
                  <a:pt x="285" y="1396"/>
                </a:lnTo>
                <a:lnTo>
                  <a:pt x="238" y="1360"/>
                </a:lnTo>
                <a:lnTo>
                  <a:pt x="194" y="1320"/>
                </a:lnTo>
                <a:lnTo>
                  <a:pt x="156" y="1276"/>
                </a:lnTo>
                <a:lnTo>
                  <a:pt x="121" y="1231"/>
                </a:lnTo>
                <a:lnTo>
                  <a:pt x="90" y="1182"/>
                </a:lnTo>
                <a:lnTo>
                  <a:pt x="64" y="1131"/>
                </a:lnTo>
                <a:lnTo>
                  <a:pt x="42" y="1079"/>
                </a:lnTo>
                <a:lnTo>
                  <a:pt x="25" y="1024"/>
                </a:lnTo>
                <a:lnTo>
                  <a:pt x="12" y="969"/>
                </a:lnTo>
                <a:lnTo>
                  <a:pt x="3" y="913"/>
                </a:lnTo>
                <a:lnTo>
                  <a:pt x="0" y="856"/>
                </a:lnTo>
                <a:lnTo>
                  <a:pt x="1" y="799"/>
                </a:lnTo>
                <a:lnTo>
                  <a:pt x="397" y="1033"/>
                </a:lnTo>
                <a:lnTo>
                  <a:pt x="417" y="1042"/>
                </a:lnTo>
                <a:lnTo>
                  <a:pt x="439" y="1044"/>
                </a:lnTo>
                <a:lnTo>
                  <a:pt x="463" y="1042"/>
                </a:lnTo>
                <a:lnTo>
                  <a:pt x="489" y="1034"/>
                </a:lnTo>
                <a:lnTo>
                  <a:pt x="515" y="1022"/>
                </a:lnTo>
                <a:lnTo>
                  <a:pt x="543" y="1005"/>
                </a:lnTo>
                <a:lnTo>
                  <a:pt x="570" y="984"/>
                </a:lnTo>
                <a:lnTo>
                  <a:pt x="598" y="959"/>
                </a:lnTo>
                <a:lnTo>
                  <a:pt x="625" y="930"/>
                </a:lnTo>
                <a:lnTo>
                  <a:pt x="651" y="897"/>
                </a:lnTo>
                <a:lnTo>
                  <a:pt x="675" y="862"/>
                </a:lnTo>
                <a:lnTo>
                  <a:pt x="694" y="826"/>
                </a:lnTo>
                <a:lnTo>
                  <a:pt x="709" y="791"/>
                </a:lnTo>
                <a:lnTo>
                  <a:pt x="721" y="757"/>
                </a:lnTo>
                <a:lnTo>
                  <a:pt x="730" y="723"/>
                </a:lnTo>
                <a:lnTo>
                  <a:pt x="737" y="692"/>
                </a:lnTo>
                <a:lnTo>
                  <a:pt x="740" y="661"/>
                </a:lnTo>
                <a:lnTo>
                  <a:pt x="740" y="633"/>
                </a:lnTo>
                <a:lnTo>
                  <a:pt x="738" y="608"/>
                </a:lnTo>
                <a:lnTo>
                  <a:pt x="731" y="585"/>
                </a:lnTo>
                <a:lnTo>
                  <a:pt x="723" y="565"/>
                </a:lnTo>
                <a:lnTo>
                  <a:pt x="710" y="549"/>
                </a:lnTo>
                <a:lnTo>
                  <a:pt x="694" y="537"/>
                </a:lnTo>
                <a:lnTo>
                  <a:pt x="299" y="302"/>
                </a:lnTo>
                <a:lnTo>
                  <a:pt x="305" y="296"/>
                </a:lnTo>
                <a:lnTo>
                  <a:pt x="309" y="289"/>
                </a:lnTo>
                <a:lnTo>
                  <a:pt x="311" y="282"/>
                </a:lnTo>
                <a:lnTo>
                  <a:pt x="314" y="274"/>
                </a:lnTo>
                <a:lnTo>
                  <a:pt x="317" y="266"/>
                </a:lnTo>
                <a:lnTo>
                  <a:pt x="323" y="262"/>
                </a:lnTo>
                <a:lnTo>
                  <a:pt x="377" y="231"/>
                </a:lnTo>
                <a:lnTo>
                  <a:pt x="434" y="206"/>
                </a:lnTo>
                <a:lnTo>
                  <a:pt x="492" y="186"/>
                </a:lnTo>
                <a:lnTo>
                  <a:pt x="553" y="171"/>
                </a:lnTo>
                <a:lnTo>
                  <a:pt x="614" y="162"/>
                </a:lnTo>
                <a:lnTo>
                  <a:pt x="675" y="157"/>
                </a:lnTo>
                <a:close/>
                <a:moveTo>
                  <a:pt x="2347" y="0"/>
                </a:moveTo>
                <a:lnTo>
                  <a:pt x="2386" y="1"/>
                </a:lnTo>
                <a:lnTo>
                  <a:pt x="2423" y="6"/>
                </a:lnTo>
                <a:lnTo>
                  <a:pt x="2457" y="12"/>
                </a:lnTo>
                <a:lnTo>
                  <a:pt x="2535" y="32"/>
                </a:lnTo>
                <a:lnTo>
                  <a:pt x="2606" y="52"/>
                </a:lnTo>
                <a:lnTo>
                  <a:pt x="2672" y="74"/>
                </a:lnTo>
                <a:lnTo>
                  <a:pt x="2732" y="97"/>
                </a:lnTo>
                <a:lnTo>
                  <a:pt x="2789" y="122"/>
                </a:lnTo>
                <a:lnTo>
                  <a:pt x="2842" y="151"/>
                </a:lnTo>
                <a:lnTo>
                  <a:pt x="2891" y="180"/>
                </a:lnTo>
                <a:lnTo>
                  <a:pt x="2939" y="213"/>
                </a:lnTo>
                <a:lnTo>
                  <a:pt x="2986" y="250"/>
                </a:lnTo>
                <a:lnTo>
                  <a:pt x="3015" y="275"/>
                </a:lnTo>
                <a:lnTo>
                  <a:pt x="3038" y="300"/>
                </a:lnTo>
                <a:lnTo>
                  <a:pt x="3057" y="325"/>
                </a:lnTo>
                <a:lnTo>
                  <a:pt x="3071" y="348"/>
                </a:lnTo>
                <a:lnTo>
                  <a:pt x="3082" y="372"/>
                </a:lnTo>
                <a:lnTo>
                  <a:pt x="3092" y="394"/>
                </a:lnTo>
                <a:lnTo>
                  <a:pt x="3099" y="417"/>
                </a:lnTo>
                <a:lnTo>
                  <a:pt x="3108" y="438"/>
                </a:lnTo>
                <a:lnTo>
                  <a:pt x="3117" y="459"/>
                </a:lnTo>
                <a:lnTo>
                  <a:pt x="3128" y="481"/>
                </a:lnTo>
                <a:lnTo>
                  <a:pt x="3141" y="502"/>
                </a:lnTo>
                <a:lnTo>
                  <a:pt x="3159" y="523"/>
                </a:lnTo>
                <a:lnTo>
                  <a:pt x="3181" y="544"/>
                </a:lnTo>
                <a:lnTo>
                  <a:pt x="3213" y="570"/>
                </a:lnTo>
                <a:lnTo>
                  <a:pt x="3246" y="589"/>
                </a:lnTo>
                <a:lnTo>
                  <a:pt x="3280" y="606"/>
                </a:lnTo>
                <a:lnTo>
                  <a:pt x="3313" y="620"/>
                </a:lnTo>
                <a:lnTo>
                  <a:pt x="3346" y="631"/>
                </a:lnTo>
                <a:lnTo>
                  <a:pt x="3377" y="640"/>
                </a:lnTo>
                <a:lnTo>
                  <a:pt x="3405" y="650"/>
                </a:lnTo>
                <a:lnTo>
                  <a:pt x="3432" y="660"/>
                </a:lnTo>
                <a:lnTo>
                  <a:pt x="3455" y="671"/>
                </a:lnTo>
                <a:lnTo>
                  <a:pt x="3473" y="684"/>
                </a:lnTo>
                <a:lnTo>
                  <a:pt x="3492" y="702"/>
                </a:lnTo>
                <a:lnTo>
                  <a:pt x="3509" y="719"/>
                </a:lnTo>
                <a:lnTo>
                  <a:pt x="3525" y="736"/>
                </a:lnTo>
                <a:lnTo>
                  <a:pt x="3538" y="755"/>
                </a:lnTo>
                <a:lnTo>
                  <a:pt x="3548" y="775"/>
                </a:lnTo>
                <a:lnTo>
                  <a:pt x="3553" y="793"/>
                </a:lnTo>
                <a:lnTo>
                  <a:pt x="3553" y="812"/>
                </a:lnTo>
                <a:lnTo>
                  <a:pt x="3548" y="830"/>
                </a:lnTo>
                <a:lnTo>
                  <a:pt x="3536" y="849"/>
                </a:lnTo>
                <a:lnTo>
                  <a:pt x="3525" y="861"/>
                </a:lnTo>
                <a:lnTo>
                  <a:pt x="3513" y="875"/>
                </a:lnTo>
                <a:lnTo>
                  <a:pt x="3498" y="892"/>
                </a:lnTo>
                <a:lnTo>
                  <a:pt x="3483" y="910"/>
                </a:lnTo>
                <a:lnTo>
                  <a:pt x="3467" y="930"/>
                </a:lnTo>
                <a:lnTo>
                  <a:pt x="3449" y="949"/>
                </a:lnTo>
                <a:lnTo>
                  <a:pt x="3433" y="968"/>
                </a:lnTo>
                <a:lnTo>
                  <a:pt x="3416" y="987"/>
                </a:lnTo>
                <a:lnTo>
                  <a:pt x="3400" y="1006"/>
                </a:lnTo>
                <a:lnTo>
                  <a:pt x="3386" y="1022"/>
                </a:lnTo>
                <a:lnTo>
                  <a:pt x="3372" y="1036"/>
                </a:lnTo>
                <a:lnTo>
                  <a:pt x="3363" y="1050"/>
                </a:lnTo>
                <a:lnTo>
                  <a:pt x="3354" y="1058"/>
                </a:lnTo>
                <a:lnTo>
                  <a:pt x="3348" y="1065"/>
                </a:lnTo>
                <a:lnTo>
                  <a:pt x="3347" y="1067"/>
                </a:lnTo>
                <a:lnTo>
                  <a:pt x="3345" y="1069"/>
                </a:lnTo>
                <a:lnTo>
                  <a:pt x="3341" y="1075"/>
                </a:lnTo>
                <a:lnTo>
                  <a:pt x="3332" y="1082"/>
                </a:lnTo>
                <a:lnTo>
                  <a:pt x="3321" y="1090"/>
                </a:lnTo>
                <a:lnTo>
                  <a:pt x="3308" y="1098"/>
                </a:lnTo>
                <a:lnTo>
                  <a:pt x="3292" y="1103"/>
                </a:lnTo>
                <a:lnTo>
                  <a:pt x="3275" y="1104"/>
                </a:lnTo>
                <a:lnTo>
                  <a:pt x="3255" y="1101"/>
                </a:lnTo>
                <a:lnTo>
                  <a:pt x="3240" y="1096"/>
                </a:lnTo>
                <a:lnTo>
                  <a:pt x="3223" y="1089"/>
                </a:lnTo>
                <a:lnTo>
                  <a:pt x="3205" y="1076"/>
                </a:lnTo>
                <a:lnTo>
                  <a:pt x="3189" y="1063"/>
                </a:lnTo>
                <a:lnTo>
                  <a:pt x="3177" y="1052"/>
                </a:lnTo>
                <a:lnTo>
                  <a:pt x="3168" y="1044"/>
                </a:lnTo>
                <a:lnTo>
                  <a:pt x="3162" y="1039"/>
                </a:lnTo>
                <a:lnTo>
                  <a:pt x="3158" y="1035"/>
                </a:lnTo>
                <a:lnTo>
                  <a:pt x="3154" y="1032"/>
                </a:lnTo>
                <a:lnTo>
                  <a:pt x="3152" y="1031"/>
                </a:lnTo>
                <a:lnTo>
                  <a:pt x="3150" y="1029"/>
                </a:lnTo>
                <a:lnTo>
                  <a:pt x="3149" y="1028"/>
                </a:lnTo>
                <a:lnTo>
                  <a:pt x="3145" y="1026"/>
                </a:lnTo>
                <a:lnTo>
                  <a:pt x="3142" y="1022"/>
                </a:lnTo>
                <a:lnTo>
                  <a:pt x="3137" y="1017"/>
                </a:lnTo>
                <a:lnTo>
                  <a:pt x="3129" y="1010"/>
                </a:lnTo>
                <a:lnTo>
                  <a:pt x="3117" y="997"/>
                </a:lnTo>
                <a:lnTo>
                  <a:pt x="3108" y="980"/>
                </a:lnTo>
                <a:lnTo>
                  <a:pt x="3102" y="959"/>
                </a:lnTo>
                <a:lnTo>
                  <a:pt x="3095" y="937"/>
                </a:lnTo>
                <a:lnTo>
                  <a:pt x="3090" y="914"/>
                </a:lnTo>
                <a:lnTo>
                  <a:pt x="3082" y="891"/>
                </a:lnTo>
                <a:lnTo>
                  <a:pt x="3073" y="870"/>
                </a:lnTo>
                <a:lnTo>
                  <a:pt x="3061" y="850"/>
                </a:lnTo>
                <a:lnTo>
                  <a:pt x="3046" y="832"/>
                </a:lnTo>
                <a:lnTo>
                  <a:pt x="3033" y="820"/>
                </a:lnTo>
                <a:lnTo>
                  <a:pt x="3017" y="807"/>
                </a:lnTo>
                <a:lnTo>
                  <a:pt x="2999" y="792"/>
                </a:lnTo>
                <a:lnTo>
                  <a:pt x="2977" y="777"/>
                </a:lnTo>
                <a:lnTo>
                  <a:pt x="2953" y="763"/>
                </a:lnTo>
                <a:lnTo>
                  <a:pt x="2925" y="751"/>
                </a:lnTo>
                <a:lnTo>
                  <a:pt x="2894" y="741"/>
                </a:lnTo>
                <a:lnTo>
                  <a:pt x="2868" y="738"/>
                </a:lnTo>
                <a:lnTo>
                  <a:pt x="2840" y="736"/>
                </a:lnTo>
                <a:lnTo>
                  <a:pt x="2809" y="740"/>
                </a:lnTo>
                <a:lnTo>
                  <a:pt x="2777" y="746"/>
                </a:lnTo>
                <a:lnTo>
                  <a:pt x="2743" y="757"/>
                </a:lnTo>
                <a:lnTo>
                  <a:pt x="2708" y="774"/>
                </a:lnTo>
                <a:lnTo>
                  <a:pt x="2671" y="794"/>
                </a:lnTo>
                <a:lnTo>
                  <a:pt x="2631" y="822"/>
                </a:lnTo>
                <a:lnTo>
                  <a:pt x="2627" y="818"/>
                </a:lnTo>
                <a:lnTo>
                  <a:pt x="2625" y="819"/>
                </a:lnTo>
                <a:lnTo>
                  <a:pt x="2623" y="817"/>
                </a:lnTo>
                <a:lnTo>
                  <a:pt x="2621" y="816"/>
                </a:lnTo>
                <a:lnTo>
                  <a:pt x="2209" y="1312"/>
                </a:lnTo>
                <a:lnTo>
                  <a:pt x="2218" y="1328"/>
                </a:lnTo>
                <a:lnTo>
                  <a:pt x="2225" y="1345"/>
                </a:lnTo>
                <a:lnTo>
                  <a:pt x="2227" y="1362"/>
                </a:lnTo>
                <a:lnTo>
                  <a:pt x="2225" y="1379"/>
                </a:lnTo>
                <a:lnTo>
                  <a:pt x="2216" y="1396"/>
                </a:lnTo>
                <a:lnTo>
                  <a:pt x="2206" y="1411"/>
                </a:lnTo>
                <a:lnTo>
                  <a:pt x="2194" y="1429"/>
                </a:lnTo>
                <a:lnTo>
                  <a:pt x="2178" y="1452"/>
                </a:lnTo>
                <a:lnTo>
                  <a:pt x="2162" y="1478"/>
                </a:lnTo>
                <a:lnTo>
                  <a:pt x="2142" y="1507"/>
                </a:lnTo>
                <a:lnTo>
                  <a:pt x="2123" y="1537"/>
                </a:lnTo>
                <a:lnTo>
                  <a:pt x="2102" y="1569"/>
                </a:lnTo>
                <a:lnTo>
                  <a:pt x="2080" y="1602"/>
                </a:lnTo>
                <a:lnTo>
                  <a:pt x="2058" y="1634"/>
                </a:lnTo>
                <a:lnTo>
                  <a:pt x="2036" y="1666"/>
                </a:lnTo>
                <a:lnTo>
                  <a:pt x="2015" y="1698"/>
                </a:lnTo>
                <a:lnTo>
                  <a:pt x="1994" y="1726"/>
                </a:lnTo>
                <a:lnTo>
                  <a:pt x="1975" y="1752"/>
                </a:lnTo>
                <a:lnTo>
                  <a:pt x="1957" y="1775"/>
                </a:lnTo>
                <a:lnTo>
                  <a:pt x="1942" y="1794"/>
                </a:lnTo>
                <a:lnTo>
                  <a:pt x="1929" y="1809"/>
                </a:lnTo>
                <a:lnTo>
                  <a:pt x="1913" y="1826"/>
                </a:lnTo>
                <a:lnTo>
                  <a:pt x="1893" y="1847"/>
                </a:lnTo>
                <a:lnTo>
                  <a:pt x="1871" y="1870"/>
                </a:lnTo>
                <a:lnTo>
                  <a:pt x="1846" y="1896"/>
                </a:lnTo>
                <a:lnTo>
                  <a:pt x="1821" y="1923"/>
                </a:lnTo>
                <a:lnTo>
                  <a:pt x="1793" y="1952"/>
                </a:lnTo>
                <a:lnTo>
                  <a:pt x="1764" y="1981"/>
                </a:lnTo>
                <a:lnTo>
                  <a:pt x="1734" y="2012"/>
                </a:lnTo>
                <a:lnTo>
                  <a:pt x="1705" y="2042"/>
                </a:lnTo>
                <a:lnTo>
                  <a:pt x="1675" y="2073"/>
                </a:lnTo>
                <a:lnTo>
                  <a:pt x="1647" y="2102"/>
                </a:lnTo>
                <a:lnTo>
                  <a:pt x="1619" y="2131"/>
                </a:lnTo>
                <a:lnTo>
                  <a:pt x="1593" y="2158"/>
                </a:lnTo>
                <a:lnTo>
                  <a:pt x="1568" y="2184"/>
                </a:lnTo>
                <a:lnTo>
                  <a:pt x="1546" y="2207"/>
                </a:lnTo>
                <a:lnTo>
                  <a:pt x="1526" y="2228"/>
                </a:lnTo>
                <a:lnTo>
                  <a:pt x="1510" y="2245"/>
                </a:lnTo>
                <a:lnTo>
                  <a:pt x="1497" y="2259"/>
                </a:lnTo>
                <a:lnTo>
                  <a:pt x="1488" y="2269"/>
                </a:lnTo>
                <a:lnTo>
                  <a:pt x="1478" y="2280"/>
                </a:lnTo>
                <a:lnTo>
                  <a:pt x="1465" y="2295"/>
                </a:lnTo>
                <a:lnTo>
                  <a:pt x="1449" y="2314"/>
                </a:lnTo>
                <a:lnTo>
                  <a:pt x="1432" y="2336"/>
                </a:lnTo>
                <a:lnTo>
                  <a:pt x="1412" y="2360"/>
                </a:lnTo>
                <a:lnTo>
                  <a:pt x="1390" y="2386"/>
                </a:lnTo>
                <a:lnTo>
                  <a:pt x="1368" y="2413"/>
                </a:lnTo>
                <a:lnTo>
                  <a:pt x="1345" y="2443"/>
                </a:lnTo>
                <a:lnTo>
                  <a:pt x="1322" y="2472"/>
                </a:lnTo>
                <a:lnTo>
                  <a:pt x="1298" y="2502"/>
                </a:lnTo>
                <a:lnTo>
                  <a:pt x="1275" y="2531"/>
                </a:lnTo>
                <a:lnTo>
                  <a:pt x="1253" y="2559"/>
                </a:lnTo>
                <a:lnTo>
                  <a:pt x="1233" y="2587"/>
                </a:lnTo>
                <a:lnTo>
                  <a:pt x="1214" y="2613"/>
                </a:lnTo>
                <a:lnTo>
                  <a:pt x="1197" y="2636"/>
                </a:lnTo>
                <a:lnTo>
                  <a:pt x="1183" y="2656"/>
                </a:lnTo>
                <a:lnTo>
                  <a:pt x="1171" y="2675"/>
                </a:lnTo>
                <a:lnTo>
                  <a:pt x="1163" y="2689"/>
                </a:lnTo>
                <a:lnTo>
                  <a:pt x="1149" y="2711"/>
                </a:lnTo>
                <a:lnTo>
                  <a:pt x="1133" y="2728"/>
                </a:lnTo>
                <a:lnTo>
                  <a:pt x="1114" y="2739"/>
                </a:lnTo>
                <a:lnTo>
                  <a:pt x="1093" y="2746"/>
                </a:lnTo>
                <a:lnTo>
                  <a:pt x="1070" y="2747"/>
                </a:lnTo>
                <a:lnTo>
                  <a:pt x="1046" y="2743"/>
                </a:lnTo>
                <a:lnTo>
                  <a:pt x="1021" y="2734"/>
                </a:lnTo>
                <a:lnTo>
                  <a:pt x="994" y="2719"/>
                </a:lnTo>
                <a:lnTo>
                  <a:pt x="967" y="2700"/>
                </a:lnTo>
                <a:lnTo>
                  <a:pt x="935" y="2675"/>
                </a:lnTo>
                <a:lnTo>
                  <a:pt x="902" y="2650"/>
                </a:lnTo>
                <a:lnTo>
                  <a:pt x="869" y="2624"/>
                </a:lnTo>
                <a:lnTo>
                  <a:pt x="838" y="2599"/>
                </a:lnTo>
                <a:lnTo>
                  <a:pt x="808" y="2574"/>
                </a:lnTo>
                <a:lnTo>
                  <a:pt x="781" y="2550"/>
                </a:lnTo>
                <a:lnTo>
                  <a:pt x="758" y="2527"/>
                </a:lnTo>
                <a:lnTo>
                  <a:pt x="740" y="2506"/>
                </a:lnTo>
                <a:lnTo>
                  <a:pt x="729" y="2493"/>
                </a:lnTo>
                <a:lnTo>
                  <a:pt x="719" y="2480"/>
                </a:lnTo>
                <a:lnTo>
                  <a:pt x="710" y="2468"/>
                </a:lnTo>
                <a:lnTo>
                  <a:pt x="703" y="2456"/>
                </a:lnTo>
                <a:lnTo>
                  <a:pt x="697" y="2444"/>
                </a:lnTo>
                <a:lnTo>
                  <a:pt x="694" y="2431"/>
                </a:lnTo>
                <a:lnTo>
                  <a:pt x="693" y="2418"/>
                </a:lnTo>
                <a:lnTo>
                  <a:pt x="696" y="2404"/>
                </a:lnTo>
                <a:lnTo>
                  <a:pt x="704" y="2389"/>
                </a:lnTo>
                <a:lnTo>
                  <a:pt x="716" y="2373"/>
                </a:lnTo>
                <a:lnTo>
                  <a:pt x="732" y="2355"/>
                </a:lnTo>
                <a:lnTo>
                  <a:pt x="755" y="2337"/>
                </a:lnTo>
                <a:lnTo>
                  <a:pt x="783" y="2315"/>
                </a:lnTo>
                <a:lnTo>
                  <a:pt x="814" y="2289"/>
                </a:lnTo>
                <a:lnTo>
                  <a:pt x="846" y="2259"/>
                </a:lnTo>
                <a:lnTo>
                  <a:pt x="881" y="2228"/>
                </a:lnTo>
                <a:lnTo>
                  <a:pt x="918" y="2194"/>
                </a:lnTo>
                <a:lnTo>
                  <a:pt x="954" y="2158"/>
                </a:lnTo>
                <a:lnTo>
                  <a:pt x="990" y="2122"/>
                </a:lnTo>
                <a:lnTo>
                  <a:pt x="1024" y="2086"/>
                </a:lnTo>
                <a:lnTo>
                  <a:pt x="1057" y="2051"/>
                </a:lnTo>
                <a:lnTo>
                  <a:pt x="1086" y="2017"/>
                </a:lnTo>
                <a:lnTo>
                  <a:pt x="1114" y="1986"/>
                </a:lnTo>
                <a:lnTo>
                  <a:pt x="1136" y="1957"/>
                </a:lnTo>
                <a:lnTo>
                  <a:pt x="1154" y="1932"/>
                </a:lnTo>
                <a:lnTo>
                  <a:pt x="1171" y="1910"/>
                </a:lnTo>
                <a:lnTo>
                  <a:pt x="1183" y="1894"/>
                </a:lnTo>
                <a:lnTo>
                  <a:pt x="1194" y="1880"/>
                </a:lnTo>
                <a:lnTo>
                  <a:pt x="1202" y="1869"/>
                </a:lnTo>
                <a:lnTo>
                  <a:pt x="1207" y="1861"/>
                </a:lnTo>
                <a:lnTo>
                  <a:pt x="1211" y="1856"/>
                </a:lnTo>
                <a:lnTo>
                  <a:pt x="1215" y="1851"/>
                </a:lnTo>
                <a:lnTo>
                  <a:pt x="1216" y="1849"/>
                </a:lnTo>
                <a:lnTo>
                  <a:pt x="1217" y="1848"/>
                </a:lnTo>
                <a:lnTo>
                  <a:pt x="1218" y="1848"/>
                </a:lnTo>
                <a:lnTo>
                  <a:pt x="1218" y="1848"/>
                </a:lnTo>
                <a:lnTo>
                  <a:pt x="1219" y="1845"/>
                </a:lnTo>
                <a:lnTo>
                  <a:pt x="1225" y="1838"/>
                </a:lnTo>
                <a:lnTo>
                  <a:pt x="1232" y="1827"/>
                </a:lnTo>
                <a:lnTo>
                  <a:pt x="1244" y="1812"/>
                </a:lnTo>
                <a:lnTo>
                  <a:pt x="1258" y="1795"/>
                </a:lnTo>
                <a:lnTo>
                  <a:pt x="1273" y="1774"/>
                </a:lnTo>
                <a:lnTo>
                  <a:pt x="1290" y="1750"/>
                </a:lnTo>
                <a:lnTo>
                  <a:pt x="1310" y="1725"/>
                </a:lnTo>
                <a:lnTo>
                  <a:pt x="1330" y="1699"/>
                </a:lnTo>
                <a:lnTo>
                  <a:pt x="1352" y="1671"/>
                </a:lnTo>
                <a:lnTo>
                  <a:pt x="1374" y="1643"/>
                </a:lnTo>
                <a:lnTo>
                  <a:pt x="1396" y="1615"/>
                </a:lnTo>
                <a:lnTo>
                  <a:pt x="1419" y="1586"/>
                </a:lnTo>
                <a:lnTo>
                  <a:pt x="1441" y="1559"/>
                </a:lnTo>
                <a:lnTo>
                  <a:pt x="1463" y="1533"/>
                </a:lnTo>
                <a:lnTo>
                  <a:pt x="1483" y="1508"/>
                </a:lnTo>
                <a:lnTo>
                  <a:pt x="1503" y="1486"/>
                </a:lnTo>
                <a:lnTo>
                  <a:pt x="1522" y="1465"/>
                </a:lnTo>
                <a:lnTo>
                  <a:pt x="1538" y="1449"/>
                </a:lnTo>
                <a:lnTo>
                  <a:pt x="1554" y="1435"/>
                </a:lnTo>
                <a:lnTo>
                  <a:pt x="1572" y="1418"/>
                </a:lnTo>
                <a:lnTo>
                  <a:pt x="1593" y="1399"/>
                </a:lnTo>
                <a:lnTo>
                  <a:pt x="1616" y="1378"/>
                </a:lnTo>
                <a:lnTo>
                  <a:pt x="1641" y="1355"/>
                </a:lnTo>
                <a:lnTo>
                  <a:pt x="1668" y="1331"/>
                </a:lnTo>
                <a:lnTo>
                  <a:pt x="1695" y="1306"/>
                </a:lnTo>
                <a:lnTo>
                  <a:pt x="1722" y="1281"/>
                </a:lnTo>
                <a:lnTo>
                  <a:pt x="1750" y="1256"/>
                </a:lnTo>
                <a:lnTo>
                  <a:pt x="1777" y="1232"/>
                </a:lnTo>
                <a:lnTo>
                  <a:pt x="1804" y="1208"/>
                </a:lnTo>
                <a:lnTo>
                  <a:pt x="1828" y="1185"/>
                </a:lnTo>
                <a:lnTo>
                  <a:pt x="1851" y="1165"/>
                </a:lnTo>
                <a:lnTo>
                  <a:pt x="1870" y="1147"/>
                </a:lnTo>
                <a:lnTo>
                  <a:pt x="1888" y="1131"/>
                </a:lnTo>
                <a:lnTo>
                  <a:pt x="1902" y="1118"/>
                </a:lnTo>
                <a:lnTo>
                  <a:pt x="1912" y="1110"/>
                </a:lnTo>
                <a:lnTo>
                  <a:pt x="1929" y="1100"/>
                </a:lnTo>
                <a:lnTo>
                  <a:pt x="1944" y="1096"/>
                </a:lnTo>
                <a:lnTo>
                  <a:pt x="1959" y="1099"/>
                </a:lnTo>
                <a:lnTo>
                  <a:pt x="1972" y="1103"/>
                </a:lnTo>
                <a:lnTo>
                  <a:pt x="1983" y="1110"/>
                </a:lnTo>
                <a:lnTo>
                  <a:pt x="2415" y="637"/>
                </a:lnTo>
                <a:lnTo>
                  <a:pt x="2410" y="633"/>
                </a:lnTo>
                <a:lnTo>
                  <a:pt x="2405" y="628"/>
                </a:lnTo>
                <a:lnTo>
                  <a:pt x="2402" y="626"/>
                </a:lnTo>
                <a:lnTo>
                  <a:pt x="2400" y="624"/>
                </a:lnTo>
                <a:lnTo>
                  <a:pt x="2399" y="623"/>
                </a:lnTo>
                <a:lnTo>
                  <a:pt x="2398" y="622"/>
                </a:lnTo>
                <a:lnTo>
                  <a:pt x="2399" y="620"/>
                </a:lnTo>
                <a:lnTo>
                  <a:pt x="2402" y="612"/>
                </a:lnTo>
                <a:lnTo>
                  <a:pt x="2407" y="600"/>
                </a:lnTo>
                <a:lnTo>
                  <a:pt x="2412" y="584"/>
                </a:lnTo>
                <a:lnTo>
                  <a:pt x="2417" y="564"/>
                </a:lnTo>
                <a:lnTo>
                  <a:pt x="2424" y="542"/>
                </a:lnTo>
                <a:lnTo>
                  <a:pt x="2430" y="519"/>
                </a:lnTo>
                <a:lnTo>
                  <a:pt x="2434" y="494"/>
                </a:lnTo>
                <a:lnTo>
                  <a:pt x="2437" y="468"/>
                </a:lnTo>
                <a:lnTo>
                  <a:pt x="2438" y="442"/>
                </a:lnTo>
                <a:lnTo>
                  <a:pt x="2437" y="417"/>
                </a:lnTo>
                <a:lnTo>
                  <a:pt x="2434" y="392"/>
                </a:lnTo>
                <a:lnTo>
                  <a:pt x="2426" y="369"/>
                </a:lnTo>
                <a:lnTo>
                  <a:pt x="2416" y="348"/>
                </a:lnTo>
                <a:lnTo>
                  <a:pt x="2404" y="331"/>
                </a:lnTo>
                <a:lnTo>
                  <a:pt x="2391" y="313"/>
                </a:lnTo>
                <a:lnTo>
                  <a:pt x="2377" y="298"/>
                </a:lnTo>
                <a:lnTo>
                  <a:pt x="2363" y="283"/>
                </a:lnTo>
                <a:lnTo>
                  <a:pt x="2345" y="270"/>
                </a:lnTo>
                <a:lnTo>
                  <a:pt x="2326" y="258"/>
                </a:lnTo>
                <a:lnTo>
                  <a:pt x="2305" y="247"/>
                </a:lnTo>
                <a:lnTo>
                  <a:pt x="2279" y="238"/>
                </a:lnTo>
                <a:lnTo>
                  <a:pt x="2250" y="230"/>
                </a:lnTo>
                <a:lnTo>
                  <a:pt x="2217" y="225"/>
                </a:lnTo>
                <a:lnTo>
                  <a:pt x="2178" y="222"/>
                </a:lnTo>
                <a:lnTo>
                  <a:pt x="2136" y="219"/>
                </a:lnTo>
                <a:lnTo>
                  <a:pt x="2087" y="219"/>
                </a:lnTo>
                <a:lnTo>
                  <a:pt x="2033" y="222"/>
                </a:lnTo>
                <a:lnTo>
                  <a:pt x="2029" y="222"/>
                </a:lnTo>
                <a:lnTo>
                  <a:pt x="2018" y="223"/>
                </a:lnTo>
                <a:lnTo>
                  <a:pt x="2003" y="224"/>
                </a:lnTo>
                <a:lnTo>
                  <a:pt x="1982" y="225"/>
                </a:lnTo>
                <a:lnTo>
                  <a:pt x="1957" y="227"/>
                </a:lnTo>
                <a:lnTo>
                  <a:pt x="1929" y="229"/>
                </a:lnTo>
                <a:lnTo>
                  <a:pt x="1899" y="230"/>
                </a:lnTo>
                <a:lnTo>
                  <a:pt x="1868" y="232"/>
                </a:lnTo>
                <a:lnTo>
                  <a:pt x="1836" y="235"/>
                </a:lnTo>
                <a:lnTo>
                  <a:pt x="1806" y="237"/>
                </a:lnTo>
                <a:lnTo>
                  <a:pt x="1776" y="239"/>
                </a:lnTo>
                <a:lnTo>
                  <a:pt x="1749" y="241"/>
                </a:lnTo>
                <a:lnTo>
                  <a:pt x="1726" y="242"/>
                </a:lnTo>
                <a:lnTo>
                  <a:pt x="1706" y="244"/>
                </a:lnTo>
                <a:lnTo>
                  <a:pt x="1692" y="246"/>
                </a:lnTo>
                <a:lnTo>
                  <a:pt x="1669" y="246"/>
                </a:lnTo>
                <a:lnTo>
                  <a:pt x="1648" y="242"/>
                </a:lnTo>
                <a:lnTo>
                  <a:pt x="1631" y="236"/>
                </a:lnTo>
                <a:lnTo>
                  <a:pt x="1619" y="227"/>
                </a:lnTo>
                <a:lnTo>
                  <a:pt x="1612" y="216"/>
                </a:lnTo>
                <a:lnTo>
                  <a:pt x="1608" y="204"/>
                </a:lnTo>
                <a:lnTo>
                  <a:pt x="1609" y="190"/>
                </a:lnTo>
                <a:lnTo>
                  <a:pt x="1617" y="177"/>
                </a:lnTo>
                <a:lnTo>
                  <a:pt x="1630" y="164"/>
                </a:lnTo>
                <a:lnTo>
                  <a:pt x="1650" y="151"/>
                </a:lnTo>
                <a:lnTo>
                  <a:pt x="1676" y="139"/>
                </a:lnTo>
                <a:lnTo>
                  <a:pt x="1679" y="138"/>
                </a:lnTo>
                <a:lnTo>
                  <a:pt x="1687" y="134"/>
                </a:lnTo>
                <a:lnTo>
                  <a:pt x="1702" y="130"/>
                </a:lnTo>
                <a:lnTo>
                  <a:pt x="1720" y="123"/>
                </a:lnTo>
                <a:lnTo>
                  <a:pt x="1743" y="117"/>
                </a:lnTo>
                <a:lnTo>
                  <a:pt x="1771" y="108"/>
                </a:lnTo>
                <a:lnTo>
                  <a:pt x="1801" y="99"/>
                </a:lnTo>
                <a:lnTo>
                  <a:pt x="1835" y="90"/>
                </a:lnTo>
                <a:lnTo>
                  <a:pt x="1871" y="79"/>
                </a:lnTo>
                <a:lnTo>
                  <a:pt x="1911" y="69"/>
                </a:lnTo>
                <a:lnTo>
                  <a:pt x="1953" y="58"/>
                </a:lnTo>
                <a:lnTo>
                  <a:pt x="1995" y="48"/>
                </a:lnTo>
                <a:lnTo>
                  <a:pt x="2039" y="38"/>
                </a:lnTo>
                <a:lnTo>
                  <a:pt x="2084" y="30"/>
                </a:lnTo>
                <a:lnTo>
                  <a:pt x="2129" y="21"/>
                </a:lnTo>
                <a:lnTo>
                  <a:pt x="2174" y="14"/>
                </a:lnTo>
                <a:lnTo>
                  <a:pt x="2219" y="8"/>
                </a:lnTo>
                <a:lnTo>
                  <a:pt x="2263" y="3"/>
                </a:lnTo>
                <a:lnTo>
                  <a:pt x="2306" y="1"/>
                </a:lnTo>
                <a:lnTo>
                  <a:pt x="2347" y="0"/>
                </a:lnTo>
                <a:close/>
              </a:path>
            </a:pathLst>
          </a:custGeom>
          <a:solidFill>
            <a:schemeClr val="bg1"/>
          </a:solidFill>
          <a:ln w="0">
            <a:noFill/>
            <a:prstDash val="solid"/>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4774769" y="3718781"/>
            <a:ext cx="772611" cy="772611"/>
          </a:xfrm>
          <a:prstGeom prst="rect">
            <a:avLst/>
          </a:prstGeom>
          <a:gradFill>
            <a:gsLst>
              <a:gs pos="74000">
                <a:schemeClr val="tx1">
                  <a:lumMod val="65000"/>
                  <a:lumOff val="35000"/>
                  <a:alpha val="46000"/>
                </a:schemeClr>
              </a:gs>
              <a:gs pos="83000">
                <a:schemeClr val="tx1">
                  <a:lumMod val="85000"/>
                  <a:lumOff val="15000"/>
                </a:schemeClr>
              </a:gs>
              <a:gs pos="100000">
                <a:schemeClr val="tx1">
                  <a:lumMod val="95000"/>
                  <a:lumOff val="5000"/>
                </a:schemeClr>
              </a:gs>
            </a:gsLst>
            <a:lin ang="5400000" scaled="1"/>
          </a:gradFill>
          <a:ln>
            <a:gradFill>
              <a:gsLst>
                <a:gs pos="0">
                  <a:schemeClr val="accent2">
                    <a:lumMod val="60000"/>
                    <a:lumOff val="40000"/>
                    <a:alpha val="48000"/>
                  </a:schemeClr>
                </a:gs>
                <a:gs pos="74000">
                  <a:schemeClr val="accent1">
                    <a:lumMod val="45000"/>
                    <a:lumOff val="55000"/>
                    <a:alpha val="20000"/>
                  </a:schemeClr>
                </a:gs>
                <a:gs pos="83000">
                  <a:schemeClr val="accent1">
                    <a:lumMod val="45000"/>
                    <a:lumOff val="55000"/>
                  </a:schemeClr>
                </a:gs>
                <a:gs pos="100000">
                  <a:schemeClr val="accent1">
                    <a:lumMod val="30000"/>
                    <a:lumOff val="70000"/>
                    <a:alpha val="24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Shape 538"/>
          <p:cNvSpPr/>
          <p:nvPr/>
        </p:nvSpPr>
        <p:spPr>
          <a:xfrm>
            <a:off x="5029238" y="3930657"/>
            <a:ext cx="304106" cy="301613"/>
          </a:xfrm>
          <a:custGeom>
            <a:avLst/>
            <a:gdLst/>
            <a:ahLst/>
            <a:cxnLst>
              <a:cxn ang="0">
                <a:pos x="wd2" y="hd2"/>
              </a:cxn>
              <a:cxn ang="5400000">
                <a:pos x="wd2" y="hd2"/>
              </a:cxn>
              <a:cxn ang="10800000">
                <a:pos x="wd2" y="hd2"/>
              </a:cxn>
              <a:cxn ang="16200000">
                <a:pos x="wd2" y="hd2"/>
              </a:cxn>
            </a:cxnLst>
            <a:rect l="0" t="0" r="r" b="b"/>
            <a:pathLst>
              <a:path w="21554" h="21600" extrusionOk="0">
                <a:moveTo>
                  <a:pt x="15017" y="5596"/>
                </a:moveTo>
                <a:lnTo>
                  <a:pt x="8281" y="12346"/>
                </a:lnTo>
                <a:cubicBezTo>
                  <a:pt x="8018" y="12609"/>
                  <a:pt x="8018" y="13038"/>
                  <a:pt x="8281" y="13302"/>
                </a:cubicBezTo>
                <a:cubicBezTo>
                  <a:pt x="8413" y="13434"/>
                  <a:pt x="8583" y="13499"/>
                  <a:pt x="8755" y="13499"/>
                </a:cubicBezTo>
                <a:cubicBezTo>
                  <a:pt x="8929" y="13499"/>
                  <a:pt x="9101" y="13434"/>
                  <a:pt x="9232" y="13302"/>
                </a:cubicBezTo>
                <a:lnTo>
                  <a:pt x="15967" y="6552"/>
                </a:lnTo>
                <a:cubicBezTo>
                  <a:pt x="16230" y="6288"/>
                  <a:pt x="16230" y="5860"/>
                  <a:pt x="15967" y="5596"/>
                </a:cubicBezTo>
                <a:cubicBezTo>
                  <a:pt x="15703" y="5332"/>
                  <a:pt x="15279" y="5332"/>
                  <a:pt x="15017" y="5596"/>
                </a:cubicBezTo>
                <a:cubicBezTo>
                  <a:pt x="15017" y="5596"/>
                  <a:pt x="15017" y="5596"/>
                  <a:pt x="15017" y="5596"/>
                </a:cubicBezTo>
                <a:close/>
                <a:moveTo>
                  <a:pt x="19439" y="5820"/>
                </a:moveTo>
                <a:lnTo>
                  <a:pt x="18811" y="6450"/>
                </a:lnTo>
                <a:cubicBezTo>
                  <a:pt x="18753" y="5484"/>
                  <a:pt x="18351" y="4585"/>
                  <a:pt x="17664" y="3895"/>
                </a:cubicBezTo>
                <a:cubicBezTo>
                  <a:pt x="16977" y="3207"/>
                  <a:pt x="16078" y="2808"/>
                  <a:pt x="15115" y="2745"/>
                </a:cubicBezTo>
                <a:lnTo>
                  <a:pt x="15746" y="2119"/>
                </a:lnTo>
                <a:lnTo>
                  <a:pt x="15746" y="2116"/>
                </a:lnTo>
                <a:cubicBezTo>
                  <a:pt x="16240" y="1621"/>
                  <a:pt x="16894" y="1351"/>
                  <a:pt x="17595" y="1351"/>
                </a:cubicBezTo>
                <a:cubicBezTo>
                  <a:pt x="18292" y="1351"/>
                  <a:pt x="18946" y="1621"/>
                  <a:pt x="19439" y="2116"/>
                </a:cubicBezTo>
                <a:cubicBezTo>
                  <a:pt x="19933" y="2610"/>
                  <a:pt x="20206" y="3268"/>
                  <a:pt x="20206" y="3968"/>
                </a:cubicBezTo>
                <a:cubicBezTo>
                  <a:pt x="20206" y="4667"/>
                  <a:pt x="19936" y="5325"/>
                  <a:pt x="19439" y="5820"/>
                </a:cubicBezTo>
                <a:cubicBezTo>
                  <a:pt x="19439" y="5820"/>
                  <a:pt x="19439" y="5820"/>
                  <a:pt x="19439" y="5820"/>
                </a:cubicBezTo>
                <a:close/>
                <a:moveTo>
                  <a:pt x="16710" y="8553"/>
                </a:moveTo>
                <a:lnTo>
                  <a:pt x="8506" y="16775"/>
                </a:lnTo>
                <a:lnTo>
                  <a:pt x="8742" y="15665"/>
                </a:lnTo>
                <a:cubicBezTo>
                  <a:pt x="8785" y="15463"/>
                  <a:pt x="8735" y="15259"/>
                  <a:pt x="8608" y="15100"/>
                </a:cubicBezTo>
                <a:cubicBezTo>
                  <a:pt x="8478" y="14938"/>
                  <a:pt x="8285" y="14850"/>
                  <a:pt x="8084" y="14850"/>
                </a:cubicBezTo>
                <a:lnTo>
                  <a:pt x="6735" y="14850"/>
                </a:lnTo>
                <a:lnTo>
                  <a:pt x="6735" y="13499"/>
                </a:lnTo>
                <a:cubicBezTo>
                  <a:pt x="6735" y="13126"/>
                  <a:pt x="6433" y="12823"/>
                  <a:pt x="6061" y="12823"/>
                </a:cubicBezTo>
                <a:lnTo>
                  <a:pt x="5000" y="12823"/>
                </a:lnTo>
                <a:lnTo>
                  <a:pt x="13011" y="4841"/>
                </a:lnTo>
                <a:lnTo>
                  <a:pt x="13017" y="4851"/>
                </a:lnTo>
                <a:cubicBezTo>
                  <a:pt x="13510" y="4356"/>
                  <a:pt x="14168" y="4084"/>
                  <a:pt x="14865" y="4084"/>
                </a:cubicBezTo>
                <a:cubicBezTo>
                  <a:pt x="15562" y="4084"/>
                  <a:pt x="16220" y="4356"/>
                  <a:pt x="16710" y="4851"/>
                </a:cubicBezTo>
                <a:cubicBezTo>
                  <a:pt x="17203" y="5346"/>
                  <a:pt x="17476" y="6001"/>
                  <a:pt x="17476" y="6700"/>
                </a:cubicBezTo>
                <a:cubicBezTo>
                  <a:pt x="17476" y="7402"/>
                  <a:pt x="17207" y="8058"/>
                  <a:pt x="16710" y="8553"/>
                </a:cubicBezTo>
                <a:cubicBezTo>
                  <a:pt x="16710" y="8553"/>
                  <a:pt x="16710" y="8553"/>
                  <a:pt x="16710" y="8553"/>
                </a:cubicBezTo>
                <a:close/>
                <a:moveTo>
                  <a:pt x="6798" y="18334"/>
                </a:moveTo>
                <a:lnTo>
                  <a:pt x="4289" y="19109"/>
                </a:lnTo>
                <a:cubicBezTo>
                  <a:pt x="4144" y="18677"/>
                  <a:pt x="3917" y="18297"/>
                  <a:pt x="3605" y="17985"/>
                </a:cubicBezTo>
                <a:cubicBezTo>
                  <a:pt x="3335" y="17714"/>
                  <a:pt x="3023" y="17506"/>
                  <a:pt x="2694" y="17336"/>
                </a:cubicBezTo>
                <a:lnTo>
                  <a:pt x="3839" y="14175"/>
                </a:lnTo>
                <a:lnTo>
                  <a:pt x="5387" y="14175"/>
                </a:lnTo>
                <a:lnTo>
                  <a:pt x="5387" y="15522"/>
                </a:lnTo>
                <a:cubicBezTo>
                  <a:pt x="5387" y="15898"/>
                  <a:pt x="5690" y="16198"/>
                  <a:pt x="6061" y="16198"/>
                </a:cubicBezTo>
                <a:lnTo>
                  <a:pt x="7251" y="16198"/>
                </a:lnTo>
                <a:cubicBezTo>
                  <a:pt x="7251" y="16198"/>
                  <a:pt x="6798" y="18334"/>
                  <a:pt x="6798" y="18334"/>
                </a:cubicBezTo>
                <a:close/>
                <a:moveTo>
                  <a:pt x="20394" y="1163"/>
                </a:moveTo>
                <a:cubicBezTo>
                  <a:pt x="19646" y="412"/>
                  <a:pt x="18651" y="0"/>
                  <a:pt x="17595" y="0"/>
                </a:cubicBezTo>
                <a:cubicBezTo>
                  <a:pt x="16536" y="0"/>
                  <a:pt x="15543" y="412"/>
                  <a:pt x="14796" y="1160"/>
                </a:cubicBezTo>
                <a:lnTo>
                  <a:pt x="2895" y="13022"/>
                </a:lnTo>
                <a:cubicBezTo>
                  <a:pt x="2823" y="13090"/>
                  <a:pt x="2770" y="13176"/>
                  <a:pt x="2733" y="13268"/>
                </a:cubicBezTo>
                <a:lnTo>
                  <a:pt x="40" y="20694"/>
                </a:lnTo>
                <a:cubicBezTo>
                  <a:pt x="-46" y="20931"/>
                  <a:pt x="11" y="21205"/>
                  <a:pt x="185" y="21389"/>
                </a:cubicBezTo>
                <a:cubicBezTo>
                  <a:pt x="316" y="21524"/>
                  <a:pt x="491" y="21600"/>
                  <a:pt x="675" y="21600"/>
                </a:cubicBezTo>
                <a:cubicBezTo>
                  <a:pt x="741" y="21600"/>
                  <a:pt x="806" y="21590"/>
                  <a:pt x="872" y="21571"/>
                </a:cubicBezTo>
                <a:lnTo>
                  <a:pt x="7571" y="19511"/>
                </a:lnTo>
                <a:cubicBezTo>
                  <a:pt x="7676" y="19478"/>
                  <a:pt x="7771" y="19419"/>
                  <a:pt x="7850" y="19343"/>
                </a:cubicBezTo>
                <a:lnTo>
                  <a:pt x="20394" y="6771"/>
                </a:lnTo>
                <a:cubicBezTo>
                  <a:pt x="21140" y="6025"/>
                  <a:pt x="21554" y="5026"/>
                  <a:pt x="21554" y="3968"/>
                </a:cubicBezTo>
                <a:cubicBezTo>
                  <a:pt x="21551" y="2906"/>
                  <a:pt x="21140" y="1912"/>
                  <a:pt x="20394" y="1163"/>
                </a:cubicBezTo>
                <a:cubicBezTo>
                  <a:pt x="20394" y="1163"/>
                  <a:pt x="20394" y="1163"/>
                  <a:pt x="20394" y="1163"/>
                </a:cubicBezTo>
                <a:close/>
              </a:path>
            </a:pathLst>
          </a:custGeom>
          <a:solidFill>
            <a:schemeClr val="bg1"/>
          </a:solidFill>
          <a:ln w="12700" cap="flat">
            <a:noFill/>
            <a:miter lim="400000"/>
          </a:ln>
          <a:effectLst/>
        </p:spPr>
        <p:txBody>
          <a:bodyPr wrap="square" lIns="50800" tIns="50800" rIns="50800" bIns="50800" numCol="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987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548806" y="3718782"/>
            <a:ext cx="772611" cy="772611"/>
          </a:xfrm>
          <a:prstGeom prst="rect">
            <a:avLst/>
          </a:prstGeom>
          <a:gradFill>
            <a:gsLst>
              <a:gs pos="74000">
                <a:srgbClr val="00B0F0">
                  <a:alpha val="27000"/>
                </a:srgbClr>
              </a:gs>
              <a:gs pos="83000">
                <a:srgbClr val="2378C2"/>
              </a:gs>
              <a:gs pos="100000">
                <a:srgbClr val="55B5E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Freeform 6"/>
          <p:cNvSpPr>
            <a:spLocks noEditPoints="1"/>
          </p:cNvSpPr>
          <p:nvPr/>
        </p:nvSpPr>
        <p:spPr bwMode="auto">
          <a:xfrm>
            <a:off x="1711791" y="3933304"/>
            <a:ext cx="426524" cy="268470"/>
          </a:xfrm>
          <a:custGeom>
            <a:avLst/>
            <a:gdLst>
              <a:gd name="T0" fmla="*/ 3132 w 3545"/>
              <a:gd name="T1" fmla="*/ 1485 h 2230"/>
              <a:gd name="T2" fmla="*/ 3354 w 3545"/>
              <a:gd name="T3" fmla="*/ 1626 h 2230"/>
              <a:gd name="T4" fmla="*/ 3495 w 3545"/>
              <a:gd name="T5" fmla="*/ 1875 h 2230"/>
              <a:gd name="T6" fmla="*/ 3545 w 3545"/>
              <a:gd name="T7" fmla="*/ 2230 h 2230"/>
              <a:gd name="T8" fmla="*/ 2292 w 3545"/>
              <a:gd name="T9" fmla="*/ 1938 h 2230"/>
              <a:gd name="T10" fmla="*/ 2416 w 3545"/>
              <a:gd name="T11" fmla="*/ 1667 h 2230"/>
              <a:gd name="T12" fmla="*/ 2622 w 3545"/>
              <a:gd name="T13" fmla="*/ 1505 h 2230"/>
              <a:gd name="T14" fmla="*/ 2903 w 3545"/>
              <a:gd name="T15" fmla="*/ 1449 h 2230"/>
              <a:gd name="T16" fmla="*/ 872 w 3545"/>
              <a:gd name="T17" fmla="*/ 1485 h 2230"/>
              <a:gd name="T18" fmla="*/ 1094 w 3545"/>
              <a:gd name="T19" fmla="*/ 1626 h 2230"/>
              <a:gd name="T20" fmla="*/ 1235 w 3545"/>
              <a:gd name="T21" fmla="*/ 1875 h 2230"/>
              <a:gd name="T22" fmla="*/ 1285 w 3545"/>
              <a:gd name="T23" fmla="*/ 2230 h 2230"/>
              <a:gd name="T24" fmla="*/ 31 w 3545"/>
              <a:gd name="T25" fmla="*/ 1938 h 2230"/>
              <a:gd name="T26" fmla="*/ 154 w 3545"/>
              <a:gd name="T27" fmla="*/ 1667 h 2230"/>
              <a:gd name="T28" fmla="*/ 362 w 3545"/>
              <a:gd name="T29" fmla="*/ 1505 h 2230"/>
              <a:gd name="T30" fmla="*/ 642 w 3545"/>
              <a:gd name="T31" fmla="*/ 1449 h 2230"/>
              <a:gd name="T32" fmla="*/ 1995 w 3545"/>
              <a:gd name="T33" fmla="*/ 1092 h 2230"/>
              <a:gd name="T34" fmla="*/ 2289 w 3545"/>
              <a:gd name="T35" fmla="*/ 1177 h 2230"/>
              <a:gd name="T36" fmla="*/ 2534 w 3545"/>
              <a:gd name="T37" fmla="*/ 1320 h 2230"/>
              <a:gd name="T38" fmla="*/ 2361 w 3545"/>
              <a:gd name="T39" fmla="*/ 1494 h 2230"/>
              <a:gd name="T40" fmla="*/ 2182 w 3545"/>
              <a:gd name="T41" fmla="*/ 1768 h 2230"/>
              <a:gd name="T42" fmla="*/ 2106 w 3545"/>
              <a:gd name="T43" fmla="*/ 2143 h 2230"/>
              <a:gd name="T44" fmla="*/ 1433 w 3545"/>
              <a:gd name="T45" fmla="*/ 1981 h 2230"/>
              <a:gd name="T46" fmla="*/ 1315 w 3545"/>
              <a:gd name="T47" fmla="*/ 1645 h 2230"/>
              <a:gd name="T48" fmla="*/ 1099 w 3545"/>
              <a:gd name="T49" fmla="*/ 1415 h 2230"/>
              <a:gd name="T50" fmla="*/ 1107 w 3545"/>
              <a:gd name="T51" fmla="*/ 1256 h 2230"/>
              <a:gd name="T52" fmla="*/ 1376 w 3545"/>
              <a:gd name="T53" fmla="*/ 1136 h 2230"/>
              <a:gd name="T54" fmla="*/ 1670 w 3545"/>
              <a:gd name="T55" fmla="*/ 1077 h 2230"/>
              <a:gd name="T56" fmla="*/ 2967 w 3545"/>
              <a:gd name="T57" fmla="*/ 741 h 2230"/>
              <a:gd name="T58" fmla="*/ 3137 w 3545"/>
              <a:gd name="T59" fmla="*/ 870 h 2230"/>
              <a:gd name="T60" fmla="*/ 3185 w 3545"/>
              <a:gd name="T61" fmla="*/ 1087 h 2230"/>
              <a:gd name="T62" fmla="*/ 3081 w 3545"/>
              <a:gd name="T63" fmla="*/ 1276 h 2230"/>
              <a:gd name="T64" fmla="*/ 2877 w 3545"/>
              <a:gd name="T65" fmla="*/ 1352 h 2230"/>
              <a:gd name="T66" fmla="*/ 2673 w 3545"/>
              <a:gd name="T67" fmla="*/ 1276 h 2230"/>
              <a:gd name="T68" fmla="*/ 2569 w 3545"/>
              <a:gd name="T69" fmla="*/ 1087 h 2230"/>
              <a:gd name="T70" fmla="*/ 2615 w 3545"/>
              <a:gd name="T71" fmla="*/ 870 h 2230"/>
              <a:gd name="T72" fmla="*/ 2786 w 3545"/>
              <a:gd name="T73" fmla="*/ 741 h 2230"/>
              <a:gd name="T74" fmla="*/ 707 w 3545"/>
              <a:gd name="T75" fmla="*/ 741 h 2230"/>
              <a:gd name="T76" fmla="*/ 877 w 3545"/>
              <a:gd name="T77" fmla="*/ 870 h 2230"/>
              <a:gd name="T78" fmla="*/ 924 w 3545"/>
              <a:gd name="T79" fmla="*/ 1087 h 2230"/>
              <a:gd name="T80" fmla="*/ 820 w 3545"/>
              <a:gd name="T81" fmla="*/ 1276 h 2230"/>
              <a:gd name="T82" fmla="*/ 616 w 3545"/>
              <a:gd name="T83" fmla="*/ 1352 h 2230"/>
              <a:gd name="T84" fmla="*/ 412 w 3545"/>
              <a:gd name="T85" fmla="*/ 1276 h 2230"/>
              <a:gd name="T86" fmla="*/ 308 w 3545"/>
              <a:gd name="T87" fmla="*/ 1087 h 2230"/>
              <a:gd name="T88" fmla="*/ 355 w 3545"/>
              <a:gd name="T89" fmla="*/ 870 h 2230"/>
              <a:gd name="T90" fmla="*/ 526 w 3545"/>
              <a:gd name="T91" fmla="*/ 741 h 2230"/>
              <a:gd name="T92" fmla="*/ 1896 w 3545"/>
              <a:gd name="T93" fmla="*/ 12 h 2230"/>
              <a:gd name="T94" fmla="*/ 2115 w 3545"/>
              <a:gd name="T95" fmla="*/ 135 h 2230"/>
              <a:gd name="T96" fmla="*/ 2237 w 3545"/>
              <a:gd name="T97" fmla="*/ 355 h 2230"/>
              <a:gd name="T98" fmla="*/ 2223 w 3545"/>
              <a:gd name="T99" fmla="*/ 615 h 2230"/>
              <a:gd name="T100" fmla="*/ 2077 w 3545"/>
              <a:gd name="T101" fmla="*/ 819 h 2230"/>
              <a:gd name="T102" fmla="*/ 1844 w 3545"/>
              <a:gd name="T103" fmla="*/ 917 h 2230"/>
              <a:gd name="T104" fmla="*/ 1589 w 3545"/>
              <a:gd name="T105" fmla="*/ 874 h 2230"/>
              <a:gd name="T106" fmla="*/ 1403 w 3545"/>
              <a:gd name="T107" fmla="*/ 707 h 2230"/>
              <a:gd name="T108" fmla="*/ 1331 w 3545"/>
              <a:gd name="T109" fmla="*/ 460 h 2230"/>
              <a:gd name="T110" fmla="*/ 1403 w 3545"/>
              <a:gd name="T111" fmla="*/ 213 h 2230"/>
              <a:gd name="T112" fmla="*/ 1589 w 3545"/>
              <a:gd name="T113" fmla="*/ 46 h 2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45" h="2230">
                <a:moveTo>
                  <a:pt x="2903" y="1449"/>
                </a:moveTo>
                <a:lnTo>
                  <a:pt x="2964" y="1453"/>
                </a:lnTo>
                <a:lnTo>
                  <a:pt x="3023" y="1459"/>
                </a:lnTo>
                <a:lnTo>
                  <a:pt x="3079" y="1470"/>
                </a:lnTo>
                <a:lnTo>
                  <a:pt x="3132" y="1485"/>
                </a:lnTo>
                <a:lnTo>
                  <a:pt x="3183" y="1505"/>
                </a:lnTo>
                <a:lnTo>
                  <a:pt x="3230" y="1528"/>
                </a:lnTo>
                <a:lnTo>
                  <a:pt x="3274" y="1557"/>
                </a:lnTo>
                <a:lnTo>
                  <a:pt x="3317" y="1589"/>
                </a:lnTo>
                <a:lnTo>
                  <a:pt x="3354" y="1626"/>
                </a:lnTo>
                <a:lnTo>
                  <a:pt x="3389" y="1667"/>
                </a:lnTo>
                <a:lnTo>
                  <a:pt x="3421" y="1713"/>
                </a:lnTo>
                <a:lnTo>
                  <a:pt x="3449" y="1762"/>
                </a:lnTo>
                <a:lnTo>
                  <a:pt x="3474" y="1816"/>
                </a:lnTo>
                <a:lnTo>
                  <a:pt x="3495" y="1875"/>
                </a:lnTo>
                <a:lnTo>
                  <a:pt x="3513" y="1938"/>
                </a:lnTo>
                <a:lnTo>
                  <a:pt x="3526" y="2004"/>
                </a:lnTo>
                <a:lnTo>
                  <a:pt x="3536" y="2075"/>
                </a:lnTo>
                <a:lnTo>
                  <a:pt x="3542" y="2151"/>
                </a:lnTo>
                <a:lnTo>
                  <a:pt x="3545" y="2230"/>
                </a:lnTo>
                <a:lnTo>
                  <a:pt x="2261" y="2230"/>
                </a:lnTo>
                <a:lnTo>
                  <a:pt x="2262" y="2151"/>
                </a:lnTo>
                <a:lnTo>
                  <a:pt x="2269" y="2075"/>
                </a:lnTo>
                <a:lnTo>
                  <a:pt x="2278" y="2004"/>
                </a:lnTo>
                <a:lnTo>
                  <a:pt x="2292" y="1938"/>
                </a:lnTo>
                <a:lnTo>
                  <a:pt x="2310" y="1875"/>
                </a:lnTo>
                <a:lnTo>
                  <a:pt x="2331" y="1816"/>
                </a:lnTo>
                <a:lnTo>
                  <a:pt x="2355" y="1762"/>
                </a:lnTo>
                <a:lnTo>
                  <a:pt x="2383" y="1713"/>
                </a:lnTo>
                <a:lnTo>
                  <a:pt x="2416" y="1667"/>
                </a:lnTo>
                <a:lnTo>
                  <a:pt x="2450" y="1626"/>
                </a:lnTo>
                <a:lnTo>
                  <a:pt x="2489" y="1589"/>
                </a:lnTo>
                <a:lnTo>
                  <a:pt x="2530" y="1557"/>
                </a:lnTo>
                <a:lnTo>
                  <a:pt x="2574" y="1528"/>
                </a:lnTo>
                <a:lnTo>
                  <a:pt x="2622" y="1505"/>
                </a:lnTo>
                <a:lnTo>
                  <a:pt x="2673" y="1485"/>
                </a:lnTo>
                <a:lnTo>
                  <a:pt x="2726" y="1470"/>
                </a:lnTo>
                <a:lnTo>
                  <a:pt x="2782" y="1459"/>
                </a:lnTo>
                <a:lnTo>
                  <a:pt x="2841" y="1453"/>
                </a:lnTo>
                <a:lnTo>
                  <a:pt x="2903" y="1449"/>
                </a:lnTo>
                <a:close/>
                <a:moveTo>
                  <a:pt x="642" y="1449"/>
                </a:moveTo>
                <a:lnTo>
                  <a:pt x="703" y="1453"/>
                </a:lnTo>
                <a:lnTo>
                  <a:pt x="763" y="1459"/>
                </a:lnTo>
                <a:lnTo>
                  <a:pt x="819" y="1470"/>
                </a:lnTo>
                <a:lnTo>
                  <a:pt x="872" y="1485"/>
                </a:lnTo>
                <a:lnTo>
                  <a:pt x="923" y="1505"/>
                </a:lnTo>
                <a:lnTo>
                  <a:pt x="970" y="1528"/>
                </a:lnTo>
                <a:lnTo>
                  <a:pt x="1014" y="1557"/>
                </a:lnTo>
                <a:lnTo>
                  <a:pt x="1055" y="1589"/>
                </a:lnTo>
                <a:lnTo>
                  <a:pt x="1094" y="1626"/>
                </a:lnTo>
                <a:lnTo>
                  <a:pt x="1129" y="1667"/>
                </a:lnTo>
                <a:lnTo>
                  <a:pt x="1161" y="1713"/>
                </a:lnTo>
                <a:lnTo>
                  <a:pt x="1189" y="1762"/>
                </a:lnTo>
                <a:lnTo>
                  <a:pt x="1214" y="1816"/>
                </a:lnTo>
                <a:lnTo>
                  <a:pt x="1235" y="1875"/>
                </a:lnTo>
                <a:lnTo>
                  <a:pt x="1252" y="1938"/>
                </a:lnTo>
                <a:lnTo>
                  <a:pt x="1266" y="2004"/>
                </a:lnTo>
                <a:lnTo>
                  <a:pt x="1276" y="2075"/>
                </a:lnTo>
                <a:lnTo>
                  <a:pt x="1282" y="2151"/>
                </a:lnTo>
                <a:lnTo>
                  <a:pt x="1285" y="2230"/>
                </a:lnTo>
                <a:lnTo>
                  <a:pt x="0" y="2230"/>
                </a:lnTo>
                <a:lnTo>
                  <a:pt x="2" y="2151"/>
                </a:lnTo>
                <a:lnTo>
                  <a:pt x="8" y="2075"/>
                </a:lnTo>
                <a:lnTo>
                  <a:pt x="18" y="2004"/>
                </a:lnTo>
                <a:lnTo>
                  <a:pt x="31" y="1938"/>
                </a:lnTo>
                <a:lnTo>
                  <a:pt x="49" y="1875"/>
                </a:lnTo>
                <a:lnTo>
                  <a:pt x="70" y="1816"/>
                </a:lnTo>
                <a:lnTo>
                  <a:pt x="95" y="1762"/>
                </a:lnTo>
                <a:lnTo>
                  <a:pt x="123" y="1713"/>
                </a:lnTo>
                <a:lnTo>
                  <a:pt x="154" y="1667"/>
                </a:lnTo>
                <a:lnTo>
                  <a:pt x="190" y="1626"/>
                </a:lnTo>
                <a:lnTo>
                  <a:pt x="228" y="1589"/>
                </a:lnTo>
                <a:lnTo>
                  <a:pt x="270" y="1557"/>
                </a:lnTo>
                <a:lnTo>
                  <a:pt x="314" y="1528"/>
                </a:lnTo>
                <a:lnTo>
                  <a:pt x="362" y="1505"/>
                </a:lnTo>
                <a:lnTo>
                  <a:pt x="413" y="1485"/>
                </a:lnTo>
                <a:lnTo>
                  <a:pt x="466" y="1470"/>
                </a:lnTo>
                <a:lnTo>
                  <a:pt x="522" y="1459"/>
                </a:lnTo>
                <a:lnTo>
                  <a:pt x="580" y="1453"/>
                </a:lnTo>
                <a:lnTo>
                  <a:pt x="642" y="1449"/>
                </a:lnTo>
                <a:close/>
                <a:moveTo>
                  <a:pt x="1778" y="1072"/>
                </a:moveTo>
                <a:lnTo>
                  <a:pt x="1829" y="1073"/>
                </a:lnTo>
                <a:lnTo>
                  <a:pt x="1882" y="1077"/>
                </a:lnTo>
                <a:lnTo>
                  <a:pt x="1937" y="1084"/>
                </a:lnTo>
                <a:lnTo>
                  <a:pt x="1995" y="1092"/>
                </a:lnTo>
                <a:lnTo>
                  <a:pt x="2054" y="1104"/>
                </a:lnTo>
                <a:lnTo>
                  <a:pt x="2113" y="1118"/>
                </a:lnTo>
                <a:lnTo>
                  <a:pt x="2174" y="1136"/>
                </a:lnTo>
                <a:lnTo>
                  <a:pt x="2232" y="1155"/>
                </a:lnTo>
                <a:lnTo>
                  <a:pt x="2289" y="1177"/>
                </a:lnTo>
                <a:lnTo>
                  <a:pt x="2345" y="1200"/>
                </a:lnTo>
                <a:lnTo>
                  <a:pt x="2398" y="1226"/>
                </a:lnTo>
                <a:lnTo>
                  <a:pt x="2448" y="1256"/>
                </a:lnTo>
                <a:lnTo>
                  <a:pt x="2493" y="1287"/>
                </a:lnTo>
                <a:lnTo>
                  <a:pt x="2534" y="1320"/>
                </a:lnTo>
                <a:lnTo>
                  <a:pt x="2569" y="1355"/>
                </a:lnTo>
                <a:lnTo>
                  <a:pt x="2512" y="1383"/>
                </a:lnTo>
                <a:lnTo>
                  <a:pt x="2458" y="1415"/>
                </a:lnTo>
                <a:lnTo>
                  <a:pt x="2407" y="1452"/>
                </a:lnTo>
                <a:lnTo>
                  <a:pt x="2361" y="1494"/>
                </a:lnTo>
                <a:lnTo>
                  <a:pt x="2316" y="1539"/>
                </a:lnTo>
                <a:lnTo>
                  <a:pt x="2277" y="1590"/>
                </a:lnTo>
                <a:lnTo>
                  <a:pt x="2242" y="1645"/>
                </a:lnTo>
                <a:lnTo>
                  <a:pt x="2209" y="1704"/>
                </a:lnTo>
                <a:lnTo>
                  <a:pt x="2182" y="1768"/>
                </a:lnTo>
                <a:lnTo>
                  <a:pt x="2158" y="1835"/>
                </a:lnTo>
                <a:lnTo>
                  <a:pt x="2139" y="1906"/>
                </a:lnTo>
                <a:lnTo>
                  <a:pt x="2123" y="1981"/>
                </a:lnTo>
                <a:lnTo>
                  <a:pt x="2112" y="2060"/>
                </a:lnTo>
                <a:lnTo>
                  <a:pt x="2106" y="2143"/>
                </a:lnTo>
                <a:lnTo>
                  <a:pt x="2103" y="2230"/>
                </a:lnTo>
                <a:lnTo>
                  <a:pt x="1453" y="2230"/>
                </a:lnTo>
                <a:lnTo>
                  <a:pt x="1451" y="2143"/>
                </a:lnTo>
                <a:lnTo>
                  <a:pt x="1443" y="2060"/>
                </a:lnTo>
                <a:lnTo>
                  <a:pt x="1433" y="1981"/>
                </a:lnTo>
                <a:lnTo>
                  <a:pt x="1417" y="1906"/>
                </a:lnTo>
                <a:lnTo>
                  <a:pt x="1398" y="1835"/>
                </a:lnTo>
                <a:lnTo>
                  <a:pt x="1374" y="1768"/>
                </a:lnTo>
                <a:lnTo>
                  <a:pt x="1346" y="1704"/>
                </a:lnTo>
                <a:lnTo>
                  <a:pt x="1315" y="1645"/>
                </a:lnTo>
                <a:lnTo>
                  <a:pt x="1279" y="1590"/>
                </a:lnTo>
                <a:lnTo>
                  <a:pt x="1239" y="1539"/>
                </a:lnTo>
                <a:lnTo>
                  <a:pt x="1196" y="1494"/>
                </a:lnTo>
                <a:lnTo>
                  <a:pt x="1149" y="1452"/>
                </a:lnTo>
                <a:lnTo>
                  <a:pt x="1099" y="1415"/>
                </a:lnTo>
                <a:lnTo>
                  <a:pt x="1045" y="1383"/>
                </a:lnTo>
                <a:lnTo>
                  <a:pt x="986" y="1355"/>
                </a:lnTo>
                <a:lnTo>
                  <a:pt x="1022" y="1320"/>
                </a:lnTo>
                <a:lnTo>
                  <a:pt x="1062" y="1287"/>
                </a:lnTo>
                <a:lnTo>
                  <a:pt x="1107" y="1256"/>
                </a:lnTo>
                <a:lnTo>
                  <a:pt x="1155" y="1226"/>
                </a:lnTo>
                <a:lnTo>
                  <a:pt x="1207" y="1200"/>
                </a:lnTo>
                <a:lnTo>
                  <a:pt x="1262" y="1177"/>
                </a:lnTo>
                <a:lnTo>
                  <a:pt x="1318" y="1155"/>
                </a:lnTo>
                <a:lnTo>
                  <a:pt x="1376" y="1136"/>
                </a:lnTo>
                <a:lnTo>
                  <a:pt x="1436" y="1118"/>
                </a:lnTo>
                <a:lnTo>
                  <a:pt x="1495" y="1104"/>
                </a:lnTo>
                <a:lnTo>
                  <a:pt x="1555" y="1092"/>
                </a:lnTo>
                <a:lnTo>
                  <a:pt x="1613" y="1084"/>
                </a:lnTo>
                <a:lnTo>
                  <a:pt x="1670" y="1077"/>
                </a:lnTo>
                <a:lnTo>
                  <a:pt x="1725" y="1073"/>
                </a:lnTo>
                <a:lnTo>
                  <a:pt x="1778" y="1072"/>
                </a:lnTo>
                <a:close/>
                <a:moveTo>
                  <a:pt x="2877" y="728"/>
                </a:moveTo>
                <a:lnTo>
                  <a:pt x="2922" y="732"/>
                </a:lnTo>
                <a:lnTo>
                  <a:pt x="2967" y="741"/>
                </a:lnTo>
                <a:lnTo>
                  <a:pt x="3008" y="758"/>
                </a:lnTo>
                <a:lnTo>
                  <a:pt x="3047" y="779"/>
                </a:lnTo>
                <a:lnTo>
                  <a:pt x="3081" y="805"/>
                </a:lnTo>
                <a:lnTo>
                  <a:pt x="3111" y="836"/>
                </a:lnTo>
                <a:lnTo>
                  <a:pt x="3137" y="870"/>
                </a:lnTo>
                <a:lnTo>
                  <a:pt x="3159" y="909"/>
                </a:lnTo>
                <a:lnTo>
                  <a:pt x="3175" y="950"/>
                </a:lnTo>
                <a:lnTo>
                  <a:pt x="3185" y="995"/>
                </a:lnTo>
                <a:lnTo>
                  <a:pt x="3188" y="1040"/>
                </a:lnTo>
                <a:lnTo>
                  <a:pt x="3185" y="1087"/>
                </a:lnTo>
                <a:lnTo>
                  <a:pt x="3175" y="1130"/>
                </a:lnTo>
                <a:lnTo>
                  <a:pt x="3159" y="1172"/>
                </a:lnTo>
                <a:lnTo>
                  <a:pt x="3137" y="1210"/>
                </a:lnTo>
                <a:lnTo>
                  <a:pt x="3111" y="1245"/>
                </a:lnTo>
                <a:lnTo>
                  <a:pt x="3081" y="1276"/>
                </a:lnTo>
                <a:lnTo>
                  <a:pt x="3047" y="1302"/>
                </a:lnTo>
                <a:lnTo>
                  <a:pt x="3008" y="1324"/>
                </a:lnTo>
                <a:lnTo>
                  <a:pt x="2967" y="1339"/>
                </a:lnTo>
                <a:lnTo>
                  <a:pt x="2922" y="1349"/>
                </a:lnTo>
                <a:lnTo>
                  <a:pt x="2877" y="1352"/>
                </a:lnTo>
                <a:lnTo>
                  <a:pt x="2830" y="1349"/>
                </a:lnTo>
                <a:lnTo>
                  <a:pt x="2786" y="1339"/>
                </a:lnTo>
                <a:lnTo>
                  <a:pt x="2745" y="1324"/>
                </a:lnTo>
                <a:lnTo>
                  <a:pt x="2707" y="1302"/>
                </a:lnTo>
                <a:lnTo>
                  <a:pt x="2673" y="1276"/>
                </a:lnTo>
                <a:lnTo>
                  <a:pt x="2641" y="1245"/>
                </a:lnTo>
                <a:lnTo>
                  <a:pt x="2615" y="1210"/>
                </a:lnTo>
                <a:lnTo>
                  <a:pt x="2594" y="1172"/>
                </a:lnTo>
                <a:lnTo>
                  <a:pt x="2579" y="1130"/>
                </a:lnTo>
                <a:lnTo>
                  <a:pt x="2569" y="1087"/>
                </a:lnTo>
                <a:lnTo>
                  <a:pt x="2566" y="1040"/>
                </a:lnTo>
                <a:lnTo>
                  <a:pt x="2569" y="995"/>
                </a:lnTo>
                <a:lnTo>
                  <a:pt x="2579" y="950"/>
                </a:lnTo>
                <a:lnTo>
                  <a:pt x="2594" y="909"/>
                </a:lnTo>
                <a:lnTo>
                  <a:pt x="2615" y="870"/>
                </a:lnTo>
                <a:lnTo>
                  <a:pt x="2641" y="836"/>
                </a:lnTo>
                <a:lnTo>
                  <a:pt x="2673" y="805"/>
                </a:lnTo>
                <a:lnTo>
                  <a:pt x="2707" y="779"/>
                </a:lnTo>
                <a:lnTo>
                  <a:pt x="2745" y="758"/>
                </a:lnTo>
                <a:lnTo>
                  <a:pt x="2786" y="741"/>
                </a:lnTo>
                <a:lnTo>
                  <a:pt x="2830" y="732"/>
                </a:lnTo>
                <a:lnTo>
                  <a:pt x="2877" y="728"/>
                </a:lnTo>
                <a:close/>
                <a:moveTo>
                  <a:pt x="616" y="728"/>
                </a:moveTo>
                <a:lnTo>
                  <a:pt x="662" y="732"/>
                </a:lnTo>
                <a:lnTo>
                  <a:pt x="707" y="741"/>
                </a:lnTo>
                <a:lnTo>
                  <a:pt x="748" y="758"/>
                </a:lnTo>
                <a:lnTo>
                  <a:pt x="785" y="779"/>
                </a:lnTo>
                <a:lnTo>
                  <a:pt x="820" y="805"/>
                </a:lnTo>
                <a:lnTo>
                  <a:pt x="851" y="836"/>
                </a:lnTo>
                <a:lnTo>
                  <a:pt x="877" y="870"/>
                </a:lnTo>
                <a:lnTo>
                  <a:pt x="899" y="909"/>
                </a:lnTo>
                <a:lnTo>
                  <a:pt x="914" y="950"/>
                </a:lnTo>
                <a:lnTo>
                  <a:pt x="924" y="995"/>
                </a:lnTo>
                <a:lnTo>
                  <a:pt x="928" y="1040"/>
                </a:lnTo>
                <a:lnTo>
                  <a:pt x="924" y="1087"/>
                </a:lnTo>
                <a:lnTo>
                  <a:pt x="914" y="1130"/>
                </a:lnTo>
                <a:lnTo>
                  <a:pt x="899" y="1172"/>
                </a:lnTo>
                <a:lnTo>
                  <a:pt x="877" y="1210"/>
                </a:lnTo>
                <a:lnTo>
                  <a:pt x="851" y="1245"/>
                </a:lnTo>
                <a:lnTo>
                  <a:pt x="820" y="1276"/>
                </a:lnTo>
                <a:lnTo>
                  <a:pt x="785" y="1302"/>
                </a:lnTo>
                <a:lnTo>
                  <a:pt x="748" y="1324"/>
                </a:lnTo>
                <a:lnTo>
                  <a:pt x="707" y="1339"/>
                </a:lnTo>
                <a:lnTo>
                  <a:pt x="662" y="1349"/>
                </a:lnTo>
                <a:lnTo>
                  <a:pt x="616" y="1352"/>
                </a:lnTo>
                <a:lnTo>
                  <a:pt x="570" y="1349"/>
                </a:lnTo>
                <a:lnTo>
                  <a:pt x="526" y="1339"/>
                </a:lnTo>
                <a:lnTo>
                  <a:pt x="485" y="1324"/>
                </a:lnTo>
                <a:lnTo>
                  <a:pt x="447" y="1302"/>
                </a:lnTo>
                <a:lnTo>
                  <a:pt x="412" y="1276"/>
                </a:lnTo>
                <a:lnTo>
                  <a:pt x="381" y="1245"/>
                </a:lnTo>
                <a:lnTo>
                  <a:pt x="355" y="1210"/>
                </a:lnTo>
                <a:lnTo>
                  <a:pt x="334" y="1172"/>
                </a:lnTo>
                <a:lnTo>
                  <a:pt x="319" y="1130"/>
                </a:lnTo>
                <a:lnTo>
                  <a:pt x="308" y="1087"/>
                </a:lnTo>
                <a:lnTo>
                  <a:pt x="305" y="1040"/>
                </a:lnTo>
                <a:lnTo>
                  <a:pt x="308" y="995"/>
                </a:lnTo>
                <a:lnTo>
                  <a:pt x="319" y="950"/>
                </a:lnTo>
                <a:lnTo>
                  <a:pt x="334" y="909"/>
                </a:lnTo>
                <a:lnTo>
                  <a:pt x="355" y="870"/>
                </a:lnTo>
                <a:lnTo>
                  <a:pt x="381" y="836"/>
                </a:lnTo>
                <a:lnTo>
                  <a:pt x="412" y="805"/>
                </a:lnTo>
                <a:lnTo>
                  <a:pt x="447" y="779"/>
                </a:lnTo>
                <a:lnTo>
                  <a:pt x="485" y="758"/>
                </a:lnTo>
                <a:lnTo>
                  <a:pt x="526" y="741"/>
                </a:lnTo>
                <a:lnTo>
                  <a:pt x="570" y="732"/>
                </a:lnTo>
                <a:lnTo>
                  <a:pt x="616" y="728"/>
                </a:lnTo>
                <a:close/>
                <a:moveTo>
                  <a:pt x="1790" y="0"/>
                </a:moveTo>
                <a:lnTo>
                  <a:pt x="1844" y="3"/>
                </a:lnTo>
                <a:lnTo>
                  <a:pt x="1896" y="12"/>
                </a:lnTo>
                <a:lnTo>
                  <a:pt x="1946" y="27"/>
                </a:lnTo>
                <a:lnTo>
                  <a:pt x="1992" y="46"/>
                </a:lnTo>
                <a:lnTo>
                  <a:pt x="2036" y="71"/>
                </a:lnTo>
                <a:lnTo>
                  <a:pt x="2077" y="101"/>
                </a:lnTo>
                <a:lnTo>
                  <a:pt x="2115" y="135"/>
                </a:lnTo>
                <a:lnTo>
                  <a:pt x="2149" y="172"/>
                </a:lnTo>
                <a:lnTo>
                  <a:pt x="2178" y="213"/>
                </a:lnTo>
                <a:lnTo>
                  <a:pt x="2203" y="258"/>
                </a:lnTo>
                <a:lnTo>
                  <a:pt x="2223" y="305"/>
                </a:lnTo>
                <a:lnTo>
                  <a:pt x="2237" y="355"/>
                </a:lnTo>
                <a:lnTo>
                  <a:pt x="2247" y="406"/>
                </a:lnTo>
                <a:lnTo>
                  <a:pt x="2250" y="460"/>
                </a:lnTo>
                <a:lnTo>
                  <a:pt x="2247" y="514"/>
                </a:lnTo>
                <a:lnTo>
                  <a:pt x="2237" y="565"/>
                </a:lnTo>
                <a:lnTo>
                  <a:pt x="2223" y="615"/>
                </a:lnTo>
                <a:lnTo>
                  <a:pt x="2203" y="662"/>
                </a:lnTo>
                <a:lnTo>
                  <a:pt x="2178" y="707"/>
                </a:lnTo>
                <a:lnTo>
                  <a:pt x="2149" y="748"/>
                </a:lnTo>
                <a:lnTo>
                  <a:pt x="2115" y="786"/>
                </a:lnTo>
                <a:lnTo>
                  <a:pt x="2077" y="819"/>
                </a:lnTo>
                <a:lnTo>
                  <a:pt x="2036" y="849"/>
                </a:lnTo>
                <a:lnTo>
                  <a:pt x="1992" y="874"/>
                </a:lnTo>
                <a:lnTo>
                  <a:pt x="1946" y="893"/>
                </a:lnTo>
                <a:lnTo>
                  <a:pt x="1896" y="908"/>
                </a:lnTo>
                <a:lnTo>
                  <a:pt x="1844" y="917"/>
                </a:lnTo>
                <a:lnTo>
                  <a:pt x="1790" y="920"/>
                </a:lnTo>
                <a:lnTo>
                  <a:pt x="1737" y="917"/>
                </a:lnTo>
                <a:lnTo>
                  <a:pt x="1685" y="908"/>
                </a:lnTo>
                <a:lnTo>
                  <a:pt x="1636" y="893"/>
                </a:lnTo>
                <a:lnTo>
                  <a:pt x="1589" y="874"/>
                </a:lnTo>
                <a:lnTo>
                  <a:pt x="1545" y="849"/>
                </a:lnTo>
                <a:lnTo>
                  <a:pt x="1504" y="819"/>
                </a:lnTo>
                <a:lnTo>
                  <a:pt x="1466" y="786"/>
                </a:lnTo>
                <a:lnTo>
                  <a:pt x="1433" y="748"/>
                </a:lnTo>
                <a:lnTo>
                  <a:pt x="1403" y="707"/>
                </a:lnTo>
                <a:lnTo>
                  <a:pt x="1378" y="662"/>
                </a:lnTo>
                <a:lnTo>
                  <a:pt x="1358" y="615"/>
                </a:lnTo>
                <a:lnTo>
                  <a:pt x="1344" y="565"/>
                </a:lnTo>
                <a:lnTo>
                  <a:pt x="1334" y="514"/>
                </a:lnTo>
                <a:lnTo>
                  <a:pt x="1331" y="460"/>
                </a:lnTo>
                <a:lnTo>
                  <a:pt x="1334" y="406"/>
                </a:lnTo>
                <a:lnTo>
                  <a:pt x="1344" y="355"/>
                </a:lnTo>
                <a:lnTo>
                  <a:pt x="1358" y="305"/>
                </a:lnTo>
                <a:lnTo>
                  <a:pt x="1378" y="258"/>
                </a:lnTo>
                <a:lnTo>
                  <a:pt x="1403" y="213"/>
                </a:lnTo>
                <a:lnTo>
                  <a:pt x="1433" y="172"/>
                </a:lnTo>
                <a:lnTo>
                  <a:pt x="1466" y="135"/>
                </a:lnTo>
                <a:lnTo>
                  <a:pt x="1504" y="101"/>
                </a:lnTo>
                <a:lnTo>
                  <a:pt x="1545" y="71"/>
                </a:lnTo>
                <a:lnTo>
                  <a:pt x="1589" y="46"/>
                </a:lnTo>
                <a:lnTo>
                  <a:pt x="1636" y="27"/>
                </a:lnTo>
                <a:lnTo>
                  <a:pt x="1685" y="12"/>
                </a:lnTo>
                <a:lnTo>
                  <a:pt x="1737" y="3"/>
                </a:lnTo>
                <a:lnTo>
                  <a:pt x="1790" y="0"/>
                </a:lnTo>
                <a:close/>
              </a:path>
            </a:pathLst>
          </a:custGeom>
          <a:solidFill>
            <a:schemeClr val="bg1"/>
          </a:solidFill>
          <a:ln w="0">
            <a:noFill/>
            <a:prstDash val="solid"/>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9"/>
          <p:cNvSpPr/>
          <p:nvPr/>
        </p:nvSpPr>
        <p:spPr>
          <a:xfrm>
            <a:off x="8021209" y="1737976"/>
            <a:ext cx="772611" cy="772611"/>
          </a:xfrm>
          <a:prstGeom prst="rect">
            <a:avLst/>
          </a:prstGeom>
          <a:gradFill>
            <a:gsLst>
              <a:gs pos="74000">
                <a:schemeClr val="tx1">
                  <a:lumMod val="65000"/>
                  <a:lumOff val="35000"/>
                  <a:alpha val="46000"/>
                </a:schemeClr>
              </a:gs>
              <a:gs pos="83000">
                <a:schemeClr val="tx1">
                  <a:lumMod val="85000"/>
                  <a:lumOff val="15000"/>
                </a:schemeClr>
              </a:gs>
              <a:gs pos="100000">
                <a:schemeClr val="tx1">
                  <a:lumMod val="95000"/>
                  <a:lumOff val="5000"/>
                </a:schemeClr>
              </a:gs>
            </a:gsLst>
            <a:lin ang="5400000" scaled="1"/>
          </a:gradFill>
          <a:ln>
            <a:gradFill>
              <a:gsLst>
                <a:gs pos="0">
                  <a:schemeClr val="accent2">
                    <a:lumMod val="60000"/>
                    <a:lumOff val="40000"/>
                    <a:alpha val="48000"/>
                  </a:schemeClr>
                </a:gs>
                <a:gs pos="74000">
                  <a:schemeClr val="accent1">
                    <a:lumMod val="45000"/>
                    <a:lumOff val="55000"/>
                    <a:alpha val="20000"/>
                  </a:schemeClr>
                </a:gs>
                <a:gs pos="83000">
                  <a:schemeClr val="accent1">
                    <a:lumMod val="45000"/>
                    <a:lumOff val="55000"/>
                  </a:schemeClr>
                </a:gs>
                <a:gs pos="100000">
                  <a:schemeClr val="accent1">
                    <a:lumMod val="30000"/>
                    <a:lumOff val="70000"/>
                    <a:alpha val="24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1" name="组合 10"/>
          <p:cNvGrpSpPr/>
          <p:nvPr/>
        </p:nvGrpSpPr>
        <p:grpSpPr>
          <a:xfrm>
            <a:off x="8260938" y="1995974"/>
            <a:ext cx="293152" cy="316137"/>
            <a:chOff x="10279063" y="681038"/>
            <a:chExt cx="1397000" cy="1506538"/>
          </a:xfrm>
          <a:solidFill>
            <a:schemeClr val="bg1"/>
          </a:solidFill>
        </p:grpSpPr>
        <p:sp>
          <p:nvSpPr>
            <p:cNvPr id="12" name="Freeform 38"/>
            <p:cNvSpPr>
              <a:spLocks noEditPoints="1"/>
            </p:cNvSpPr>
            <p:nvPr/>
          </p:nvSpPr>
          <p:spPr bwMode="auto">
            <a:xfrm>
              <a:off x="10279063" y="681038"/>
              <a:ext cx="1397000" cy="1038225"/>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3" name="Freeform 39"/>
            <p:cNvSpPr/>
            <p:nvPr/>
          </p:nvSpPr>
          <p:spPr bwMode="auto">
            <a:xfrm>
              <a:off x="10655300" y="1741488"/>
              <a:ext cx="639763" cy="446088"/>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4" name="Freeform 40"/>
            <p:cNvSpPr/>
            <p:nvPr/>
          </p:nvSpPr>
          <p:spPr bwMode="auto">
            <a:xfrm>
              <a:off x="10493375" y="952501"/>
              <a:ext cx="968375" cy="503238"/>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15" name="矩形 14"/>
          <p:cNvSpPr/>
          <p:nvPr/>
        </p:nvSpPr>
        <p:spPr>
          <a:xfrm>
            <a:off x="4774769" y="1737976"/>
            <a:ext cx="772611" cy="772611"/>
          </a:xfrm>
          <a:prstGeom prst="rect">
            <a:avLst/>
          </a:prstGeom>
          <a:gradFill>
            <a:gsLst>
              <a:gs pos="74000">
                <a:srgbClr val="00B0F0">
                  <a:alpha val="27000"/>
                </a:srgbClr>
              </a:gs>
              <a:gs pos="83000">
                <a:srgbClr val="2378C2"/>
              </a:gs>
              <a:gs pos="100000">
                <a:srgbClr val="55B5E2"/>
              </a:gs>
            </a:gsLst>
            <a:lin ang="5400000" scaled="1"/>
          </a:gradFill>
          <a:ln>
            <a:gradFill>
              <a:gsLst>
                <a:gs pos="0">
                  <a:schemeClr val="accent1">
                    <a:alpha val="44000"/>
                  </a:schemeClr>
                </a:gs>
                <a:gs pos="74000">
                  <a:schemeClr val="accent1">
                    <a:lumMod val="45000"/>
                    <a:lumOff val="55000"/>
                    <a:alpha val="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Freeform 145"/>
          <p:cNvSpPr>
            <a:spLocks noChangeAspect="1" noEditPoints="1"/>
          </p:cNvSpPr>
          <p:nvPr/>
        </p:nvSpPr>
        <p:spPr bwMode="auto">
          <a:xfrm>
            <a:off x="4988223" y="1881316"/>
            <a:ext cx="358574" cy="482255"/>
          </a:xfrm>
          <a:custGeom>
            <a:avLst/>
            <a:gdLst>
              <a:gd name="T0" fmla="*/ 114 w 146"/>
              <a:gd name="T1" fmla="*/ 118 h 196"/>
              <a:gd name="T2" fmla="*/ 115 w 146"/>
              <a:gd name="T3" fmla="*/ 117 h 196"/>
              <a:gd name="T4" fmla="*/ 122 w 146"/>
              <a:gd name="T5" fmla="*/ 94 h 196"/>
              <a:gd name="T6" fmla="*/ 125 w 146"/>
              <a:gd name="T7" fmla="*/ 84 h 196"/>
              <a:gd name="T8" fmla="*/ 133 w 146"/>
              <a:gd name="T9" fmla="*/ 65 h 196"/>
              <a:gd name="T10" fmla="*/ 120 w 146"/>
              <a:gd name="T11" fmla="*/ 42 h 196"/>
              <a:gd name="T12" fmla="*/ 118 w 146"/>
              <a:gd name="T13" fmla="*/ 40 h 196"/>
              <a:gd name="T14" fmla="*/ 110 w 146"/>
              <a:gd name="T15" fmla="*/ 21 h 196"/>
              <a:gd name="T16" fmla="*/ 92 w 146"/>
              <a:gd name="T17" fmla="*/ 13 h 196"/>
              <a:gd name="T18" fmla="*/ 70 w 146"/>
              <a:gd name="T19" fmla="*/ 0 h 196"/>
              <a:gd name="T20" fmla="*/ 47 w 146"/>
              <a:gd name="T21" fmla="*/ 13 h 196"/>
              <a:gd name="T22" fmla="*/ 19 w 146"/>
              <a:gd name="T23" fmla="*/ 19 h 196"/>
              <a:gd name="T24" fmla="*/ 12 w 146"/>
              <a:gd name="T25" fmla="*/ 46 h 196"/>
              <a:gd name="T26" fmla="*/ 12 w 146"/>
              <a:gd name="T27" fmla="*/ 47 h 196"/>
              <a:gd name="T28" fmla="*/ 0 w 146"/>
              <a:gd name="T29" fmla="*/ 69 h 196"/>
              <a:gd name="T30" fmla="*/ 10 w 146"/>
              <a:gd name="T31" fmla="*/ 89 h 196"/>
              <a:gd name="T32" fmla="*/ 11 w 146"/>
              <a:gd name="T33" fmla="*/ 94 h 196"/>
              <a:gd name="T34" fmla="*/ 19 w 146"/>
              <a:gd name="T35" fmla="*/ 117 h 196"/>
              <a:gd name="T36" fmla="*/ 25 w 146"/>
              <a:gd name="T37" fmla="*/ 121 h 196"/>
              <a:gd name="T38" fmla="*/ 6 w 146"/>
              <a:gd name="T39" fmla="*/ 167 h 196"/>
              <a:gd name="T40" fmla="*/ 32 w 146"/>
              <a:gd name="T41" fmla="*/ 162 h 196"/>
              <a:gd name="T42" fmla="*/ 44 w 146"/>
              <a:gd name="T43" fmla="*/ 182 h 196"/>
              <a:gd name="T44" fmla="*/ 62 w 146"/>
              <a:gd name="T45" fmla="*/ 136 h 196"/>
              <a:gd name="T46" fmla="*/ 68 w 146"/>
              <a:gd name="T47" fmla="*/ 137 h 196"/>
              <a:gd name="T48" fmla="*/ 78 w 146"/>
              <a:gd name="T49" fmla="*/ 135 h 196"/>
              <a:gd name="T50" fmla="*/ 111 w 146"/>
              <a:gd name="T51" fmla="*/ 196 h 196"/>
              <a:gd name="T52" fmla="*/ 122 w 146"/>
              <a:gd name="T53" fmla="*/ 172 h 196"/>
              <a:gd name="T54" fmla="*/ 146 w 146"/>
              <a:gd name="T55" fmla="*/ 177 h 196"/>
              <a:gd name="T56" fmla="*/ 114 w 146"/>
              <a:gd name="T57" fmla="*/ 118 h 196"/>
              <a:gd name="T58" fmla="*/ 67 w 146"/>
              <a:gd name="T59" fmla="*/ 118 h 196"/>
              <a:gd name="T60" fmla="*/ 18 w 146"/>
              <a:gd name="T61" fmla="*/ 70 h 196"/>
              <a:gd name="T62" fmla="*/ 67 w 146"/>
              <a:gd name="T63" fmla="*/ 21 h 196"/>
              <a:gd name="T64" fmla="*/ 116 w 146"/>
              <a:gd name="T65" fmla="*/ 70 h 196"/>
              <a:gd name="T66" fmla="*/ 67 w 146"/>
              <a:gd name="T67" fmla="*/ 118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6" h="196">
                <a:moveTo>
                  <a:pt x="114" y="118"/>
                </a:moveTo>
                <a:cubicBezTo>
                  <a:pt x="114" y="117"/>
                  <a:pt x="115" y="117"/>
                  <a:pt x="115" y="117"/>
                </a:cubicBezTo>
                <a:cubicBezTo>
                  <a:pt x="121" y="111"/>
                  <a:pt x="123" y="102"/>
                  <a:pt x="122" y="94"/>
                </a:cubicBezTo>
                <a:cubicBezTo>
                  <a:pt x="123" y="91"/>
                  <a:pt x="125" y="88"/>
                  <a:pt x="125" y="84"/>
                </a:cubicBezTo>
                <a:cubicBezTo>
                  <a:pt x="130" y="79"/>
                  <a:pt x="133" y="73"/>
                  <a:pt x="133" y="65"/>
                </a:cubicBezTo>
                <a:cubicBezTo>
                  <a:pt x="133" y="55"/>
                  <a:pt x="128" y="47"/>
                  <a:pt x="120" y="42"/>
                </a:cubicBezTo>
                <a:cubicBezTo>
                  <a:pt x="119" y="41"/>
                  <a:pt x="119" y="40"/>
                  <a:pt x="118" y="40"/>
                </a:cubicBezTo>
                <a:cubicBezTo>
                  <a:pt x="118" y="33"/>
                  <a:pt x="115" y="26"/>
                  <a:pt x="110" y="21"/>
                </a:cubicBezTo>
                <a:cubicBezTo>
                  <a:pt x="105" y="16"/>
                  <a:pt x="99" y="13"/>
                  <a:pt x="92" y="13"/>
                </a:cubicBezTo>
                <a:cubicBezTo>
                  <a:pt x="88" y="5"/>
                  <a:pt x="79" y="0"/>
                  <a:pt x="70" y="0"/>
                </a:cubicBezTo>
                <a:cubicBezTo>
                  <a:pt x="60" y="0"/>
                  <a:pt x="51" y="5"/>
                  <a:pt x="47" y="13"/>
                </a:cubicBezTo>
                <a:cubicBezTo>
                  <a:pt x="37" y="10"/>
                  <a:pt x="26" y="12"/>
                  <a:pt x="19" y="19"/>
                </a:cubicBezTo>
                <a:cubicBezTo>
                  <a:pt x="12" y="26"/>
                  <a:pt x="10" y="37"/>
                  <a:pt x="12" y="46"/>
                </a:cubicBezTo>
                <a:cubicBezTo>
                  <a:pt x="12" y="46"/>
                  <a:pt x="12" y="47"/>
                  <a:pt x="12" y="47"/>
                </a:cubicBezTo>
                <a:cubicBezTo>
                  <a:pt x="5" y="52"/>
                  <a:pt x="0" y="60"/>
                  <a:pt x="0" y="69"/>
                </a:cubicBezTo>
                <a:cubicBezTo>
                  <a:pt x="0" y="77"/>
                  <a:pt x="4" y="84"/>
                  <a:pt x="10" y="89"/>
                </a:cubicBezTo>
                <a:cubicBezTo>
                  <a:pt x="10" y="91"/>
                  <a:pt x="11" y="92"/>
                  <a:pt x="11" y="94"/>
                </a:cubicBezTo>
                <a:cubicBezTo>
                  <a:pt x="10" y="102"/>
                  <a:pt x="13" y="111"/>
                  <a:pt x="19" y="117"/>
                </a:cubicBezTo>
                <a:cubicBezTo>
                  <a:pt x="21" y="119"/>
                  <a:pt x="23" y="120"/>
                  <a:pt x="25" y="121"/>
                </a:cubicBezTo>
                <a:cubicBezTo>
                  <a:pt x="6" y="167"/>
                  <a:pt x="6" y="167"/>
                  <a:pt x="6" y="167"/>
                </a:cubicBezTo>
                <a:cubicBezTo>
                  <a:pt x="32" y="162"/>
                  <a:pt x="32" y="162"/>
                  <a:pt x="32" y="162"/>
                </a:cubicBezTo>
                <a:cubicBezTo>
                  <a:pt x="44" y="182"/>
                  <a:pt x="44" y="182"/>
                  <a:pt x="44" y="182"/>
                </a:cubicBezTo>
                <a:cubicBezTo>
                  <a:pt x="62" y="136"/>
                  <a:pt x="62" y="136"/>
                  <a:pt x="62" y="136"/>
                </a:cubicBezTo>
                <a:cubicBezTo>
                  <a:pt x="64" y="136"/>
                  <a:pt x="66" y="137"/>
                  <a:pt x="68" y="137"/>
                </a:cubicBezTo>
                <a:cubicBezTo>
                  <a:pt x="72" y="137"/>
                  <a:pt x="75" y="136"/>
                  <a:pt x="78" y="135"/>
                </a:cubicBezTo>
                <a:cubicBezTo>
                  <a:pt x="111" y="196"/>
                  <a:pt x="111" y="196"/>
                  <a:pt x="111" y="196"/>
                </a:cubicBezTo>
                <a:cubicBezTo>
                  <a:pt x="122" y="172"/>
                  <a:pt x="122" y="172"/>
                  <a:pt x="122" y="172"/>
                </a:cubicBezTo>
                <a:cubicBezTo>
                  <a:pt x="146" y="177"/>
                  <a:pt x="146" y="177"/>
                  <a:pt x="146" y="177"/>
                </a:cubicBezTo>
                <a:lnTo>
                  <a:pt x="114" y="118"/>
                </a:lnTo>
                <a:close/>
                <a:moveTo>
                  <a:pt x="67" y="118"/>
                </a:moveTo>
                <a:cubicBezTo>
                  <a:pt x="40" y="118"/>
                  <a:pt x="18" y="97"/>
                  <a:pt x="18" y="70"/>
                </a:cubicBezTo>
                <a:cubicBezTo>
                  <a:pt x="18" y="43"/>
                  <a:pt x="40" y="21"/>
                  <a:pt x="67" y="21"/>
                </a:cubicBezTo>
                <a:cubicBezTo>
                  <a:pt x="94" y="21"/>
                  <a:pt x="116" y="43"/>
                  <a:pt x="116" y="70"/>
                </a:cubicBezTo>
                <a:cubicBezTo>
                  <a:pt x="116" y="97"/>
                  <a:pt x="94" y="118"/>
                  <a:pt x="67" y="118"/>
                </a:cubicBezTo>
                <a:close/>
              </a:path>
            </a:pathLst>
          </a:custGeom>
          <a:solidFill>
            <a:schemeClr val="bg1"/>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7" name="矩形 13" descr="e7d195523061f1c01ef2b70529884c179423570dbaad84926380ABC1F97BAEF0C8FC051856578EAB7874501A1FFE158C4981707381814BCC4D9A8E3554438DEE4FBCF5A5B4D2A8B0989AB57E8BAC65EBDE2908BDF637527F21564198F7A9766F2EC8AB0476C2DE699E25A786C19D0D49244DAACDF8ACD2543287D41598586A06BD3BE17907438C40"/>
          <p:cNvSpPr>
            <a:spLocks noChangeArrowheads="1"/>
          </p:cNvSpPr>
          <p:nvPr/>
        </p:nvSpPr>
        <p:spPr bwMode="auto">
          <a:xfrm>
            <a:off x="2396754" y="2022448"/>
            <a:ext cx="2062627" cy="1073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en-US" altLang="zh-CN" sz="10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This is an example text . Go ahead and replace it. Add your text here. This is an example text . Go ahead and replace it. Add your text here.</a:t>
            </a:r>
            <a:endParaRPr lang="zh-CN" altLang="en-US" sz="10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8" name="文本框 83" descr="e7d195523061f1c01ef2b70529884c179423570dbaad84926380ABC1F97BAEF0C8FC051856578EAB7874501A1FFE158C4981707381814BCC4D9A8E3554438DEE4FBCF5A5B4D2A8B0989AB57E8BAC65EBDE2908BDF637527F21564198F7A9766F2EC8AB0476C2DE699E25A786C19D0D49244DAACDF8ACD2543287D41598586A06BD3BE17907438C40"/>
          <p:cNvSpPr txBox="1">
            <a:spLocks noChangeArrowheads="1"/>
          </p:cNvSpPr>
          <p:nvPr/>
        </p:nvSpPr>
        <p:spPr bwMode="auto">
          <a:xfrm>
            <a:off x="2556151" y="1760967"/>
            <a:ext cx="17604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b="1" dirty="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rPr>
              <a:t>TEXT HERE</a:t>
            </a:r>
            <a:endParaRPr lang="zh-CN" altLang="en-US" sz="1400" b="1" dirty="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19" name="直接连接符 120" descr="e7d195523061f1c01ef2b70529884c179423570dbaad84926380ABC1F97BAEF0C8FC051856578EAB7874501A1FFE158C4981707381814BCC4D9A8E3554438DEE4FBCF5A5B4D2A8B0989AB57E8BAC65EBDE2908BDF637527F21564198F7A9766F2EC8AB0476C2DE699E25A786C19D0D49244DAACDF8ACD2543287D41598586A06BD3BE17907438C40"/>
          <p:cNvCxnSpPr>
            <a:cxnSpLocks noChangeShapeType="1"/>
          </p:cNvCxnSpPr>
          <p:nvPr/>
        </p:nvCxnSpPr>
        <p:spPr bwMode="auto">
          <a:xfrm>
            <a:off x="2556151" y="1806636"/>
            <a:ext cx="0" cy="170144"/>
          </a:xfrm>
          <a:prstGeom prst="line">
            <a:avLst/>
          </a:prstGeom>
          <a:no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sp>
        <p:nvSpPr>
          <p:cNvPr id="20" name="矩形 13" descr="e7d195523061f1c01ef2b70529884c179423570dbaad84926380ABC1F97BAEF0C8FC051856578EAB7874501A1FFE158C4981707381814BCC4D9A8E3554438DEE4FBCF5A5B4D2A8B0989AB57E8BAC65EBDE2908BDF637527F21564198F7A9766F2EC8AB0476C2DE699E25A786C19D0D49244DAACDF8ACD2543287D41598586A06BD3BE17907438C40"/>
          <p:cNvSpPr>
            <a:spLocks noChangeArrowheads="1"/>
          </p:cNvSpPr>
          <p:nvPr/>
        </p:nvSpPr>
        <p:spPr bwMode="auto">
          <a:xfrm>
            <a:off x="2396754" y="4022698"/>
            <a:ext cx="2062627" cy="1073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en-US" altLang="zh-CN" sz="10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This is an example text . Go ahead and replace it. Add your text here. This is an example text . Go ahead and replace it. Add your text here.</a:t>
            </a:r>
            <a:endParaRPr lang="zh-CN" altLang="en-US" sz="10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1" name="文本框 83" descr="e7d195523061f1c01ef2b70529884c179423570dbaad84926380ABC1F97BAEF0C8FC051856578EAB7874501A1FFE158C4981707381814BCC4D9A8E3554438DEE4FBCF5A5B4D2A8B0989AB57E8BAC65EBDE2908BDF637527F21564198F7A9766F2EC8AB0476C2DE699E25A786C19D0D49244DAACDF8ACD2543287D41598586A06BD3BE17907438C40"/>
          <p:cNvSpPr txBox="1">
            <a:spLocks noChangeArrowheads="1"/>
          </p:cNvSpPr>
          <p:nvPr/>
        </p:nvSpPr>
        <p:spPr bwMode="auto">
          <a:xfrm>
            <a:off x="2556151" y="3761217"/>
            <a:ext cx="17604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b="1" dirty="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rPr>
              <a:t>TEXT HERE</a:t>
            </a:r>
            <a:endParaRPr lang="zh-CN" altLang="en-US" sz="1400" b="1" dirty="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22" name="直接连接符 120" descr="e7d195523061f1c01ef2b70529884c179423570dbaad84926380ABC1F97BAEF0C8FC051856578EAB7874501A1FFE158C4981707381814BCC4D9A8E3554438DEE4FBCF5A5B4D2A8B0989AB57E8BAC65EBDE2908BDF637527F21564198F7A9766F2EC8AB0476C2DE699E25A786C19D0D49244DAACDF8ACD2543287D41598586A06BD3BE17907438C40"/>
          <p:cNvCxnSpPr>
            <a:cxnSpLocks noChangeShapeType="1"/>
          </p:cNvCxnSpPr>
          <p:nvPr/>
        </p:nvCxnSpPr>
        <p:spPr bwMode="auto">
          <a:xfrm>
            <a:off x="2556151" y="3806886"/>
            <a:ext cx="0" cy="170144"/>
          </a:xfrm>
          <a:prstGeom prst="line">
            <a:avLst/>
          </a:prstGeom>
          <a:no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sp>
        <p:nvSpPr>
          <p:cNvPr id="23" name="矩形 13" descr="e7d195523061f1c01ef2b70529884c179423570dbaad84926380ABC1F97BAEF0C8FC051856578EAB7874501A1FFE158C4981707381814BCC4D9A8E3554438DEE4FBCF5A5B4D2A8B0989AB57E8BAC65EBDE2908BDF637527F21564198F7A9766F2EC8AB0476C2DE699E25A786C19D0D49244DAACDF8ACD2543287D41598586A06BD3BE17907438C40"/>
          <p:cNvSpPr>
            <a:spLocks noChangeArrowheads="1"/>
          </p:cNvSpPr>
          <p:nvPr/>
        </p:nvSpPr>
        <p:spPr bwMode="auto">
          <a:xfrm>
            <a:off x="5551829" y="2022448"/>
            <a:ext cx="2062627" cy="1073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en-US" altLang="zh-CN" sz="10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This is an example text . Go ahead and replace it. Add your text here. This is an example text . Go ahead and replace it. Add your text here.</a:t>
            </a:r>
            <a:endParaRPr lang="zh-CN" altLang="en-US" sz="10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4" name="文本框 83" descr="e7d195523061f1c01ef2b70529884c179423570dbaad84926380ABC1F97BAEF0C8FC051856578EAB7874501A1FFE158C4981707381814BCC4D9A8E3554438DEE4FBCF5A5B4D2A8B0989AB57E8BAC65EBDE2908BDF637527F21564198F7A9766F2EC8AB0476C2DE699E25A786C19D0D49244DAACDF8ACD2543287D41598586A06BD3BE17907438C40"/>
          <p:cNvSpPr txBox="1">
            <a:spLocks noChangeArrowheads="1"/>
          </p:cNvSpPr>
          <p:nvPr/>
        </p:nvSpPr>
        <p:spPr bwMode="auto">
          <a:xfrm>
            <a:off x="5711226" y="1760967"/>
            <a:ext cx="17604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b="1" dirty="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rPr>
              <a:t>TEXT HERE</a:t>
            </a:r>
            <a:endParaRPr lang="zh-CN" altLang="en-US" sz="1400" b="1" dirty="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25" name="直接连接符 120" descr="e7d195523061f1c01ef2b70529884c179423570dbaad84926380ABC1F97BAEF0C8FC051856578EAB7874501A1FFE158C4981707381814BCC4D9A8E3554438DEE4FBCF5A5B4D2A8B0989AB57E8BAC65EBDE2908BDF637527F21564198F7A9766F2EC8AB0476C2DE699E25A786C19D0D49244DAACDF8ACD2543287D41598586A06BD3BE17907438C40"/>
          <p:cNvCxnSpPr>
            <a:cxnSpLocks noChangeShapeType="1"/>
          </p:cNvCxnSpPr>
          <p:nvPr/>
        </p:nvCxnSpPr>
        <p:spPr bwMode="auto">
          <a:xfrm>
            <a:off x="5711226" y="1806636"/>
            <a:ext cx="0" cy="170144"/>
          </a:xfrm>
          <a:prstGeom prst="line">
            <a:avLst/>
          </a:prstGeom>
          <a:no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sp>
        <p:nvSpPr>
          <p:cNvPr id="26" name="矩形 13" descr="e7d195523061f1c01ef2b70529884c179423570dbaad84926380ABC1F97BAEF0C8FC051856578EAB7874501A1FFE158C4981707381814BCC4D9A8E3554438DEE4FBCF5A5B4D2A8B0989AB57E8BAC65EBDE2908BDF637527F21564198F7A9766F2EC8AB0476C2DE699E25A786C19D0D49244DAACDF8ACD2543287D41598586A06BD3BE17907438C40"/>
          <p:cNvSpPr>
            <a:spLocks noChangeArrowheads="1"/>
          </p:cNvSpPr>
          <p:nvPr/>
        </p:nvSpPr>
        <p:spPr bwMode="auto">
          <a:xfrm>
            <a:off x="5551829" y="4022698"/>
            <a:ext cx="2062627" cy="1073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en-US" altLang="zh-CN" sz="10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This is an example text . Go ahead and replace it. Add your text here. This is an example text . Go ahead and replace it. Add your text here.</a:t>
            </a:r>
            <a:endParaRPr lang="zh-CN" altLang="en-US" sz="10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7" name="文本框 83" descr="e7d195523061f1c01ef2b70529884c179423570dbaad84926380ABC1F97BAEF0C8FC051856578EAB7874501A1FFE158C4981707381814BCC4D9A8E3554438DEE4FBCF5A5B4D2A8B0989AB57E8BAC65EBDE2908BDF637527F21564198F7A9766F2EC8AB0476C2DE699E25A786C19D0D49244DAACDF8ACD2543287D41598586A06BD3BE17907438C40"/>
          <p:cNvSpPr txBox="1">
            <a:spLocks noChangeArrowheads="1"/>
          </p:cNvSpPr>
          <p:nvPr/>
        </p:nvSpPr>
        <p:spPr bwMode="auto">
          <a:xfrm>
            <a:off x="5711226" y="3761217"/>
            <a:ext cx="17604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b="1" dirty="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rPr>
              <a:t>TEXT HERE</a:t>
            </a:r>
            <a:endParaRPr lang="zh-CN" altLang="en-US" sz="1400" b="1" dirty="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28" name="直接连接符 120" descr="e7d195523061f1c01ef2b70529884c179423570dbaad84926380ABC1F97BAEF0C8FC051856578EAB7874501A1FFE158C4981707381814BCC4D9A8E3554438DEE4FBCF5A5B4D2A8B0989AB57E8BAC65EBDE2908BDF637527F21564198F7A9766F2EC8AB0476C2DE699E25A786C19D0D49244DAACDF8ACD2543287D41598586A06BD3BE17907438C40"/>
          <p:cNvCxnSpPr>
            <a:cxnSpLocks noChangeShapeType="1"/>
          </p:cNvCxnSpPr>
          <p:nvPr/>
        </p:nvCxnSpPr>
        <p:spPr bwMode="auto">
          <a:xfrm>
            <a:off x="5711226" y="3806886"/>
            <a:ext cx="0" cy="170144"/>
          </a:xfrm>
          <a:prstGeom prst="line">
            <a:avLst/>
          </a:prstGeom>
          <a:no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sp>
        <p:nvSpPr>
          <p:cNvPr id="29" name="矩形 13" descr="e7d195523061f1c01ef2b70529884c179423570dbaad84926380ABC1F97BAEF0C8FC051856578EAB7874501A1FFE158C4981707381814BCC4D9A8E3554438DEE4FBCF5A5B4D2A8B0989AB57E8BAC65EBDE2908BDF637527F21564198F7A9766F2EC8AB0476C2DE699E25A786C19D0D49244DAACDF8ACD2543287D41598586A06BD3BE17907438C40"/>
          <p:cNvSpPr>
            <a:spLocks noChangeArrowheads="1"/>
          </p:cNvSpPr>
          <p:nvPr/>
        </p:nvSpPr>
        <p:spPr bwMode="auto">
          <a:xfrm>
            <a:off x="8775413" y="2022448"/>
            <a:ext cx="2062627" cy="1073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en-US" altLang="zh-CN" sz="10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This is an example text . Go ahead and replace it. Add your text here. This is an example text . Go ahead and replace it. Add your text here.</a:t>
            </a:r>
            <a:endParaRPr lang="zh-CN" altLang="en-US" sz="10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0" name="文本框 83" descr="e7d195523061f1c01ef2b70529884c179423570dbaad84926380ABC1F97BAEF0C8FC051856578EAB7874501A1FFE158C4981707381814BCC4D9A8E3554438DEE4FBCF5A5B4D2A8B0989AB57E8BAC65EBDE2908BDF637527F21564198F7A9766F2EC8AB0476C2DE699E25A786C19D0D49244DAACDF8ACD2543287D41598586A06BD3BE17907438C40"/>
          <p:cNvSpPr txBox="1">
            <a:spLocks noChangeArrowheads="1"/>
          </p:cNvSpPr>
          <p:nvPr/>
        </p:nvSpPr>
        <p:spPr bwMode="auto">
          <a:xfrm>
            <a:off x="8934810" y="1760967"/>
            <a:ext cx="17604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b="1" dirty="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rPr>
              <a:t>TEXT HERE</a:t>
            </a:r>
            <a:endParaRPr lang="zh-CN" altLang="en-US" sz="1400" b="1" dirty="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31" name="直接连接符 120" descr="e7d195523061f1c01ef2b70529884c179423570dbaad84926380ABC1F97BAEF0C8FC051856578EAB7874501A1FFE158C4981707381814BCC4D9A8E3554438DEE4FBCF5A5B4D2A8B0989AB57E8BAC65EBDE2908BDF637527F21564198F7A9766F2EC8AB0476C2DE699E25A786C19D0D49244DAACDF8ACD2543287D41598586A06BD3BE17907438C40"/>
          <p:cNvCxnSpPr>
            <a:cxnSpLocks noChangeShapeType="1"/>
          </p:cNvCxnSpPr>
          <p:nvPr/>
        </p:nvCxnSpPr>
        <p:spPr bwMode="auto">
          <a:xfrm>
            <a:off x="8934810" y="1806636"/>
            <a:ext cx="0" cy="170144"/>
          </a:xfrm>
          <a:prstGeom prst="line">
            <a:avLst/>
          </a:prstGeom>
          <a:no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sp>
        <p:nvSpPr>
          <p:cNvPr id="32" name="矩形 13" descr="e7d195523061f1c01ef2b70529884c179423570dbaad84926380ABC1F97BAEF0C8FC051856578EAB7874501A1FFE158C4981707381814BCC4D9A8E3554438DEE4FBCF5A5B4D2A8B0989AB57E8BAC65EBDE2908BDF637527F21564198F7A9766F2EC8AB0476C2DE699E25A786C19D0D49244DAACDF8ACD2543287D41598586A06BD3BE17907438C40"/>
          <p:cNvSpPr>
            <a:spLocks noChangeArrowheads="1"/>
          </p:cNvSpPr>
          <p:nvPr/>
        </p:nvSpPr>
        <p:spPr bwMode="auto">
          <a:xfrm>
            <a:off x="8775413" y="4022698"/>
            <a:ext cx="2062627" cy="1073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en-US" altLang="zh-CN" sz="10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This is an example text . Go ahead and replace it. Add your text here. This is an example text . Go ahead and replace it. Add your text here.</a:t>
            </a:r>
            <a:endParaRPr lang="zh-CN" altLang="en-US" sz="10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3" name="文本框 83" descr="e7d195523061f1c01ef2b70529884c179423570dbaad84926380ABC1F97BAEF0C8FC051856578EAB7874501A1FFE158C4981707381814BCC4D9A8E3554438DEE4FBCF5A5B4D2A8B0989AB57E8BAC65EBDE2908BDF637527F21564198F7A9766F2EC8AB0476C2DE699E25A786C19D0D49244DAACDF8ACD2543287D41598586A06BD3BE17907438C40"/>
          <p:cNvSpPr txBox="1">
            <a:spLocks noChangeArrowheads="1"/>
          </p:cNvSpPr>
          <p:nvPr/>
        </p:nvSpPr>
        <p:spPr bwMode="auto">
          <a:xfrm>
            <a:off x="8934810" y="3761217"/>
            <a:ext cx="17604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b="1" dirty="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rPr>
              <a:t>TEXT HERE</a:t>
            </a:r>
            <a:endParaRPr lang="zh-CN" altLang="en-US" sz="1400" b="1" dirty="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34" name="直接连接符 120" descr="e7d195523061f1c01ef2b70529884c179423570dbaad84926380ABC1F97BAEF0C8FC051856578EAB7874501A1FFE158C4981707381814BCC4D9A8E3554438DEE4FBCF5A5B4D2A8B0989AB57E8BAC65EBDE2908BDF637527F21564198F7A9766F2EC8AB0476C2DE699E25A786C19D0D49244DAACDF8ACD2543287D41598586A06BD3BE17907438C40"/>
          <p:cNvCxnSpPr>
            <a:cxnSpLocks noChangeShapeType="1"/>
          </p:cNvCxnSpPr>
          <p:nvPr/>
        </p:nvCxnSpPr>
        <p:spPr bwMode="auto">
          <a:xfrm>
            <a:off x="8934810" y="3806886"/>
            <a:ext cx="0" cy="170144"/>
          </a:xfrm>
          <a:prstGeom prst="line">
            <a:avLst/>
          </a:prstGeom>
          <a:no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sp>
        <p:nvSpPr>
          <p:cNvPr id="35" name="AutoShape 28"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2711624" y="188640"/>
            <a:ext cx="6801993" cy="6771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spAutoFit/>
          </a:bodyPr>
          <a:lstStyle/>
          <a:p>
            <a:pPr algn="ctr" defTabSz="323850">
              <a:spcBef>
                <a:spcPts val="850"/>
              </a:spcBef>
              <a:defRPr/>
            </a:pPr>
            <a:r>
              <a:rPr lang="es-ES" sz="4400" b="1" dirty="0" smtClean="0">
                <a:blipFill>
                  <a:blip r:embed="rId1"/>
                  <a:stretch>
                    <a:fillRect/>
                  </a:stretch>
                </a:blipFill>
                <a:latin typeface="微软雅黑" panose="020B0503020204020204" pitchFamily="34" charset="-122"/>
                <a:ea typeface="微软雅黑" panose="020B0503020204020204" pitchFamily="34" charset="-122"/>
                <a:cs typeface="Lato" panose="020F0502020204030203" charset="0"/>
                <a:sym typeface="微软雅黑" panose="020B0503020204020204" pitchFamily="34" charset="-122"/>
              </a:rPr>
              <a:t>ADD YOUR TITLE HERE</a:t>
            </a:r>
            <a:endParaRPr lang="es-ES" sz="5400" b="1" dirty="0">
              <a:blipFill>
                <a:blip r:embed="rId1"/>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14:presetBounceEnd="60000">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14:bounceEnd="60000">
                                          <p:cBhvr additive="base">
                                            <p:cTn id="7" dur="500" fill="hold"/>
                                            <p:tgtEl>
                                              <p:spTgt spid="35"/>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0-#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0-#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cTn>
                                  </p:par>
                                </p:childTnLst>
                              </p:cTn>
                            </p:par>
                            <p:par>
                              <p:cTn id="23" fill="hold">
                                <p:stCondLst>
                                  <p:cond delay="500"/>
                                </p:stCondLst>
                                <p:childTnLst>
                                  <p:par>
                                    <p:cTn id="24" presetID="2" presetClass="entr" presetSubtype="2"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1+#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1+#ppt_w/2"/>
                                              </p:val>
                                            </p:tav>
                                            <p:tav tm="100000">
                                              <p:val>
                                                <p:strVal val="#ppt_x"/>
                                              </p:val>
                                            </p:tav>
                                          </p:tavLst>
                                        </p:anim>
                                        <p:anim calcmode="lin" valueType="num">
                                          <p:cBhvr additive="base">
                                            <p:cTn id="31" dur="500" fill="hold"/>
                                            <p:tgtEl>
                                              <p:spTgt spid="6"/>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fill="hold"/>
                                            <p:tgtEl>
                                              <p:spTgt spid="4"/>
                                            </p:tgtEl>
                                            <p:attrNameLst>
                                              <p:attrName>ppt_x</p:attrName>
                                            </p:attrNameLst>
                                          </p:cBhvr>
                                          <p:tavLst>
                                            <p:tav tm="0">
                                              <p:val>
                                                <p:strVal val="1+#ppt_w/2"/>
                                              </p:val>
                                            </p:tav>
                                            <p:tav tm="100000">
                                              <p:val>
                                                <p:strVal val="#ppt_x"/>
                                              </p:val>
                                            </p:tav>
                                          </p:tavLst>
                                        </p:anim>
                                        <p:anim calcmode="lin" valueType="num">
                                          <p:cBhvr additive="base">
                                            <p:cTn id="35" dur="500" fill="hold"/>
                                            <p:tgtEl>
                                              <p:spTgt spid="4"/>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0-#ppt_w/2"/>
                                              </p:val>
                                            </p:tav>
                                            <p:tav tm="100000">
                                              <p:val>
                                                <p:strVal val="#ppt_x"/>
                                              </p:val>
                                            </p:tav>
                                          </p:tavLst>
                                        </p:anim>
                                        <p:anim calcmode="lin" valueType="num">
                                          <p:cBhvr additive="base">
                                            <p:cTn id="39" dur="500" fill="hold"/>
                                            <p:tgtEl>
                                              <p:spTgt spid="3"/>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0-#ppt_w/2"/>
                                              </p:val>
                                            </p:tav>
                                            <p:tav tm="100000">
                                              <p:val>
                                                <p:strVal val="#ppt_x"/>
                                              </p:val>
                                            </p:tav>
                                          </p:tavLst>
                                        </p:anim>
                                        <p:anim calcmode="lin" valueType="num">
                                          <p:cBhvr additive="base">
                                            <p:cTn id="43" dur="500" fill="hold"/>
                                            <p:tgtEl>
                                              <p:spTgt spid="11"/>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0-#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500" fill="hold"/>
                                            <p:tgtEl>
                                              <p:spTgt spid="17"/>
                                            </p:tgtEl>
                                            <p:attrNameLst>
                                              <p:attrName>ppt_x</p:attrName>
                                            </p:attrNameLst>
                                          </p:cBhvr>
                                          <p:tavLst>
                                            <p:tav tm="0">
                                              <p:val>
                                                <p:strVal val="0-#ppt_w/2"/>
                                              </p:val>
                                            </p:tav>
                                            <p:tav tm="100000">
                                              <p:val>
                                                <p:strVal val="#ppt_x"/>
                                              </p:val>
                                            </p:tav>
                                          </p:tavLst>
                                        </p:anim>
                                        <p:anim calcmode="lin" valueType="num">
                                          <p:cBhvr additive="base">
                                            <p:cTn id="51" dur="500" fill="hold"/>
                                            <p:tgtEl>
                                              <p:spTgt spid="17"/>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500" fill="hold"/>
                                            <p:tgtEl>
                                              <p:spTgt spid="18"/>
                                            </p:tgtEl>
                                            <p:attrNameLst>
                                              <p:attrName>ppt_x</p:attrName>
                                            </p:attrNameLst>
                                          </p:cBhvr>
                                          <p:tavLst>
                                            <p:tav tm="0">
                                              <p:val>
                                                <p:strVal val="0-#ppt_w/2"/>
                                              </p:val>
                                            </p:tav>
                                            <p:tav tm="100000">
                                              <p:val>
                                                <p:strVal val="#ppt_x"/>
                                              </p:val>
                                            </p:tav>
                                          </p:tavLst>
                                        </p:anim>
                                        <p:anim calcmode="lin" valueType="num">
                                          <p:cBhvr additive="base">
                                            <p:cTn id="55" dur="500" fill="hold"/>
                                            <p:tgtEl>
                                              <p:spTgt spid="18"/>
                                            </p:tgtEl>
                                            <p:attrNameLst>
                                              <p:attrName>ppt_y</p:attrName>
                                            </p:attrNameLst>
                                          </p:cBhvr>
                                          <p:tavLst>
                                            <p:tav tm="0">
                                              <p:val>
                                                <p:strVal val="#ppt_y"/>
                                              </p:val>
                                            </p:tav>
                                            <p:tav tm="100000">
                                              <p:val>
                                                <p:strVal val="#ppt_y"/>
                                              </p:val>
                                            </p:tav>
                                          </p:tavLst>
                                        </p:anim>
                                      </p:childTnLst>
                                    </p:cTn>
                                  </p:par>
                                  <p:par>
                                    <p:cTn id="56" presetID="2" presetClass="entr" presetSubtype="8" fill="hold" nodeType="with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additive="base">
                                            <p:cTn id="58" dur="500" fill="hold"/>
                                            <p:tgtEl>
                                              <p:spTgt spid="19"/>
                                            </p:tgtEl>
                                            <p:attrNameLst>
                                              <p:attrName>ppt_x</p:attrName>
                                            </p:attrNameLst>
                                          </p:cBhvr>
                                          <p:tavLst>
                                            <p:tav tm="0">
                                              <p:val>
                                                <p:strVal val="0-#ppt_w/2"/>
                                              </p:val>
                                            </p:tav>
                                            <p:tav tm="100000">
                                              <p:val>
                                                <p:strVal val="#ppt_x"/>
                                              </p:val>
                                            </p:tav>
                                          </p:tavLst>
                                        </p:anim>
                                        <p:anim calcmode="lin" valueType="num">
                                          <p:cBhvr additive="base">
                                            <p:cTn id="59" dur="500" fill="hold"/>
                                            <p:tgtEl>
                                              <p:spTgt spid="19"/>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additive="base">
                                            <p:cTn id="62" dur="500" fill="hold"/>
                                            <p:tgtEl>
                                              <p:spTgt spid="23"/>
                                            </p:tgtEl>
                                            <p:attrNameLst>
                                              <p:attrName>ppt_x</p:attrName>
                                            </p:attrNameLst>
                                          </p:cBhvr>
                                          <p:tavLst>
                                            <p:tav tm="0">
                                              <p:val>
                                                <p:strVal val="0-#ppt_w/2"/>
                                              </p:val>
                                            </p:tav>
                                            <p:tav tm="100000">
                                              <p:val>
                                                <p:strVal val="#ppt_x"/>
                                              </p:val>
                                            </p:tav>
                                          </p:tavLst>
                                        </p:anim>
                                        <p:anim calcmode="lin" valueType="num">
                                          <p:cBhvr additive="base">
                                            <p:cTn id="63" dur="500" fill="hold"/>
                                            <p:tgtEl>
                                              <p:spTgt spid="23"/>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 calcmode="lin" valueType="num">
                                          <p:cBhvr additive="base">
                                            <p:cTn id="66" dur="500" fill="hold"/>
                                            <p:tgtEl>
                                              <p:spTgt spid="24"/>
                                            </p:tgtEl>
                                            <p:attrNameLst>
                                              <p:attrName>ppt_x</p:attrName>
                                            </p:attrNameLst>
                                          </p:cBhvr>
                                          <p:tavLst>
                                            <p:tav tm="0">
                                              <p:val>
                                                <p:strVal val="0-#ppt_w/2"/>
                                              </p:val>
                                            </p:tav>
                                            <p:tav tm="100000">
                                              <p:val>
                                                <p:strVal val="#ppt_x"/>
                                              </p:val>
                                            </p:tav>
                                          </p:tavLst>
                                        </p:anim>
                                        <p:anim calcmode="lin" valueType="num">
                                          <p:cBhvr additive="base">
                                            <p:cTn id="67" dur="500" fill="hold"/>
                                            <p:tgtEl>
                                              <p:spTgt spid="24"/>
                                            </p:tgtEl>
                                            <p:attrNameLst>
                                              <p:attrName>ppt_y</p:attrName>
                                            </p:attrNameLst>
                                          </p:cBhvr>
                                          <p:tavLst>
                                            <p:tav tm="0">
                                              <p:val>
                                                <p:strVal val="#ppt_y"/>
                                              </p:val>
                                            </p:tav>
                                            <p:tav tm="100000">
                                              <p:val>
                                                <p:strVal val="#ppt_y"/>
                                              </p:val>
                                            </p:tav>
                                          </p:tavLst>
                                        </p:anim>
                                      </p:childTnLst>
                                    </p:cTn>
                                  </p:par>
                                  <p:par>
                                    <p:cTn id="68" presetID="2" presetClass="entr" presetSubtype="8" fill="hold" nodeType="with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additive="base">
                                            <p:cTn id="70" dur="500" fill="hold"/>
                                            <p:tgtEl>
                                              <p:spTgt spid="25"/>
                                            </p:tgtEl>
                                            <p:attrNameLst>
                                              <p:attrName>ppt_x</p:attrName>
                                            </p:attrNameLst>
                                          </p:cBhvr>
                                          <p:tavLst>
                                            <p:tav tm="0">
                                              <p:val>
                                                <p:strVal val="0-#ppt_w/2"/>
                                              </p:val>
                                            </p:tav>
                                            <p:tav tm="100000">
                                              <p:val>
                                                <p:strVal val="#ppt_x"/>
                                              </p:val>
                                            </p:tav>
                                          </p:tavLst>
                                        </p:anim>
                                        <p:anim calcmode="lin" valueType="num">
                                          <p:cBhvr additive="base">
                                            <p:cTn id="71" dur="500" fill="hold"/>
                                            <p:tgtEl>
                                              <p:spTgt spid="25"/>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0"/>
                                      </p:stCondLst>
                                      <p:childTnLst>
                                        <p:set>
                                          <p:cBhvr>
                                            <p:cTn id="73" dur="1" fill="hold">
                                              <p:stCondLst>
                                                <p:cond delay="0"/>
                                              </p:stCondLst>
                                            </p:cTn>
                                            <p:tgtEl>
                                              <p:spTgt spid="29"/>
                                            </p:tgtEl>
                                            <p:attrNameLst>
                                              <p:attrName>style.visibility</p:attrName>
                                            </p:attrNameLst>
                                          </p:cBhvr>
                                          <p:to>
                                            <p:strVal val="visible"/>
                                          </p:to>
                                        </p:set>
                                        <p:anim calcmode="lin" valueType="num">
                                          <p:cBhvr additive="base">
                                            <p:cTn id="74" dur="500" fill="hold"/>
                                            <p:tgtEl>
                                              <p:spTgt spid="29"/>
                                            </p:tgtEl>
                                            <p:attrNameLst>
                                              <p:attrName>ppt_x</p:attrName>
                                            </p:attrNameLst>
                                          </p:cBhvr>
                                          <p:tavLst>
                                            <p:tav tm="0">
                                              <p:val>
                                                <p:strVal val="0-#ppt_w/2"/>
                                              </p:val>
                                            </p:tav>
                                            <p:tav tm="100000">
                                              <p:val>
                                                <p:strVal val="#ppt_x"/>
                                              </p:val>
                                            </p:tav>
                                          </p:tavLst>
                                        </p:anim>
                                        <p:anim calcmode="lin" valueType="num">
                                          <p:cBhvr additive="base">
                                            <p:cTn id="75" dur="500" fill="hold"/>
                                            <p:tgtEl>
                                              <p:spTgt spid="29"/>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0"/>
                                      </p:stCondLst>
                                      <p:childTnLst>
                                        <p:set>
                                          <p:cBhvr>
                                            <p:cTn id="77" dur="1" fill="hold">
                                              <p:stCondLst>
                                                <p:cond delay="0"/>
                                              </p:stCondLst>
                                            </p:cTn>
                                            <p:tgtEl>
                                              <p:spTgt spid="30"/>
                                            </p:tgtEl>
                                            <p:attrNameLst>
                                              <p:attrName>style.visibility</p:attrName>
                                            </p:attrNameLst>
                                          </p:cBhvr>
                                          <p:to>
                                            <p:strVal val="visible"/>
                                          </p:to>
                                        </p:set>
                                        <p:anim calcmode="lin" valueType="num">
                                          <p:cBhvr additive="base">
                                            <p:cTn id="78" dur="500" fill="hold"/>
                                            <p:tgtEl>
                                              <p:spTgt spid="30"/>
                                            </p:tgtEl>
                                            <p:attrNameLst>
                                              <p:attrName>ppt_x</p:attrName>
                                            </p:attrNameLst>
                                          </p:cBhvr>
                                          <p:tavLst>
                                            <p:tav tm="0">
                                              <p:val>
                                                <p:strVal val="0-#ppt_w/2"/>
                                              </p:val>
                                            </p:tav>
                                            <p:tav tm="100000">
                                              <p:val>
                                                <p:strVal val="#ppt_x"/>
                                              </p:val>
                                            </p:tav>
                                          </p:tavLst>
                                        </p:anim>
                                        <p:anim calcmode="lin" valueType="num">
                                          <p:cBhvr additive="base">
                                            <p:cTn id="79" dur="500" fill="hold"/>
                                            <p:tgtEl>
                                              <p:spTgt spid="30"/>
                                            </p:tgtEl>
                                            <p:attrNameLst>
                                              <p:attrName>ppt_y</p:attrName>
                                            </p:attrNameLst>
                                          </p:cBhvr>
                                          <p:tavLst>
                                            <p:tav tm="0">
                                              <p:val>
                                                <p:strVal val="#ppt_y"/>
                                              </p:val>
                                            </p:tav>
                                            <p:tav tm="100000">
                                              <p:val>
                                                <p:strVal val="#ppt_y"/>
                                              </p:val>
                                            </p:tav>
                                          </p:tavLst>
                                        </p:anim>
                                      </p:childTnLst>
                                    </p:cTn>
                                  </p:par>
                                  <p:par>
                                    <p:cTn id="80" presetID="2" presetClass="entr" presetSubtype="8" fill="hold" nodeType="withEffect">
                                      <p:stCondLst>
                                        <p:cond delay="0"/>
                                      </p:stCondLst>
                                      <p:childTnLst>
                                        <p:set>
                                          <p:cBhvr>
                                            <p:cTn id="81" dur="1" fill="hold">
                                              <p:stCondLst>
                                                <p:cond delay="0"/>
                                              </p:stCondLst>
                                            </p:cTn>
                                            <p:tgtEl>
                                              <p:spTgt spid="31"/>
                                            </p:tgtEl>
                                            <p:attrNameLst>
                                              <p:attrName>style.visibility</p:attrName>
                                            </p:attrNameLst>
                                          </p:cBhvr>
                                          <p:to>
                                            <p:strVal val="visible"/>
                                          </p:to>
                                        </p:set>
                                        <p:anim calcmode="lin" valueType="num">
                                          <p:cBhvr additive="base">
                                            <p:cTn id="82" dur="500" fill="hold"/>
                                            <p:tgtEl>
                                              <p:spTgt spid="31"/>
                                            </p:tgtEl>
                                            <p:attrNameLst>
                                              <p:attrName>ppt_x</p:attrName>
                                            </p:attrNameLst>
                                          </p:cBhvr>
                                          <p:tavLst>
                                            <p:tav tm="0">
                                              <p:val>
                                                <p:strVal val="0-#ppt_w/2"/>
                                              </p:val>
                                            </p:tav>
                                            <p:tav tm="100000">
                                              <p:val>
                                                <p:strVal val="#ppt_x"/>
                                              </p:val>
                                            </p:tav>
                                          </p:tavLst>
                                        </p:anim>
                                        <p:anim calcmode="lin" valueType="num">
                                          <p:cBhvr additive="base">
                                            <p:cTn id="83" dur="500" fill="hold"/>
                                            <p:tgtEl>
                                              <p:spTgt spid="31"/>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5"/>
                                            </p:tgtEl>
                                            <p:attrNameLst>
                                              <p:attrName>style.visibility</p:attrName>
                                            </p:attrNameLst>
                                          </p:cBhvr>
                                          <p:to>
                                            <p:strVal val="visible"/>
                                          </p:to>
                                        </p:set>
                                        <p:anim calcmode="lin" valueType="num">
                                          <p:cBhvr additive="base">
                                            <p:cTn id="86" dur="500" fill="hold"/>
                                            <p:tgtEl>
                                              <p:spTgt spid="5"/>
                                            </p:tgtEl>
                                            <p:attrNameLst>
                                              <p:attrName>ppt_x</p:attrName>
                                            </p:attrNameLst>
                                          </p:cBhvr>
                                          <p:tavLst>
                                            <p:tav tm="0">
                                              <p:val>
                                                <p:strVal val="1+#ppt_w/2"/>
                                              </p:val>
                                            </p:tav>
                                            <p:tav tm="100000">
                                              <p:val>
                                                <p:strVal val="#ppt_x"/>
                                              </p:val>
                                            </p:tav>
                                          </p:tavLst>
                                        </p:anim>
                                        <p:anim calcmode="lin" valueType="num">
                                          <p:cBhvr additive="base">
                                            <p:cTn id="87" dur="500" fill="hold"/>
                                            <p:tgtEl>
                                              <p:spTgt spid="5"/>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7"/>
                                            </p:tgtEl>
                                            <p:attrNameLst>
                                              <p:attrName>style.visibility</p:attrName>
                                            </p:attrNameLst>
                                          </p:cBhvr>
                                          <p:to>
                                            <p:strVal val="visible"/>
                                          </p:to>
                                        </p:set>
                                        <p:anim calcmode="lin" valueType="num">
                                          <p:cBhvr additive="base">
                                            <p:cTn id="90" dur="500" fill="hold"/>
                                            <p:tgtEl>
                                              <p:spTgt spid="7"/>
                                            </p:tgtEl>
                                            <p:attrNameLst>
                                              <p:attrName>ppt_x</p:attrName>
                                            </p:attrNameLst>
                                          </p:cBhvr>
                                          <p:tavLst>
                                            <p:tav tm="0">
                                              <p:val>
                                                <p:strVal val="1+#ppt_w/2"/>
                                              </p:val>
                                            </p:tav>
                                            <p:tav tm="100000">
                                              <p:val>
                                                <p:strVal val="#ppt_x"/>
                                              </p:val>
                                            </p:tav>
                                          </p:tavLst>
                                        </p:anim>
                                        <p:anim calcmode="lin" valueType="num">
                                          <p:cBhvr additive="base">
                                            <p:cTn id="91" dur="500" fill="hold"/>
                                            <p:tgtEl>
                                              <p:spTgt spid="7"/>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0"/>
                                      </p:stCondLst>
                                      <p:childTnLst>
                                        <p:set>
                                          <p:cBhvr>
                                            <p:cTn id="93" dur="1" fill="hold">
                                              <p:stCondLst>
                                                <p:cond delay="0"/>
                                              </p:stCondLst>
                                            </p:cTn>
                                            <p:tgtEl>
                                              <p:spTgt spid="9"/>
                                            </p:tgtEl>
                                            <p:attrNameLst>
                                              <p:attrName>style.visibility</p:attrName>
                                            </p:attrNameLst>
                                          </p:cBhvr>
                                          <p:to>
                                            <p:strVal val="visible"/>
                                          </p:to>
                                        </p:set>
                                        <p:anim calcmode="lin" valueType="num">
                                          <p:cBhvr additive="base">
                                            <p:cTn id="94" dur="500" fill="hold"/>
                                            <p:tgtEl>
                                              <p:spTgt spid="9"/>
                                            </p:tgtEl>
                                            <p:attrNameLst>
                                              <p:attrName>ppt_x</p:attrName>
                                            </p:attrNameLst>
                                          </p:cBhvr>
                                          <p:tavLst>
                                            <p:tav tm="0">
                                              <p:val>
                                                <p:strVal val="1+#ppt_w/2"/>
                                              </p:val>
                                            </p:tav>
                                            <p:tav tm="100000">
                                              <p:val>
                                                <p:strVal val="#ppt_x"/>
                                              </p:val>
                                            </p:tav>
                                          </p:tavLst>
                                        </p:anim>
                                        <p:anim calcmode="lin" valueType="num">
                                          <p:cBhvr additive="base">
                                            <p:cTn id="95" dur="500" fill="hold"/>
                                            <p:tgtEl>
                                              <p:spTgt spid="9"/>
                                            </p:tgtEl>
                                            <p:attrNameLst>
                                              <p:attrName>ppt_y</p:attrName>
                                            </p:attrNameLst>
                                          </p:cBhvr>
                                          <p:tavLst>
                                            <p:tav tm="0">
                                              <p:val>
                                                <p:strVal val="#ppt_y"/>
                                              </p:val>
                                            </p:tav>
                                            <p:tav tm="100000">
                                              <p:val>
                                                <p:strVal val="#ppt_y"/>
                                              </p:val>
                                            </p:tav>
                                          </p:tavLst>
                                        </p:anim>
                                      </p:childTnLst>
                                    </p:cTn>
                                  </p:par>
                                  <p:par>
                                    <p:cTn id="96" presetID="2" presetClass="entr" presetSubtype="2" fill="hold" grpId="0" nodeType="withEffect">
                                      <p:stCondLst>
                                        <p:cond delay="0"/>
                                      </p:stCondLst>
                                      <p:childTnLst>
                                        <p:set>
                                          <p:cBhvr>
                                            <p:cTn id="97" dur="1" fill="hold">
                                              <p:stCondLst>
                                                <p:cond delay="0"/>
                                              </p:stCondLst>
                                            </p:cTn>
                                            <p:tgtEl>
                                              <p:spTgt spid="20"/>
                                            </p:tgtEl>
                                            <p:attrNameLst>
                                              <p:attrName>style.visibility</p:attrName>
                                            </p:attrNameLst>
                                          </p:cBhvr>
                                          <p:to>
                                            <p:strVal val="visible"/>
                                          </p:to>
                                        </p:set>
                                        <p:anim calcmode="lin" valueType="num">
                                          <p:cBhvr additive="base">
                                            <p:cTn id="98" dur="500" fill="hold"/>
                                            <p:tgtEl>
                                              <p:spTgt spid="20"/>
                                            </p:tgtEl>
                                            <p:attrNameLst>
                                              <p:attrName>ppt_x</p:attrName>
                                            </p:attrNameLst>
                                          </p:cBhvr>
                                          <p:tavLst>
                                            <p:tav tm="0">
                                              <p:val>
                                                <p:strVal val="1+#ppt_w/2"/>
                                              </p:val>
                                            </p:tav>
                                            <p:tav tm="100000">
                                              <p:val>
                                                <p:strVal val="#ppt_x"/>
                                              </p:val>
                                            </p:tav>
                                          </p:tavLst>
                                        </p:anim>
                                        <p:anim calcmode="lin" valueType="num">
                                          <p:cBhvr additive="base">
                                            <p:cTn id="99" dur="500" fill="hold"/>
                                            <p:tgtEl>
                                              <p:spTgt spid="20"/>
                                            </p:tgtEl>
                                            <p:attrNameLst>
                                              <p:attrName>ppt_y</p:attrName>
                                            </p:attrNameLst>
                                          </p:cBhvr>
                                          <p:tavLst>
                                            <p:tav tm="0">
                                              <p:val>
                                                <p:strVal val="#ppt_y"/>
                                              </p:val>
                                            </p:tav>
                                            <p:tav tm="100000">
                                              <p:val>
                                                <p:strVal val="#ppt_y"/>
                                              </p:val>
                                            </p:tav>
                                          </p:tavLst>
                                        </p:anim>
                                      </p:childTnLst>
                                    </p:cTn>
                                  </p:par>
                                  <p:par>
                                    <p:cTn id="100" presetID="2" presetClass="entr" presetSubtype="2" fill="hold" grpId="0" nodeType="withEffect">
                                      <p:stCondLst>
                                        <p:cond delay="0"/>
                                      </p:stCondLst>
                                      <p:childTnLst>
                                        <p:set>
                                          <p:cBhvr>
                                            <p:cTn id="101" dur="1" fill="hold">
                                              <p:stCondLst>
                                                <p:cond delay="0"/>
                                              </p:stCondLst>
                                            </p:cTn>
                                            <p:tgtEl>
                                              <p:spTgt spid="21"/>
                                            </p:tgtEl>
                                            <p:attrNameLst>
                                              <p:attrName>style.visibility</p:attrName>
                                            </p:attrNameLst>
                                          </p:cBhvr>
                                          <p:to>
                                            <p:strVal val="visible"/>
                                          </p:to>
                                        </p:set>
                                        <p:anim calcmode="lin" valueType="num">
                                          <p:cBhvr additive="base">
                                            <p:cTn id="102" dur="500" fill="hold"/>
                                            <p:tgtEl>
                                              <p:spTgt spid="21"/>
                                            </p:tgtEl>
                                            <p:attrNameLst>
                                              <p:attrName>ppt_x</p:attrName>
                                            </p:attrNameLst>
                                          </p:cBhvr>
                                          <p:tavLst>
                                            <p:tav tm="0">
                                              <p:val>
                                                <p:strVal val="1+#ppt_w/2"/>
                                              </p:val>
                                            </p:tav>
                                            <p:tav tm="100000">
                                              <p:val>
                                                <p:strVal val="#ppt_x"/>
                                              </p:val>
                                            </p:tav>
                                          </p:tavLst>
                                        </p:anim>
                                        <p:anim calcmode="lin" valueType="num">
                                          <p:cBhvr additive="base">
                                            <p:cTn id="103" dur="500" fill="hold"/>
                                            <p:tgtEl>
                                              <p:spTgt spid="21"/>
                                            </p:tgtEl>
                                            <p:attrNameLst>
                                              <p:attrName>ppt_y</p:attrName>
                                            </p:attrNameLst>
                                          </p:cBhvr>
                                          <p:tavLst>
                                            <p:tav tm="0">
                                              <p:val>
                                                <p:strVal val="#ppt_y"/>
                                              </p:val>
                                            </p:tav>
                                            <p:tav tm="100000">
                                              <p:val>
                                                <p:strVal val="#ppt_y"/>
                                              </p:val>
                                            </p:tav>
                                          </p:tavLst>
                                        </p:anim>
                                      </p:childTnLst>
                                    </p:cTn>
                                  </p:par>
                                  <p:par>
                                    <p:cTn id="104" presetID="2" presetClass="entr" presetSubtype="2" fill="hold" nodeType="withEffect">
                                      <p:stCondLst>
                                        <p:cond delay="0"/>
                                      </p:stCondLst>
                                      <p:childTnLst>
                                        <p:set>
                                          <p:cBhvr>
                                            <p:cTn id="105" dur="1" fill="hold">
                                              <p:stCondLst>
                                                <p:cond delay="0"/>
                                              </p:stCondLst>
                                            </p:cTn>
                                            <p:tgtEl>
                                              <p:spTgt spid="22"/>
                                            </p:tgtEl>
                                            <p:attrNameLst>
                                              <p:attrName>style.visibility</p:attrName>
                                            </p:attrNameLst>
                                          </p:cBhvr>
                                          <p:to>
                                            <p:strVal val="visible"/>
                                          </p:to>
                                        </p:set>
                                        <p:anim calcmode="lin" valueType="num">
                                          <p:cBhvr additive="base">
                                            <p:cTn id="106" dur="500" fill="hold"/>
                                            <p:tgtEl>
                                              <p:spTgt spid="22"/>
                                            </p:tgtEl>
                                            <p:attrNameLst>
                                              <p:attrName>ppt_x</p:attrName>
                                            </p:attrNameLst>
                                          </p:cBhvr>
                                          <p:tavLst>
                                            <p:tav tm="0">
                                              <p:val>
                                                <p:strVal val="1+#ppt_w/2"/>
                                              </p:val>
                                            </p:tav>
                                            <p:tav tm="100000">
                                              <p:val>
                                                <p:strVal val="#ppt_x"/>
                                              </p:val>
                                            </p:tav>
                                          </p:tavLst>
                                        </p:anim>
                                        <p:anim calcmode="lin" valueType="num">
                                          <p:cBhvr additive="base">
                                            <p:cTn id="107" dur="500" fill="hold"/>
                                            <p:tgtEl>
                                              <p:spTgt spid="22"/>
                                            </p:tgtEl>
                                            <p:attrNameLst>
                                              <p:attrName>ppt_y</p:attrName>
                                            </p:attrNameLst>
                                          </p:cBhvr>
                                          <p:tavLst>
                                            <p:tav tm="0">
                                              <p:val>
                                                <p:strVal val="#ppt_y"/>
                                              </p:val>
                                            </p:tav>
                                            <p:tav tm="100000">
                                              <p:val>
                                                <p:strVal val="#ppt_y"/>
                                              </p:val>
                                            </p:tav>
                                          </p:tavLst>
                                        </p:anim>
                                      </p:childTnLst>
                                    </p:cTn>
                                  </p:par>
                                  <p:par>
                                    <p:cTn id="108" presetID="2" presetClass="entr" presetSubtype="2" fill="hold" grpId="0" nodeType="withEffect">
                                      <p:stCondLst>
                                        <p:cond delay="0"/>
                                      </p:stCondLst>
                                      <p:childTnLst>
                                        <p:set>
                                          <p:cBhvr>
                                            <p:cTn id="109" dur="1" fill="hold">
                                              <p:stCondLst>
                                                <p:cond delay="0"/>
                                              </p:stCondLst>
                                            </p:cTn>
                                            <p:tgtEl>
                                              <p:spTgt spid="26"/>
                                            </p:tgtEl>
                                            <p:attrNameLst>
                                              <p:attrName>style.visibility</p:attrName>
                                            </p:attrNameLst>
                                          </p:cBhvr>
                                          <p:to>
                                            <p:strVal val="visible"/>
                                          </p:to>
                                        </p:set>
                                        <p:anim calcmode="lin" valueType="num">
                                          <p:cBhvr additive="base">
                                            <p:cTn id="110" dur="500" fill="hold"/>
                                            <p:tgtEl>
                                              <p:spTgt spid="26"/>
                                            </p:tgtEl>
                                            <p:attrNameLst>
                                              <p:attrName>ppt_x</p:attrName>
                                            </p:attrNameLst>
                                          </p:cBhvr>
                                          <p:tavLst>
                                            <p:tav tm="0">
                                              <p:val>
                                                <p:strVal val="1+#ppt_w/2"/>
                                              </p:val>
                                            </p:tav>
                                            <p:tav tm="100000">
                                              <p:val>
                                                <p:strVal val="#ppt_x"/>
                                              </p:val>
                                            </p:tav>
                                          </p:tavLst>
                                        </p:anim>
                                        <p:anim calcmode="lin" valueType="num">
                                          <p:cBhvr additive="base">
                                            <p:cTn id="111" dur="500" fill="hold"/>
                                            <p:tgtEl>
                                              <p:spTgt spid="26"/>
                                            </p:tgtEl>
                                            <p:attrNameLst>
                                              <p:attrName>ppt_y</p:attrName>
                                            </p:attrNameLst>
                                          </p:cBhvr>
                                          <p:tavLst>
                                            <p:tav tm="0">
                                              <p:val>
                                                <p:strVal val="#ppt_y"/>
                                              </p:val>
                                            </p:tav>
                                            <p:tav tm="100000">
                                              <p:val>
                                                <p:strVal val="#ppt_y"/>
                                              </p:val>
                                            </p:tav>
                                          </p:tavLst>
                                        </p:anim>
                                      </p:childTnLst>
                                    </p:cTn>
                                  </p:par>
                                  <p:par>
                                    <p:cTn id="112" presetID="2" presetClass="entr" presetSubtype="2" fill="hold" grpId="0" nodeType="withEffect">
                                      <p:stCondLst>
                                        <p:cond delay="0"/>
                                      </p:stCondLst>
                                      <p:childTnLst>
                                        <p:set>
                                          <p:cBhvr>
                                            <p:cTn id="113" dur="1" fill="hold">
                                              <p:stCondLst>
                                                <p:cond delay="0"/>
                                              </p:stCondLst>
                                            </p:cTn>
                                            <p:tgtEl>
                                              <p:spTgt spid="27"/>
                                            </p:tgtEl>
                                            <p:attrNameLst>
                                              <p:attrName>style.visibility</p:attrName>
                                            </p:attrNameLst>
                                          </p:cBhvr>
                                          <p:to>
                                            <p:strVal val="visible"/>
                                          </p:to>
                                        </p:set>
                                        <p:anim calcmode="lin" valueType="num">
                                          <p:cBhvr additive="base">
                                            <p:cTn id="114" dur="500" fill="hold"/>
                                            <p:tgtEl>
                                              <p:spTgt spid="27"/>
                                            </p:tgtEl>
                                            <p:attrNameLst>
                                              <p:attrName>ppt_x</p:attrName>
                                            </p:attrNameLst>
                                          </p:cBhvr>
                                          <p:tavLst>
                                            <p:tav tm="0">
                                              <p:val>
                                                <p:strVal val="1+#ppt_w/2"/>
                                              </p:val>
                                            </p:tav>
                                            <p:tav tm="100000">
                                              <p:val>
                                                <p:strVal val="#ppt_x"/>
                                              </p:val>
                                            </p:tav>
                                          </p:tavLst>
                                        </p:anim>
                                        <p:anim calcmode="lin" valueType="num">
                                          <p:cBhvr additive="base">
                                            <p:cTn id="115" dur="500" fill="hold"/>
                                            <p:tgtEl>
                                              <p:spTgt spid="27"/>
                                            </p:tgtEl>
                                            <p:attrNameLst>
                                              <p:attrName>ppt_y</p:attrName>
                                            </p:attrNameLst>
                                          </p:cBhvr>
                                          <p:tavLst>
                                            <p:tav tm="0">
                                              <p:val>
                                                <p:strVal val="#ppt_y"/>
                                              </p:val>
                                            </p:tav>
                                            <p:tav tm="100000">
                                              <p:val>
                                                <p:strVal val="#ppt_y"/>
                                              </p:val>
                                            </p:tav>
                                          </p:tavLst>
                                        </p:anim>
                                      </p:childTnLst>
                                    </p:cTn>
                                  </p:par>
                                  <p:par>
                                    <p:cTn id="116" presetID="2" presetClass="entr" presetSubtype="2" fill="hold" nodeType="withEffect">
                                      <p:stCondLst>
                                        <p:cond delay="0"/>
                                      </p:stCondLst>
                                      <p:childTnLst>
                                        <p:set>
                                          <p:cBhvr>
                                            <p:cTn id="117" dur="1" fill="hold">
                                              <p:stCondLst>
                                                <p:cond delay="0"/>
                                              </p:stCondLst>
                                            </p:cTn>
                                            <p:tgtEl>
                                              <p:spTgt spid="28"/>
                                            </p:tgtEl>
                                            <p:attrNameLst>
                                              <p:attrName>style.visibility</p:attrName>
                                            </p:attrNameLst>
                                          </p:cBhvr>
                                          <p:to>
                                            <p:strVal val="visible"/>
                                          </p:to>
                                        </p:set>
                                        <p:anim calcmode="lin" valueType="num">
                                          <p:cBhvr additive="base">
                                            <p:cTn id="118" dur="500" fill="hold"/>
                                            <p:tgtEl>
                                              <p:spTgt spid="28"/>
                                            </p:tgtEl>
                                            <p:attrNameLst>
                                              <p:attrName>ppt_x</p:attrName>
                                            </p:attrNameLst>
                                          </p:cBhvr>
                                          <p:tavLst>
                                            <p:tav tm="0">
                                              <p:val>
                                                <p:strVal val="1+#ppt_w/2"/>
                                              </p:val>
                                            </p:tav>
                                            <p:tav tm="100000">
                                              <p:val>
                                                <p:strVal val="#ppt_x"/>
                                              </p:val>
                                            </p:tav>
                                          </p:tavLst>
                                        </p:anim>
                                        <p:anim calcmode="lin" valueType="num">
                                          <p:cBhvr additive="base">
                                            <p:cTn id="119" dur="500" fill="hold"/>
                                            <p:tgtEl>
                                              <p:spTgt spid="28"/>
                                            </p:tgtEl>
                                            <p:attrNameLst>
                                              <p:attrName>ppt_y</p:attrName>
                                            </p:attrNameLst>
                                          </p:cBhvr>
                                          <p:tavLst>
                                            <p:tav tm="0">
                                              <p:val>
                                                <p:strVal val="#ppt_y"/>
                                              </p:val>
                                            </p:tav>
                                            <p:tav tm="100000">
                                              <p:val>
                                                <p:strVal val="#ppt_y"/>
                                              </p:val>
                                            </p:tav>
                                          </p:tavLst>
                                        </p:anim>
                                      </p:childTnLst>
                                    </p:cTn>
                                  </p:par>
                                  <p:par>
                                    <p:cTn id="120" presetID="2" presetClass="entr" presetSubtype="2" fill="hold" grpId="0" nodeType="withEffect">
                                      <p:stCondLst>
                                        <p:cond delay="0"/>
                                      </p:stCondLst>
                                      <p:childTnLst>
                                        <p:set>
                                          <p:cBhvr>
                                            <p:cTn id="121" dur="1" fill="hold">
                                              <p:stCondLst>
                                                <p:cond delay="0"/>
                                              </p:stCondLst>
                                            </p:cTn>
                                            <p:tgtEl>
                                              <p:spTgt spid="32"/>
                                            </p:tgtEl>
                                            <p:attrNameLst>
                                              <p:attrName>style.visibility</p:attrName>
                                            </p:attrNameLst>
                                          </p:cBhvr>
                                          <p:to>
                                            <p:strVal val="visible"/>
                                          </p:to>
                                        </p:set>
                                        <p:anim calcmode="lin" valueType="num">
                                          <p:cBhvr additive="base">
                                            <p:cTn id="122" dur="500" fill="hold"/>
                                            <p:tgtEl>
                                              <p:spTgt spid="32"/>
                                            </p:tgtEl>
                                            <p:attrNameLst>
                                              <p:attrName>ppt_x</p:attrName>
                                            </p:attrNameLst>
                                          </p:cBhvr>
                                          <p:tavLst>
                                            <p:tav tm="0">
                                              <p:val>
                                                <p:strVal val="1+#ppt_w/2"/>
                                              </p:val>
                                            </p:tav>
                                            <p:tav tm="100000">
                                              <p:val>
                                                <p:strVal val="#ppt_x"/>
                                              </p:val>
                                            </p:tav>
                                          </p:tavLst>
                                        </p:anim>
                                        <p:anim calcmode="lin" valueType="num">
                                          <p:cBhvr additive="base">
                                            <p:cTn id="123" dur="500" fill="hold"/>
                                            <p:tgtEl>
                                              <p:spTgt spid="32"/>
                                            </p:tgtEl>
                                            <p:attrNameLst>
                                              <p:attrName>ppt_y</p:attrName>
                                            </p:attrNameLst>
                                          </p:cBhvr>
                                          <p:tavLst>
                                            <p:tav tm="0">
                                              <p:val>
                                                <p:strVal val="#ppt_y"/>
                                              </p:val>
                                            </p:tav>
                                            <p:tav tm="100000">
                                              <p:val>
                                                <p:strVal val="#ppt_y"/>
                                              </p:val>
                                            </p:tav>
                                          </p:tavLst>
                                        </p:anim>
                                      </p:childTnLst>
                                    </p:cTn>
                                  </p:par>
                                  <p:par>
                                    <p:cTn id="124" presetID="2" presetClass="entr" presetSubtype="2" fill="hold" grpId="0" nodeType="withEffect">
                                      <p:stCondLst>
                                        <p:cond delay="0"/>
                                      </p:stCondLst>
                                      <p:childTnLst>
                                        <p:set>
                                          <p:cBhvr>
                                            <p:cTn id="125" dur="1" fill="hold">
                                              <p:stCondLst>
                                                <p:cond delay="0"/>
                                              </p:stCondLst>
                                            </p:cTn>
                                            <p:tgtEl>
                                              <p:spTgt spid="33"/>
                                            </p:tgtEl>
                                            <p:attrNameLst>
                                              <p:attrName>style.visibility</p:attrName>
                                            </p:attrNameLst>
                                          </p:cBhvr>
                                          <p:to>
                                            <p:strVal val="visible"/>
                                          </p:to>
                                        </p:set>
                                        <p:anim calcmode="lin" valueType="num">
                                          <p:cBhvr additive="base">
                                            <p:cTn id="126" dur="500" fill="hold"/>
                                            <p:tgtEl>
                                              <p:spTgt spid="33"/>
                                            </p:tgtEl>
                                            <p:attrNameLst>
                                              <p:attrName>ppt_x</p:attrName>
                                            </p:attrNameLst>
                                          </p:cBhvr>
                                          <p:tavLst>
                                            <p:tav tm="0">
                                              <p:val>
                                                <p:strVal val="1+#ppt_w/2"/>
                                              </p:val>
                                            </p:tav>
                                            <p:tav tm="100000">
                                              <p:val>
                                                <p:strVal val="#ppt_x"/>
                                              </p:val>
                                            </p:tav>
                                          </p:tavLst>
                                        </p:anim>
                                        <p:anim calcmode="lin" valueType="num">
                                          <p:cBhvr additive="base">
                                            <p:cTn id="127" dur="500" fill="hold"/>
                                            <p:tgtEl>
                                              <p:spTgt spid="33"/>
                                            </p:tgtEl>
                                            <p:attrNameLst>
                                              <p:attrName>ppt_y</p:attrName>
                                            </p:attrNameLst>
                                          </p:cBhvr>
                                          <p:tavLst>
                                            <p:tav tm="0">
                                              <p:val>
                                                <p:strVal val="#ppt_y"/>
                                              </p:val>
                                            </p:tav>
                                            <p:tav tm="100000">
                                              <p:val>
                                                <p:strVal val="#ppt_y"/>
                                              </p:val>
                                            </p:tav>
                                          </p:tavLst>
                                        </p:anim>
                                      </p:childTnLst>
                                    </p:cTn>
                                  </p:par>
                                  <p:par>
                                    <p:cTn id="128" presetID="2" presetClass="entr" presetSubtype="2" fill="hold" nodeType="withEffect">
                                      <p:stCondLst>
                                        <p:cond delay="0"/>
                                      </p:stCondLst>
                                      <p:childTnLst>
                                        <p:set>
                                          <p:cBhvr>
                                            <p:cTn id="129" dur="1" fill="hold">
                                              <p:stCondLst>
                                                <p:cond delay="0"/>
                                              </p:stCondLst>
                                            </p:cTn>
                                            <p:tgtEl>
                                              <p:spTgt spid="34"/>
                                            </p:tgtEl>
                                            <p:attrNameLst>
                                              <p:attrName>style.visibility</p:attrName>
                                            </p:attrNameLst>
                                          </p:cBhvr>
                                          <p:to>
                                            <p:strVal val="visible"/>
                                          </p:to>
                                        </p:set>
                                        <p:anim calcmode="lin" valueType="num">
                                          <p:cBhvr additive="base">
                                            <p:cTn id="130" dur="500" fill="hold"/>
                                            <p:tgtEl>
                                              <p:spTgt spid="34"/>
                                            </p:tgtEl>
                                            <p:attrNameLst>
                                              <p:attrName>ppt_x</p:attrName>
                                            </p:attrNameLst>
                                          </p:cBhvr>
                                          <p:tavLst>
                                            <p:tav tm="0">
                                              <p:val>
                                                <p:strVal val="1+#ppt_w/2"/>
                                              </p:val>
                                            </p:tav>
                                            <p:tav tm="100000">
                                              <p:val>
                                                <p:strVal val="#ppt_x"/>
                                              </p:val>
                                            </p:tav>
                                          </p:tavLst>
                                        </p:anim>
                                        <p:anim calcmode="lin" valueType="num">
                                          <p:cBhvr additive="base">
                                            <p:cTn id="131"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5" grpId="0" animBg="1"/>
          <p:bldP spid="16" grpId="0" animBg="1"/>
          <p:bldP spid="17" grpId="0"/>
          <p:bldP spid="18" grpId="0"/>
          <p:bldP spid="20" grpId="0"/>
          <p:bldP spid="21" grpId="0"/>
          <p:bldP spid="23" grpId="0"/>
          <p:bldP spid="24" grpId="0"/>
          <p:bldP spid="26" grpId="0"/>
          <p:bldP spid="27" grpId="0"/>
          <p:bldP spid="29" grpId="0"/>
          <p:bldP spid="30" grpId="0"/>
          <p:bldP spid="32" grpId="0"/>
          <p:bldP spid="33" grpId="0"/>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0-#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0-#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cTn>
                                  </p:par>
                                </p:childTnLst>
                              </p:cTn>
                            </p:par>
                            <p:par>
                              <p:cTn id="23" fill="hold">
                                <p:stCondLst>
                                  <p:cond delay="500"/>
                                </p:stCondLst>
                                <p:childTnLst>
                                  <p:par>
                                    <p:cTn id="24" presetID="2" presetClass="entr" presetSubtype="2"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1+#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1+#ppt_w/2"/>
                                              </p:val>
                                            </p:tav>
                                            <p:tav tm="100000">
                                              <p:val>
                                                <p:strVal val="#ppt_x"/>
                                              </p:val>
                                            </p:tav>
                                          </p:tavLst>
                                        </p:anim>
                                        <p:anim calcmode="lin" valueType="num">
                                          <p:cBhvr additive="base">
                                            <p:cTn id="31" dur="500" fill="hold"/>
                                            <p:tgtEl>
                                              <p:spTgt spid="6"/>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fill="hold"/>
                                            <p:tgtEl>
                                              <p:spTgt spid="4"/>
                                            </p:tgtEl>
                                            <p:attrNameLst>
                                              <p:attrName>ppt_x</p:attrName>
                                            </p:attrNameLst>
                                          </p:cBhvr>
                                          <p:tavLst>
                                            <p:tav tm="0">
                                              <p:val>
                                                <p:strVal val="1+#ppt_w/2"/>
                                              </p:val>
                                            </p:tav>
                                            <p:tav tm="100000">
                                              <p:val>
                                                <p:strVal val="#ppt_x"/>
                                              </p:val>
                                            </p:tav>
                                          </p:tavLst>
                                        </p:anim>
                                        <p:anim calcmode="lin" valueType="num">
                                          <p:cBhvr additive="base">
                                            <p:cTn id="35" dur="500" fill="hold"/>
                                            <p:tgtEl>
                                              <p:spTgt spid="4"/>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0-#ppt_w/2"/>
                                              </p:val>
                                            </p:tav>
                                            <p:tav tm="100000">
                                              <p:val>
                                                <p:strVal val="#ppt_x"/>
                                              </p:val>
                                            </p:tav>
                                          </p:tavLst>
                                        </p:anim>
                                        <p:anim calcmode="lin" valueType="num">
                                          <p:cBhvr additive="base">
                                            <p:cTn id="39" dur="500" fill="hold"/>
                                            <p:tgtEl>
                                              <p:spTgt spid="3"/>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0-#ppt_w/2"/>
                                              </p:val>
                                            </p:tav>
                                            <p:tav tm="100000">
                                              <p:val>
                                                <p:strVal val="#ppt_x"/>
                                              </p:val>
                                            </p:tav>
                                          </p:tavLst>
                                        </p:anim>
                                        <p:anim calcmode="lin" valueType="num">
                                          <p:cBhvr additive="base">
                                            <p:cTn id="43" dur="500" fill="hold"/>
                                            <p:tgtEl>
                                              <p:spTgt spid="11"/>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0-#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500" fill="hold"/>
                                            <p:tgtEl>
                                              <p:spTgt spid="17"/>
                                            </p:tgtEl>
                                            <p:attrNameLst>
                                              <p:attrName>ppt_x</p:attrName>
                                            </p:attrNameLst>
                                          </p:cBhvr>
                                          <p:tavLst>
                                            <p:tav tm="0">
                                              <p:val>
                                                <p:strVal val="0-#ppt_w/2"/>
                                              </p:val>
                                            </p:tav>
                                            <p:tav tm="100000">
                                              <p:val>
                                                <p:strVal val="#ppt_x"/>
                                              </p:val>
                                            </p:tav>
                                          </p:tavLst>
                                        </p:anim>
                                        <p:anim calcmode="lin" valueType="num">
                                          <p:cBhvr additive="base">
                                            <p:cTn id="51" dur="500" fill="hold"/>
                                            <p:tgtEl>
                                              <p:spTgt spid="17"/>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500" fill="hold"/>
                                            <p:tgtEl>
                                              <p:spTgt spid="18"/>
                                            </p:tgtEl>
                                            <p:attrNameLst>
                                              <p:attrName>ppt_x</p:attrName>
                                            </p:attrNameLst>
                                          </p:cBhvr>
                                          <p:tavLst>
                                            <p:tav tm="0">
                                              <p:val>
                                                <p:strVal val="0-#ppt_w/2"/>
                                              </p:val>
                                            </p:tav>
                                            <p:tav tm="100000">
                                              <p:val>
                                                <p:strVal val="#ppt_x"/>
                                              </p:val>
                                            </p:tav>
                                          </p:tavLst>
                                        </p:anim>
                                        <p:anim calcmode="lin" valueType="num">
                                          <p:cBhvr additive="base">
                                            <p:cTn id="55" dur="500" fill="hold"/>
                                            <p:tgtEl>
                                              <p:spTgt spid="18"/>
                                            </p:tgtEl>
                                            <p:attrNameLst>
                                              <p:attrName>ppt_y</p:attrName>
                                            </p:attrNameLst>
                                          </p:cBhvr>
                                          <p:tavLst>
                                            <p:tav tm="0">
                                              <p:val>
                                                <p:strVal val="#ppt_y"/>
                                              </p:val>
                                            </p:tav>
                                            <p:tav tm="100000">
                                              <p:val>
                                                <p:strVal val="#ppt_y"/>
                                              </p:val>
                                            </p:tav>
                                          </p:tavLst>
                                        </p:anim>
                                      </p:childTnLst>
                                    </p:cTn>
                                  </p:par>
                                  <p:par>
                                    <p:cTn id="56" presetID="2" presetClass="entr" presetSubtype="8" fill="hold" nodeType="with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additive="base">
                                            <p:cTn id="58" dur="500" fill="hold"/>
                                            <p:tgtEl>
                                              <p:spTgt spid="19"/>
                                            </p:tgtEl>
                                            <p:attrNameLst>
                                              <p:attrName>ppt_x</p:attrName>
                                            </p:attrNameLst>
                                          </p:cBhvr>
                                          <p:tavLst>
                                            <p:tav tm="0">
                                              <p:val>
                                                <p:strVal val="0-#ppt_w/2"/>
                                              </p:val>
                                            </p:tav>
                                            <p:tav tm="100000">
                                              <p:val>
                                                <p:strVal val="#ppt_x"/>
                                              </p:val>
                                            </p:tav>
                                          </p:tavLst>
                                        </p:anim>
                                        <p:anim calcmode="lin" valueType="num">
                                          <p:cBhvr additive="base">
                                            <p:cTn id="59" dur="500" fill="hold"/>
                                            <p:tgtEl>
                                              <p:spTgt spid="19"/>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additive="base">
                                            <p:cTn id="62" dur="500" fill="hold"/>
                                            <p:tgtEl>
                                              <p:spTgt spid="23"/>
                                            </p:tgtEl>
                                            <p:attrNameLst>
                                              <p:attrName>ppt_x</p:attrName>
                                            </p:attrNameLst>
                                          </p:cBhvr>
                                          <p:tavLst>
                                            <p:tav tm="0">
                                              <p:val>
                                                <p:strVal val="0-#ppt_w/2"/>
                                              </p:val>
                                            </p:tav>
                                            <p:tav tm="100000">
                                              <p:val>
                                                <p:strVal val="#ppt_x"/>
                                              </p:val>
                                            </p:tav>
                                          </p:tavLst>
                                        </p:anim>
                                        <p:anim calcmode="lin" valueType="num">
                                          <p:cBhvr additive="base">
                                            <p:cTn id="63" dur="500" fill="hold"/>
                                            <p:tgtEl>
                                              <p:spTgt spid="23"/>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 calcmode="lin" valueType="num">
                                          <p:cBhvr additive="base">
                                            <p:cTn id="66" dur="500" fill="hold"/>
                                            <p:tgtEl>
                                              <p:spTgt spid="24"/>
                                            </p:tgtEl>
                                            <p:attrNameLst>
                                              <p:attrName>ppt_x</p:attrName>
                                            </p:attrNameLst>
                                          </p:cBhvr>
                                          <p:tavLst>
                                            <p:tav tm="0">
                                              <p:val>
                                                <p:strVal val="0-#ppt_w/2"/>
                                              </p:val>
                                            </p:tav>
                                            <p:tav tm="100000">
                                              <p:val>
                                                <p:strVal val="#ppt_x"/>
                                              </p:val>
                                            </p:tav>
                                          </p:tavLst>
                                        </p:anim>
                                        <p:anim calcmode="lin" valueType="num">
                                          <p:cBhvr additive="base">
                                            <p:cTn id="67" dur="500" fill="hold"/>
                                            <p:tgtEl>
                                              <p:spTgt spid="24"/>
                                            </p:tgtEl>
                                            <p:attrNameLst>
                                              <p:attrName>ppt_y</p:attrName>
                                            </p:attrNameLst>
                                          </p:cBhvr>
                                          <p:tavLst>
                                            <p:tav tm="0">
                                              <p:val>
                                                <p:strVal val="#ppt_y"/>
                                              </p:val>
                                            </p:tav>
                                            <p:tav tm="100000">
                                              <p:val>
                                                <p:strVal val="#ppt_y"/>
                                              </p:val>
                                            </p:tav>
                                          </p:tavLst>
                                        </p:anim>
                                      </p:childTnLst>
                                    </p:cTn>
                                  </p:par>
                                  <p:par>
                                    <p:cTn id="68" presetID="2" presetClass="entr" presetSubtype="8" fill="hold" nodeType="with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additive="base">
                                            <p:cTn id="70" dur="500" fill="hold"/>
                                            <p:tgtEl>
                                              <p:spTgt spid="25"/>
                                            </p:tgtEl>
                                            <p:attrNameLst>
                                              <p:attrName>ppt_x</p:attrName>
                                            </p:attrNameLst>
                                          </p:cBhvr>
                                          <p:tavLst>
                                            <p:tav tm="0">
                                              <p:val>
                                                <p:strVal val="0-#ppt_w/2"/>
                                              </p:val>
                                            </p:tav>
                                            <p:tav tm="100000">
                                              <p:val>
                                                <p:strVal val="#ppt_x"/>
                                              </p:val>
                                            </p:tav>
                                          </p:tavLst>
                                        </p:anim>
                                        <p:anim calcmode="lin" valueType="num">
                                          <p:cBhvr additive="base">
                                            <p:cTn id="71" dur="500" fill="hold"/>
                                            <p:tgtEl>
                                              <p:spTgt spid="25"/>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0"/>
                                      </p:stCondLst>
                                      <p:childTnLst>
                                        <p:set>
                                          <p:cBhvr>
                                            <p:cTn id="73" dur="1" fill="hold">
                                              <p:stCondLst>
                                                <p:cond delay="0"/>
                                              </p:stCondLst>
                                            </p:cTn>
                                            <p:tgtEl>
                                              <p:spTgt spid="29"/>
                                            </p:tgtEl>
                                            <p:attrNameLst>
                                              <p:attrName>style.visibility</p:attrName>
                                            </p:attrNameLst>
                                          </p:cBhvr>
                                          <p:to>
                                            <p:strVal val="visible"/>
                                          </p:to>
                                        </p:set>
                                        <p:anim calcmode="lin" valueType="num">
                                          <p:cBhvr additive="base">
                                            <p:cTn id="74" dur="500" fill="hold"/>
                                            <p:tgtEl>
                                              <p:spTgt spid="29"/>
                                            </p:tgtEl>
                                            <p:attrNameLst>
                                              <p:attrName>ppt_x</p:attrName>
                                            </p:attrNameLst>
                                          </p:cBhvr>
                                          <p:tavLst>
                                            <p:tav tm="0">
                                              <p:val>
                                                <p:strVal val="0-#ppt_w/2"/>
                                              </p:val>
                                            </p:tav>
                                            <p:tav tm="100000">
                                              <p:val>
                                                <p:strVal val="#ppt_x"/>
                                              </p:val>
                                            </p:tav>
                                          </p:tavLst>
                                        </p:anim>
                                        <p:anim calcmode="lin" valueType="num">
                                          <p:cBhvr additive="base">
                                            <p:cTn id="75" dur="500" fill="hold"/>
                                            <p:tgtEl>
                                              <p:spTgt spid="29"/>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0"/>
                                      </p:stCondLst>
                                      <p:childTnLst>
                                        <p:set>
                                          <p:cBhvr>
                                            <p:cTn id="77" dur="1" fill="hold">
                                              <p:stCondLst>
                                                <p:cond delay="0"/>
                                              </p:stCondLst>
                                            </p:cTn>
                                            <p:tgtEl>
                                              <p:spTgt spid="30"/>
                                            </p:tgtEl>
                                            <p:attrNameLst>
                                              <p:attrName>style.visibility</p:attrName>
                                            </p:attrNameLst>
                                          </p:cBhvr>
                                          <p:to>
                                            <p:strVal val="visible"/>
                                          </p:to>
                                        </p:set>
                                        <p:anim calcmode="lin" valueType="num">
                                          <p:cBhvr additive="base">
                                            <p:cTn id="78" dur="500" fill="hold"/>
                                            <p:tgtEl>
                                              <p:spTgt spid="30"/>
                                            </p:tgtEl>
                                            <p:attrNameLst>
                                              <p:attrName>ppt_x</p:attrName>
                                            </p:attrNameLst>
                                          </p:cBhvr>
                                          <p:tavLst>
                                            <p:tav tm="0">
                                              <p:val>
                                                <p:strVal val="0-#ppt_w/2"/>
                                              </p:val>
                                            </p:tav>
                                            <p:tav tm="100000">
                                              <p:val>
                                                <p:strVal val="#ppt_x"/>
                                              </p:val>
                                            </p:tav>
                                          </p:tavLst>
                                        </p:anim>
                                        <p:anim calcmode="lin" valueType="num">
                                          <p:cBhvr additive="base">
                                            <p:cTn id="79" dur="500" fill="hold"/>
                                            <p:tgtEl>
                                              <p:spTgt spid="30"/>
                                            </p:tgtEl>
                                            <p:attrNameLst>
                                              <p:attrName>ppt_y</p:attrName>
                                            </p:attrNameLst>
                                          </p:cBhvr>
                                          <p:tavLst>
                                            <p:tav tm="0">
                                              <p:val>
                                                <p:strVal val="#ppt_y"/>
                                              </p:val>
                                            </p:tav>
                                            <p:tav tm="100000">
                                              <p:val>
                                                <p:strVal val="#ppt_y"/>
                                              </p:val>
                                            </p:tav>
                                          </p:tavLst>
                                        </p:anim>
                                      </p:childTnLst>
                                    </p:cTn>
                                  </p:par>
                                  <p:par>
                                    <p:cTn id="80" presetID="2" presetClass="entr" presetSubtype="8" fill="hold" nodeType="withEffect">
                                      <p:stCondLst>
                                        <p:cond delay="0"/>
                                      </p:stCondLst>
                                      <p:childTnLst>
                                        <p:set>
                                          <p:cBhvr>
                                            <p:cTn id="81" dur="1" fill="hold">
                                              <p:stCondLst>
                                                <p:cond delay="0"/>
                                              </p:stCondLst>
                                            </p:cTn>
                                            <p:tgtEl>
                                              <p:spTgt spid="31"/>
                                            </p:tgtEl>
                                            <p:attrNameLst>
                                              <p:attrName>style.visibility</p:attrName>
                                            </p:attrNameLst>
                                          </p:cBhvr>
                                          <p:to>
                                            <p:strVal val="visible"/>
                                          </p:to>
                                        </p:set>
                                        <p:anim calcmode="lin" valueType="num">
                                          <p:cBhvr additive="base">
                                            <p:cTn id="82" dur="500" fill="hold"/>
                                            <p:tgtEl>
                                              <p:spTgt spid="31"/>
                                            </p:tgtEl>
                                            <p:attrNameLst>
                                              <p:attrName>ppt_x</p:attrName>
                                            </p:attrNameLst>
                                          </p:cBhvr>
                                          <p:tavLst>
                                            <p:tav tm="0">
                                              <p:val>
                                                <p:strVal val="0-#ppt_w/2"/>
                                              </p:val>
                                            </p:tav>
                                            <p:tav tm="100000">
                                              <p:val>
                                                <p:strVal val="#ppt_x"/>
                                              </p:val>
                                            </p:tav>
                                          </p:tavLst>
                                        </p:anim>
                                        <p:anim calcmode="lin" valueType="num">
                                          <p:cBhvr additive="base">
                                            <p:cTn id="83" dur="500" fill="hold"/>
                                            <p:tgtEl>
                                              <p:spTgt spid="31"/>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5"/>
                                            </p:tgtEl>
                                            <p:attrNameLst>
                                              <p:attrName>style.visibility</p:attrName>
                                            </p:attrNameLst>
                                          </p:cBhvr>
                                          <p:to>
                                            <p:strVal val="visible"/>
                                          </p:to>
                                        </p:set>
                                        <p:anim calcmode="lin" valueType="num">
                                          <p:cBhvr additive="base">
                                            <p:cTn id="86" dur="500" fill="hold"/>
                                            <p:tgtEl>
                                              <p:spTgt spid="5"/>
                                            </p:tgtEl>
                                            <p:attrNameLst>
                                              <p:attrName>ppt_x</p:attrName>
                                            </p:attrNameLst>
                                          </p:cBhvr>
                                          <p:tavLst>
                                            <p:tav tm="0">
                                              <p:val>
                                                <p:strVal val="1+#ppt_w/2"/>
                                              </p:val>
                                            </p:tav>
                                            <p:tav tm="100000">
                                              <p:val>
                                                <p:strVal val="#ppt_x"/>
                                              </p:val>
                                            </p:tav>
                                          </p:tavLst>
                                        </p:anim>
                                        <p:anim calcmode="lin" valueType="num">
                                          <p:cBhvr additive="base">
                                            <p:cTn id="87" dur="500" fill="hold"/>
                                            <p:tgtEl>
                                              <p:spTgt spid="5"/>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7"/>
                                            </p:tgtEl>
                                            <p:attrNameLst>
                                              <p:attrName>style.visibility</p:attrName>
                                            </p:attrNameLst>
                                          </p:cBhvr>
                                          <p:to>
                                            <p:strVal val="visible"/>
                                          </p:to>
                                        </p:set>
                                        <p:anim calcmode="lin" valueType="num">
                                          <p:cBhvr additive="base">
                                            <p:cTn id="90" dur="500" fill="hold"/>
                                            <p:tgtEl>
                                              <p:spTgt spid="7"/>
                                            </p:tgtEl>
                                            <p:attrNameLst>
                                              <p:attrName>ppt_x</p:attrName>
                                            </p:attrNameLst>
                                          </p:cBhvr>
                                          <p:tavLst>
                                            <p:tav tm="0">
                                              <p:val>
                                                <p:strVal val="1+#ppt_w/2"/>
                                              </p:val>
                                            </p:tav>
                                            <p:tav tm="100000">
                                              <p:val>
                                                <p:strVal val="#ppt_x"/>
                                              </p:val>
                                            </p:tav>
                                          </p:tavLst>
                                        </p:anim>
                                        <p:anim calcmode="lin" valueType="num">
                                          <p:cBhvr additive="base">
                                            <p:cTn id="91" dur="500" fill="hold"/>
                                            <p:tgtEl>
                                              <p:spTgt spid="7"/>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0"/>
                                      </p:stCondLst>
                                      <p:childTnLst>
                                        <p:set>
                                          <p:cBhvr>
                                            <p:cTn id="93" dur="1" fill="hold">
                                              <p:stCondLst>
                                                <p:cond delay="0"/>
                                              </p:stCondLst>
                                            </p:cTn>
                                            <p:tgtEl>
                                              <p:spTgt spid="9"/>
                                            </p:tgtEl>
                                            <p:attrNameLst>
                                              <p:attrName>style.visibility</p:attrName>
                                            </p:attrNameLst>
                                          </p:cBhvr>
                                          <p:to>
                                            <p:strVal val="visible"/>
                                          </p:to>
                                        </p:set>
                                        <p:anim calcmode="lin" valueType="num">
                                          <p:cBhvr additive="base">
                                            <p:cTn id="94" dur="500" fill="hold"/>
                                            <p:tgtEl>
                                              <p:spTgt spid="9"/>
                                            </p:tgtEl>
                                            <p:attrNameLst>
                                              <p:attrName>ppt_x</p:attrName>
                                            </p:attrNameLst>
                                          </p:cBhvr>
                                          <p:tavLst>
                                            <p:tav tm="0">
                                              <p:val>
                                                <p:strVal val="1+#ppt_w/2"/>
                                              </p:val>
                                            </p:tav>
                                            <p:tav tm="100000">
                                              <p:val>
                                                <p:strVal val="#ppt_x"/>
                                              </p:val>
                                            </p:tav>
                                          </p:tavLst>
                                        </p:anim>
                                        <p:anim calcmode="lin" valueType="num">
                                          <p:cBhvr additive="base">
                                            <p:cTn id="95" dur="500" fill="hold"/>
                                            <p:tgtEl>
                                              <p:spTgt spid="9"/>
                                            </p:tgtEl>
                                            <p:attrNameLst>
                                              <p:attrName>ppt_y</p:attrName>
                                            </p:attrNameLst>
                                          </p:cBhvr>
                                          <p:tavLst>
                                            <p:tav tm="0">
                                              <p:val>
                                                <p:strVal val="#ppt_y"/>
                                              </p:val>
                                            </p:tav>
                                            <p:tav tm="100000">
                                              <p:val>
                                                <p:strVal val="#ppt_y"/>
                                              </p:val>
                                            </p:tav>
                                          </p:tavLst>
                                        </p:anim>
                                      </p:childTnLst>
                                    </p:cTn>
                                  </p:par>
                                  <p:par>
                                    <p:cTn id="96" presetID="2" presetClass="entr" presetSubtype="2" fill="hold" grpId="0" nodeType="withEffect">
                                      <p:stCondLst>
                                        <p:cond delay="0"/>
                                      </p:stCondLst>
                                      <p:childTnLst>
                                        <p:set>
                                          <p:cBhvr>
                                            <p:cTn id="97" dur="1" fill="hold">
                                              <p:stCondLst>
                                                <p:cond delay="0"/>
                                              </p:stCondLst>
                                            </p:cTn>
                                            <p:tgtEl>
                                              <p:spTgt spid="20"/>
                                            </p:tgtEl>
                                            <p:attrNameLst>
                                              <p:attrName>style.visibility</p:attrName>
                                            </p:attrNameLst>
                                          </p:cBhvr>
                                          <p:to>
                                            <p:strVal val="visible"/>
                                          </p:to>
                                        </p:set>
                                        <p:anim calcmode="lin" valueType="num">
                                          <p:cBhvr additive="base">
                                            <p:cTn id="98" dur="500" fill="hold"/>
                                            <p:tgtEl>
                                              <p:spTgt spid="20"/>
                                            </p:tgtEl>
                                            <p:attrNameLst>
                                              <p:attrName>ppt_x</p:attrName>
                                            </p:attrNameLst>
                                          </p:cBhvr>
                                          <p:tavLst>
                                            <p:tav tm="0">
                                              <p:val>
                                                <p:strVal val="1+#ppt_w/2"/>
                                              </p:val>
                                            </p:tav>
                                            <p:tav tm="100000">
                                              <p:val>
                                                <p:strVal val="#ppt_x"/>
                                              </p:val>
                                            </p:tav>
                                          </p:tavLst>
                                        </p:anim>
                                        <p:anim calcmode="lin" valueType="num">
                                          <p:cBhvr additive="base">
                                            <p:cTn id="99" dur="500" fill="hold"/>
                                            <p:tgtEl>
                                              <p:spTgt spid="20"/>
                                            </p:tgtEl>
                                            <p:attrNameLst>
                                              <p:attrName>ppt_y</p:attrName>
                                            </p:attrNameLst>
                                          </p:cBhvr>
                                          <p:tavLst>
                                            <p:tav tm="0">
                                              <p:val>
                                                <p:strVal val="#ppt_y"/>
                                              </p:val>
                                            </p:tav>
                                            <p:tav tm="100000">
                                              <p:val>
                                                <p:strVal val="#ppt_y"/>
                                              </p:val>
                                            </p:tav>
                                          </p:tavLst>
                                        </p:anim>
                                      </p:childTnLst>
                                    </p:cTn>
                                  </p:par>
                                  <p:par>
                                    <p:cTn id="100" presetID="2" presetClass="entr" presetSubtype="2" fill="hold" grpId="0" nodeType="withEffect">
                                      <p:stCondLst>
                                        <p:cond delay="0"/>
                                      </p:stCondLst>
                                      <p:childTnLst>
                                        <p:set>
                                          <p:cBhvr>
                                            <p:cTn id="101" dur="1" fill="hold">
                                              <p:stCondLst>
                                                <p:cond delay="0"/>
                                              </p:stCondLst>
                                            </p:cTn>
                                            <p:tgtEl>
                                              <p:spTgt spid="21"/>
                                            </p:tgtEl>
                                            <p:attrNameLst>
                                              <p:attrName>style.visibility</p:attrName>
                                            </p:attrNameLst>
                                          </p:cBhvr>
                                          <p:to>
                                            <p:strVal val="visible"/>
                                          </p:to>
                                        </p:set>
                                        <p:anim calcmode="lin" valueType="num">
                                          <p:cBhvr additive="base">
                                            <p:cTn id="102" dur="500" fill="hold"/>
                                            <p:tgtEl>
                                              <p:spTgt spid="21"/>
                                            </p:tgtEl>
                                            <p:attrNameLst>
                                              <p:attrName>ppt_x</p:attrName>
                                            </p:attrNameLst>
                                          </p:cBhvr>
                                          <p:tavLst>
                                            <p:tav tm="0">
                                              <p:val>
                                                <p:strVal val="1+#ppt_w/2"/>
                                              </p:val>
                                            </p:tav>
                                            <p:tav tm="100000">
                                              <p:val>
                                                <p:strVal val="#ppt_x"/>
                                              </p:val>
                                            </p:tav>
                                          </p:tavLst>
                                        </p:anim>
                                        <p:anim calcmode="lin" valueType="num">
                                          <p:cBhvr additive="base">
                                            <p:cTn id="103" dur="500" fill="hold"/>
                                            <p:tgtEl>
                                              <p:spTgt spid="21"/>
                                            </p:tgtEl>
                                            <p:attrNameLst>
                                              <p:attrName>ppt_y</p:attrName>
                                            </p:attrNameLst>
                                          </p:cBhvr>
                                          <p:tavLst>
                                            <p:tav tm="0">
                                              <p:val>
                                                <p:strVal val="#ppt_y"/>
                                              </p:val>
                                            </p:tav>
                                            <p:tav tm="100000">
                                              <p:val>
                                                <p:strVal val="#ppt_y"/>
                                              </p:val>
                                            </p:tav>
                                          </p:tavLst>
                                        </p:anim>
                                      </p:childTnLst>
                                    </p:cTn>
                                  </p:par>
                                  <p:par>
                                    <p:cTn id="104" presetID="2" presetClass="entr" presetSubtype="2" fill="hold" nodeType="withEffect">
                                      <p:stCondLst>
                                        <p:cond delay="0"/>
                                      </p:stCondLst>
                                      <p:childTnLst>
                                        <p:set>
                                          <p:cBhvr>
                                            <p:cTn id="105" dur="1" fill="hold">
                                              <p:stCondLst>
                                                <p:cond delay="0"/>
                                              </p:stCondLst>
                                            </p:cTn>
                                            <p:tgtEl>
                                              <p:spTgt spid="22"/>
                                            </p:tgtEl>
                                            <p:attrNameLst>
                                              <p:attrName>style.visibility</p:attrName>
                                            </p:attrNameLst>
                                          </p:cBhvr>
                                          <p:to>
                                            <p:strVal val="visible"/>
                                          </p:to>
                                        </p:set>
                                        <p:anim calcmode="lin" valueType="num">
                                          <p:cBhvr additive="base">
                                            <p:cTn id="106" dur="500" fill="hold"/>
                                            <p:tgtEl>
                                              <p:spTgt spid="22"/>
                                            </p:tgtEl>
                                            <p:attrNameLst>
                                              <p:attrName>ppt_x</p:attrName>
                                            </p:attrNameLst>
                                          </p:cBhvr>
                                          <p:tavLst>
                                            <p:tav tm="0">
                                              <p:val>
                                                <p:strVal val="1+#ppt_w/2"/>
                                              </p:val>
                                            </p:tav>
                                            <p:tav tm="100000">
                                              <p:val>
                                                <p:strVal val="#ppt_x"/>
                                              </p:val>
                                            </p:tav>
                                          </p:tavLst>
                                        </p:anim>
                                        <p:anim calcmode="lin" valueType="num">
                                          <p:cBhvr additive="base">
                                            <p:cTn id="107" dur="500" fill="hold"/>
                                            <p:tgtEl>
                                              <p:spTgt spid="22"/>
                                            </p:tgtEl>
                                            <p:attrNameLst>
                                              <p:attrName>ppt_y</p:attrName>
                                            </p:attrNameLst>
                                          </p:cBhvr>
                                          <p:tavLst>
                                            <p:tav tm="0">
                                              <p:val>
                                                <p:strVal val="#ppt_y"/>
                                              </p:val>
                                            </p:tav>
                                            <p:tav tm="100000">
                                              <p:val>
                                                <p:strVal val="#ppt_y"/>
                                              </p:val>
                                            </p:tav>
                                          </p:tavLst>
                                        </p:anim>
                                      </p:childTnLst>
                                    </p:cTn>
                                  </p:par>
                                  <p:par>
                                    <p:cTn id="108" presetID="2" presetClass="entr" presetSubtype="2" fill="hold" grpId="0" nodeType="withEffect">
                                      <p:stCondLst>
                                        <p:cond delay="0"/>
                                      </p:stCondLst>
                                      <p:childTnLst>
                                        <p:set>
                                          <p:cBhvr>
                                            <p:cTn id="109" dur="1" fill="hold">
                                              <p:stCondLst>
                                                <p:cond delay="0"/>
                                              </p:stCondLst>
                                            </p:cTn>
                                            <p:tgtEl>
                                              <p:spTgt spid="26"/>
                                            </p:tgtEl>
                                            <p:attrNameLst>
                                              <p:attrName>style.visibility</p:attrName>
                                            </p:attrNameLst>
                                          </p:cBhvr>
                                          <p:to>
                                            <p:strVal val="visible"/>
                                          </p:to>
                                        </p:set>
                                        <p:anim calcmode="lin" valueType="num">
                                          <p:cBhvr additive="base">
                                            <p:cTn id="110" dur="500" fill="hold"/>
                                            <p:tgtEl>
                                              <p:spTgt spid="26"/>
                                            </p:tgtEl>
                                            <p:attrNameLst>
                                              <p:attrName>ppt_x</p:attrName>
                                            </p:attrNameLst>
                                          </p:cBhvr>
                                          <p:tavLst>
                                            <p:tav tm="0">
                                              <p:val>
                                                <p:strVal val="1+#ppt_w/2"/>
                                              </p:val>
                                            </p:tav>
                                            <p:tav tm="100000">
                                              <p:val>
                                                <p:strVal val="#ppt_x"/>
                                              </p:val>
                                            </p:tav>
                                          </p:tavLst>
                                        </p:anim>
                                        <p:anim calcmode="lin" valueType="num">
                                          <p:cBhvr additive="base">
                                            <p:cTn id="111" dur="500" fill="hold"/>
                                            <p:tgtEl>
                                              <p:spTgt spid="26"/>
                                            </p:tgtEl>
                                            <p:attrNameLst>
                                              <p:attrName>ppt_y</p:attrName>
                                            </p:attrNameLst>
                                          </p:cBhvr>
                                          <p:tavLst>
                                            <p:tav tm="0">
                                              <p:val>
                                                <p:strVal val="#ppt_y"/>
                                              </p:val>
                                            </p:tav>
                                            <p:tav tm="100000">
                                              <p:val>
                                                <p:strVal val="#ppt_y"/>
                                              </p:val>
                                            </p:tav>
                                          </p:tavLst>
                                        </p:anim>
                                      </p:childTnLst>
                                    </p:cTn>
                                  </p:par>
                                  <p:par>
                                    <p:cTn id="112" presetID="2" presetClass="entr" presetSubtype="2" fill="hold" grpId="0" nodeType="withEffect">
                                      <p:stCondLst>
                                        <p:cond delay="0"/>
                                      </p:stCondLst>
                                      <p:childTnLst>
                                        <p:set>
                                          <p:cBhvr>
                                            <p:cTn id="113" dur="1" fill="hold">
                                              <p:stCondLst>
                                                <p:cond delay="0"/>
                                              </p:stCondLst>
                                            </p:cTn>
                                            <p:tgtEl>
                                              <p:spTgt spid="27"/>
                                            </p:tgtEl>
                                            <p:attrNameLst>
                                              <p:attrName>style.visibility</p:attrName>
                                            </p:attrNameLst>
                                          </p:cBhvr>
                                          <p:to>
                                            <p:strVal val="visible"/>
                                          </p:to>
                                        </p:set>
                                        <p:anim calcmode="lin" valueType="num">
                                          <p:cBhvr additive="base">
                                            <p:cTn id="114" dur="500" fill="hold"/>
                                            <p:tgtEl>
                                              <p:spTgt spid="27"/>
                                            </p:tgtEl>
                                            <p:attrNameLst>
                                              <p:attrName>ppt_x</p:attrName>
                                            </p:attrNameLst>
                                          </p:cBhvr>
                                          <p:tavLst>
                                            <p:tav tm="0">
                                              <p:val>
                                                <p:strVal val="1+#ppt_w/2"/>
                                              </p:val>
                                            </p:tav>
                                            <p:tav tm="100000">
                                              <p:val>
                                                <p:strVal val="#ppt_x"/>
                                              </p:val>
                                            </p:tav>
                                          </p:tavLst>
                                        </p:anim>
                                        <p:anim calcmode="lin" valueType="num">
                                          <p:cBhvr additive="base">
                                            <p:cTn id="115" dur="500" fill="hold"/>
                                            <p:tgtEl>
                                              <p:spTgt spid="27"/>
                                            </p:tgtEl>
                                            <p:attrNameLst>
                                              <p:attrName>ppt_y</p:attrName>
                                            </p:attrNameLst>
                                          </p:cBhvr>
                                          <p:tavLst>
                                            <p:tav tm="0">
                                              <p:val>
                                                <p:strVal val="#ppt_y"/>
                                              </p:val>
                                            </p:tav>
                                            <p:tav tm="100000">
                                              <p:val>
                                                <p:strVal val="#ppt_y"/>
                                              </p:val>
                                            </p:tav>
                                          </p:tavLst>
                                        </p:anim>
                                      </p:childTnLst>
                                    </p:cTn>
                                  </p:par>
                                  <p:par>
                                    <p:cTn id="116" presetID="2" presetClass="entr" presetSubtype="2" fill="hold" nodeType="withEffect">
                                      <p:stCondLst>
                                        <p:cond delay="0"/>
                                      </p:stCondLst>
                                      <p:childTnLst>
                                        <p:set>
                                          <p:cBhvr>
                                            <p:cTn id="117" dur="1" fill="hold">
                                              <p:stCondLst>
                                                <p:cond delay="0"/>
                                              </p:stCondLst>
                                            </p:cTn>
                                            <p:tgtEl>
                                              <p:spTgt spid="28"/>
                                            </p:tgtEl>
                                            <p:attrNameLst>
                                              <p:attrName>style.visibility</p:attrName>
                                            </p:attrNameLst>
                                          </p:cBhvr>
                                          <p:to>
                                            <p:strVal val="visible"/>
                                          </p:to>
                                        </p:set>
                                        <p:anim calcmode="lin" valueType="num">
                                          <p:cBhvr additive="base">
                                            <p:cTn id="118" dur="500" fill="hold"/>
                                            <p:tgtEl>
                                              <p:spTgt spid="28"/>
                                            </p:tgtEl>
                                            <p:attrNameLst>
                                              <p:attrName>ppt_x</p:attrName>
                                            </p:attrNameLst>
                                          </p:cBhvr>
                                          <p:tavLst>
                                            <p:tav tm="0">
                                              <p:val>
                                                <p:strVal val="1+#ppt_w/2"/>
                                              </p:val>
                                            </p:tav>
                                            <p:tav tm="100000">
                                              <p:val>
                                                <p:strVal val="#ppt_x"/>
                                              </p:val>
                                            </p:tav>
                                          </p:tavLst>
                                        </p:anim>
                                        <p:anim calcmode="lin" valueType="num">
                                          <p:cBhvr additive="base">
                                            <p:cTn id="119" dur="500" fill="hold"/>
                                            <p:tgtEl>
                                              <p:spTgt spid="28"/>
                                            </p:tgtEl>
                                            <p:attrNameLst>
                                              <p:attrName>ppt_y</p:attrName>
                                            </p:attrNameLst>
                                          </p:cBhvr>
                                          <p:tavLst>
                                            <p:tav tm="0">
                                              <p:val>
                                                <p:strVal val="#ppt_y"/>
                                              </p:val>
                                            </p:tav>
                                            <p:tav tm="100000">
                                              <p:val>
                                                <p:strVal val="#ppt_y"/>
                                              </p:val>
                                            </p:tav>
                                          </p:tavLst>
                                        </p:anim>
                                      </p:childTnLst>
                                    </p:cTn>
                                  </p:par>
                                  <p:par>
                                    <p:cTn id="120" presetID="2" presetClass="entr" presetSubtype="2" fill="hold" grpId="0" nodeType="withEffect">
                                      <p:stCondLst>
                                        <p:cond delay="0"/>
                                      </p:stCondLst>
                                      <p:childTnLst>
                                        <p:set>
                                          <p:cBhvr>
                                            <p:cTn id="121" dur="1" fill="hold">
                                              <p:stCondLst>
                                                <p:cond delay="0"/>
                                              </p:stCondLst>
                                            </p:cTn>
                                            <p:tgtEl>
                                              <p:spTgt spid="32"/>
                                            </p:tgtEl>
                                            <p:attrNameLst>
                                              <p:attrName>style.visibility</p:attrName>
                                            </p:attrNameLst>
                                          </p:cBhvr>
                                          <p:to>
                                            <p:strVal val="visible"/>
                                          </p:to>
                                        </p:set>
                                        <p:anim calcmode="lin" valueType="num">
                                          <p:cBhvr additive="base">
                                            <p:cTn id="122" dur="500" fill="hold"/>
                                            <p:tgtEl>
                                              <p:spTgt spid="32"/>
                                            </p:tgtEl>
                                            <p:attrNameLst>
                                              <p:attrName>ppt_x</p:attrName>
                                            </p:attrNameLst>
                                          </p:cBhvr>
                                          <p:tavLst>
                                            <p:tav tm="0">
                                              <p:val>
                                                <p:strVal val="1+#ppt_w/2"/>
                                              </p:val>
                                            </p:tav>
                                            <p:tav tm="100000">
                                              <p:val>
                                                <p:strVal val="#ppt_x"/>
                                              </p:val>
                                            </p:tav>
                                          </p:tavLst>
                                        </p:anim>
                                        <p:anim calcmode="lin" valueType="num">
                                          <p:cBhvr additive="base">
                                            <p:cTn id="123" dur="500" fill="hold"/>
                                            <p:tgtEl>
                                              <p:spTgt spid="32"/>
                                            </p:tgtEl>
                                            <p:attrNameLst>
                                              <p:attrName>ppt_y</p:attrName>
                                            </p:attrNameLst>
                                          </p:cBhvr>
                                          <p:tavLst>
                                            <p:tav tm="0">
                                              <p:val>
                                                <p:strVal val="#ppt_y"/>
                                              </p:val>
                                            </p:tav>
                                            <p:tav tm="100000">
                                              <p:val>
                                                <p:strVal val="#ppt_y"/>
                                              </p:val>
                                            </p:tav>
                                          </p:tavLst>
                                        </p:anim>
                                      </p:childTnLst>
                                    </p:cTn>
                                  </p:par>
                                  <p:par>
                                    <p:cTn id="124" presetID="2" presetClass="entr" presetSubtype="2" fill="hold" grpId="0" nodeType="withEffect">
                                      <p:stCondLst>
                                        <p:cond delay="0"/>
                                      </p:stCondLst>
                                      <p:childTnLst>
                                        <p:set>
                                          <p:cBhvr>
                                            <p:cTn id="125" dur="1" fill="hold">
                                              <p:stCondLst>
                                                <p:cond delay="0"/>
                                              </p:stCondLst>
                                            </p:cTn>
                                            <p:tgtEl>
                                              <p:spTgt spid="33"/>
                                            </p:tgtEl>
                                            <p:attrNameLst>
                                              <p:attrName>style.visibility</p:attrName>
                                            </p:attrNameLst>
                                          </p:cBhvr>
                                          <p:to>
                                            <p:strVal val="visible"/>
                                          </p:to>
                                        </p:set>
                                        <p:anim calcmode="lin" valueType="num">
                                          <p:cBhvr additive="base">
                                            <p:cTn id="126" dur="500" fill="hold"/>
                                            <p:tgtEl>
                                              <p:spTgt spid="33"/>
                                            </p:tgtEl>
                                            <p:attrNameLst>
                                              <p:attrName>ppt_x</p:attrName>
                                            </p:attrNameLst>
                                          </p:cBhvr>
                                          <p:tavLst>
                                            <p:tav tm="0">
                                              <p:val>
                                                <p:strVal val="1+#ppt_w/2"/>
                                              </p:val>
                                            </p:tav>
                                            <p:tav tm="100000">
                                              <p:val>
                                                <p:strVal val="#ppt_x"/>
                                              </p:val>
                                            </p:tav>
                                          </p:tavLst>
                                        </p:anim>
                                        <p:anim calcmode="lin" valueType="num">
                                          <p:cBhvr additive="base">
                                            <p:cTn id="127" dur="500" fill="hold"/>
                                            <p:tgtEl>
                                              <p:spTgt spid="33"/>
                                            </p:tgtEl>
                                            <p:attrNameLst>
                                              <p:attrName>ppt_y</p:attrName>
                                            </p:attrNameLst>
                                          </p:cBhvr>
                                          <p:tavLst>
                                            <p:tav tm="0">
                                              <p:val>
                                                <p:strVal val="#ppt_y"/>
                                              </p:val>
                                            </p:tav>
                                            <p:tav tm="100000">
                                              <p:val>
                                                <p:strVal val="#ppt_y"/>
                                              </p:val>
                                            </p:tav>
                                          </p:tavLst>
                                        </p:anim>
                                      </p:childTnLst>
                                    </p:cTn>
                                  </p:par>
                                  <p:par>
                                    <p:cTn id="128" presetID="2" presetClass="entr" presetSubtype="2" fill="hold" nodeType="withEffect">
                                      <p:stCondLst>
                                        <p:cond delay="0"/>
                                      </p:stCondLst>
                                      <p:childTnLst>
                                        <p:set>
                                          <p:cBhvr>
                                            <p:cTn id="129" dur="1" fill="hold">
                                              <p:stCondLst>
                                                <p:cond delay="0"/>
                                              </p:stCondLst>
                                            </p:cTn>
                                            <p:tgtEl>
                                              <p:spTgt spid="34"/>
                                            </p:tgtEl>
                                            <p:attrNameLst>
                                              <p:attrName>style.visibility</p:attrName>
                                            </p:attrNameLst>
                                          </p:cBhvr>
                                          <p:to>
                                            <p:strVal val="visible"/>
                                          </p:to>
                                        </p:set>
                                        <p:anim calcmode="lin" valueType="num">
                                          <p:cBhvr additive="base">
                                            <p:cTn id="130" dur="500" fill="hold"/>
                                            <p:tgtEl>
                                              <p:spTgt spid="34"/>
                                            </p:tgtEl>
                                            <p:attrNameLst>
                                              <p:attrName>ppt_x</p:attrName>
                                            </p:attrNameLst>
                                          </p:cBhvr>
                                          <p:tavLst>
                                            <p:tav tm="0">
                                              <p:val>
                                                <p:strVal val="1+#ppt_w/2"/>
                                              </p:val>
                                            </p:tav>
                                            <p:tav tm="100000">
                                              <p:val>
                                                <p:strVal val="#ppt_x"/>
                                              </p:val>
                                            </p:tav>
                                          </p:tavLst>
                                        </p:anim>
                                        <p:anim calcmode="lin" valueType="num">
                                          <p:cBhvr additive="base">
                                            <p:cTn id="131"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5" grpId="0" animBg="1"/>
          <p:bldP spid="16" grpId="0" animBg="1"/>
          <p:bldP spid="17" grpId="0"/>
          <p:bldP spid="18" grpId="0"/>
          <p:bldP spid="20" grpId="0"/>
          <p:bldP spid="21" grpId="0"/>
          <p:bldP spid="23" grpId="0"/>
          <p:bldP spid="24" grpId="0"/>
          <p:bldP spid="26" grpId="0"/>
          <p:bldP spid="27" grpId="0"/>
          <p:bldP spid="29" grpId="0"/>
          <p:bldP spid="30" grpId="0"/>
          <p:bldP spid="32" grpId="0"/>
          <p:bldP spid="33" grpId="0"/>
          <p:bldP spid="35"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5519936" y="2084851"/>
            <a:ext cx="5376597" cy="768085"/>
            <a:chOff x="5519936" y="2084851"/>
            <a:chExt cx="5376597" cy="768085"/>
          </a:xfrm>
        </p:grpSpPr>
        <p:sp>
          <p:nvSpPr>
            <p:cNvPr id="14" name="矩形 13"/>
            <p:cNvSpPr/>
            <p:nvPr/>
          </p:nvSpPr>
          <p:spPr>
            <a:xfrm>
              <a:off x="5519936" y="2084851"/>
              <a:ext cx="5376597" cy="768085"/>
            </a:xfrm>
            <a:prstGeom prst="rect">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5" name="文本框 8"/>
            <p:cNvSpPr txBox="1"/>
            <p:nvPr/>
          </p:nvSpPr>
          <p:spPr>
            <a:xfrm>
              <a:off x="6765590" y="2212413"/>
              <a:ext cx="2885289" cy="543675"/>
            </a:xfrm>
            <a:prstGeom prst="rect">
              <a:avLst/>
            </a:prstGeom>
            <a:no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rgbClr val="328FC1"/>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400"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请在此输入你的标题</a:t>
              </a:r>
              <a:endParaRPr lang="en-US" altLang="zh-CN" sz="1400"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请在此粘贴或者输入你的文字内容</a:t>
              </a:r>
              <a:endParaRPr lang="en-US" altLang="zh-CN" sz="1400"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6" name="组合 15"/>
            <p:cNvGrpSpPr/>
            <p:nvPr/>
          </p:nvGrpSpPr>
          <p:grpSpPr>
            <a:xfrm>
              <a:off x="5733070" y="2149184"/>
              <a:ext cx="545940" cy="674683"/>
              <a:chOff x="5432828" y="3012686"/>
              <a:chExt cx="272405" cy="336643"/>
            </a:xfrm>
            <a:solidFill>
              <a:schemeClr val="bg1"/>
            </a:solidFill>
          </p:grpSpPr>
          <p:sp>
            <p:nvSpPr>
              <p:cNvPr id="17" name="Rectangle 94"/>
              <p:cNvSpPr>
                <a:spLocks noChangeArrowheads="1"/>
              </p:cNvSpPr>
              <p:nvPr/>
            </p:nvSpPr>
            <p:spPr bwMode="auto">
              <a:xfrm>
                <a:off x="5622999" y="3012686"/>
                <a:ext cx="53967" cy="161898"/>
              </a:xfrm>
              <a:prstGeom prst="rect">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8" name="Rectangle 95"/>
              <p:cNvSpPr>
                <a:spLocks noChangeArrowheads="1"/>
              </p:cNvSpPr>
              <p:nvPr/>
            </p:nvSpPr>
            <p:spPr bwMode="auto">
              <a:xfrm>
                <a:off x="5622999" y="3012686"/>
                <a:ext cx="53967" cy="161898"/>
              </a:xfrm>
              <a:prstGeom prst="rect">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9" name="Rectangle 96"/>
              <p:cNvSpPr>
                <a:spLocks noChangeArrowheads="1"/>
              </p:cNvSpPr>
              <p:nvPr/>
            </p:nvSpPr>
            <p:spPr bwMode="auto">
              <a:xfrm>
                <a:off x="5622999" y="3012686"/>
                <a:ext cx="53967" cy="161898"/>
              </a:xfrm>
              <a:prstGeom prst="rect">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0" name="Rectangle 97"/>
              <p:cNvSpPr>
                <a:spLocks noChangeArrowheads="1"/>
              </p:cNvSpPr>
              <p:nvPr/>
            </p:nvSpPr>
            <p:spPr bwMode="auto">
              <a:xfrm>
                <a:off x="5622999" y="3012686"/>
                <a:ext cx="53967" cy="161898"/>
              </a:xfrm>
              <a:prstGeom prst="rect">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1" name="Rectangle 98"/>
              <p:cNvSpPr>
                <a:spLocks noChangeArrowheads="1"/>
              </p:cNvSpPr>
              <p:nvPr/>
            </p:nvSpPr>
            <p:spPr bwMode="auto">
              <a:xfrm>
                <a:off x="5458527" y="3012686"/>
                <a:ext cx="53967" cy="161898"/>
              </a:xfrm>
              <a:prstGeom prst="rect">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2" name="Rectangle 99"/>
              <p:cNvSpPr>
                <a:spLocks noChangeArrowheads="1"/>
              </p:cNvSpPr>
              <p:nvPr/>
            </p:nvSpPr>
            <p:spPr bwMode="auto">
              <a:xfrm>
                <a:off x="5458527" y="3012686"/>
                <a:ext cx="53967" cy="161898"/>
              </a:xfrm>
              <a:prstGeom prst="rect">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3" name="Rectangle 100"/>
              <p:cNvSpPr>
                <a:spLocks noChangeArrowheads="1"/>
              </p:cNvSpPr>
              <p:nvPr/>
            </p:nvSpPr>
            <p:spPr bwMode="auto">
              <a:xfrm>
                <a:off x="5458527" y="3012686"/>
                <a:ext cx="53967" cy="161898"/>
              </a:xfrm>
              <a:prstGeom prst="rect">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4" name="Rectangle 101"/>
              <p:cNvSpPr>
                <a:spLocks noChangeArrowheads="1"/>
              </p:cNvSpPr>
              <p:nvPr/>
            </p:nvSpPr>
            <p:spPr bwMode="auto">
              <a:xfrm>
                <a:off x="5458527" y="3012686"/>
                <a:ext cx="53967" cy="161898"/>
              </a:xfrm>
              <a:prstGeom prst="rect">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 name="Freeform 102"/>
              <p:cNvSpPr/>
              <p:nvPr/>
            </p:nvSpPr>
            <p:spPr bwMode="auto">
              <a:xfrm>
                <a:off x="5432828" y="3089779"/>
                <a:ext cx="272405" cy="259550"/>
              </a:xfrm>
              <a:custGeom>
                <a:avLst/>
                <a:gdLst>
                  <a:gd name="T0" fmla="*/ 53 w 106"/>
                  <a:gd name="T1" fmla="*/ 0 h 101"/>
                  <a:gd name="T2" fmla="*/ 66 w 106"/>
                  <a:gd name="T3" fmla="*/ 38 h 101"/>
                  <a:gd name="T4" fmla="*/ 106 w 106"/>
                  <a:gd name="T5" fmla="*/ 39 h 101"/>
                  <a:gd name="T6" fmla="*/ 74 w 106"/>
                  <a:gd name="T7" fmla="*/ 63 h 101"/>
                  <a:gd name="T8" fmla="*/ 85 w 106"/>
                  <a:gd name="T9" fmla="*/ 101 h 101"/>
                  <a:gd name="T10" fmla="*/ 53 w 106"/>
                  <a:gd name="T11" fmla="*/ 78 h 101"/>
                  <a:gd name="T12" fmla="*/ 20 w 106"/>
                  <a:gd name="T13" fmla="*/ 101 h 101"/>
                  <a:gd name="T14" fmla="*/ 31 w 106"/>
                  <a:gd name="T15" fmla="*/ 63 h 101"/>
                  <a:gd name="T16" fmla="*/ 0 w 106"/>
                  <a:gd name="T17" fmla="*/ 39 h 101"/>
                  <a:gd name="T18" fmla="*/ 39 w 106"/>
                  <a:gd name="T19" fmla="*/ 38 h 101"/>
                  <a:gd name="T20" fmla="*/ 53 w 106"/>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101">
                    <a:moveTo>
                      <a:pt x="53" y="0"/>
                    </a:moveTo>
                    <a:lnTo>
                      <a:pt x="66" y="38"/>
                    </a:lnTo>
                    <a:lnTo>
                      <a:pt x="106" y="39"/>
                    </a:lnTo>
                    <a:lnTo>
                      <a:pt x="74" y="63"/>
                    </a:lnTo>
                    <a:lnTo>
                      <a:pt x="85" y="101"/>
                    </a:lnTo>
                    <a:lnTo>
                      <a:pt x="53" y="78"/>
                    </a:lnTo>
                    <a:lnTo>
                      <a:pt x="20" y="101"/>
                    </a:lnTo>
                    <a:lnTo>
                      <a:pt x="31" y="63"/>
                    </a:lnTo>
                    <a:lnTo>
                      <a:pt x="0" y="39"/>
                    </a:lnTo>
                    <a:lnTo>
                      <a:pt x="39" y="38"/>
                    </a:lnTo>
                    <a:lnTo>
                      <a:pt x="53" y="0"/>
                    </a:ln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6" name="Freeform 103"/>
              <p:cNvSpPr/>
              <p:nvPr/>
            </p:nvSpPr>
            <p:spPr bwMode="auto">
              <a:xfrm>
                <a:off x="5432828" y="3089779"/>
                <a:ext cx="272405" cy="259550"/>
              </a:xfrm>
              <a:custGeom>
                <a:avLst/>
                <a:gdLst>
                  <a:gd name="T0" fmla="*/ 53 w 106"/>
                  <a:gd name="T1" fmla="*/ 0 h 101"/>
                  <a:gd name="T2" fmla="*/ 66 w 106"/>
                  <a:gd name="T3" fmla="*/ 38 h 101"/>
                  <a:gd name="T4" fmla="*/ 106 w 106"/>
                  <a:gd name="T5" fmla="*/ 39 h 101"/>
                  <a:gd name="T6" fmla="*/ 74 w 106"/>
                  <a:gd name="T7" fmla="*/ 63 h 101"/>
                  <a:gd name="T8" fmla="*/ 85 w 106"/>
                  <a:gd name="T9" fmla="*/ 101 h 101"/>
                  <a:gd name="T10" fmla="*/ 53 w 106"/>
                  <a:gd name="T11" fmla="*/ 78 h 101"/>
                  <a:gd name="T12" fmla="*/ 20 w 106"/>
                  <a:gd name="T13" fmla="*/ 101 h 101"/>
                  <a:gd name="T14" fmla="*/ 31 w 106"/>
                  <a:gd name="T15" fmla="*/ 63 h 101"/>
                  <a:gd name="T16" fmla="*/ 0 w 106"/>
                  <a:gd name="T17" fmla="*/ 39 h 101"/>
                  <a:gd name="T18" fmla="*/ 39 w 106"/>
                  <a:gd name="T19" fmla="*/ 38 h 101"/>
                  <a:gd name="T20" fmla="*/ 53 w 106"/>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101">
                    <a:moveTo>
                      <a:pt x="53" y="0"/>
                    </a:moveTo>
                    <a:lnTo>
                      <a:pt x="66" y="38"/>
                    </a:lnTo>
                    <a:lnTo>
                      <a:pt x="106" y="39"/>
                    </a:lnTo>
                    <a:lnTo>
                      <a:pt x="74" y="63"/>
                    </a:lnTo>
                    <a:lnTo>
                      <a:pt x="85" y="101"/>
                    </a:lnTo>
                    <a:lnTo>
                      <a:pt x="53" y="78"/>
                    </a:lnTo>
                    <a:lnTo>
                      <a:pt x="20" y="101"/>
                    </a:lnTo>
                    <a:lnTo>
                      <a:pt x="31" y="63"/>
                    </a:lnTo>
                    <a:lnTo>
                      <a:pt x="0" y="39"/>
                    </a:lnTo>
                    <a:lnTo>
                      <a:pt x="39" y="38"/>
                    </a:lnTo>
                    <a:lnTo>
                      <a:pt x="53" y="0"/>
                    </a:lnTo>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7" name="Rectangle 104"/>
              <p:cNvSpPr>
                <a:spLocks noChangeArrowheads="1"/>
              </p:cNvSpPr>
              <p:nvPr/>
            </p:nvSpPr>
            <p:spPr bwMode="auto">
              <a:xfrm>
                <a:off x="5540763" y="3012686"/>
                <a:ext cx="53967" cy="120780"/>
              </a:xfrm>
              <a:prstGeom prst="rect">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8" name="Rectangle 105"/>
              <p:cNvSpPr>
                <a:spLocks noChangeArrowheads="1"/>
              </p:cNvSpPr>
              <p:nvPr/>
            </p:nvSpPr>
            <p:spPr bwMode="auto">
              <a:xfrm>
                <a:off x="5540763" y="3012686"/>
                <a:ext cx="53967" cy="120780"/>
              </a:xfrm>
              <a:prstGeom prst="rect">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9" name="Freeform 106"/>
              <p:cNvSpPr/>
              <p:nvPr/>
            </p:nvSpPr>
            <p:spPr bwMode="auto">
              <a:xfrm>
                <a:off x="5540763" y="3012686"/>
                <a:ext cx="53967" cy="120780"/>
              </a:xfrm>
              <a:custGeom>
                <a:avLst/>
                <a:gdLst>
                  <a:gd name="T0" fmla="*/ 21 w 21"/>
                  <a:gd name="T1" fmla="*/ 0 h 47"/>
                  <a:gd name="T2" fmla="*/ 0 w 21"/>
                  <a:gd name="T3" fmla="*/ 0 h 47"/>
                  <a:gd name="T4" fmla="*/ 0 w 21"/>
                  <a:gd name="T5" fmla="*/ 47 h 47"/>
                  <a:gd name="T6" fmla="*/ 11 w 21"/>
                  <a:gd name="T7" fmla="*/ 16 h 47"/>
                  <a:gd name="T8" fmla="*/ 21 w 21"/>
                  <a:gd name="T9" fmla="*/ 47 h 47"/>
                  <a:gd name="T10" fmla="*/ 21 w 21"/>
                  <a:gd name="T11" fmla="*/ 0 h 47"/>
                </a:gdLst>
                <a:ahLst/>
                <a:cxnLst>
                  <a:cxn ang="0">
                    <a:pos x="T0" y="T1"/>
                  </a:cxn>
                  <a:cxn ang="0">
                    <a:pos x="T2" y="T3"/>
                  </a:cxn>
                  <a:cxn ang="0">
                    <a:pos x="T4" y="T5"/>
                  </a:cxn>
                  <a:cxn ang="0">
                    <a:pos x="T6" y="T7"/>
                  </a:cxn>
                  <a:cxn ang="0">
                    <a:pos x="T8" y="T9"/>
                  </a:cxn>
                  <a:cxn ang="0">
                    <a:pos x="T10" y="T11"/>
                  </a:cxn>
                </a:cxnLst>
                <a:rect l="0" t="0" r="r" b="b"/>
                <a:pathLst>
                  <a:path w="21" h="47">
                    <a:moveTo>
                      <a:pt x="21" y="0"/>
                    </a:moveTo>
                    <a:lnTo>
                      <a:pt x="0" y="0"/>
                    </a:lnTo>
                    <a:lnTo>
                      <a:pt x="0" y="47"/>
                    </a:lnTo>
                    <a:lnTo>
                      <a:pt x="11" y="16"/>
                    </a:lnTo>
                    <a:lnTo>
                      <a:pt x="21" y="47"/>
                    </a:lnTo>
                    <a:lnTo>
                      <a:pt x="21" y="0"/>
                    </a:ln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0" name="Freeform 107"/>
              <p:cNvSpPr/>
              <p:nvPr/>
            </p:nvSpPr>
            <p:spPr bwMode="auto">
              <a:xfrm>
                <a:off x="5540763" y="3012686"/>
                <a:ext cx="53967" cy="120780"/>
              </a:xfrm>
              <a:custGeom>
                <a:avLst/>
                <a:gdLst>
                  <a:gd name="T0" fmla="*/ 21 w 21"/>
                  <a:gd name="T1" fmla="*/ 0 h 47"/>
                  <a:gd name="T2" fmla="*/ 0 w 21"/>
                  <a:gd name="T3" fmla="*/ 0 h 47"/>
                  <a:gd name="T4" fmla="*/ 0 w 21"/>
                  <a:gd name="T5" fmla="*/ 47 h 47"/>
                  <a:gd name="T6" fmla="*/ 11 w 21"/>
                  <a:gd name="T7" fmla="*/ 16 h 47"/>
                  <a:gd name="T8" fmla="*/ 21 w 21"/>
                  <a:gd name="T9" fmla="*/ 47 h 47"/>
                  <a:gd name="T10" fmla="*/ 21 w 21"/>
                  <a:gd name="T11" fmla="*/ 0 h 47"/>
                </a:gdLst>
                <a:ahLst/>
                <a:cxnLst>
                  <a:cxn ang="0">
                    <a:pos x="T0" y="T1"/>
                  </a:cxn>
                  <a:cxn ang="0">
                    <a:pos x="T2" y="T3"/>
                  </a:cxn>
                  <a:cxn ang="0">
                    <a:pos x="T4" y="T5"/>
                  </a:cxn>
                  <a:cxn ang="0">
                    <a:pos x="T6" y="T7"/>
                  </a:cxn>
                  <a:cxn ang="0">
                    <a:pos x="T8" y="T9"/>
                  </a:cxn>
                  <a:cxn ang="0">
                    <a:pos x="T10" y="T11"/>
                  </a:cxn>
                </a:cxnLst>
                <a:rect l="0" t="0" r="r" b="b"/>
                <a:pathLst>
                  <a:path w="21" h="47">
                    <a:moveTo>
                      <a:pt x="21" y="0"/>
                    </a:moveTo>
                    <a:lnTo>
                      <a:pt x="0" y="0"/>
                    </a:lnTo>
                    <a:lnTo>
                      <a:pt x="0" y="47"/>
                    </a:lnTo>
                    <a:lnTo>
                      <a:pt x="11" y="16"/>
                    </a:lnTo>
                    <a:lnTo>
                      <a:pt x="21" y="47"/>
                    </a:lnTo>
                    <a:lnTo>
                      <a:pt x="21" y="0"/>
                    </a:lnTo>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grpSp>
        <p:nvGrpSpPr>
          <p:cNvPr id="31" name="组合 30"/>
          <p:cNvGrpSpPr/>
          <p:nvPr/>
        </p:nvGrpSpPr>
        <p:grpSpPr>
          <a:xfrm>
            <a:off x="5519936" y="2940635"/>
            <a:ext cx="5376597" cy="768085"/>
            <a:chOff x="5519936" y="2940635"/>
            <a:chExt cx="5376597" cy="768085"/>
          </a:xfrm>
        </p:grpSpPr>
        <p:sp>
          <p:nvSpPr>
            <p:cNvPr id="32" name="矩形 31"/>
            <p:cNvSpPr/>
            <p:nvPr/>
          </p:nvSpPr>
          <p:spPr>
            <a:xfrm>
              <a:off x="5519936" y="2940635"/>
              <a:ext cx="5376597" cy="768085"/>
            </a:xfrm>
            <a:prstGeom prst="rect">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33" name="组合 32"/>
            <p:cNvGrpSpPr/>
            <p:nvPr/>
          </p:nvGrpSpPr>
          <p:grpSpPr>
            <a:xfrm>
              <a:off x="5724184" y="3024874"/>
              <a:ext cx="572573" cy="618197"/>
              <a:chOff x="6702340" y="1154718"/>
              <a:chExt cx="354642" cy="382901"/>
            </a:xfrm>
            <a:solidFill>
              <a:schemeClr val="bg1"/>
            </a:solidFill>
          </p:grpSpPr>
          <p:sp>
            <p:nvSpPr>
              <p:cNvPr id="35" name="Freeform 29"/>
              <p:cNvSpPr>
                <a:spLocks noEditPoints="1"/>
              </p:cNvSpPr>
              <p:nvPr/>
            </p:nvSpPr>
            <p:spPr bwMode="auto">
              <a:xfrm>
                <a:off x="6702340" y="1154718"/>
                <a:ext cx="272405" cy="272399"/>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6" name="Freeform 30"/>
              <p:cNvSpPr>
                <a:spLocks noEditPoints="1"/>
              </p:cNvSpPr>
              <p:nvPr/>
            </p:nvSpPr>
            <p:spPr bwMode="auto">
              <a:xfrm>
                <a:off x="6920780" y="1398848"/>
                <a:ext cx="136202" cy="138771"/>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34" name="文本框 8"/>
            <p:cNvSpPr txBox="1"/>
            <p:nvPr/>
          </p:nvSpPr>
          <p:spPr>
            <a:xfrm>
              <a:off x="6765590" y="3068197"/>
              <a:ext cx="2885289" cy="543675"/>
            </a:xfrm>
            <a:prstGeom prst="rect">
              <a:avLst/>
            </a:prstGeom>
            <a:no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rgbClr val="328FC1"/>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400"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请在此输入你的标题</a:t>
              </a:r>
              <a:endParaRPr lang="en-US" altLang="zh-CN" sz="1400"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请在此粘贴或者输入你的文字内容</a:t>
              </a:r>
              <a:endParaRPr lang="en-US" altLang="zh-CN" sz="1400"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7" name="组合 36"/>
          <p:cNvGrpSpPr/>
          <p:nvPr/>
        </p:nvGrpSpPr>
        <p:grpSpPr>
          <a:xfrm>
            <a:off x="5519936" y="3808143"/>
            <a:ext cx="5376597" cy="768085"/>
            <a:chOff x="5519936" y="3808143"/>
            <a:chExt cx="5376597" cy="768085"/>
          </a:xfrm>
        </p:grpSpPr>
        <p:sp>
          <p:nvSpPr>
            <p:cNvPr id="38" name="矩形 37"/>
            <p:cNvSpPr/>
            <p:nvPr/>
          </p:nvSpPr>
          <p:spPr>
            <a:xfrm>
              <a:off x="5519936" y="3808143"/>
              <a:ext cx="5376597" cy="768085"/>
            </a:xfrm>
            <a:prstGeom prst="rect">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39" name="组合 38"/>
            <p:cNvGrpSpPr/>
            <p:nvPr/>
          </p:nvGrpSpPr>
          <p:grpSpPr>
            <a:xfrm>
              <a:off x="5723684" y="3950678"/>
              <a:ext cx="631440" cy="512461"/>
              <a:chOff x="4776801" y="3647142"/>
              <a:chExt cx="354640" cy="287817"/>
            </a:xfrm>
            <a:solidFill>
              <a:schemeClr val="bg1"/>
            </a:solidFill>
          </p:grpSpPr>
          <p:sp>
            <p:nvSpPr>
              <p:cNvPr id="41" name="Freeform 159"/>
              <p:cNvSpPr/>
              <p:nvPr/>
            </p:nvSpPr>
            <p:spPr bwMode="auto">
              <a:xfrm>
                <a:off x="4776801" y="3647142"/>
                <a:ext cx="107935" cy="287817"/>
              </a:xfrm>
              <a:custGeom>
                <a:avLst/>
                <a:gdLst>
                  <a:gd name="T0" fmla="*/ 42 w 42"/>
                  <a:gd name="T1" fmla="*/ 96 h 112"/>
                  <a:gd name="T2" fmla="*/ 0 w 42"/>
                  <a:gd name="T3" fmla="*/ 112 h 112"/>
                  <a:gd name="T4" fmla="*/ 0 w 42"/>
                  <a:gd name="T5" fmla="*/ 16 h 112"/>
                  <a:gd name="T6" fmla="*/ 42 w 42"/>
                  <a:gd name="T7" fmla="*/ 0 h 112"/>
                  <a:gd name="T8" fmla="*/ 42 w 42"/>
                  <a:gd name="T9" fmla="*/ 96 h 112"/>
                </a:gdLst>
                <a:ahLst/>
                <a:cxnLst>
                  <a:cxn ang="0">
                    <a:pos x="T0" y="T1"/>
                  </a:cxn>
                  <a:cxn ang="0">
                    <a:pos x="T2" y="T3"/>
                  </a:cxn>
                  <a:cxn ang="0">
                    <a:pos x="T4" y="T5"/>
                  </a:cxn>
                  <a:cxn ang="0">
                    <a:pos x="T6" y="T7"/>
                  </a:cxn>
                  <a:cxn ang="0">
                    <a:pos x="T8" y="T9"/>
                  </a:cxn>
                </a:cxnLst>
                <a:rect l="0" t="0" r="r" b="b"/>
                <a:pathLst>
                  <a:path w="42" h="112">
                    <a:moveTo>
                      <a:pt x="42" y="96"/>
                    </a:moveTo>
                    <a:lnTo>
                      <a:pt x="0" y="112"/>
                    </a:lnTo>
                    <a:lnTo>
                      <a:pt x="0" y="16"/>
                    </a:lnTo>
                    <a:lnTo>
                      <a:pt x="42" y="0"/>
                    </a:lnTo>
                    <a:lnTo>
                      <a:pt x="42" y="96"/>
                    </a:ln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2" name="Freeform 160"/>
              <p:cNvSpPr/>
              <p:nvPr/>
            </p:nvSpPr>
            <p:spPr bwMode="auto">
              <a:xfrm>
                <a:off x="5020937" y="3647142"/>
                <a:ext cx="110504" cy="287817"/>
              </a:xfrm>
              <a:custGeom>
                <a:avLst/>
                <a:gdLst>
                  <a:gd name="T0" fmla="*/ 43 w 43"/>
                  <a:gd name="T1" fmla="*/ 96 h 112"/>
                  <a:gd name="T2" fmla="*/ 0 w 43"/>
                  <a:gd name="T3" fmla="*/ 112 h 112"/>
                  <a:gd name="T4" fmla="*/ 0 w 43"/>
                  <a:gd name="T5" fmla="*/ 16 h 112"/>
                  <a:gd name="T6" fmla="*/ 43 w 43"/>
                  <a:gd name="T7" fmla="*/ 0 h 112"/>
                  <a:gd name="T8" fmla="*/ 43 w 43"/>
                  <a:gd name="T9" fmla="*/ 96 h 112"/>
                </a:gdLst>
                <a:ahLst/>
                <a:cxnLst>
                  <a:cxn ang="0">
                    <a:pos x="T0" y="T1"/>
                  </a:cxn>
                  <a:cxn ang="0">
                    <a:pos x="T2" y="T3"/>
                  </a:cxn>
                  <a:cxn ang="0">
                    <a:pos x="T4" y="T5"/>
                  </a:cxn>
                  <a:cxn ang="0">
                    <a:pos x="T6" y="T7"/>
                  </a:cxn>
                  <a:cxn ang="0">
                    <a:pos x="T8" y="T9"/>
                  </a:cxn>
                </a:cxnLst>
                <a:rect l="0" t="0" r="r" b="b"/>
                <a:pathLst>
                  <a:path w="43" h="112">
                    <a:moveTo>
                      <a:pt x="43" y="96"/>
                    </a:moveTo>
                    <a:lnTo>
                      <a:pt x="0" y="112"/>
                    </a:lnTo>
                    <a:lnTo>
                      <a:pt x="0" y="16"/>
                    </a:lnTo>
                    <a:lnTo>
                      <a:pt x="43" y="0"/>
                    </a:lnTo>
                    <a:lnTo>
                      <a:pt x="43" y="96"/>
                    </a:ln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3" name="Freeform 161"/>
              <p:cNvSpPr/>
              <p:nvPr/>
            </p:nvSpPr>
            <p:spPr bwMode="auto">
              <a:xfrm>
                <a:off x="4897585" y="3647142"/>
                <a:ext cx="110504" cy="287817"/>
              </a:xfrm>
              <a:custGeom>
                <a:avLst/>
                <a:gdLst>
                  <a:gd name="T0" fmla="*/ 0 w 43"/>
                  <a:gd name="T1" fmla="*/ 96 h 112"/>
                  <a:gd name="T2" fmla="*/ 43 w 43"/>
                  <a:gd name="T3" fmla="*/ 112 h 112"/>
                  <a:gd name="T4" fmla="*/ 43 w 43"/>
                  <a:gd name="T5" fmla="*/ 16 h 112"/>
                  <a:gd name="T6" fmla="*/ 0 w 43"/>
                  <a:gd name="T7" fmla="*/ 0 h 112"/>
                  <a:gd name="T8" fmla="*/ 0 w 43"/>
                  <a:gd name="T9" fmla="*/ 96 h 112"/>
                </a:gdLst>
                <a:ahLst/>
                <a:cxnLst>
                  <a:cxn ang="0">
                    <a:pos x="T0" y="T1"/>
                  </a:cxn>
                  <a:cxn ang="0">
                    <a:pos x="T2" y="T3"/>
                  </a:cxn>
                  <a:cxn ang="0">
                    <a:pos x="T4" y="T5"/>
                  </a:cxn>
                  <a:cxn ang="0">
                    <a:pos x="T6" y="T7"/>
                  </a:cxn>
                  <a:cxn ang="0">
                    <a:pos x="T8" y="T9"/>
                  </a:cxn>
                </a:cxnLst>
                <a:rect l="0" t="0" r="r" b="b"/>
                <a:pathLst>
                  <a:path w="43" h="112">
                    <a:moveTo>
                      <a:pt x="0" y="96"/>
                    </a:moveTo>
                    <a:lnTo>
                      <a:pt x="43" y="112"/>
                    </a:lnTo>
                    <a:lnTo>
                      <a:pt x="43" y="16"/>
                    </a:lnTo>
                    <a:lnTo>
                      <a:pt x="0" y="0"/>
                    </a:lnTo>
                    <a:lnTo>
                      <a:pt x="0" y="96"/>
                    </a:ln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40" name="文本框 8"/>
            <p:cNvSpPr txBox="1"/>
            <p:nvPr/>
          </p:nvSpPr>
          <p:spPr>
            <a:xfrm>
              <a:off x="6765590" y="3923981"/>
              <a:ext cx="2885289" cy="543675"/>
            </a:xfrm>
            <a:prstGeom prst="rect">
              <a:avLst/>
            </a:prstGeom>
            <a:no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rgbClr val="328FC1"/>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400"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请在此输入你的标题</a:t>
              </a:r>
              <a:endParaRPr lang="en-US" altLang="zh-CN" sz="1400"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请在此粘贴或者输入你的文字内容</a:t>
              </a:r>
              <a:endParaRPr lang="en-US" altLang="zh-CN" sz="1400"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4" name="组合 43"/>
          <p:cNvGrpSpPr/>
          <p:nvPr/>
        </p:nvGrpSpPr>
        <p:grpSpPr>
          <a:xfrm>
            <a:off x="5519936" y="4663927"/>
            <a:ext cx="5376597" cy="768085"/>
            <a:chOff x="5519936" y="4663927"/>
            <a:chExt cx="5376597" cy="768085"/>
          </a:xfrm>
        </p:grpSpPr>
        <p:sp>
          <p:nvSpPr>
            <p:cNvPr id="45" name="矩形 44"/>
            <p:cNvSpPr/>
            <p:nvPr/>
          </p:nvSpPr>
          <p:spPr>
            <a:xfrm>
              <a:off x="5519936" y="4663927"/>
              <a:ext cx="5376597" cy="768085"/>
            </a:xfrm>
            <a:prstGeom prst="rect">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6" name="Freeform 115"/>
            <p:cNvSpPr>
              <a:spLocks noEditPoints="1"/>
            </p:cNvSpPr>
            <p:nvPr/>
          </p:nvSpPr>
          <p:spPr bwMode="auto">
            <a:xfrm>
              <a:off x="5770730" y="4764440"/>
              <a:ext cx="501117" cy="501107"/>
            </a:xfrm>
            <a:custGeom>
              <a:avLst/>
              <a:gdLst>
                <a:gd name="T0" fmla="*/ 132 w 144"/>
                <a:gd name="T1" fmla="*/ 36 h 144"/>
                <a:gd name="T2" fmla="*/ 108 w 144"/>
                <a:gd name="T3" fmla="*/ 36 h 144"/>
                <a:gd name="T4" fmla="*/ 108 w 144"/>
                <a:gd name="T5" fmla="*/ 36 h 144"/>
                <a:gd name="T6" fmla="*/ 72 w 144"/>
                <a:gd name="T7" fmla="*/ 0 h 144"/>
                <a:gd name="T8" fmla="*/ 36 w 144"/>
                <a:gd name="T9" fmla="*/ 36 h 144"/>
                <a:gd name="T10" fmla="*/ 36 w 144"/>
                <a:gd name="T11" fmla="*/ 36 h 144"/>
                <a:gd name="T12" fmla="*/ 12 w 144"/>
                <a:gd name="T13" fmla="*/ 36 h 144"/>
                <a:gd name="T14" fmla="*/ 0 w 144"/>
                <a:gd name="T15" fmla="*/ 36 h 144"/>
                <a:gd name="T16" fmla="*/ 0 w 144"/>
                <a:gd name="T17" fmla="*/ 48 h 144"/>
                <a:gd name="T18" fmla="*/ 0 w 144"/>
                <a:gd name="T19" fmla="*/ 48 h 144"/>
                <a:gd name="T20" fmla="*/ 0 w 144"/>
                <a:gd name="T21" fmla="*/ 132 h 144"/>
                <a:gd name="T22" fmla="*/ 12 w 144"/>
                <a:gd name="T23" fmla="*/ 144 h 144"/>
                <a:gd name="T24" fmla="*/ 132 w 144"/>
                <a:gd name="T25" fmla="*/ 144 h 144"/>
                <a:gd name="T26" fmla="*/ 144 w 144"/>
                <a:gd name="T27" fmla="*/ 132 h 144"/>
                <a:gd name="T28" fmla="*/ 144 w 144"/>
                <a:gd name="T29" fmla="*/ 120 h 144"/>
                <a:gd name="T30" fmla="*/ 0 w 144"/>
                <a:gd name="T31" fmla="*/ 120 h 144"/>
                <a:gd name="T32" fmla="*/ 0 w 144"/>
                <a:gd name="T33" fmla="*/ 114 h 144"/>
                <a:gd name="T34" fmla="*/ 144 w 144"/>
                <a:gd name="T35" fmla="*/ 114 h 144"/>
                <a:gd name="T36" fmla="*/ 144 w 144"/>
                <a:gd name="T37" fmla="*/ 54 h 144"/>
                <a:gd name="T38" fmla="*/ 144 w 144"/>
                <a:gd name="T39" fmla="*/ 48 h 144"/>
                <a:gd name="T40" fmla="*/ 144 w 144"/>
                <a:gd name="T41" fmla="*/ 36 h 144"/>
                <a:gd name="T42" fmla="*/ 132 w 144"/>
                <a:gd name="T43" fmla="*/ 36 h 144"/>
                <a:gd name="T44" fmla="*/ 96 w 144"/>
                <a:gd name="T45" fmla="*/ 36 h 144"/>
                <a:gd name="T46" fmla="*/ 48 w 144"/>
                <a:gd name="T47" fmla="*/ 36 h 144"/>
                <a:gd name="T48" fmla="*/ 48 w 144"/>
                <a:gd name="T49" fmla="*/ 36 h 144"/>
                <a:gd name="T50" fmla="*/ 72 w 144"/>
                <a:gd name="T51" fmla="*/ 12 h 144"/>
                <a:gd name="T52" fmla="*/ 96 w 144"/>
                <a:gd name="T53" fmla="*/ 3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44">
                  <a:moveTo>
                    <a:pt x="132" y="36"/>
                  </a:moveTo>
                  <a:cubicBezTo>
                    <a:pt x="108" y="36"/>
                    <a:pt x="108" y="36"/>
                    <a:pt x="108" y="36"/>
                  </a:cubicBezTo>
                  <a:cubicBezTo>
                    <a:pt x="108" y="36"/>
                    <a:pt x="108" y="36"/>
                    <a:pt x="108" y="36"/>
                  </a:cubicBezTo>
                  <a:cubicBezTo>
                    <a:pt x="108" y="16"/>
                    <a:pt x="92" y="0"/>
                    <a:pt x="72" y="0"/>
                  </a:cubicBezTo>
                  <a:cubicBezTo>
                    <a:pt x="52" y="0"/>
                    <a:pt x="36" y="16"/>
                    <a:pt x="36" y="36"/>
                  </a:cubicBezTo>
                  <a:cubicBezTo>
                    <a:pt x="36" y="36"/>
                    <a:pt x="36" y="36"/>
                    <a:pt x="36" y="36"/>
                  </a:cubicBezTo>
                  <a:cubicBezTo>
                    <a:pt x="12" y="36"/>
                    <a:pt x="12" y="36"/>
                    <a:pt x="12" y="36"/>
                  </a:cubicBezTo>
                  <a:cubicBezTo>
                    <a:pt x="0" y="36"/>
                    <a:pt x="0" y="36"/>
                    <a:pt x="0" y="36"/>
                  </a:cubicBezTo>
                  <a:cubicBezTo>
                    <a:pt x="0" y="48"/>
                    <a:pt x="0" y="48"/>
                    <a:pt x="0" y="48"/>
                  </a:cubicBezTo>
                  <a:cubicBezTo>
                    <a:pt x="0" y="48"/>
                    <a:pt x="0" y="48"/>
                    <a:pt x="0" y="48"/>
                  </a:cubicBezTo>
                  <a:cubicBezTo>
                    <a:pt x="0" y="132"/>
                    <a:pt x="0" y="132"/>
                    <a:pt x="0" y="132"/>
                  </a:cubicBezTo>
                  <a:cubicBezTo>
                    <a:pt x="0" y="139"/>
                    <a:pt x="5" y="144"/>
                    <a:pt x="12" y="144"/>
                  </a:cubicBezTo>
                  <a:cubicBezTo>
                    <a:pt x="132" y="144"/>
                    <a:pt x="132" y="144"/>
                    <a:pt x="132" y="144"/>
                  </a:cubicBezTo>
                  <a:cubicBezTo>
                    <a:pt x="139" y="144"/>
                    <a:pt x="144" y="139"/>
                    <a:pt x="144" y="132"/>
                  </a:cubicBezTo>
                  <a:cubicBezTo>
                    <a:pt x="144" y="120"/>
                    <a:pt x="144" y="120"/>
                    <a:pt x="144" y="120"/>
                  </a:cubicBezTo>
                  <a:cubicBezTo>
                    <a:pt x="0" y="120"/>
                    <a:pt x="0" y="120"/>
                    <a:pt x="0" y="120"/>
                  </a:cubicBezTo>
                  <a:cubicBezTo>
                    <a:pt x="0" y="114"/>
                    <a:pt x="0" y="114"/>
                    <a:pt x="0" y="114"/>
                  </a:cubicBezTo>
                  <a:cubicBezTo>
                    <a:pt x="144" y="114"/>
                    <a:pt x="144" y="114"/>
                    <a:pt x="144" y="114"/>
                  </a:cubicBezTo>
                  <a:cubicBezTo>
                    <a:pt x="144" y="54"/>
                    <a:pt x="144" y="54"/>
                    <a:pt x="144" y="54"/>
                  </a:cubicBezTo>
                  <a:cubicBezTo>
                    <a:pt x="144" y="48"/>
                    <a:pt x="144" y="48"/>
                    <a:pt x="144" y="48"/>
                  </a:cubicBezTo>
                  <a:cubicBezTo>
                    <a:pt x="144" y="36"/>
                    <a:pt x="144" y="36"/>
                    <a:pt x="144" y="36"/>
                  </a:cubicBezTo>
                  <a:lnTo>
                    <a:pt x="132" y="36"/>
                  </a:lnTo>
                  <a:close/>
                  <a:moveTo>
                    <a:pt x="96" y="36"/>
                  </a:moveTo>
                  <a:cubicBezTo>
                    <a:pt x="48" y="36"/>
                    <a:pt x="48" y="36"/>
                    <a:pt x="48" y="36"/>
                  </a:cubicBezTo>
                  <a:cubicBezTo>
                    <a:pt x="48" y="36"/>
                    <a:pt x="48" y="36"/>
                    <a:pt x="48" y="36"/>
                  </a:cubicBezTo>
                  <a:cubicBezTo>
                    <a:pt x="48" y="23"/>
                    <a:pt x="59" y="12"/>
                    <a:pt x="72" y="12"/>
                  </a:cubicBezTo>
                  <a:cubicBezTo>
                    <a:pt x="85" y="12"/>
                    <a:pt x="96" y="23"/>
                    <a:pt x="96" y="36"/>
                  </a:cubicBez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7" name="文本框 8"/>
            <p:cNvSpPr txBox="1"/>
            <p:nvPr/>
          </p:nvSpPr>
          <p:spPr>
            <a:xfrm>
              <a:off x="6765590" y="4756319"/>
              <a:ext cx="2885289" cy="543675"/>
            </a:xfrm>
            <a:prstGeom prst="rect">
              <a:avLst/>
            </a:prstGeom>
            <a:no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rgbClr val="328FC1"/>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400"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请在此输入你的标题</a:t>
              </a:r>
              <a:endParaRPr lang="en-US" altLang="zh-CN" sz="1400"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请在此粘贴或者输入你的文字内容</a:t>
              </a:r>
              <a:endParaRPr lang="en-US" altLang="zh-CN" sz="1400"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8" name="组合 47"/>
          <p:cNvGrpSpPr/>
          <p:nvPr/>
        </p:nvGrpSpPr>
        <p:grpSpPr>
          <a:xfrm>
            <a:off x="1487489" y="1511713"/>
            <a:ext cx="2592289" cy="4824536"/>
            <a:chOff x="1487489" y="1511713"/>
            <a:chExt cx="2592289" cy="4824536"/>
          </a:xfrm>
        </p:grpSpPr>
        <p:sp>
          <p:nvSpPr>
            <p:cNvPr id="58" name="KSO_Shape"/>
            <p:cNvSpPr/>
            <p:nvPr/>
          </p:nvSpPr>
          <p:spPr bwMode="auto">
            <a:xfrm>
              <a:off x="1487489" y="1511713"/>
              <a:ext cx="2592289" cy="4824536"/>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32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 name="矩形 58"/>
            <p:cNvSpPr/>
            <p:nvPr/>
          </p:nvSpPr>
          <p:spPr>
            <a:xfrm>
              <a:off x="1631504" y="2202150"/>
              <a:ext cx="2304256" cy="3342011"/>
            </a:xfrm>
            <a:prstGeom prst="rect">
              <a:avLst/>
            </a:prstGeom>
            <a:blipFill>
              <a:blip r:embed="rId1" cstate="screen"/>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9" name="AutoShape 28"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2606375" y="260648"/>
            <a:ext cx="6874001" cy="6771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spAutoFit/>
          </a:bodyPr>
          <a:lstStyle/>
          <a:p>
            <a:pPr algn="ctr" defTabSz="323850">
              <a:spcBef>
                <a:spcPts val="850"/>
              </a:spcBef>
              <a:defRPr/>
            </a:pPr>
            <a:r>
              <a:rPr lang="es-ES" sz="4400" b="1" dirty="0" smtClean="0">
                <a:blipFill>
                  <a:blip r:embed="rId2"/>
                  <a:stretch>
                    <a:fillRect/>
                  </a:stretch>
                </a:blipFill>
                <a:latin typeface="微软雅黑" panose="020B0503020204020204" pitchFamily="34" charset="-122"/>
                <a:ea typeface="微软雅黑" panose="020B0503020204020204" pitchFamily="34" charset="-122"/>
                <a:cs typeface="Lato" panose="020F0502020204030203" charset="0"/>
                <a:sym typeface="微软雅黑" panose="020B0503020204020204" pitchFamily="34" charset="-122"/>
              </a:rPr>
              <a:t>ADD YOUR TITLE HERE</a:t>
            </a:r>
            <a:endParaRPr lang="es-ES" sz="5400" b="1" dirty="0">
              <a:blipFill>
                <a:blip r:embed="rId2"/>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14:presetBounceEnd="60000">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14:bounceEnd="60000">
                                          <p:cBhvr additive="base">
                                            <p:cTn id="7" dur="500" fill="hold"/>
                                            <p:tgtEl>
                                              <p:spTgt spid="49"/>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1000"/>
                                            <p:tgtEl>
                                              <p:spTgt spid="48"/>
                                            </p:tgtEl>
                                          </p:cBhvr>
                                        </p:animEffect>
                                        <p:anim calcmode="lin" valueType="num">
                                          <p:cBhvr>
                                            <p:cTn id="13" dur="1000" fill="hold"/>
                                            <p:tgtEl>
                                              <p:spTgt spid="48"/>
                                            </p:tgtEl>
                                            <p:attrNameLst>
                                              <p:attrName>ppt_x</p:attrName>
                                            </p:attrNameLst>
                                          </p:cBhvr>
                                          <p:tavLst>
                                            <p:tav tm="0">
                                              <p:val>
                                                <p:strVal val="#ppt_x"/>
                                              </p:val>
                                            </p:tav>
                                            <p:tav tm="100000">
                                              <p:val>
                                                <p:strVal val="#ppt_x"/>
                                              </p:val>
                                            </p:tav>
                                          </p:tavLst>
                                        </p:anim>
                                        <p:anim calcmode="lin" valueType="num">
                                          <p:cBhvr>
                                            <p:cTn id="14" dur="1000" fill="hold"/>
                                            <p:tgtEl>
                                              <p:spTgt spid="4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1+#ppt_w/2"/>
                                              </p:val>
                                            </p:tav>
                                            <p:tav tm="100000">
                                              <p:val>
                                                <p:strVal val="#ppt_x"/>
                                              </p:val>
                                            </p:tav>
                                          </p:tavLst>
                                        </p:anim>
                                        <p:anim calcmode="lin" valueType="num">
                                          <p:cBhvr additive="base">
                                            <p:cTn id="19" dur="500" fill="hold"/>
                                            <p:tgtEl>
                                              <p:spTgt spid="1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10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500" fill="hold"/>
                                            <p:tgtEl>
                                              <p:spTgt spid="31"/>
                                            </p:tgtEl>
                                            <p:attrNameLst>
                                              <p:attrName>ppt_x</p:attrName>
                                            </p:attrNameLst>
                                          </p:cBhvr>
                                          <p:tavLst>
                                            <p:tav tm="0">
                                              <p:val>
                                                <p:strVal val="1+#ppt_w/2"/>
                                              </p:val>
                                            </p:tav>
                                            <p:tav tm="100000">
                                              <p:val>
                                                <p:strVal val="#ppt_x"/>
                                              </p:val>
                                            </p:tav>
                                          </p:tavLst>
                                        </p:anim>
                                        <p:anim calcmode="lin" valueType="num">
                                          <p:cBhvr additive="base">
                                            <p:cTn id="23" dur="500" fill="hold"/>
                                            <p:tgtEl>
                                              <p:spTgt spid="31"/>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00"/>
                                      </p:stCondLst>
                                      <p:childTnLst>
                                        <p:set>
                                          <p:cBhvr>
                                            <p:cTn id="25" dur="1" fill="hold">
                                              <p:stCondLst>
                                                <p:cond delay="0"/>
                                              </p:stCondLst>
                                            </p:cTn>
                                            <p:tgtEl>
                                              <p:spTgt spid="37"/>
                                            </p:tgtEl>
                                            <p:attrNameLst>
                                              <p:attrName>style.visibility</p:attrName>
                                            </p:attrNameLst>
                                          </p:cBhvr>
                                          <p:to>
                                            <p:strVal val="visible"/>
                                          </p:to>
                                        </p:set>
                                        <p:anim calcmode="lin" valueType="num">
                                          <p:cBhvr additive="base">
                                            <p:cTn id="26" dur="500" fill="hold"/>
                                            <p:tgtEl>
                                              <p:spTgt spid="37"/>
                                            </p:tgtEl>
                                            <p:attrNameLst>
                                              <p:attrName>ppt_x</p:attrName>
                                            </p:attrNameLst>
                                          </p:cBhvr>
                                          <p:tavLst>
                                            <p:tav tm="0">
                                              <p:val>
                                                <p:strVal val="1+#ppt_w/2"/>
                                              </p:val>
                                            </p:tav>
                                            <p:tav tm="100000">
                                              <p:val>
                                                <p:strVal val="#ppt_x"/>
                                              </p:val>
                                            </p:tav>
                                          </p:tavLst>
                                        </p:anim>
                                        <p:anim calcmode="lin" valueType="num">
                                          <p:cBhvr additive="base">
                                            <p:cTn id="27" dur="500" fill="hold"/>
                                            <p:tgtEl>
                                              <p:spTgt spid="37"/>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30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500" fill="hold"/>
                                            <p:tgtEl>
                                              <p:spTgt spid="44"/>
                                            </p:tgtEl>
                                            <p:attrNameLst>
                                              <p:attrName>ppt_x</p:attrName>
                                            </p:attrNameLst>
                                          </p:cBhvr>
                                          <p:tavLst>
                                            <p:tav tm="0">
                                              <p:val>
                                                <p:strVal val="1+#ppt_w/2"/>
                                              </p:val>
                                            </p:tav>
                                            <p:tav tm="100000">
                                              <p:val>
                                                <p:strVal val="#ppt_x"/>
                                              </p:val>
                                            </p:tav>
                                          </p:tavLst>
                                        </p:anim>
                                        <p:anim calcmode="lin" valueType="num">
                                          <p:cBhvr additive="base">
                                            <p:cTn id="31"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1+#ppt_w/2"/>
                                              </p:val>
                                            </p:tav>
                                            <p:tav tm="100000">
                                              <p:val>
                                                <p:strVal val="#ppt_x"/>
                                              </p:val>
                                            </p:tav>
                                          </p:tavLst>
                                        </p:anim>
                                        <p:anim calcmode="lin" valueType="num">
                                          <p:cBhvr additive="base">
                                            <p:cTn id="8" dur="50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1000"/>
                                            <p:tgtEl>
                                              <p:spTgt spid="48"/>
                                            </p:tgtEl>
                                          </p:cBhvr>
                                        </p:animEffect>
                                        <p:anim calcmode="lin" valueType="num">
                                          <p:cBhvr>
                                            <p:cTn id="13" dur="1000" fill="hold"/>
                                            <p:tgtEl>
                                              <p:spTgt spid="48"/>
                                            </p:tgtEl>
                                            <p:attrNameLst>
                                              <p:attrName>ppt_x</p:attrName>
                                            </p:attrNameLst>
                                          </p:cBhvr>
                                          <p:tavLst>
                                            <p:tav tm="0">
                                              <p:val>
                                                <p:strVal val="#ppt_x"/>
                                              </p:val>
                                            </p:tav>
                                            <p:tav tm="100000">
                                              <p:val>
                                                <p:strVal val="#ppt_x"/>
                                              </p:val>
                                            </p:tav>
                                          </p:tavLst>
                                        </p:anim>
                                        <p:anim calcmode="lin" valueType="num">
                                          <p:cBhvr>
                                            <p:cTn id="14" dur="1000" fill="hold"/>
                                            <p:tgtEl>
                                              <p:spTgt spid="4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1+#ppt_w/2"/>
                                              </p:val>
                                            </p:tav>
                                            <p:tav tm="100000">
                                              <p:val>
                                                <p:strVal val="#ppt_x"/>
                                              </p:val>
                                            </p:tav>
                                          </p:tavLst>
                                        </p:anim>
                                        <p:anim calcmode="lin" valueType="num">
                                          <p:cBhvr additive="base">
                                            <p:cTn id="19" dur="500" fill="hold"/>
                                            <p:tgtEl>
                                              <p:spTgt spid="1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10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500" fill="hold"/>
                                            <p:tgtEl>
                                              <p:spTgt spid="31"/>
                                            </p:tgtEl>
                                            <p:attrNameLst>
                                              <p:attrName>ppt_x</p:attrName>
                                            </p:attrNameLst>
                                          </p:cBhvr>
                                          <p:tavLst>
                                            <p:tav tm="0">
                                              <p:val>
                                                <p:strVal val="1+#ppt_w/2"/>
                                              </p:val>
                                            </p:tav>
                                            <p:tav tm="100000">
                                              <p:val>
                                                <p:strVal val="#ppt_x"/>
                                              </p:val>
                                            </p:tav>
                                          </p:tavLst>
                                        </p:anim>
                                        <p:anim calcmode="lin" valueType="num">
                                          <p:cBhvr additive="base">
                                            <p:cTn id="23" dur="500" fill="hold"/>
                                            <p:tgtEl>
                                              <p:spTgt spid="31"/>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00"/>
                                      </p:stCondLst>
                                      <p:childTnLst>
                                        <p:set>
                                          <p:cBhvr>
                                            <p:cTn id="25" dur="1" fill="hold">
                                              <p:stCondLst>
                                                <p:cond delay="0"/>
                                              </p:stCondLst>
                                            </p:cTn>
                                            <p:tgtEl>
                                              <p:spTgt spid="37"/>
                                            </p:tgtEl>
                                            <p:attrNameLst>
                                              <p:attrName>style.visibility</p:attrName>
                                            </p:attrNameLst>
                                          </p:cBhvr>
                                          <p:to>
                                            <p:strVal val="visible"/>
                                          </p:to>
                                        </p:set>
                                        <p:anim calcmode="lin" valueType="num">
                                          <p:cBhvr additive="base">
                                            <p:cTn id="26" dur="500" fill="hold"/>
                                            <p:tgtEl>
                                              <p:spTgt spid="37"/>
                                            </p:tgtEl>
                                            <p:attrNameLst>
                                              <p:attrName>ppt_x</p:attrName>
                                            </p:attrNameLst>
                                          </p:cBhvr>
                                          <p:tavLst>
                                            <p:tav tm="0">
                                              <p:val>
                                                <p:strVal val="1+#ppt_w/2"/>
                                              </p:val>
                                            </p:tav>
                                            <p:tav tm="100000">
                                              <p:val>
                                                <p:strVal val="#ppt_x"/>
                                              </p:val>
                                            </p:tav>
                                          </p:tavLst>
                                        </p:anim>
                                        <p:anim calcmode="lin" valueType="num">
                                          <p:cBhvr additive="base">
                                            <p:cTn id="27" dur="500" fill="hold"/>
                                            <p:tgtEl>
                                              <p:spTgt spid="37"/>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30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500" fill="hold"/>
                                            <p:tgtEl>
                                              <p:spTgt spid="44"/>
                                            </p:tgtEl>
                                            <p:attrNameLst>
                                              <p:attrName>ppt_x</p:attrName>
                                            </p:attrNameLst>
                                          </p:cBhvr>
                                          <p:tavLst>
                                            <p:tav tm="0">
                                              <p:val>
                                                <p:strVal val="1+#ppt_w/2"/>
                                              </p:val>
                                            </p:tav>
                                            <p:tav tm="100000">
                                              <p:val>
                                                <p:strVal val="#ppt_x"/>
                                              </p:val>
                                            </p:tav>
                                          </p:tavLst>
                                        </p:anim>
                                        <p:anim calcmode="lin" valueType="num">
                                          <p:cBhvr additive="base">
                                            <p:cTn id="31"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094039" y="1587564"/>
            <a:ext cx="6003922" cy="2589528"/>
          </a:xfrm>
          <a:prstGeom prst="ellipse">
            <a:avLst/>
          </a:prstGeom>
          <a:solidFill>
            <a:srgbClr val="03235A">
              <a:alpha val="54000"/>
            </a:srgbClr>
          </a:soli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 name="图片 9"/>
          <p:cNvPicPr>
            <a:picLocks noChangeAspect="1"/>
          </p:cNvPicPr>
          <p:nvPr/>
        </p:nvPicPr>
        <p:blipFill>
          <a:blip r:embed="rId1" cstate="print"/>
          <a:stretch>
            <a:fillRect/>
          </a:stretch>
        </p:blipFill>
        <p:spPr>
          <a:xfrm>
            <a:off x="1843314" y="1643377"/>
            <a:ext cx="8505372" cy="3072402"/>
          </a:xfrm>
          <a:prstGeom prst="rect">
            <a:avLst/>
          </a:prstGeom>
        </p:spPr>
      </p:pic>
      <p:sp>
        <p:nvSpPr>
          <p:cNvPr id="7" name="文本框 6"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4908559" y="3439779"/>
            <a:ext cx="2374883" cy="461665"/>
          </a:xfrm>
          <a:prstGeom prst="rect">
            <a:avLst/>
          </a:prstGeom>
          <a:noFill/>
        </p:spPr>
        <p:txBody>
          <a:bodyPr wrap="square" rtlCol="0">
            <a:spAutoFit/>
          </a:bodyPr>
          <a:lstStyle/>
          <a:p>
            <a:pPr algn="ctr"/>
            <a:r>
              <a:rPr lang="en-US" altLang="zh-CN" dirty="0" smtClean="0">
                <a:solidFill>
                  <a:srgbClr val="2683C6"/>
                </a:solidFill>
                <a:latin typeface="微软雅黑" panose="020B0503020204020204" pitchFamily="34" charset="-122"/>
                <a:ea typeface="微软雅黑" panose="020B0503020204020204" pitchFamily="34" charset="-122"/>
                <a:sym typeface="微软雅黑" panose="020B0503020204020204" pitchFamily="34" charset="-122"/>
              </a:rPr>
              <a:t>PART THREE</a:t>
            </a:r>
            <a:endParaRPr lang="zh-CN" altLang="en-US" dirty="0">
              <a:solidFill>
                <a:srgbClr val="2683C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3439887" y="3812847"/>
            <a:ext cx="5312228" cy="1200329"/>
          </a:xfrm>
          <a:prstGeom prst="rect">
            <a:avLst/>
          </a:prstGeom>
        </p:spPr>
        <p:txBody>
          <a:bodyPr wrap="square">
            <a:spAutoFit/>
          </a:bodyPr>
          <a:lstStyle>
            <a:defPPr>
              <a:defRPr lang="zh-CN"/>
            </a:defPPr>
            <a:lvl1pPr algn="ctr">
              <a:defRPr sz="5400">
                <a:solidFill>
                  <a:srgbClr val="00B0F0"/>
                </a:solidFill>
                <a:latin typeface="Agency FB" panose="020B0503020202020204"/>
                <a:ea typeface="方正姚体" panose="02010601030101010101" charset="-122"/>
                <a:cs typeface="Open Sans" panose="020B0606030504020204" pitchFamily="34" charset="0"/>
              </a:defRPr>
            </a:lvl1pPr>
          </a:lstStyle>
          <a:p>
            <a:r>
              <a:rPr lang="en-US" altLang="zh-CN" sz="3600" b="1" dirty="0" smtClean="0">
                <a:blipFill>
                  <a:blip r:embed="rId2"/>
                  <a:stretch>
                    <a:fillRect/>
                  </a:stretch>
                </a:blipFill>
                <a:latin typeface="微软雅黑" panose="020B0503020204020204" pitchFamily="34" charset="-122"/>
                <a:ea typeface="微软雅黑" panose="020B0503020204020204" pitchFamily="34" charset="-122"/>
                <a:sym typeface="微软雅黑" panose="020B0503020204020204" pitchFamily="34" charset="-122"/>
              </a:rPr>
              <a:t>PLEASE ADD </a:t>
            </a:r>
            <a:r>
              <a:rPr lang="en-US" altLang="zh-CN" sz="3600" b="1" dirty="0">
                <a:blipFill>
                  <a:blip r:embed="rId2"/>
                  <a:stretch>
                    <a:fillRect/>
                  </a:stretch>
                </a:blipFill>
                <a:latin typeface="微软雅黑" panose="020B0503020204020204" pitchFamily="34" charset="-122"/>
                <a:ea typeface="微软雅黑" panose="020B0503020204020204" pitchFamily="34" charset="-122"/>
                <a:sym typeface="微软雅黑" panose="020B0503020204020204" pitchFamily="34" charset="-122"/>
              </a:rPr>
              <a:t>YOUR </a:t>
            </a:r>
            <a:r>
              <a:rPr lang="en-US" altLang="zh-CN" sz="3600" b="1" dirty="0" smtClean="0">
                <a:blipFill>
                  <a:blip r:embed="rId2"/>
                  <a:stretch>
                    <a:fillRect/>
                  </a:stretch>
                </a:blipFill>
                <a:latin typeface="微软雅黑" panose="020B0503020204020204" pitchFamily="34" charset="-122"/>
                <a:ea typeface="微软雅黑" panose="020B0503020204020204" pitchFamily="34" charset="-122"/>
                <a:sym typeface="微软雅黑" panose="020B0503020204020204" pitchFamily="34" charset="-122"/>
              </a:rPr>
              <a:t>TITLE HERE</a:t>
            </a:r>
            <a:endParaRPr lang="zh-CN" altLang="en-US" sz="3600" b="1" dirty="0">
              <a:blipFill>
                <a:blip r:embed="rId2"/>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8"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p:nvPr/>
        </p:nvSpPr>
        <p:spPr>
          <a:xfrm>
            <a:off x="2118911" y="5043347"/>
            <a:ext cx="7954178" cy="824200"/>
          </a:xfrm>
          <a:prstGeom prst="rect">
            <a:avLst/>
          </a:prstGeom>
        </p:spPr>
        <p:txBody>
          <a:bodyPr vert="horz" wrap="square">
            <a:spAutoFit/>
          </a:bodyPr>
          <a:lstStyle/>
          <a:p>
            <a:pPr lvl="0" algn="ctr">
              <a:lnSpc>
                <a:spcPct val="150000"/>
              </a:lnSpc>
              <a:defRPr/>
            </a:pPr>
            <a:r>
              <a:rPr lang="es-ES" altLang="zh-CN" sz="1100" kern="0" dirty="0">
                <a:solidFill>
                  <a:srgbClr val="50B7EB"/>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Vivamus sagittis lacus vel augue laoreet rutrum faucibus dolor auctor. Curabitur blandit tempus porttitor. Maecenas faucibus mollis interdum. Maecenas faucibus mollis </a:t>
            </a:r>
            <a:r>
              <a:rPr lang="es-ES" altLang="zh-CN" sz="1100" kern="0" dirty="0" smtClean="0">
                <a:solidFill>
                  <a:srgbClr val="50B7EB"/>
                </a:solidFill>
                <a:latin typeface="微软雅黑" panose="020B0503020204020204" pitchFamily="34" charset="-122"/>
                <a:ea typeface="微软雅黑" panose="020B0503020204020204" pitchFamily="34" charset="-122"/>
                <a:sym typeface="微软雅黑" panose="020B0503020204020204" pitchFamily="34" charset="-122"/>
              </a:rPr>
              <a:t>interdum</a:t>
            </a:r>
            <a:r>
              <a:rPr lang="en-US" altLang="zh-CN" sz="1100" kern="0" dirty="0" smtClean="0">
                <a:solidFill>
                  <a:srgbClr val="50B7EB"/>
                </a:solidFill>
                <a:latin typeface="微软雅黑" panose="020B0503020204020204" pitchFamily="34" charset="-122"/>
                <a:ea typeface="微软雅黑" panose="020B0503020204020204" pitchFamily="34" charset="-122"/>
                <a:sym typeface="微软雅黑" panose="020B0503020204020204" pitchFamily="34" charset="-122"/>
              </a:rPr>
              <a:t>……</a:t>
            </a:r>
            <a:endParaRPr lang="es-ES" altLang="zh-CN" sz="4000" kern="0" dirty="0">
              <a:solidFill>
                <a:srgbClr val="50B7E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文本框 5"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4271144" y="904394"/>
            <a:ext cx="3697064" cy="2646878"/>
          </a:xfrm>
          <a:prstGeom prst="rect">
            <a:avLst/>
          </a:prstGeom>
        </p:spPr>
        <p:txBody>
          <a:bodyPr wrap="square">
            <a:spAutoFit/>
          </a:bodyPr>
          <a:lstStyle>
            <a:defPPr>
              <a:defRPr lang="zh-CN"/>
            </a:defPPr>
            <a:lvl1pPr algn="ctr">
              <a:defRPr sz="5400">
                <a:solidFill>
                  <a:srgbClr val="00B0F0"/>
                </a:solidFill>
                <a:latin typeface="Agency FB" panose="020B0503020202020204"/>
                <a:ea typeface="方正姚体" panose="02010601030101010101" charset="-122"/>
                <a:cs typeface="Open Sans" panose="020B0606030504020204" pitchFamily="34" charset="0"/>
              </a:defRPr>
            </a:lvl1pPr>
          </a:lstStyle>
          <a:p>
            <a:r>
              <a:rPr lang="en-US" altLang="zh-CN" sz="16600" dirty="0" smtClean="0">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16600"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2" presetClass="entr" presetSubtype="8"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4"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par>
                                    <p:cTn id="18" presetID="2" presetClass="entr" presetSubtype="2" accel="34000" fill="hold" grpId="0" nodeType="withEffect" p14:presetBounceEnd="36000">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14:bounceEnd="36000">
                                          <p:cBhvr additive="base">
                                            <p:cTn id="20" dur="750" fill="hold"/>
                                            <p:tgtEl>
                                              <p:spTgt spid="8"/>
                                            </p:tgtEl>
                                            <p:attrNameLst>
                                              <p:attrName>ppt_x</p:attrName>
                                            </p:attrNameLst>
                                          </p:cBhvr>
                                          <p:tavLst>
                                            <p:tav tm="0">
                                              <p:val>
                                                <p:strVal val="1+#ppt_w/2"/>
                                              </p:val>
                                            </p:tav>
                                            <p:tav tm="100000">
                                              <p:val>
                                                <p:strVal val="#ppt_x"/>
                                              </p:val>
                                            </p:tav>
                                          </p:tavLst>
                                        </p:anim>
                                        <p:anim calcmode="lin" valueType="num" p14:bounceEnd="36000">
                                          <p:cBhvr additive="base">
                                            <p:cTn id="21" dur="75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2" presetClass="entr" presetSubtype="8"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4"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par>
                                    <p:cTn id="18" presetID="2" presetClass="entr" presetSubtype="2" accel="34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750" fill="hold"/>
                                            <p:tgtEl>
                                              <p:spTgt spid="8"/>
                                            </p:tgtEl>
                                            <p:attrNameLst>
                                              <p:attrName>ppt_x</p:attrName>
                                            </p:attrNameLst>
                                          </p:cBhvr>
                                          <p:tavLst>
                                            <p:tav tm="0">
                                              <p:val>
                                                <p:strVal val="1+#ppt_w/2"/>
                                              </p:val>
                                            </p:tav>
                                            <p:tav tm="100000">
                                              <p:val>
                                                <p:strVal val="#ppt_x"/>
                                              </p:val>
                                            </p:tav>
                                          </p:tavLst>
                                        </p:anim>
                                        <p:anim calcmode="lin" valueType="num">
                                          <p:cBhvr additive="base">
                                            <p:cTn id="21" dur="75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6"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p:nvPr/>
        </p:nvSpPr>
        <p:spPr>
          <a:xfrm rot="2700000">
            <a:off x="1283154" y="1736272"/>
            <a:ext cx="1747837" cy="1747837"/>
          </a:xfrm>
          <a:prstGeom prst="rect">
            <a:avLst/>
          </a:prstGeom>
          <a:no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4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 name="矩形 2"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p:nvPr/>
        </p:nvSpPr>
        <p:spPr>
          <a:xfrm>
            <a:off x="1226004" y="1755322"/>
            <a:ext cx="1747837" cy="1747837"/>
          </a:xfrm>
          <a:prstGeom prst="rect">
            <a:avLst/>
          </a:prstGeom>
          <a:gradFill>
            <a:gsLst>
              <a:gs pos="74000">
                <a:srgbClr val="00B0F0">
                  <a:alpha val="27000"/>
                </a:srgbClr>
              </a:gs>
              <a:gs pos="83000">
                <a:srgbClr val="2378C2"/>
              </a:gs>
              <a:gs pos="100000">
                <a:srgbClr val="55B5E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p:nvPr/>
        </p:nvSpPr>
        <p:spPr>
          <a:xfrm>
            <a:off x="1097416" y="4485335"/>
            <a:ext cx="2810955" cy="3798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ADD YOUR TITLE</a:t>
            </a:r>
            <a:endParaRPr lang="zh-CN" altLang="en-US" sz="20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p:nvPr/>
        </p:nvSpPr>
        <p:spPr>
          <a:xfrm>
            <a:off x="1097416" y="4960258"/>
            <a:ext cx="2810955" cy="1104533"/>
          </a:xfrm>
          <a:prstGeom prst="rect">
            <a:avLst/>
          </a:prstGeom>
          <a:noFill/>
        </p:spPr>
        <p:txBody>
          <a:bodyPr wrap="square">
            <a:spAutoFit/>
          </a:bodyPr>
          <a:lstStyle/>
          <a:p>
            <a:pPr>
              <a:lnSpc>
                <a:spcPct val="120000"/>
              </a:lnSpc>
            </a:pPr>
            <a:r>
              <a:rPr lang="en-US" altLang="zh-CN" sz="1400" dirty="0">
                <a:solidFill>
                  <a:schemeClr val="accent1">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With equal passion I have sought knowledge. I have wished to understand the hearts of men. </a:t>
            </a:r>
            <a:endParaRPr lang="zh-CN" altLang="en-US" sz="1400" dirty="0">
              <a:solidFill>
                <a:schemeClr val="accent1">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p:nvPr/>
        </p:nvSpPr>
        <p:spPr>
          <a:xfrm>
            <a:off x="1097416" y="4047185"/>
            <a:ext cx="2236763" cy="3798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2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7" name="直接连接符 6"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CxnSpPr/>
          <p:nvPr/>
        </p:nvCxnSpPr>
        <p:spPr>
          <a:xfrm>
            <a:off x="1097416" y="5012872"/>
            <a:ext cx="590550" cy="0"/>
          </a:xfrm>
          <a:prstGeom prst="line">
            <a:avLst/>
          </a:prstGeom>
          <a:no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sp>
        <p:nvSpPr>
          <p:cNvPr id="8" name="矩形 7"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p:nvPr/>
        </p:nvSpPr>
        <p:spPr>
          <a:xfrm>
            <a:off x="4945516" y="4485335"/>
            <a:ext cx="2810955" cy="3798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ADD YOUR TITLE</a:t>
            </a:r>
            <a:endParaRPr lang="zh-CN" altLang="en-US" sz="20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8"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p:nvPr/>
        </p:nvSpPr>
        <p:spPr>
          <a:xfrm>
            <a:off x="4945516" y="4960258"/>
            <a:ext cx="2810955" cy="1104533"/>
          </a:xfrm>
          <a:prstGeom prst="rect">
            <a:avLst/>
          </a:prstGeom>
          <a:noFill/>
        </p:spPr>
        <p:txBody>
          <a:bodyPr wrap="square">
            <a:spAutoFit/>
          </a:bodyPr>
          <a:lstStyle/>
          <a:p>
            <a:pPr>
              <a:lnSpc>
                <a:spcPct val="120000"/>
              </a:lnSpc>
            </a:pPr>
            <a:r>
              <a:rPr lang="en-US" altLang="zh-CN" sz="1400" dirty="0">
                <a:solidFill>
                  <a:schemeClr val="accent1">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With equal passion I have sought knowledge. I have wished to understand the hearts of men. </a:t>
            </a:r>
            <a:endParaRPr lang="zh-CN" altLang="en-US" sz="1400" dirty="0">
              <a:solidFill>
                <a:schemeClr val="accent1">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9"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p:nvPr/>
        </p:nvSpPr>
        <p:spPr>
          <a:xfrm>
            <a:off x="4945516" y="4047185"/>
            <a:ext cx="2236763" cy="3798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2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1" name="直接连接符 10"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CxnSpPr/>
          <p:nvPr/>
        </p:nvCxnSpPr>
        <p:spPr>
          <a:xfrm>
            <a:off x="4945516" y="5012872"/>
            <a:ext cx="590550" cy="0"/>
          </a:xfrm>
          <a:prstGeom prst="line">
            <a:avLst/>
          </a:prstGeom>
          <a:no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sp>
        <p:nvSpPr>
          <p:cNvPr id="12" name="矩形 11"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p:nvPr/>
        </p:nvSpPr>
        <p:spPr>
          <a:xfrm>
            <a:off x="8793616" y="4485335"/>
            <a:ext cx="2810955" cy="3798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ADD YOUR TITLE</a:t>
            </a:r>
            <a:endParaRPr lang="zh-CN" altLang="en-US" sz="20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12"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p:nvPr/>
        </p:nvSpPr>
        <p:spPr>
          <a:xfrm>
            <a:off x="8793616" y="4960258"/>
            <a:ext cx="2810955" cy="1104533"/>
          </a:xfrm>
          <a:prstGeom prst="rect">
            <a:avLst/>
          </a:prstGeom>
          <a:noFill/>
        </p:spPr>
        <p:txBody>
          <a:bodyPr wrap="square">
            <a:spAutoFit/>
          </a:bodyPr>
          <a:lstStyle/>
          <a:p>
            <a:pPr>
              <a:lnSpc>
                <a:spcPct val="120000"/>
              </a:lnSpc>
            </a:pPr>
            <a:r>
              <a:rPr lang="en-US" altLang="zh-CN" sz="1400" dirty="0">
                <a:solidFill>
                  <a:schemeClr val="accent1">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rPr>
              <a:t>With equal passion I have sought knowledge. I have wished to understand the hearts of men. </a:t>
            </a:r>
            <a:endParaRPr lang="zh-CN" altLang="en-US" sz="1400" dirty="0">
              <a:solidFill>
                <a:schemeClr val="accent1">
                  <a:lumMod val="20000"/>
                  <a:lumOff val="8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p:nvPr/>
        </p:nvSpPr>
        <p:spPr>
          <a:xfrm>
            <a:off x="8793616" y="4047185"/>
            <a:ext cx="2236763" cy="3798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32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5" name="直接连接符 14"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CxnSpPr/>
          <p:nvPr/>
        </p:nvCxnSpPr>
        <p:spPr>
          <a:xfrm>
            <a:off x="8793616" y="5012872"/>
            <a:ext cx="590550" cy="0"/>
          </a:xfrm>
          <a:prstGeom prst="line">
            <a:avLst/>
          </a:prstGeom>
          <a:no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sp>
        <p:nvSpPr>
          <p:cNvPr id="16" name="矩形 15"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p:nvPr/>
        </p:nvSpPr>
        <p:spPr>
          <a:xfrm rot="2700000">
            <a:off x="8979354" y="1736272"/>
            <a:ext cx="1747837" cy="1747837"/>
          </a:xfrm>
          <a:prstGeom prst="rect">
            <a:avLst/>
          </a:prstGeom>
          <a:no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4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7" name="矩形 16"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p:nvPr/>
        </p:nvSpPr>
        <p:spPr>
          <a:xfrm>
            <a:off x="8922204" y="1755322"/>
            <a:ext cx="1747837" cy="1747837"/>
          </a:xfrm>
          <a:prstGeom prst="rect">
            <a:avLst/>
          </a:prstGeom>
          <a:gradFill>
            <a:gsLst>
              <a:gs pos="74000">
                <a:srgbClr val="00B0F0">
                  <a:alpha val="27000"/>
                </a:srgbClr>
              </a:gs>
              <a:gs pos="83000">
                <a:srgbClr val="2378C2"/>
              </a:gs>
              <a:gs pos="100000">
                <a:srgbClr val="55B5E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矩形 17"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p:nvPr/>
        </p:nvSpPr>
        <p:spPr>
          <a:xfrm rot="2700000">
            <a:off x="5131254" y="1736272"/>
            <a:ext cx="1747837" cy="1747837"/>
          </a:xfrm>
          <a:prstGeom prst="rect">
            <a:avLst/>
          </a:prstGeom>
          <a:no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4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9" name="矩形 18"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p:nvPr/>
        </p:nvSpPr>
        <p:spPr>
          <a:xfrm>
            <a:off x="5074104" y="1755322"/>
            <a:ext cx="1747837" cy="1747837"/>
          </a:xfrm>
          <a:prstGeom prst="rect">
            <a:avLst/>
          </a:prstGeom>
          <a:gradFill>
            <a:gsLst>
              <a:gs pos="74000">
                <a:schemeClr val="tx1">
                  <a:lumMod val="65000"/>
                  <a:lumOff val="35000"/>
                  <a:alpha val="46000"/>
                </a:schemeClr>
              </a:gs>
              <a:gs pos="83000">
                <a:schemeClr val="tx1">
                  <a:lumMod val="85000"/>
                  <a:lumOff val="15000"/>
                </a:schemeClr>
              </a:gs>
              <a:gs pos="100000">
                <a:schemeClr val="tx1">
                  <a:lumMod val="95000"/>
                  <a:lumOff val="5000"/>
                </a:schemeClr>
              </a:gs>
            </a:gsLst>
            <a:lin ang="5400000" scaled="1"/>
          </a:gradFill>
          <a:ln>
            <a:gradFill>
              <a:gsLst>
                <a:gs pos="0">
                  <a:schemeClr val="accent2">
                    <a:lumMod val="60000"/>
                    <a:lumOff val="40000"/>
                    <a:alpha val="48000"/>
                  </a:schemeClr>
                </a:gs>
                <a:gs pos="74000">
                  <a:schemeClr val="accent1">
                    <a:lumMod val="45000"/>
                    <a:lumOff val="55000"/>
                    <a:alpha val="20000"/>
                  </a:schemeClr>
                </a:gs>
                <a:gs pos="83000">
                  <a:schemeClr val="accent1">
                    <a:lumMod val="45000"/>
                    <a:lumOff val="55000"/>
                  </a:schemeClr>
                </a:gs>
                <a:gs pos="100000">
                  <a:schemeClr val="accent1">
                    <a:lumMod val="30000"/>
                    <a:lumOff val="70000"/>
                    <a:alpha val="24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Freeform 35"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a:spLocks noEditPoints="1"/>
          </p:cNvSpPr>
          <p:nvPr/>
        </p:nvSpPr>
        <p:spPr bwMode="auto">
          <a:xfrm>
            <a:off x="1844886" y="2281792"/>
            <a:ext cx="510072" cy="694895"/>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lumMod val="95000"/>
            </a:schemeClr>
          </a:solidFill>
          <a:ln>
            <a:noFill/>
          </a:ln>
        </p:spPr>
        <p:txBody>
          <a:bodyPr/>
          <a:lstStyle/>
          <a:p>
            <a:endParaRPr lang="zh-CN" altLang="en-US" sz="32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Freeform 36"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a:spLocks noEditPoints="1"/>
          </p:cNvSpPr>
          <p:nvPr/>
        </p:nvSpPr>
        <p:spPr bwMode="auto">
          <a:xfrm>
            <a:off x="9526037" y="2281792"/>
            <a:ext cx="645134" cy="635909"/>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lumMod val="95000"/>
            </a:schemeClr>
          </a:solidFill>
          <a:ln>
            <a:noFill/>
          </a:ln>
        </p:spPr>
        <p:txBody>
          <a:bodyPr/>
          <a:lstStyle/>
          <a:p>
            <a:endParaRPr lang="zh-CN" altLang="en-US" sz="32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Freeform 37"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a:spLocks noEditPoints="1"/>
          </p:cNvSpPr>
          <p:nvPr/>
        </p:nvSpPr>
        <p:spPr bwMode="auto">
          <a:xfrm>
            <a:off x="5649881" y="2278090"/>
            <a:ext cx="596281" cy="591308"/>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lumMod val="95000"/>
            </a:schemeClr>
          </a:solidFill>
          <a:ln>
            <a:noFill/>
          </a:ln>
        </p:spPr>
        <p:txBody>
          <a:bodyPr/>
          <a:lstStyle/>
          <a:p>
            <a:endParaRPr lang="zh-CN" altLang="en-US" sz="32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AutoShape 28"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2639616" y="358323"/>
            <a:ext cx="7088662" cy="6771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spAutoFit/>
          </a:bodyPr>
          <a:lstStyle/>
          <a:p>
            <a:pPr algn="ctr" defTabSz="323850">
              <a:spcBef>
                <a:spcPts val="850"/>
              </a:spcBef>
              <a:defRPr/>
            </a:pPr>
            <a:r>
              <a:rPr lang="es-ES" sz="4400" b="1" dirty="0" smtClean="0">
                <a:blipFill>
                  <a:blip r:embed="rId1"/>
                  <a:stretch>
                    <a:fillRect/>
                  </a:stretch>
                </a:blipFill>
                <a:latin typeface="微软雅黑" panose="020B0503020204020204" pitchFamily="34" charset="-122"/>
                <a:ea typeface="微软雅黑" panose="020B0503020204020204" pitchFamily="34" charset="-122"/>
                <a:cs typeface="Lato" panose="020F0502020204030203" charset="0"/>
                <a:sym typeface="微软雅黑" panose="020B0503020204020204" pitchFamily="34" charset="-122"/>
              </a:rPr>
              <a:t>ADD YOUR TITLE HERE</a:t>
            </a:r>
            <a:endParaRPr lang="es-ES" sz="5400" b="1" dirty="0">
              <a:blipFill>
                <a:blip r:embed="rId1"/>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14:presetBounceEnd="60000">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14:bounceEnd="60000">
                                          <p:cBhvr additive="base">
                                            <p:cTn id="7" dur="500" fill="hold"/>
                                            <p:tgtEl>
                                              <p:spTgt spid="23"/>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0-#ppt_w/2"/>
                                              </p:val>
                                            </p:tav>
                                            <p:tav tm="100000">
                                              <p:val>
                                                <p:strVal val="#ppt_x"/>
                                              </p:val>
                                            </p:tav>
                                          </p:tavLst>
                                        </p:anim>
                                        <p:anim calcmode="lin" valueType="num">
                                          <p:cBhvr additive="base">
                                            <p:cTn id="21" dur="500" fill="hold"/>
                                            <p:tgtEl>
                                              <p:spTgt spid="16"/>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0-#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0-#ppt_w/2"/>
                                              </p:val>
                                            </p:tav>
                                            <p:tav tm="100000">
                                              <p:val>
                                                <p:strVal val="#ppt_x"/>
                                              </p:val>
                                            </p:tav>
                                          </p:tavLst>
                                        </p:anim>
                                        <p:anim calcmode="lin" valueType="num">
                                          <p:cBhvr additive="base">
                                            <p:cTn id="29" dur="500" fill="hold"/>
                                            <p:tgtEl>
                                              <p:spTgt spid="18"/>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0-#ppt_w/2"/>
                                              </p:val>
                                            </p:tav>
                                            <p:tav tm="100000">
                                              <p:val>
                                                <p:strVal val="#ppt_x"/>
                                              </p:val>
                                            </p:tav>
                                          </p:tavLst>
                                        </p:anim>
                                        <p:anim calcmode="lin" valueType="num">
                                          <p:cBhvr additive="base">
                                            <p:cTn id="33" dur="500" fill="hold"/>
                                            <p:tgtEl>
                                              <p:spTgt spid="19"/>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0-#ppt_w/2"/>
                                              </p:val>
                                            </p:tav>
                                            <p:tav tm="100000">
                                              <p:val>
                                                <p:strVal val="#ppt_x"/>
                                              </p:val>
                                            </p:tav>
                                          </p:tavLst>
                                        </p:anim>
                                        <p:anim calcmode="lin" valueType="num">
                                          <p:cBhvr additive="base">
                                            <p:cTn id="37" dur="500" fill="hold"/>
                                            <p:tgtEl>
                                              <p:spTgt spid="20"/>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0-#ppt_w/2"/>
                                              </p:val>
                                            </p:tav>
                                            <p:tav tm="100000">
                                              <p:val>
                                                <p:strVal val="#ppt_x"/>
                                              </p:val>
                                            </p:tav>
                                          </p:tavLst>
                                        </p:anim>
                                        <p:anim calcmode="lin" valueType="num">
                                          <p:cBhvr additive="base">
                                            <p:cTn id="41" dur="500" fill="hold"/>
                                            <p:tgtEl>
                                              <p:spTgt spid="21"/>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0-#ppt_w/2"/>
                                              </p:val>
                                            </p:tav>
                                            <p:tav tm="100000">
                                              <p:val>
                                                <p:strVal val="#ppt_x"/>
                                              </p:val>
                                            </p:tav>
                                          </p:tavLst>
                                        </p:anim>
                                        <p:anim calcmode="lin" valueType="num">
                                          <p:cBhvr additive="base">
                                            <p:cTn id="45" dur="500" fill="hold"/>
                                            <p:tgtEl>
                                              <p:spTgt spid="22"/>
                                            </p:tgtEl>
                                            <p:attrNameLst>
                                              <p:attrName>ppt_y</p:attrName>
                                            </p:attrNameLst>
                                          </p:cBhvr>
                                          <p:tavLst>
                                            <p:tav tm="0">
                                              <p:val>
                                                <p:strVal val="#ppt_y"/>
                                              </p:val>
                                            </p:tav>
                                            <p:tav tm="100000">
                                              <p:val>
                                                <p:strVal val="#ppt_y"/>
                                              </p:val>
                                            </p:tav>
                                          </p:tavLst>
                                        </p:anim>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left)">
                                          <p:cBhvr>
                                            <p:cTn id="49" dur="500"/>
                                            <p:tgtEl>
                                              <p:spTgt spid="4"/>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wipe(left)">
                                          <p:cBhvr>
                                            <p:cTn id="52" dur="500"/>
                                            <p:tgtEl>
                                              <p:spTgt spid="5"/>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wipe(left)">
                                          <p:cBhvr>
                                            <p:cTn id="55" dur="500"/>
                                            <p:tgtEl>
                                              <p:spTgt spid="6"/>
                                            </p:tgtEl>
                                          </p:cBhvr>
                                        </p:animEffect>
                                      </p:childTnLst>
                                    </p:cTn>
                                  </p:par>
                                  <p:par>
                                    <p:cTn id="56" presetID="22" presetClass="entr" presetSubtype="8" fill="hold" nodeType="with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wipe(left)">
                                          <p:cBhvr>
                                            <p:cTn id="58" dur="500"/>
                                            <p:tgtEl>
                                              <p:spTgt spid="7"/>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wipe(left)">
                                          <p:cBhvr>
                                            <p:cTn id="61" dur="500"/>
                                            <p:tgtEl>
                                              <p:spTgt spid="8"/>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wipe(left)">
                                          <p:cBhvr>
                                            <p:cTn id="64" dur="500"/>
                                            <p:tgtEl>
                                              <p:spTgt spid="9"/>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wipe(left)">
                                          <p:cBhvr>
                                            <p:cTn id="67" dur="500"/>
                                            <p:tgtEl>
                                              <p:spTgt spid="10"/>
                                            </p:tgtEl>
                                          </p:cBhvr>
                                        </p:animEffect>
                                      </p:childTnLst>
                                    </p:cTn>
                                  </p:par>
                                  <p:par>
                                    <p:cTn id="68" presetID="22" presetClass="entr" presetSubtype="8" fill="hold" nodeType="with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wipe(left)">
                                          <p:cBhvr>
                                            <p:cTn id="70" dur="500"/>
                                            <p:tgtEl>
                                              <p:spTgt spid="11"/>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wipe(left)">
                                          <p:cBhvr>
                                            <p:cTn id="73" dur="500"/>
                                            <p:tgtEl>
                                              <p:spTgt spid="12"/>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wipe(left)">
                                          <p:cBhvr>
                                            <p:cTn id="76" dur="500"/>
                                            <p:tgtEl>
                                              <p:spTgt spid="1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left)">
                                          <p:cBhvr>
                                            <p:cTn id="79" dur="500"/>
                                            <p:tgtEl>
                                              <p:spTgt spid="14"/>
                                            </p:tgtEl>
                                          </p:cBhvr>
                                        </p:animEffect>
                                      </p:childTnLst>
                                    </p:cTn>
                                  </p:par>
                                  <p:par>
                                    <p:cTn id="80" presetID="22" presetClass="entr" presetSubtype="8" fill="hold" nodeType="with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left)">
                                          <p:cBhvr>
                                            <p:cTn id="8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8" grpId="0"/>
          <p:bldP spid="9" grpId="0"/>
          <p:bldP spid="10" grpId="0"/>
          <p:bldP spid="12" grpId="0"/>
          <p:bldP spid="13" grpId="0"/>
          <p:bldP spid="14" grpId="0"/>
          <p:bldP spid="16" grpId="0" animBg="1"/>
          <p:bldP spid="17" grpId="0" animBg="1"/>
          <p:bldP spid="18" grpId="0" animBg="1"/>
          <p:bldP spid="19" grpId="0" animBg="1"/>
          <p:bldP spid="20" grpId="0" animBg="1"/>
          <p:bldP spid="21" grpId="0" animBg="1"/>
          <p:bldP spid="22" grpId="0" animBg="1"/>
          <p:bldP spid="2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0-#ppt_w/2"/>
                                              </p:val>
                                            </p:tav>
                                            <p:tav tm="100000">
                                              <p:val>
                                                <p:strVal val="#ppt_x"/>
                                              </p:val>
                                            </p:tav>
                                          </p:tavLst>
                                        </p:anim>
                                        <p:anim calcmode="lin" valueType="num">
                                          <p:cBhvr additive="base">
                                            <p:cTn id="21" dur="500" fill="hold"/>
                                            <p:tgtEl>
                                              <p:spTgt spid="16"/>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0-#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0-#ppt_w/2"/>
                                              </p:val>
                                            </p:tav>
                                            <p:tav tm="100000">
                                              <p:val>
                                                <p:strVal val="#ppt_x"/>
                                              </p:val>
                                            </p:tav>
                                          </p:tavLst>
                                        </p:anim>
                                        <p:anim calcmode="lin" valueType="num">
                                          <p:cBhvr additive="base">
                                            <p:cTn id="29" dur="500" fill="hold"/>
                                            <p:tgtEl>
                                              <p:spTgt spid="18"/>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0-#ppt_w/2"/>
                                              </p:val>
                                            </p:tav>
                                            <p:tav tm="100000">
                                              <p:val>
                                                <p:strVal val="#ppt_x"/>
                                              </p:val>
                                            </p:tav>
                                          </p:tavLst>
                                        </p:anim>
                                        <p:anim calcmode="lin" valueType="num">
                                          <p:cBhvr additive="base">
                                            <p:cTn id="33" dur="500" fill="hold"/>
                                            <p:tgtEl>
                                              <p:spTgt spid="19"/>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0-#ppt_w/2"/>
                                              </p:val>
                                            </p:tav>
                                            <p:tav tm="100000">
                                              <p:val>
                                                <p:strVal val="#ppt_x"/>
                                              </p:val>
                                            </p:tav>
                                          </p:tavLst>
                                        </p:anim>
                                        <p:anim calcmode="lin" valueType="num">
                                          <p:cBhvr additive="base">
                                            <p:cTn id="37" dur="500" fill="hold"/>
                                            <p:tgtEl>
                                              <p:spTgt spid="20"/>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0-#ppt_w/2"/>
                                              </p:val>
                                            </p:tav>
                                            <p:tav tm="100000">
                                              <p:val>
                                                <p:strVal val="#ppt_x"/>
                                              </p:val>
                                            </p:tav>
                                          </p:tavLst>
                                        </p:anim>
                                        <p:anim calcmode="lin" valueType="num">
                                          <p:cBhvr additive="base">
                                            <p:cTn id="41" dur="500" fill="hold"/>
                                            <p:tgtEl>
                                              <p:spTgt spid="21"/>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0-#ppt_w/2"/>
                                              </p:val>
                                            </p:tav>
                                            <p:tav tm="100000">
                                              <p:val>
                                                <p:strVal val="#ppt_x"/>
                                              </p:val>
                                            </p:tav>
                                          </p:tavLst>
                                        </p:anim>
                                        <p:anim calcmode="lin" valueType="num">
                                          <p:cBhvr additive="base">
                                            <p:cTn id="45" dur="500" fill="hold"/>
                                            <p:tgtEl>
                                              <p:spTgt spid="22"/>
                                            </p:tgtEl>
                                            <p:attrNameLst>
                                              <p:attrName>ppt_y</p:attrName>
                                            </p:attrNameLst>
                                          </p:cBhvr>
                                          <p:tavLst>
                                            <p:tav tm="0">
                                              <p:val>
                                                <p:strVal val="#ppt_y"/>
                                              </p:val>
                                            </p:tav>
                                            <p:tav tm="100000">
                                              <p:val>
                                                <p:strVal val="#ppt_y"/>
                                              </p:val>
                                            </p:tav>
                                          </p:tavLst>
                                        </p:anim>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left)">
                                          <p:cBhvr>
                                            <p:cTn id="49" dur="500"/>
                                            <p:tgtEl>
                                              <p:spTgt spid="4"/>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wipe(left)">
                                          <p:cBhvr>
                                            <p:cTn id="52" dur="500"/>
                                            <p:tgtEl>
                                              <p:spTgt spid="5"/>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wipe(left)">
                                          <p:cBhvr>
                                            <p:cTn id="55" dur="500"/>
                                            <p:tgtEl>
                                              <p:spTgt spid="6"/>
                                            </p:tgtEl>
                                          </p:cBhvr>
                                        </p:animEffect>
                                      </p:childTnLst>
                                    </p:cTn>
                                  </p:par>
                                  <p:par>
                                    <p:cTn id="56" presetID="22" presetClass="entr" presetSubtype="8" fill="hold" nodeType="with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wipe(left)">
                                          <p:cBhvr>
                                            <p:cTn id="58" dur="500"/>
                                            <p:tgtEl>
                                              <p:spTgt spid="7"/>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wipe(left)">
                                          <p:cBhvr>
                                            <p:cTn id="61" dur="500"/>
                                            <p:tgtEl>
                                              <p:spTgt spid="8"/>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wipe(left)">
                                          <p:cBhvr>
                                            <p:cTn id="64" dur="500"/>
                                            <p:tgtEl>
                                              <p:spTgt spid="9"/>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wipe(left)">
                                          <p:cBhvr>
                                            <p:cTn id="67" dur="500"/>
                                            <p:tgtEl>
                                              <p:spTgt spid="10"/>
                                            </p:tgtEl>
                                          </p:cBhvr>
                                        </p:animEffect>
                                      </p:childTnLst>
                                    </p:cTn>
                                  </p:par>
                                  <p:par>
                                    <p:cTn id="68" presetID="22" presetClass="entr" presetSubtype="8" fill="hold" nodeType="with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wipe(left)">
                                          <p:cBhvr>
                                            <p:cTn id="70" dur="500"/>
                                            <p:tgtEl>
                                              <p:spTgt spid="11"/>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wipe(left)">
                                          <p:cBhvr>
                                            <p:cTn id="73" dur="500"/>
                                            <p:tgtEl>
                                              <p:spTgt spid="12"/>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wipe(left)">
                                          <p:cBhvr>
                                            <p:cTn id="76" dur="500"/>
                                            <p:tgtEl>
                                              <p:spTgt spid="1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left)">
                                          <p:cBhvr>
                                            <p:cTn id="79" dur="500"/>
                                            <p:tgtEl>
                                              <p:spTgt spid="14"/>
                                            </p:tgtEl>
                                          </p:cBhvr>
                                        </p:animEffect>
                                      </p:childTnLst>
                                    </p:cTn>
                                  </p:par>
                                  <p:par>
                                    <p:cTn id="80" presetID="22" presetClass="entr" presetSubtype="8" fill="hold" nodeType="with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left)">
                                          <p:cBhvr>
                                            <p:cTn id="8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8" grpId="0"/>
          <p:bldP spid="9" grpId="0"/>
          <p:bldP spid="10" grpId="0"/>
          <p:bldP spid="12" grpId="0"/>
          <p:bldP spid="13" grpId="0"/>
          <p:bldP spid="14" grpId="0"/>
          <p:bldP spid="16" grpId="0" animBg="1"/>
          <p:bldP spid="17" grpId="0" animBg="1"/>
          <p:bldP spid="18" grpId="0" animBg="1"/>
          <p:bldP spid="19" grpId="0" animBg="1"/>
          <p:bldP spid="20" grpId="0" animBg="1"/>
          <p:bldP spid="21" grpId="0" animBg="1"/>
          <p:bldP spid="22" grpId="0" animBg="1"/>
          <p:bldP spid="23"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p:cNvPicPr>
            <a:picLocks noChangeAspect="1"/>
          </p:cNvPicPr>
          <p:nvPr/>
        </p:nvPicPr>
        <p:blipFill>
          <a:blip r:embed="rId1" cstate="print"/>
          <a:stretch>
            <a:fillRect/>
          </a:stretch>
        </p:blipFill>
        <p:spPr>
          <a:xfrm>
            <a:off x="1509698" y="1380249"/>
            <a:ext cx="9172604" cy="1426098"/>
          </a:xfrm>
          <a:prstGeom prst="rect">
            <a:avLst/>
          </a:prstGeom>
        </p:spPr>
      </p:pic>
      <p:grpSp>
        <p:nvGrpSpPr>
          <p:cNvPr id="2" name="组合 1"/>
          <p:cNvGrpSpPr/>
          <p:nvPr/>
        </p:nvGrpSpPr>
        <p:grpSpPr>
          <a:xfrm>
            <a:off x="1618977" y="3306336"/>
            <a:ext cx="1077037" cy="1076519"/>
            <a:chOff x="5409394" y="900501"/>
            <a:chExt cx="1077037" cy="1076519"/>
          </a:xfrm>
        </p:grpSpPr>
        <p:pic>
          <p:nvPicPr>
            <p:cNvPr id="29" name="图片 28"/>
            <p:cNvPicPr>
              <a:picLocks noChangeAspect="1"/>
            </p:cNvPicPr>
            <p:nvPr/>
          </p:nvPicPr>
          <p:blipFill>
            <a:blip r:embed="rId2" cstate="screen"/>
            <a:stretch>
              <a:fillRect/>
            </a:stretch>
          </p:blipFill>
          <p:spPr>
            <a:xfrm>
              <a:off x="5409394" y="900501"/>
              <a:ext cx="1077037" cy="1076519"/>
            </a:xfrm>
            <a:prstGeom prst="rect">
              <a:avLst/>
            </a:prstGeom>
          </p:spPr>
        </p:pic>
        <p:sp>
          <p:nvSpPr>
            <p:cNvPr id="30" name="文本框 29"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5477886" y="991279"/>
              <a:ext cx="940052" cy="830997"/>
            </a:xfrm>
            <a:prstGeom prst="rect">
              <a:avLst/>
            </a:prstGeom>
          </p:spPr>
          <p:txBody>
            <a:bodyPr wrap="square">
              <a:spAutoFit/>
            </a:bodyPr>
            <a:lstStyle>
              <a:defPPr>
                <a:defRPr lang="zh-CN"/>
              </a:defPPr>
              <a:lvl1pPr algn="ctr">
                <a:defRPr sz="5400">
                  <a:solidFill>
                    <a:srgbClr val="00B0F0"/>
                  </a:solidFill>
                  <a:latin typeface="Agency FB" panose="020B0503020202020204"/>
                  <a:ea typeface="方正姚体" panose="02010601030101010101" charset="-122"/>
                  <a:cs typeface="Open Sans" panose="020B0606030504020204" pitchFamily="34" charset="0"/>
                </a:defRPr>
              </a:lvl1pPr>
            </a:lstStyle>
            <a:p>
              <a:r>
                <a:rPr lang="en-US" altLang="zh-CN" sz="4800" dirty="0" smtClean="0">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4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1196255" y="4596918"/>
            <a:ext cx="1938832" cy="461665"/>
          </a:xfrm>
          <a:prstGeom prst="rect">
            <a:avLst/>
          </a:prstGeom>
          <a:noFill/>
        </p:spPr>
        <p:txBody>
          <a:bodyPr wrap="square" rtlCol="0">
            <a:spAutoFit/>
          </a:bodyPr>
          <a:lstStyle/>
          <a:p>
            <a:pPr algn="ctr"/>
            <a:r>
              <a:rPr lang="en-US" altLang="zh-CN" dirty="0" smtClean="0">
                <a:solidFill>
                  <a:srgbClr val="2683C6"/>
                </a:solidFill>
                <a:latin typeface="微软雅黑" panose="020B0503020204020204" pitchFamily="34" charset="-122"/>
                <a:ea typeface="微软雅黑" panose="020B0503020204020204" pitchFamily="34" charset="-122"/>
                <a:sym typeface="微软雅黑" panose="020B0503020204020204" pitchFamily="34" charset="-122"/>
              </a:rPr>
              <a:t>PART ONE</a:t>
            </a:r>
            <a:endParaRPr lang="zh-CN" altLang="en-US" dirty="0">
              <a:solidFill>
                <a:srgbClr val="2683C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文本框 31"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758055" y="4882844"/>
            <a:ext cx="2732598" cy="1077218"/>
          </a:xfrm>
          <a:prstGeom prst="rect">
            <a:avLst/>
          </a:prstGeom>
        </p:spPr>
        <p:txBody>
          <a:bodyPr wrap="square">
            <a:spAutoFit/>
          </a:bodyPr>
          <a:lstStyle>
            <a:defPPr>
              <a:defRPr lang="zh-CN"/>
            </a:defPPr>
            <a:lvl1pPr algn="ctr">
              <a:defRPr sz="5400">
                <a:solidFill>
                  <a:srgbClr val="00B0F0"/>
                </a:solidFill>
                <a:latin typeface="Agency FB" panose="020B0503020202020204"/>
                <a:ea typeface="方正姚体" panose="02010601030101010101" charset="-122"/>
                <a:cs typeface="Open Sans" panose="020B0606030504020204" pitchFamily="34" charset="0"/>
              </a:defRPr>
            </a:lvl1pPr>
          </a:lstStyle>
          <a:p>
            <a:r>
              <a:rPr lang="en-US" altLang="zh-CN" sz="3200" b="1" dirty="0">
                <a:blipFill>
                  <a:blip r:embed="rId3"/>
                  <a:stretch>
                    <a:fillRect/>
                  </a:stretch>
                </a:blipFill>
                <a:latin typeface="微软雅黑" panose="020B0503020204020204" pitchFamily="34" charset="-122"/>
                <a:ea typeface="微软雅黑" panose="020B0503020204020204" pitchFamily="34" charset="-122"/>
                <a:sym typeface="微软雅黑" panose="020B0503020204020204" pitchFamily="34" charset="-122"/>
              </a:rPr>
              <a:t>ADD YOUR TITLE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 name="组合 2"/>
          <p:cNvGrpSpPr/>
          <p:nvPr/>
        </p:nvGrpSpPr>
        <p:grpSpPr>
          <a:xfrm>
            <a:off x="4355837" y="3306336"/>
            <a:ext cx="1077037" cy="1076519"/>
            <a:chOff x="5409394" y="2214951"/>
            <a:chExt cx="1077037" cy="1076519"/>
          </a:xfrm>
        </p:grpSpPr>
        <p:pic>
          <p:nvPicPr>
            <p:cNvPr id="33" name="图片 32"/>
            <p:cNvPicPr>
              <a:picLocks noChangeAspect="1"/>
            </p:cNvPicPr>
            <p:nvPr/>
          </p:nvPicPr>
          <p:blipFill>
            <a:blip r:embed="rId2" cstate="screen"/>
            <a:stretch>
              <a:fillRect/>
            </a:stretch>
          </p:blipFill>
          <p:spPr>
            <a:xfrm>
              <a:off x="5409394" y="2214951"/>
              <a:ext cx="1077037" cy="1076519"/>
            </a:xfrm>
            <a:prstGeom prst="rect">
              <a:avLst/>
            </a:prstGeom>
          </p:spPr>
        </p:pic>
        <p:sp>
          <p:nvSpPr>
            <p:cNvPr id="34" name="文本框 33"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5477886" y="2305729"/>
              <a:ext cx="940052" cy="830997"/>
            </a:xfrm>
            <a:prstGeom prst="rect">
              <a:avLst/>
            </a:prstGeom>
          </p:spPr>
          <p:txBody>
            <a:bodyPr wrap="square">
              <a:spAutoFit/>
            </a:bodyPr>
            <a:lstStyle>
              <a:defPPr>
                <a:defRPr lang="zh-CN"/>
              </a:defPPr>
              <a:lvl1pPr algn="ctr">
                <a:defRPr sz="5400">
                  <a:solidFill>
                    <a:srgbClr val="00B0F0"/>
                  </a:solidFill>
                  <a:latin typeface="Agency FB" panose="020B0503020202020204"/>
                  <a:ea typeface="方正姚体" panose="02010601030101010101" charset="-122"/>
                  <a:cs typeface="Open Sans" panose="020B0606030504020204" pitchFamily="34" charset="0"/>
                </a:defRPr>
              </a:lvl1pPr>
            </a:lstStyle>
            <a:p>
              <a:r>
                <a:rPr lang="en-US" altLang="zh-CN" sz="4800" dirty="0" smtClean="0">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4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5" name="文本框 34"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3948098" y="4596918"/>
            <a:ext cx="1938832" cy="461665"/>
          </a:xfrm>
          <a:prstGeom prst="rect">
            <a:avLst/>
          </a:prstGeom>
          <a:noFill/>
        </p:spPr>
        <p:txBody>
          <a:bodyPr wrap="square" rtlCol="0">
            <a:spAutoFit/>
          </a:bodyPr>
          <a:lstStyle/>
          <a:p>
            <a:pPr algn="ctr"/>
            <a:r>
              <a:rPr lang="en-US" altLang="zh-CN" dirty="0" smtClean="0">
                <a:solidFill>
                  <a:srgbClr val="2683C6"/>
                </a:solidFill>
                <a:latin typeface="微软雅黑" panose="020B0503020204020204" pitchFamily="34" charset="-122"/>
                <a:ea typeface="微软雅黑" panose="020B0503020204020204" pitchFamily="34" charset="-122"/>
                <a:sym typeface="微软雅黑" panose="020B0503020204020204" pitchFamily="34" charset="-122"/>
              </a:rPr>
              <a:t>PART TWO</a:t>
            </a:r>
            <a:endParaRPr lang="zh-CN" altLang="en-US" dirty="0">
              <a:solidFill>
                <a:srgbClr val="2683C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文本框 35"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3498847" y="4882844"/>
            <a:ext cx="2732598" cy="1077218"/>
          </a:xfrm>
          <a:prstGeom prst="rect">
            <a:avLst/>
          </a:prstGeom>
        </p:spPr>
        <p:txBody>
          <a:bodyPr wrap="square">
            <a:spAutoFit/>
          </a:bodyPr>
          <a:lstStyle>
            <a:defPPr>
              <a:defRPr lang="zh-CN"/>
            </a:defPPr>
            <a:lvl1pPr algn="ctr">
              <a:defRPr sz="5400">
                <a:solidFill>
                  <a:srgbClr val="00B0F0"/>
                </a:solidFill>
                <a:latin typeface="Agency FB" panose="020B0503020202020204"/>
                <a:ea typeface="方正姚体" panose="02010601030101010101" charset="-122"/>
                <a:cs typeface="Open Sans" panose="020B0606030504020204" pitchFamily="34" charset="0"/>
              </a:defRPr>
            </a:lvl1pPr>
          </a:lstStyle>
          <a:p>
            <a:r>
              <a:rPr lang="en-US" altLang="zh-CN" sz="3200" b="1" dirty="0">
                <a:blipFill>
                  <a:blip r:embed="rId3"/>
                  <a:stretch>
                    <a:fillRect/>
                  </a:stretch>
                </a:blipFill>
                <a:latin typeface="微软雅黑" panose="020B0503020204020204" pitchFamily="34" charset="-122"/>
                <a:ea typeface="微软雅黑" panose="020B0503020204020204" pitchFamily="34" charset="-122"/>
                <a:sym typeface="微软雅黑" panose="020B0503020204020204" pitchFamily="34" charset="-122"/>
              </a:rPr>
              <a:t>ADD YOUR TITLE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 name="组合 3"/>
          <p:cNvGrpSpPr/>
          <p:nvPr/>
        </p:nvGrpSpPr>
        <p:grpSpPr>
          <a:xfrm>
            <a:off x="7092697" y="3306336"/>
            <a:ext cx="1077037" cy="1076519"/>
            <a:chOff x="5409394" y="3586551"/>
            <a:chExt cx="1077037" cy="1076519"/>
          </a:xfrm>
        </p:grpSpPr>
        <p:pic>
          <p:nvPicPr>
            <p:cNvPr id="37" name="图片 36"/>
            <p:cNvPicPr>
              <a:picLocks noChangeAspect="1"/>
            </p:cNvPicPr>
            <p:nvPr/>
          </p:nvPicPr>
          <p:blipFill>
            <a:blip r:embed="rId2" cstate="screen"/>
            <a:stretch>
              <a:fillRect/>
            </a:stretch>
          </p:blipFill>
          <p:spPr>
            <a:xfrm>
              <a:off x="5409394" y="3586551"/>
              <a:ext cx="1077037" cy="1076519"/>
            </a:xfrm>
            <a:prstGeom prst="rect">
              <a:avLst/>
            </a:prstGeom>
          </p:spPr>
        </p:pic>
        <p:sp>
          <p:nvSpPr>
            <p:cNvPr id="38" name="文本框 37"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5477886" y="3677329"/>
              <a:ext cx="940052" cy="830997"/>
            </a:xfrm>
            <a:prstGeom prst="rect">
              <a:avLst/>
            </a:prstGeom>
          </p:spPr>
          <p:txBody>
            <a:bodyPr wrap="square">
              <a:spAutoFit/>
            </a:bodyPr>
            <a:lstStyle>
              <a:defPPr>
                <a:defRPr lang="zh-CN"/>
              </a:defPPr>
              <a:lvl1pPr algn="ctr">
                <a:defRPr sz="5400">
                  <a:solidFill>
                    <a:srgbClr val="00B0F0"/>
                  </a:solidFill>
                  <a:latin typeface="Agency FB" panose="020B0503020202020204"/>
                  <a:ea typeface="方正姚体" panose="02010601030101010101" charset="-122"/>
                  <a:cs typeface="Open Sans" panose="020B0606030504020204" pitchFamily="34" charset="0"/>
                </a:defRPr>
              </a:lvl1pPr>
            </a:lstStyle>
            <a:p>
              <a:r>
                <a:rPr lang="en-US" altLang="zh-CN" sz="4800" dirty="0" smtClean="0">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4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9" name="文本框 38"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6528048" y="4596918"/>
            <a:ext cx="2272296" cy="461665"/>
          </a:xfrm>
          <a:prstGeom prst="rect">
            <a:avLst/>
          </a:prstGeom>
          <a:noFill/>
        </p:spPr>
        <p:txBody>
          <a:bodyPr wrap="square" rtlCol="0">
            <a:spAutoFit/>
          </a:bodyPr>
          <a:lstStyle/>
          <a:p>
            <a:pPr algn="ctr"/>
            <a:r>
              <a:rPr lang="en-US" altLang="zh-CN" dirty="0" smtClean="0">
                <a:solidFill>
                  <a:srgbClr val="2683C6"/>
                </a:solidFill>
                <a:latin typeface="微软雅黑" panose="020B0503020204020204" pitchFamily="34" charset="-122"/>
                <a:ea typeface="微软雅黑" panose="020B0503020204020204" pitchFamily="34" charset="-122"/>
                <a:sym typeface="微软雅黑" panose="020B0503020204020204" pitchFamily="34" charset="-122"/>
              </a:rPr>
              <a:t>PART THREE</a:t>
            </a:r>
            <a:endParaRPr lang="zh-CN" altLang="en-US" dirty="0">
              <a:solidFill>
                <a:srgbClr val="2683C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文本框 39"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6239639" y="4882844"/>
            <a:ext cx="2732598" cy="1077218"/>
          </a:xfrm>
          <a:prstGeom prst="rect">
            <a:avLst/>
          </a:prstGeom>
        </p:spPr>
        <p:txBody>
          <a:bodyPr wrap="square">
            <a:spAutoFit/>
          </a:bodyPr>
          <a:lstStyle>
            <a:defPPr>
              <a:defRPr lang="zh-CN"/>
            </a:defPPr>
            <a:lvl1pPr algn="ctr">
              <a:defRPr sz="5400">
                <a:solidFill>
                  <a:srgbClr val="00B0F0"/>
                </a:solidFill>
                <a:latin typeface="Agency FB" panose="020B0503020202020204"/>
                <a:ea typeface="方正姚体" panose="02010601030101010101" charset="-122"/>
                <a:cs typeface="Open Sans" panose="020B0606030504020204" pitchFamily="34" charset="0"/>
              </a:defRPr>
            </a:lvl1pPr>
          </a:lstStyle>
          <a:p>
            <a:r>
              <a:rPr lang="en-US" altLang="zh-CN" sz="3200" b="1" dirty="0">
                <a:blipFill>
                  <a:blip r:embed="rId3"/>
                  <a:stretch>
                    <a:fillRect/>
                  </a:stretch>
                </a:blipFill>
                <a:latin typeface="微软雅黑" panose="020B0503020204020204" pitchFamily="34" charset="-122"/>
                <a:ea typeface="微软雅黑" panose="020B0503020204020204" pitchFamily="34" charset="-122"/>
                <a:sym typeface="微软雅黑" panose="020B0503020204020204" pitchFamily="34" charset="-122"/>
              </a:rPr>
              <a:t>ADD YOUR TITLE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 name="组合 4"/>
          <p:cNvGrpSpPr/>
          <p:nvPr/>
        </p:nvGrpSpPr>
        <p:grpSpPr>
          <a:xfrm>
            <a:off x="9829556" y="3306336"/>
            <a:ext cx="1077037" cy="1076519"/>
            <a:chOff x="5409394" y="4843851"/>
            <a:chExt cx="1077037" cy="1076519"/>
          </a:xfrm>
        </p:grpSpPr>
        <p:pic>
          <p:nvPicPr>
            <p:cNvPr id="41" name="图片 40"/>
            <p:cNvPicPr>
              <a:picLocks noChangeAspect="1"/>
            </p:cNvPicPr>
            <p:nvPr/>
          </p:nvPicPr>
          <p:blipFill>
            <a:blip r:embed="rId2" cstate="screen"/>
            <a:stretch>
              <a:fillRect/>
            </a:stretch>
          </p:blipFill>
          <p:spPr>
            <a:xfrm>
              <a:off x="5409394" y="4843851"/>
              <a:ext cx="1077037" cy="1076519"/>
            </a:xfrm>
            <a:prstGeom prst="rect">
              <a:avLst/>
            </a:prstGeom>
          </p:spPr>
        </p:pic>
        <p:sp>
          <p:nvSpPr>
            <p:cNvPr id="42" name="文本框 41"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5477886" y="4934629"/>
              <a:ext cx="940052" cy="830997"/>
            </a:xfrm>
            <a:prstGeom prst="rect">
              <a:avLst/>
            </a:prstGeom>
          </p:spPr>
          <p:txBody>
            <a:bodyPr wrap="square">
              <a:spAutoFit/>
            </a:bodyPr>
            <a:lstStyle>
              <a:defPPr>
                <a:defRPr lang="zh-CN"/>
              </a:defPPr>
              <a:lvl1pPr algn="ctr">
                <a:defRPr sz="5400">
                  <a:solidFill>
                    <a:srgbClr val="00B0F0"/>
                  </a:solidFill>
                  <a:latin typeface="Agency FB" panose="020B0503020202020204"/>
                  <a:ea typeface="方正姚体" panose="02010601030101010101" charset="-122"/>
                  <a:cs typeface="Open Sans" panose="020B0606030504020204" pitchFamily="34" charset="0"/>
                </a:defRPr>
              </a:lvl1pPr>
            </a:lstStyle>
            <a:p>
              <a:r>
                <a:rPr lang="en-US" altLang="zh-CN" sz="4800" dirty="0" smtClean="0">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4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3" name="文本框 42"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9451784" y="4596918"/>
            <a:ext cx="1938832" cy="461665"/>
          </a:xfrm>
          <a:prstGeom prst="rect">
            <a:avLst/>
          </a:prstGeom>
          <a:noFill/>
        </p:spPr>
        <p:txBody>
          <a:bodyPr wrap="square" rtlCol="0">
            <a:spAutoFit/>
          </a:bodyPr>
          <a:lstStyle/>
          <a:p>
            <a:pPr algn="ctr"/>
            <a:r>
              <a:rPr lang="en-US" altLang="zh-CN" dirty="0" smtClean="0">
                <a:solidFill>
                  <a:srgbClr val="2683C6"/>
                </a:solidFill>
                <a:latin typeface="微软雅黑" panose="020B0503020204020204" pitchFamily="34" charset="-122"/>
                <a:ea typeface="微软雅黑" panose="020B0503020204020204" pitchFamily="34" charset="-122"/>
                <a:sym typeface="微软雅黑" panose="020B0503020204020204" pitchFamily="34" charset="-122"/>
              </a:rPr>
              <a:t>PART FOUR</a:t>
            </a:r>
            <a:endParaRPr lang="zh-CN" altLang="en-US" dirty="0">
              <a:solidFill>
                <a:srgbClr val="2683C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文本框 43"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8980431" y="4882844"/>
            <a:ext cx="2732598" cy="1077218"/>
          </a:xfrm>
          <a:prstGeom prst="rect">
            <a:avLst/>
          </a:prstGeom>
        </p:spPr>
        <p:txBody>
          <a:bodyPr wrap="square">
            <a:spAutoFit/>
          </a:bodyPr>
          <a:lstStyle>
            <a:defPPr>
              <a:defRPr lang="zh-CN"/>
            </a:defPPr>
            <a:lvl1pPr algn="ctr">
              <a:defRPr sz="5400">
                <a:solidFill>
                  <a:srgbClr val="00B0F0"/>
                </a:solidFill>
                <a:latin typeface="Agency FB" panose="020B0503020202020204"/>
                <a:ea typeface="方正姚体" panose="02010601030101010101" charset="-122"/>
                <a:cs typeface="Open Sans" panose="020B0606030504020204" pitchFamily="34" charset="0"/>
              </a:defRPr>
            </a:lvl1pPr>
          </a:lstStyle>
          <a:p>
            <a:r>
              <a:rPr lang="en-US" altLang="zh-CN" sz="3200" b="1" dirty="0">
                <a:blipFill>
                  <a:blip r:embed="rId3"/>
                  <a:stretch>
                    <a:fillRect/>
                  </a:stretch>
                </a:blipFill>
                <a:latin typeface="微软雅黑" panose="020B0503020204020204" pitchFamily="34" charset="-122"/>
                <a:ea typeface="微软雅黑" panose="020B0503020204020204" pitchFamily="34" charset="-122"/>
                <a:sym typeface="微软雅黑" panose="020B0503020204020204" pitchFamily="34" charset="-122"/>
              </a:rPr>
              <a:t>ADD YOUR TITLE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文本框 13" descr="e7d195523061f1c01ef2b70529884c179423570dbaad84926380ABC1F97BAEF0C8FC051856578EAB7874501A1FFE158C4981707381814BCC4D9A8E3554438DEE4FBCF5A5B4D2A8B0989AB57E8BAC65EBDE2908BDF637527F21564198F7A9766F2EC8AB0476C2DE699E25A786C19D0D49244DAACDF8ACD2543287D41598586A06BD3BE17907438C40"/>
          <p:cNvSpPr txBox="1"/>
          <p:nvPr/>
        </p:nvSpPr>
        <p:spPr>
          <a:xfrm>
            <a:off x="3287688" y="809417"/>
            <a:ext cx="5884946" cy="1323439"/>
          </a:xfrm>
          <a:prstGeom prst="rect">
            <a:avLst/>
          </a:prstGeom>
        </p:spPr>
        <p:txBody>
          <a:bodyPr wrap="square">
            <a:spAutoFit/>
          </a:bodyPr>
          <a:lstStyle>
            <a:defPPr>
              <a:defRPr lang="zh-CN"/>
            </a:defPPr>
            <a:lvl1pPr>
              <a:defRPr sz="8000">
                <a:solidFill>
                  <a:srgbClr val="00B0F0"/>
                </a:solidFill>
                <a:latin typeface="Agency FB" panose="020B0503020202020204"/>
                <a:ea typeface="方正姚体" panose="02010601030101010101" charset="-122"/>
                <a:cs typeface="Open Sans" panose="020B0606030504020204" pitchFamily="34" charset="0"/>
              </a:defRPr>
            </a:lvl1pPr>
          </a:lstStyle>
          <a:p>
            <a:pPr algn="ctr"/>
            <a:r>
              <a:rPr lang="en-US" altLang="zh-CN" b="1" dirty="0">
                <a:blipFill>
                  <a:blip r:embed="rId3"/>
                  <a:stretch>
                    <a:fillRect/>
                  </a:stretch>
                </a:blipFill>
                <a:latin typeface="微软雅黑" panose="020B0503020204020204" pitchFamily="34" charset="-122"/>
                <a:ea typeface="微软雅黑" panose="020B0503020204020204" pitchFamily="34" charset="-122"/>
                <a:sym typeface="微软雅黑" panose="020B0503020204020204" pitchFamily="34" charset="-122"/>
              </a:rPr>
              <a:t>CONTENTS</a:t>
            </a:r>
            <a:endParaRPr lang="zh-CN" altLang="en-US" b="1" dirty="0">
              <a:blipFill>
                <a:blip r:embed="rId3"/>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2" presetClass="entr" presetSubtype="2" fill="hold" nodeType="with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850"/>
                                </p:stCondLst>
                                <p:childTnLst>
                                  <p:par>
                                    <p:cTn id="15" presetID="5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53" presetClass="entr" presetSubtype="16" fill="hold" nodeType="withEffect">
                                      <p:stCondLst>
                                        <p:cond delay="10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par>
                                    <p:cTn id="25" presetID="53" presetClass="entr" presetSubtype="16" fill="hold" nodeType="withEffect">
                                      <p:stCondLst>
                                        <p:cond delay="20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Effect transition="in" filter="fade">
                                          <p:cBhvr>
                                            <p:cTn id="29" dur="500"/>
                                            <p:tgtEl>
                                              <p:spTgt spid="4"/>
                                            </p:tgtEl>
                                          </p:cBhvr>
                                        </p:animEffect>
                                      </p:childTnLst>
                                    </p:cTn>
                                  </p:par>
                                  <p:par>
                                    <p:cTn id="30" presetID="53" presetClass="entr" presetSubtype="16" fill="hold" nodeType="withEffect">
                                      <p:stCondLst>
                                        <p:cond delay="30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childTnLst>
                              </p:cTn>
                            </p:par>
                            <p:par>
                              <p:cTn id="35" fill="hold">
                                <p:stCondLst>
                                  <p:cond delay="1350"/>
                                </p:stCondLst>
                                <p:childTnLst>
                                  <p:par>
                                    <p:cTn id="36" presetID="22" presetClass="entr" presetSubtype="8"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left)">
                                          <p:cBhvr>
                                            <p:cTn id="38" dur="500"/>
                                            <p:tgtEl>
                                              <p:spTgt spid="31"/>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wipe(left)">
                                          <p:cBhvr>
                                            <p:cTn id="44" dur="500"/>
                                            <p:tgtEl>
                                              <p:spTgt spid="3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wipe(left)">
                                          <p:cBhvr>
                                            <p:cTn id="47" dur="500"/>
                                            <p:tgtEl>
                                              <p:spTgt spid="43"/>
                                            </p:tgtEl>
                                          </p:cBhvr>
                                        </p:animEffect>
                                      </p:childTnLst>
                                    </p:cTn>
                                  </p:par>
                                  <p:par>
                                    <p:cTn id="48" presetID="2" presetClass="entr" presetSubtype="2" accel="44000" fill="hold" grpId="0" nodeType="withEffect" p14:presetBounceEnd="44000">
                                      <p:stCondLst>
                                        <p:cond delay="0"/>
                                      </p:stCondLst>
                                      <p:childTnLst>
                                        <p:set>
                                          <p:cBhvr>
                                            <p:cTn id="49" dur="1" fill="hold">
                                              <p:stCondLst>
                                                <p:cond delay="0"/>
                                              </p:stCondLst>
                                            </p:cTn>
                                            <p:tgtEl>
                                              <p:spTgt spid="32"/>
                                            </p:tgtEl>
                                            <p:attrNameLst>
                                              <p:attrName>style.visibility</p:attrName>
                                            </p:attrNameLst>
                                          </p:cBhvr>
                                          <p:to>
                                            <p:strVal val="visible"/>
                                          </p:to>
                                        </p:set>
                                        <p:anim calcmode="lin" valueType="num" p14:bounceEnd="44000">
                                          <p:cBhvr additive="base">
                                            <p:cTn id="50" dur="750" fill="hold"/>
                                            <p:tgtEl>
                                              <p:spTgt spid="32"/>
                                            </p:tgtEl>
                                            <p:attrNameLst>
                                              <p:attrName>ppt_x</p:attrName>
                                            </p:attrNameLst>
                                          </p:cBhvr>
                                          <p:tavLst>
                                            <p:tav tm="0">
                                              <p:val>
                                                <p:strVal val="1+#ppt_w/2"/>
                                              </p:val>
                                            </p:tav>
                                            <p:tav tm="100000">
                                              <p:val>
                                                <p:strVal val="#ppt_x"/>
                                              </p:val>
                                            </p:tav>
                                          </p:tavLst>
                                        </p:anim>
                                        <p:anim calcmode="lin" valueType="num" p14:bounceEnd="44000">
                                          <p:cBhvr additive="base">
                                            <p:cTn id="51" dur="750" fill="hold"/>
                                            <p:tgtEl>
                                              <p:spTgt spid="32"/>
                                            </p:tgtEl>
                                            <p:attrNameLst>
                                              <p:attrName>ppt_y</p:attrName>
                                            </p:attrNameLst>
                                          </p:cBhvr>
                                          <p:tavLst>
                                            <p:tav tm="0">
                                              <p:val>
                                                <p:strVal val="#ppt_y"/>
                                              </p:val>
                                            </p:tav>
                                            <p:tav tm="100000">
                                              <p:val>
                                                <p:strVal val="#ppt_y"/>
                                              </p:val>
                                            </p:tav>
                                          </p:tavLst>
                                        </p:anim>
                                      </p:childTnLst>
                                    </p:cTn>
                                  </p:par>
                                  <p:par>
                                    <p:cTn id="52" presetID="2" presetClass="entr" presetSubtype="2" accel="44000" fill="hold" grpId="0" nodeType="withEffect" p14:presetBounceEnd="44000">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14:bounceEnd="44000">
                                          <p:cBhvr additive="base">
                                            <p:cTn id="54" dur="750" fill="hold"/>
                                            <p:tgtEl>
                                              <p:spTgt spid="36"/>
                                            </p:tgtEl>
                                            <p:attrNameLst>
                                              <p:attrName>ppt_x</p:attrName>
                                            </p:attrNameLst>
                                          </p:cBhvr>
                                          <p:tavLst>
                                            <p:tav tm="0">
                                              <p:val>
                                                <p:strVal val="1+#ppt_w/2"/>
                                              </p:val>
                                            </p:tav>
                                            <p:tav tm="100000">
                                              <p:val>
                                                <p:strVal val="#ppt_x"/>
                                              </p:val>
                                            </p:tav>
                                          </p:tavLst>
                                        </p:anim>
                                        <p:anim calcmode="lin" valueType="num" p14:bounceEnd="44000">
                                          <p:cBhvr additive="base">
                                            <p:cTn id="55" dur="750" fill="hold"/>
                                            <p:tgtEl>
                                              <p:spTgt spid="36"/>
                                            </p:tgtEl>
                                            <p:attrNameLst>
                                              <p:attrName>ppt_y</p:attrName>
                                            </p:attrNameLst>
                                          </p:cBhvr>
                                          <p:tavLst>
                                            <p:tav tm="0">
                                              <p:val>
                                                <p:strVal val="#ppt_y"/>
                                              </p:val>
                                            </p:tav>
                                            <p:tav tm="100000">
                                              <p:val>
                                                <p:strVal val="#ppt_y"/>
                                              </p:val>
                                            </p:tav>
                                          </p:tavLst>
                                        </p:anim>
                                      </p:childTnLst>
                                    </p:cTn>
                                  </p:par>
                                  <p:par>
                                    <p:cTn id="56" presetID="2" presetClass="entr" presetSubtype="2" accel="44000" fill="hold" grpId="0" nodeType="withEffect" p14:presetBounceEnd="44000">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14:bounceEnd="44000">
                                          <p:cBhvr additive="base">
                                            <p:cTn id="58" dur="750" fill="hold"/>
                                            <p:tgtEl>
                                              <p:spTgt spid="40"/>
                                            </p:tgtEl>
                                            <p:attrNameLst>
                                              <p:attrName>ppt_x</p:attrName>
                                            </p:attrNameLst>
                                          </p:cBhvr>
                                          <p:tavLst>
                                            <p:tav tm="0">
                                              <p:val>
                                                <p:strVal val="1+#ppt_w/2"/>
                                              </p:val>
                                            </p:tav>
                                            <p:tav tm="100000">
                                              <p:val>
                                                <p:strVal val="#ppt_x"/>
                                              </p:val>
                                            </p:tav>
                                          </p:tavLst>
                                        </p:anim>
                                        <p:anim calcmode="lin" valueType="num" p14:bounceEnd="44000">
                                          <p:cBhvr additive="base">
                                            <p:cTn id="59" dur="750" fill="hold"/>
                                            <p:tgtEl>
                                              <p:spTgt spid="40"/>
                                            </p:tgtEl>
                                            <p:attrNameLst>
                                              <p:attrName>ppt_y</p:attrName>
                                            </p:attrNameLst>
                                          </p:cBhvr>
                                          <p:tavLst>
                                            <p:tav tm="0">
                                              <p:val>
                                                <p:strVal val="#ppt_y"/>
                                              </p:val>
                                            </p:tav>
                                            <p:tav tm="100000">
                                              <p:val>
                                                <p:strVal val="#ppt_y"/>
                                              </p:val>
                                            </p:tav>
                                          </p:tavLst>
                                        </p:anim>
                                      </p:childTnLst>
                                    </p:cTn>
                                  </p:par>
                                  <p:par>
                                    <p:cTn id="60" presetID="2" presetClass="entr" presetSubtype="2" accel="44000" fill="hold" grpId="0" nodeType="withEffect" p14:presetBounceEnd="44000">
                                      <p:stCondLst>
                                        <p:cond delay="0"/>
                                      </p:stCondLst>
                                      <p:childTnLst>
                                        <p:set>
                                          <p:cBhvr>
                                            <p:cTn id="61" dur="1" fill="hold">
                                              <p:stCondLst>
                                                <p:cond delay="0"/>
                                              </p:stCondLst>
                                            </p:cTn>
                                            <p:tgtEl>
                                              <p:spTgt spid="44"/>
                                            </p:tgtEl>
                                            <p:attrNameLst>
                                              <p:attrName>style.visibility</p:attrName>
                                            </p:attrNameLst>
                                          </p:cBhvr>
                                          <p:to>
                                            <p:strVal val="visible"/>
                                          </p:to>
                                        </p:set>
                                        <p:anim calcmode="lin" valueType="num" p14:bounceEnd="44000">
                                          <p:cBhvr additive="base">
                                            <p:cTn id="62" dur="750" fill="hold"/>
                                            <p:tgtEl>
                                              <p:spTgt spid="44"/>
                                            </p:tgtEl>
                                            <p:attrNameLst>
                                              <p:attrName>ppt_x</p:attrName>
                                            </p:attrNameLst>
                                          </p:cBhvr>
                                          <p:tavLst>
                                            <p:tav tm="0">
                                              <p:val>
                                                <p:strVal val="1+#ppt_w/2"/>
                                              </p:val>
                                            </p:tav>
                                            <p:tav tm="100000">
                                              <p:val>
                                                <p:strVal val="#ppt_x"/>
                                              </p:val>
                                            </p:tav>
                                          </p:tavLst>
                                        </p:anim>
                                        <p:anim calcmode="lin" valueType="num" p14:bounceEnd="44000">
                                          <p:cBhvr additive="base">
                                            <p:cTn id="63" dur="75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5" grpId="0"/>
          <p:bldP spid="36" grpId="0"/>
          <p:bldP spid="39" grpId="0"/>
          <p:bldP spid="40" grpId="0"/>
          <p:bldP spid="43" grpId="0"/>
          <p:bldP spid="44" grpId="0"/>
          <p:bldP spid="1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2" presetClass="entr" presetSubtype="2" fill="hold" nodeType="with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850"/>
                                </p:stCondLst>
                                <p:childTnLst>
                                  <p:par>
                                    <p:cTn id="15" presetID="5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53" presetClass="entr" presetSubtype="16" fill="hold" nodeType="withEffect">
                                      <p:stCondLst>
                                        <p:cond delay="10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par>
                                    <p:cTn id="25" presetID="53" presetClass="entr" presetSubtype="16" fill="hold" nodeType="withEffect">
                                      <p:stCondLst>
                                        <p:cond delay="20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Effect transition="in" filter="fade">
                                          <p:cBhvr>
                                            <p:cTn id="29" dur="500"/>
                                            <p:tgtEl>
                                              <p:spTgt spid="4"/>
                                            </p:tgtEl>
                                          </p:cBhvr>
                                        </p:animEffect>
                                      </p:childTnLst>
                                    </p:cTn>
                                  </p:par>
                                  <p:par>
                                    <p:cTn id="30" presetID="53" presetClass="entr" presetSubtype="16" fill="hold" nodeType="withEffect">
                                      <p:stCondLst>
                                        <p:cond delay="30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childTnLst>
                              </p:cTn>
                            </p:par>
                            <p:par>
                              <p:cTn id="35" fill="hold">
                                <p:stCondLst>
                                  <p:cond delay="1350"/>
                                </p:stCondLst>
                                <p:childTnLst>
                                  <p:par>
                                    <p:cTn id="36" presetID="22" presetClass="entr" presetSubtype="8"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left)">
                                          <p:cBhvr>
                                            <p:cTn id="38" dur="500"/>
                                            <p:tgtEl>
                                              <p:spTgt spid="31"/>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wipe(left)">
                                          <p:cBhvr>
                                            <p:cTn id="44" dur="500"/>
                                            <p:tgtEl>
                                              <p:spTgt spid="3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wipe(left)">
                                          <p:cBhvr>
                                            <p:cTn id="47" dur="500"/>
                                            <p:tgtEl>
                                              <p:spTgt spid="43"/>
                                            </p:tgtEl>
                                          </p:cBhvr>
                                        </p:animEffect>
                                      </p:childTnLst>
                                    </p:cTn>
                                  </p:par>
                                  <p:par>
                                    <p:cTn id="48" presetID="2" presetClass="entr" presetSubtype="2" accel="44000" fill="hold" grpId="0" nodeType="withEffect">
                                      <p:stCondLst>
                                        <p:cond delay="0"/>
                                      </p:stCondLst>
                                      <p:childTnLst>
                                        <p:set>
                                          <p:cBhvr>
                                            <p:cTn id="49" dur="1" fill="hold">
                                              <p:stCondLst>
                                                <p:cond delay="0"/>
                                              </p:stCondLst>
                                            </p:cTn>
                                            <p:tgtEl>
                                              <p:spTgt spid="32"/>
                                            </p:tgtEl>
                                            <p:attrNameLst>
                                              <p:attrName>style.visibility</p:attrName>
                                            </p:attrNameLst>
                                          </p:cBhvr>
                                          <p:to>
                                            <p:strVal val="visible"/>
                                          </p:to>
                                        </p:set>
                                        <p:anim calcmode="lin" valueType="num">
                                          <p:cBhvr additive="base">
                                            <p:cTn id="50" dur="750" fill="hold"/>
                                            <p:tgtEl>
                                              <p:spTgt spid="32"/>
                                            </p:tgtEl>
                                            <p:attrNameLst>
                                              <p:attrName>ppt_x</p:attrName>
                                            </p:attrNameLst>
                                          </p:cBhvr>
                                          <p:tavLst>
                                            <p:tav tm="0">
                                              <p:val>
                                                <p:strVal val="1+#ppt_w/2"/>
                                              </p:val>
                                            </p:tav>
                                            <p:tav tm="100000">
                                              <p:val>
                                                <p:strVal val="#ppt_x"/>
                                              </p:val>
                                            </p:tav>
                                          </p:tavLst>
                                        </p:anim>
                                        <p:anim calcmode="lin" valueType="num">
                                          <p:cBhvr additive="base">
                                            <p:cTn id="51" dur="750" fill="hold"/>
                                            <p:tgtEl>
                                              <p:spTgt spid="32"/>
                                            </p:tgtEl>
                                            <p:attrNameLst>
                                              <p:attrName>ppt_y</p:attrName>
                                            </p:attrNameLst>
                                          </p:cBhvr>
                                          <p:tavLst>
                                            <p:tav tm="0">
                                              <p:val>
                                                <p:strVal val="#ppt_y"/>
                                              </p:val>
                                            </p:tav>
                                            <p:tav tm="100000">
                                              <p:val>
                                                <p:strVal val="#ppt_y"/>
                                              </p:val>
                                            </p:tav>
                                          </p:tavLst>
                                        </p:anim>
                                      </p:childTnLst>
                                    </p:cTn>
                                  </p:par>
                                  <p:par>
                                    <p:cTn id="52" presetID="2" presetClass="entr" presetSubtype="2" accel="44000" fill="hold" grpId="0" nodeType="with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additive="base">
                                            <p:cTn id="54" dur="750" fill="hold"/>
                                            <p:tgtEl>
                                              <p:spTgt spid="36"/>
                                            </p:tgtEl>
                                            <p:attrNameLst>
                                              <p:attrName>ppt_x</p:attrName>
                                            </p:attrNameLst>
                                          </p:cBhvr>
                                          <p:tavLst>
                                            <p:tav tm="0">
                                              <p:val>
                                                <p:strVal val="1+#ppt_w/2"/>
                                              </p:val>
                                            </p:tav>
                                            <p:tav tm="100000">
                                              <p:val>
                                                <p:strVal val="#ppt_x"/>
                                              </p:val>
                                            </p:tav>
                                          </p:tavLst>
                                        </p:anim>
                                        <p:anim calcmode="lin" valueType="num">
                                          <p:cBhvr additive="base">
                                            <p:cTn id="55" dur="750" fill="hold"/>
                                            <p:tgtEl>
                                              <p:spTgt spid="36"/>
                                            </p:tgtEl>
                                            <p:attrNameLst>
                                              <p:attrName>ppt_y</p:attrName>
                                            </p:attrNameLst>
                                          </p:cBhvr>
                                          <p:tavLst>
                                            <p:tav tm="0">
                                              <p:val>
                                                <p:strVal val="#ppt_y"/>
                                              </p:val>
                                            </p:tav>
                                            <p:tav tm="100000">
                                              <p:val>
                                                <p:strVal val="#ppt_y"/>
                                              </p:val>
                                            </p:tav>
                                          </p:tavLst>
                                        </p:anim>
                                      </p:childTnLst>
                                    </p:cTn>
                                  </p:par>
                                  <p:par>
                                    <p:cTn id="56" presetID="2" presetClass="entr" presetSubtype="2" accel="44000"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additive="base">
                                            <p:cTn id="58" dur="750" fill="hold"/>
                                            <p:tgtEl>
                                              <p:spTgt spid="40"/>
                                            </p:tgtEl>
                                            <p:attrNameLst>
                                              <p:attrName>ppt_x</p:attrName>
                                            </p:attrNameLst>
                                          </p:cBhvr>
                                          <p:tavLst>
                                            <p:tav tm="0">
                                              <p:val>
                                                <p:strVal val="1+#ppt_w/2"/>
                                              </p:val>
                                            </p:tav>
                                            <p:tav tm="100000">
                                              <p:val>
                                                <p:strVal val="#ppt_x"/>
                                              </p:val>
                                            </p:tav>
                                          </p:tavLst>
                                        </p:anim>
                                        <p:anim calcmode="lin" valueType="num">
                                          <p:cBhvr additive="base">
                                            <p:cTn id="59" dur="750" fill="hold"/>
                                            <p:tgtEl>
                                              <p:spTgt spid="40"/>
                                            </p:tgtEl>
                                            <p:attrNameLst>
                                              <p:attrName>ppt_y</p:attrName>
                                            </p:attrNameLst>
                                          </p:cBhvr>
                                          <p:tavLst>
                                            <p:tav tm="0">
                                              <p:val>
                                                <p:strVal val="#ppt_y"/>
                                              </p:val>
                                            </p:tav>
                                            <p:tav tm="100000">
                                              <p:val>
                                                <p:strVal val="#ppt_y"/>
                                              </p:val>
                                            </p:tav>
                                          </p:tavLst>
                                        </p:anim>
                                      </p:childTnLst>
                                    </p:cTn>
                                  </p:par>
                                  <p:par>
                                    <p:cTn id="60" presetID="2" presetClass="entr" presetSubtype="2" accel="44000" fill="hold" grpId="0" nodeType="withEffect">
                                      <p:stCondLst>
                                        <p:cond delay="0"/>
                                      </p:stCondLst>
                                      <p:childTnLst>
                                        <p:set>
                                          <p:cBhvr>
                                            <p:cTn id="61" dur="1" fill="hold">
                                              <p:stCondLst>
                                                <p:cond delay="0"/>
                                              </p:stCondLst>
                                            </p:cTn>
                                            <p:tgtEl>
                                              <p:spTgt spid="44"/>
                                            </p:tgtEl>
                                            <p:attrNameLst>
                                              <p:attrName>style.visibility</p:attrName>
                                            </p:attrNameLst>
                                          </p:cBhvr>
                                          <p:to>
                                            <p:strVal val="visible"/>
                                          </p:to>
                                        </p:set>
                                        <p:anim calcmode="lin" valueType="num">
                                          <p:cBhvr additive="base">
                                            <p:cTn id="62" dur="750" fill="hold"/>
                                            <p:tgtEl>
                                              <p:spTgt spid="44"/>
                                            </p:tgtEl>
                                            <p:attrNameLst>
                                              <p:attrName>ppt_x</p:attrName>
                                            </p:attrNameLst>
                                          </p:cBhvr>
                                          <p:tavLst>
                                            <p:tav tm="0">
                                              <p:val>
                                                <p:strVal val="1+#ppt_w/2"/>
                                              </p:val>
                                            </p:tav>
                                            <p:tav tm="100000">
                                              <p:val>
                                                <p:strVal val="#ppt_x"/>
                                              </p:val>
                                            </p:tav>
                                          </p:tavLst>
                                        </p:anim>
                                        <p:anim calcmode="lin" valueType="num">
                                          <p:cBhvr additive="base">
                                            <p:cTn id="63" dur="75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5" grpId="0"/>
          <p:bldP spid="36" grpId="0"/>
          <p:bldP spid="39" grpId="0"/>
          <p:bldP spid="40" grpId="0"/>
          <p:bldP spid="43" grpId="0"/>
          <p:bldP spid="44" grpId="0"/>
          <p:bldP spid="14"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组合 77"/>
          <p:cNvGrpSpPr/>
          <p:nvPr/>
        </p:nvGrpSpPr>
        <p:grpSpPr bwMode="auto">
          <a:xfrm>
            <a:off x="1168401" y="2307167"/>
            <a:ext cx="1739900" cy="2675467"/>
            <a:chOff x="877074" y="1530569"/>
            <a:chExt cx="1303879" cy="2006430"/>
          </a:xfrm>
        </p:grpSpPr>
        <p:sp>
          <p:nvSpPr>
            <p:cNvPr id="79" name="等腰三角形 78"/>
            <p:cNvSpPr/>
            <p:nvPr/>
          </p:nvSpPr>
          <p:spPr>
            <a:xfrm>
              <a:off x="877074" y="1760737"/>
              <a:ext cx="1303879" cy="1776262"/>
            </a:xfrm>
            <a:prstGeom prst="triangle">
              <a:avLst/>
            </a:prstGeom>
            <a:noFill/>
            <a:ln w="3175" cap="flat" cmpd="sng" algn="ctr">
              <a:solidFill>
                <a:srgbClr val="00AEEF">
                  <a:alpha val="40000"/>
                </a:srgbClr>
              </a:solidFill>
              <a:prstDash val="solid"/>
            </a:ln>
            <a:effectLst/>
          </p:spPr>
          <p:txBody>
            <a:bodyPr anchor="ctr"/>
            <a:lstStyle/>
            <a:p>
              <a:pPr algn="ctr" eaLnBrk="0" fontAlgn="base" hangingPunct="0">
                <a:spcBef>
                  <a:spcPct val="0"/>
                </a:spcBef>
                <a:spcAft>
                  <a:spcPct val="0"/>
                </a:spcAft>
              </a:pPr>
              <a:endParaRPr lang="zh-CN" altLang="en-US"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0" name="文本框 79"/>
            <p:cNvSpPr txBox="1"/>
            <p:nvPr/>
          </p:nvSpPr>
          <p:spPr>
            <a:xfrm>
              <a:off x="1316460" y="1530569"/>
              <a:ext cx="403874" cy="223312"/>
            </a:xfrm>
            <a:prstGeom prst="rect">
              <a:avLst/>
            </a:prstGeom>
            <a:noFill/>
          </p:spPr>
          <p:txBody>
            <a:bodyPr wrap="none">
              <a:spAutoFit/>
            </a:bodyPr>
            <a:lstStyle/>
            <a:p>
              <a:pPr eaLnBrk="0" fontAlgn="base" hangingPunct="0">
                <a:spcBef>
                  <a:spcPct val="0"/>
                </a:spcBef>
                <a:spcAft>
                  <a:spcPct val="0"/>
                </a:spcAft>
                <a:defRPr/>
              </a:pPr>
              <a:r>
                <a:rPr lang="en-US" altLang="zh-CN" sz="1335" kern="0" dirty="0">
                  <a:ln w="38100">
                    <a:noFill/>
                  </a:ln>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25%</a:t>
              </a:r>
              <a:endParaRPr lang="zh-CN" altLang="en-US" sz="1335" kern="0" dirty="0">
                <a:ln w="38100">
                  <a:noFill/>
                </a:ln>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1" name="组合 80"/>
          <p:cNvGrpSpPr/>
          <p:nvPr/>
        </p:nvGrpSpPr>
        <p:grpSpPr bwMode="auto">
          <a:xfrm>
            <a:off x="1883833" y="1617134"/>
            <a:ext cx="1837267" cy="3365500"/>
            <a:chOff x="1412905" y="1012409"/>
            <a:chExt cx="1378510" cy="2524590"/>
          </a:xfrm>
        </p:grpSpPr>
        <p:sp>
          <p:nvSpPr>
            <p:cNvPr id="82" name="等腰三角形 81"/>
            <p:cNvSpPr/>
            <p:nvPr/>
          </p:nvSpPr>
          <p:spPr>
            <a:xfrm>
              <a:off x="1412905" y="1215646"/>
              <a:ext cx="1378510" cy="2321353"/>
            </a:xfrm>
            <a:prstGeom prst="triangle">
              <a:avLst/>
            </a:prstGeom>
            <a:noFill/>
            <a:ln w="3175" cap="flat" cmpd="sng" algn="ctr">
              <a:solidFill>
                <a:schemeClr val="accent1"/>
              </a:solidFill>
              <a:prstDash val="solid"/>
            </a:ln>
            <a:effectLst/>
          </p:spPr>
          <p:txBody>
            <a:bodyPr anchor="ctr"/>
            <a:lstStyle/>
            <a:p>
              <a:pPr algn="ctr" eaLnBrk="0" fontAlgn="base" hangingPunct="0">
                <a:spcBef>
                  <a:spcPct val="0"/>
                </a:spcBef>
                <a:spcAft>
                  <a:spcPct val="0"/>
                </a:spcAft>
              </a:pPr>
              <a:endParaRPr lang="zh-CN" altLang="en-US"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3" name="文本框 82"/>
            <p:cNvSpPr txBox="1"/>
            <p:nvPr/>
          </p:nvSpPr>
          <p:spPr>
            <a:xfrm>
              <a:off x="1894113" y="1012409"/>
              <a:ext cx="404362" cy="223372"/>
            </a:xfrm>
            <a:prstGeom prst="rect">
              <a:avLst/>
            </a:prstGeom>
            <a:noFill/>
          </p:spPr>
          <p:txBody>
            <a:bodyPr wrap="none">
              <a:spAutoFit/>
            </a:bodyPr>
            <a:lstStyle/>
            <a:p>
              <a:pPr eaLnBrk="0" fontAlgn="base" hangingPunct="0">
                <a:spcBef>
                  <a:spcPct val="0"/>
                </a:spcBef>
                <a:spcAft>
                  <a:spcPct val="0"/>
                </a:spcAft>
                <a:defRPr/>
              </a:pPr>
              <a:r>
                <a:rPr lang="en-US" altLang="zh-CN" sz="1335" kern="0" dirty="0">
                  <a:ln w="38100">
                    <a:noFill/>
                  </a:ln>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39%</a:t>
              </a:r>
              <a:endParaRPr lang="zh-CN" altLang="en-US" sz="1335" kern="0" dirty="0">
                <a:ln w="38100">
                  <a:noFill/>
                </a:ln>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4" name="组合 83"/>
          <p:cNvGrpSpPr/>
          <p:nvPr/>
        </p:nvGrpSpPr>
        <p:grpSpPr bwMode="auto">
          <a:xfrm>
            <a:off x="2785533" y="2548467"/>
            <a:ext cx="1507067" cy="2434167"/>
            <a:chOff x="2089828" y="1711544"/>
            <a:chExt cx="1129622" cy="1825454"/>
          </a:xfrm>
        </p:grpSpPr>
        <p:sp>
          <p:nvSpPr>
            <p:cNvPr id="85" name="等腰三角形 84"/>
            <p:cNvSpPr/>
            <p:nvPr/>
          </p:nvSpPr>
          <p:spPr>
            <a:xfrm>
              <a:off x="2089828" y="1998855"/>
              <a:ext cx="1129622" cy="1538143"/>
            </a:xfrm>
            <a:prstGeom prst="triangle">
              <a:avLst/>
            </a:prstGeom>
            <a:noFill/>
            <a:ln w="3175" cap="flat" cmpd="sng" algn="ctr">
              <a:solidFill>
                <a:srgbClr val="00AEEF">
                  <a:alpha val="40000"/>
                </a:srgbClr>
              </a:solidFill>
              <a:prstDash val="solid"/>
            </a:ln>
            <a:effectLst/>
          </p:spPr>
          <p:txBody>
            <a:bodyPr anchor="ctr"/>
            <a:lstStyle/>
            <a:p>
              <a:pPr algn="ctr" eaLnBrk="0" fontAlgn="base" hangingPunct="0">
                <a:spcBef>
                  <a:spcPct val="0"/>
                </a:spcBef>
                <a:spcAft>
                  <a:spcPct val="0"/>
                </a:spcAft>
              </a:pPr>
              <a:endParaRPr lang="zh-CN" altLang="en-US"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6" name="文本框 85"/>
            <p:cNvSpPr txBox="1"/>
            <p:nvPr/>
          </p:nvSpPr>
          <p:spPr>
            <a:xfrm>
              <a:off x="2407138" y="1711544"/>
              <a:ext cx="403955" cy="223310"/>
            </a:xfrm>
            <a:prstGeom prst="rect">
              <a:avLst/>
            </a:prstGeom>
            <a:noFill/>
          </p:spPr>
          <p:txBody>
            <a:bodyPr wrap="none">
              <a:spAutoFit/>
            </a:bodyPr>
            <a:lstStyle/>
            <a:p>
              <a:pPr eaLnBrk="0" fontAlgn="base" hangingPunct="0">
                <a:spcBef>
                  <a:spcPct val="0"/>
                </a:spcBef>
                <a:spcAft>
                  <a:spcPct val="0"/>
                </a:spcAft>
                <a:defRPr/>
              </a:pPr>
              <a:r>
                <a:rPr lang="en-US" altLang="zh-CN" sz="1335" kern="0" dirty="0">
                  <a:ln w="38100">
                    <a:noFill/>
                  </a:ln>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18%</a:t>
              </a:r>
              <a:endParaRPr lang="zh-CN" altLang="en-US" sz="1335" kern="0" dirty="0">
                <a:ln w="38100">
                  <a:noFill/>
                </a:ln>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7" name="组合 86"/>
          <p:cNvGrpSpPr/>
          <p:nvPr/>
        </p:nvGrpSpPr>
        <p:grpSpPr bwMode="auto">
          <a:xfrm>
            <a:off x="5602824" y="1943101"/>
            <a:ext cx="1054101" cy="1054100"/>
            <a:chOff x="4469008" y="1257757"/>
            <a:chExt cx="790629" cy="790118"/>
          </a:xfrm>
        </p:grpSpPr>
        <p:sp>
          <p:nvSpPr>
            <p:cNvPr id="88" name="椭圆 87"/>
            <p:cNvSpPr/>
            <p:nvPr/>
          </p:nvSpPr>
          <p:spPr>
            <a:xfrm>
              <a:off x="4469008" y="1257757"/>
              <a:ext cx="790629" cy="790118"/>
            </a:xfrm>
            <a:prstGeom prst="ellipse">
              <a:avLst/>
            </a:prstGeom>
            <a:noFill/>
            <a:ln w="3175" cap="flat" cmpd="sng" algn="ctr">
              <a:solidFill>
                <a:srgbClr val="2378C2">
                  <a:alpha val="84000"/>
                </a:srgbClr>
              </a:solidFill>
              <a:prstDash val="solid"/>
            </a:ln>
            <a:effectLst/>
          </p:spPr>
          <p:txBody>
            <a:bodyPr anchor="ctr"/>
            <a:lstStyle/>
            <a:p>
              <a:pPr algn="ctr" eaLnBrk="0" fontAlgn="base" hangingPunct="0">
                <a:spcBef>
                  <a:spcPct val="0"/>
                </a:spcBef>
                <a:spcAft>
                  <a:spcPct val="0"/>
                </a:spcAft>
              </a:pPr>
              <a:endParaRPr lang="zh-CN" altLang="en-US"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 name="文本框 16"/>
            <p:cNvSpPr txBox="1">
              <a:spLocks noChangeArrowheads="1"/>
            </p:cNvSpPr>
            <p:nvPr/>
          </p:nvSpPr>
          <p:spPr bwMode="auto">
            <a:xfrm>
              <a:off x="4494499" y="1460084"/>
              <a:ext cx="667535" cy="376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fontAlgn="base" hangingPunct="0">
                <a:spcBef>
                  <a:spcPct val="0"/>
                </a:spcBef>
                <a:spcAft>
                  <a:spcPct val="0"/>
                </a:spcAft>
              </a:pPr>
              <a:r>
                <a:rPr lang="en-US" altLang="zh-CN" sz="2665"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39%</a:t>
              </a:r>
              <a:endParaRPr lang="zh-CN" altLang="en-US" sz="2665"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0" name="组合 89"/>
          <p:cNvGrpSpPr/>
          <p:nvPr/>
        </p:nvGrpSpPr>
        <p:grpSpPr bwMode="auto">
          <a:xfrm>
            <a:off x="5602824" y="3524251"/>
            <a:ext cx="1054101" cy="1054100"/>
            <a:chOff x="4469008" y="1257757"/>
            <a:chExt cx="790629" cy="790118"/>
          </a:xfrm>
        </p:grpSpPr>
        <p:sp>
          <p:nvSpPr>
            <p:cNvPr id="91" name="椭圆 90"/>
            <p:cNvSpPr/>
            <p:nvPr/>
          </p:nvSpPr>
          <p:spPr>
            <a:xfrm>
              <a:off x="4469008" y="1257757"/>
              <a:ext cx="790629" cy="790118"/>
            </a:xfrm>
            <a:prstGeom prst="ellipse">
              <a:avLst/>
            </a:prstGeom>
            <a:noFill/>
            <a:ln w="3175" cap="flat" cmpd="sng" algn="ctr">
              <a:solidFill>
                <a:srgbClr val="2378C2">
                  <a:alpha val="30000"/>
                </a:srgbClr>
              </a:solidFill>
              <a:prstDash val="solid"/>
            </a:ln>
            <a:effectLst/>
          </p:spPr>
          <p:txBody>
            <a:bodyPr anchor="ctr"/>
            <a:lstStyle/>
            <a:p>
              <a:pPr algn="ctr" eaLnBrk="0" fontAlgn="base" hangingPunct="0">
                <a:spcBef>
                  <a:spcPct val="0"/>
                </a:spcBef>
                <a:spcAft>
                  <a:spcPct val="0"/>
                </a:spcAft>
              </a:pPr>
              <a:endParaRPr lang="zh-CN" altLang="en-US"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 name="文本框 21"/>
            <p:cNvSpPr txBox="1">
              <a:spLocks noChangeArrowheads="1"/>
            </p:cNvSpPr>
            <p:nvPr/>
          </p:nvSpPr>
          <p:spPr bwMode="auto">
            <a:xfrm>
              <a:off x="4494499" y="1460084"/>
              <a:ext cx="667535" cy="376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fontAlgn="base" hangingPunct="0">
                <a:spcBef>
                  <a:spcPct val="0"/>
                </a:spcBef>
                <a:spcAft>
                  <a:spcPct val="0"/>
                </a:spcAft>
              </a:pPr>
              <a:r>
                <a:rPr lang="en-US" altLang="zh-CN" sz="2665"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25%</a:t>
              </a:r>
              <a:endParaRPr lang="zh-CN" altLang="en-US" sz="2665"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3" name="组合 92"/>
          <p:cNvGrpSpPr/>
          <p:nvPr/>
        </p:nvGrpSpPr>
        <p:grpSpPr bwMode="auto">
          <a:xfrm>
            <a:off x="5602824" y="5105401"/>
            <a:ext cx="1054101" cy="1054100"/>
            <a:chOff x="4469008" y="1257757"/>
            <a:chExt cx="790629" cy="790118"/>
          </a:xfrm>
        </p:grpSpPr>
        <p:sp>
          <p:nvSpPr>
            <p:cNvPr id="94" name="椭圆 93"/>
            <p:cNvSpPr/>
            <p:nvPr/>
          </p:nvSpPr>
          <p:spPr>
            <a:xfrm>
              <a:off x="4469008" y="1257757"/>
              <a:ext cx="790629" cy="790118"/>
            </a:xfrm>
            <a:prstGeom prst="ellipse">
              <a:avLst/>
            </a:prstGeom>
            <a:noFill/>
            <a:ln w="3175" cap="flat" cmpd="sng" algn="ctr">
              <a:solidFill>
                <a:srgbClr val="2378C2">
                  <a:alpha val="64000"/>
                </a:srgbClr>
              </a:solidFill>
              <a:prstDash val="solid"/>
            </a:ln>
            <a:effectLst/>
          </p:spPr>
          <p:txBody>
            <a:bodyPr anchor="ctr"/>
            <a:lstStyle/>
            <a:p>
              <a:pPr algn="ctr" eaLnBrk="0" fontAlgn="base" hangingPunct="0">
                <a:spcBef>
                  <a:spcPct val="0"/>
                </a:spcBef>
                <a:spcAft>
                  <a:spcPct val="0"/>
                </a:spcAft>
              </a:pPr>
              <a:endParaRPr lang="zh-CN" altLang="en-US"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5" name="文本框 24"/>
            <p:cNvSpPr txBox="1">
              <a:spLocks noChangeArrowheads="1"/>
            </p:cNvSpPr>
            <p:nvPr/>
          </p:nvSpPr>
          <p:spPr bwMode="auto">
            <a:xfrm>
              <a:off x="4494499" y="1460084"/>
              <a:ext cx="667535" cy="376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fontAlgn="base" hangingPunct="0">
                <a:spcBef>
                  <a:spcPct val="0"/>
                </a:spcBef>
                <a:spcAft>
                  <a:spcPct val="0"/>
                </a:spcAft>
              </a:pPr>
              <a:r>
                <a:rPr lang="en-US" altLang="zh-CN" sz="2665"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17%</a:t>
              </a:r>
              <a:endParaRPr lang="zh-CN" altLang="en-US" sz="2665"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6" name="组合 95"/>
          <p:cNvGrpSpPr/>
          <p:nvPr/>
        </p:nvGrpSpPr>
        <p:grpSpPr bwMode="auto">
          <a:xfrm>
            <a:off x="6944784" y="1953684"/>
            <a:ext cx="4614333" cy="887821"/>
            <a:chOff x="5513244" y="1237108"/>
            <a:chExt cx="3461053" cy="666126"/>
          </a:xfrm>
        </p:grpSpPr>
        <p:sp>
          <p:nvSpPr>
            <p:cNvPr id="97" name="文本框 66"/>
            <p:cNvSpPr txBox="1">
              <a:spLocks noChangeArrowheads="1"/>
            </p:cNvSpPr>
            <p:nvPr/>
          </p:nvSpPr>
          <p:spPr bwMode="auto">
            <a:xfrm>
              <a:off x="5540213" y="1487573"/>
              <a:ext cx="3434084" cy="415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fontAlgn="base">
                <a:lnSpc>
                  <a:spcPts val="1200"/>
                </a:lnSpc>
                <a:spcBef>
                  <a:spcPct val="0"/>
                </a:spcBef>
                <a:spcAft>
                  <a:spcPct val="0"/>
                </a:spcAft>
              </a:pPr>
              <a:r>
                <a:rPr lang="en-US" altLang="zh-CN" sz="10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this is a sample text. insert your desired text here. Again. this is a dummy text. enter your own text here. this is a sample text. insert your desired text here. Again. this is a dummy text. enter your own text here</a:t>
              </a:r>
              <a:endParaRPr lang="zh-CN" altLang="en-US" sz="10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98" name="文本框 26"/>
            <p:cNvSpPr txBox="1">
              <a:spLocks noChangeArrowheads="1"/>
            </p:cNvSpPr>
            <p:nvPr/>
          </p:nvSpPr>
          <p:spPr bwMode="auto">
            <a:xfrm>
              <a:off x="5513244" y="1237108"/>
              <a:ext cx="2299149" cy="28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600"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Click To </a:t>
              </a:r>
              <a:r>
                <a:rPr lang="en-US" altLang="zh-CN" sz="1865" b="1"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Add Title In Here</a:t>
              </a:r>
              <a:endParaRPr lang="zh-CN" altLang="en-US" sz="1865" b="1"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grpSp>
        <p:nvGrpSpPr>
          <p:cNvPr id="99" name="组合 98"/>
          <p:cNvGrpSpPr/>
          <p:nvPr/>
        </p:nvGrpSpPr>
        <p:grpSpPr bwMode="auto">
          <a:xfrm>
            <a:off x="6944784" y="3528484"/>
            <a:ext cx="4614333" cy="925921"/>
            <a:chOff x="5513244" y="1208522"/>
            <a:chExt cx="3461053" cy="694712"/>
          </a:xfrm>
        </p:grpSpPr>
        <p:sp>
          <p:nvSpPr>
            <p:cNvPr id="100" name="文本框 66"/>
            <p:cNvSpPr txBox="1">
              <a:spLocks noChangeArrowheads="1"/>
            </p:cNvSpPr>
            <p:nvPr/>
          </p:nvSpPr>
          <p:spPr bwMode="auto">
            <a:xfrm>
              <a:off x="5540213" y="1487573"/>
              <a:ext cx="3434084" cy="415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fontAlgn="base">
                <a:lnSpc>
                  <a:spcPts val="1200"/>
                </a:lnSpc>
                <a:spcBef>
                  <a:spcPct val="0"/>
                </a:spcBef>
                <a:spcAft>
                  <a:spcPct val="0"/>
                </a:spcAft>
              </a:pPr>
              <a:r>
                <a:rPr lang="en-US" altLang="zh-CN" sz="10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this is a sample text. insert your desired text here. Again. this is a dummy text. enter your own text here. this is a sample text. insert your desired text here. Again. this is a dummy text. enter your own text here</a:t>
              </a:r>
              <a:endParaRPr lang="zh-CN" altLang="en-US" sz="10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1" name="文本框 30"/>
            <p:cNvSpPr txBox="1">
              <a:spLocks noChangeArrowheads="1"/>
            </p:cNvSpPr>
            <p:nvPr/>
          </p:nvSpPr>
          <p:spPr bwMode="auto">
            <a:xfrm>
              <a:off x="5513244" y="1208522"/>
              <a:ext cx="2299149" cy="28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600"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Click To </a:t>
              </a:r>
              <a:r>
                <a:rPr lang="en-US" altLang="zh-CN" sz="1865" b="1"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Add Title In Here</a:t>
              </a:r>
              <a:endParaRPr lang="zh-CN" altLang="en-US" sz="1865" b="1"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grpSp>
        <p:nvGrpSpPr>
          <p:cNvPr id="102" name="组合 101"/>
          <p:cNvGrpSpPr/>
          <p:nvPr/>
        </p:nvGrpSpPr>
        <p:grpSpPr bwMode="auto">
          <a:xfrm>
            <a:off x="6944784" y="5090584"/>
            <a:ext cx="4614333" cy="925921"/>
            <a:chOff x="5513244" y="1208522"/>
            <a:chExt cx="3461053" cy="694712"/>
          </a:xfrm>
        </p:grpSpPr>
        <p:sp>
          <p:nvSpPr>
            <p:cNvPr id="103" name="文本框 66"/>
            <p:cNvSpPr txBox="1">
              <a:spLocks noChangeArrowheads="1"/>
            </p:cNvSpPr>
            <p:nvPr/>
          </p:nvSpPr>
          <p:spPr bwMode="auto">
            <a:xfrm>
              <a:off x="5540213" y="1487573"/>
              <a:ext cx="3434084" cy="415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fontAlgn="base">
                <a:lnSpc>
                  <a:spcPts val="1200"/>
                </a:lnSpc>
                <a:spcBef>
                  <a:spcPct val="0"/>
                </a:spcBef>
                <a:spcAft>
                  <a:spcPct val="0"/>
                </a:spcAft>
              </a:pPr>
              <a:r>
                <a:rPr lang="en-US" altLang="zh-CN" sz="10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this is a sample text. insert your desired text here. Again. this is a dummy text. enter your own text here. this is a sample text. insert your desired text here. Again. this is a dummy text. enter your own text here</a:t>
              </a:r>
              <a:endParaRPr lang="zh-CN" altLang="en-US" sz="10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4" name="文本框 33"/>
            <p:cNvSpPr txBox="1">
              <a:spLocks noChangeArrowheads="1"/>
            </p:cNvSpPr>
            <p:nvPr/>
          </p:nvSpPr>
          <p:spPr bwMode="auto">
            <a:xfrm>
              <a:off x="5513244" y="1208522"/>
              <a:ext cx="2299149" cy="28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600"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Click To </a:t>
              </a:r>
              <a:r>
                <a:rPr lang="en-US" altLang="zh-CN" sz="1865" b="1"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Add Title In Here</a:t>
              </a:r>
              <a:endParaRPr lang="zh-CN" altLang="en-US" sz="1865" b="1"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grpSp>
        <p:nvGrpSpPr>
          <p:cNvPr id="105" name="组合 104"/>
          <p:cNvGrpSpPr/>
          <p:nvPr/>
        </p:nvGrpSpPr>
        <p:grpSpPr bwMode="auto">
          <a:xfrm>
            <a:off x="1077385" y="5029191"/>
            <a:ext cx="3350683" cy="1254483"/>
            <a:chOff x="807892" y="3658223"/>
            <a:chExt cx="2512538" cy="939623"/>
          </a:xfrm>
        </p:grpSpPr>
        <p:sp>
          <p:nvSpPr>
            <p:cNvPr id="106" name="文本框 66"/>
            <p:cNvSpPr txBox="1">
              <a:spLocks noChangeArrowheads="1"/>
            </p:cNvSpPr>
            <p:nvPr/>
          </p:nvSpPr>
          <p:spPr bwMode="auto">
            <a:xfrm>
              <a:off x="822177" y="3658223"/>
              <a:ext cx="2498253" cy="530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fontAlgn="base">
                <a:lnSpc>
                  <a:spcPts val="1200"/>
                </a:lnSpc>
                <a:spcBef>
                  <a:spcPct val="0"/>
                </a:spcBef>
                <a:spcAft>
                  <a:spcPct val="0"/>
                </a:spcAft>
              </a:pPr>
              <a:r>
                <a:rPr lang="en-US" altLang="zh-CN" sz="10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this is a sample text. insert your desired text here. Again. this is a dummy text. enter your own text here. this is a sample text. insert your desired text here.</a:t>
              </a:r>
              <a:endParaRPr lang="zh-CN" altLang="en-US" sz="10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7" name="矩形 106"/>
            <p:cNvSpPr/>
            <p:nvPr/>
          </p:nvSpPr>
          <p:spPr>
            <a:xfrm>
              <a:off x="877729" y="4156041"/>
              <a:ext cx="2341120" cy="120491"/>
            </a:xfrm>
            <a:prstGeom prst="rect">
              <a:avLst/>
            </a:prstGeom>
            <a:solidFill>
              <a:srgbClr val="012436"/>
            </a:solidFill>
            <a:ln w="3175" cap="flat" cmpd="sng" algn="ctr">
              <a:noFill/>
              <a:prstDash val="solid"/>
            </a:ln>
            <a:effectLst/>
          </p:spPr>
          <p:txBody>
            <a:bodyPr anchor="ctr"/>
            <a:lstStyle/>
            <a:p>
              <a:pPr algn="ctr" eaLnBrk="0" fontAlgn="base" hangingPunct="0">
                <a:spcBef>
                  <a:spcPct val="0"/>
                </a:spcBef>
                <a:spcAft>
                  <a:spcPct val="0"/>
                </a:spcAft>
              </a:pPr>
              <a:endParaRPr lang="zh-CN" altLang="en-US"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8" name="文本框 35"/>
            <p:cNvSpPr txBox="1">
              <a:spLocks noChangeArrowheads="1"/>
            </p:cNvSpPr>
            <p:nvPr/>
          </p:nvSpPr>
          <p:spPr bwMode="auto">
            <a:xfrm>
              <a:off x="807892" y="4313720"/>
              <a:ext cx="2298513" cy="284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600"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Click To </a:t>
              </a:r>
              <a:r>
                <a:rPr lang="en-US" altLang="zh-CN" sz="1865" b="1"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Add Title In Here</a:t>
              </a:r>
              <a:endParaRPr lang="zh-CN" altLang="en-US" sz="1865" b="1"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sp>
        <p:nvSpPr>
          <p:cNvPr id="35" name="AutoShape 28"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2836889" y="354696"/>
            <a:ext cx="6585969" cy="6771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spAutoFit/>
          </a:bodyPr>
          <a:lstStyle/>
          <a:p>
            <a:pPr algn="ctr" defTabSz="323850">
              <a:spcBef>
                <a:spcPts val="850"/>
              </a:spcBef>
              <a:defRPr/>
            </a:pPr>
            <a:r>
              <a:rPr lang="es-ES" sz="4400" b="1" dirty="0" smtClean="0">
                <a:blipFill>
                  <a:blip r:embed="rId1"/>
                  <a:stretch>
                    <a:fillRect/>
                  </a:stretch>
                </a:blipFill>
                <a:latin typeface="微软雅黑" panose="020B0503020204020204" pitchFamily="34" charset="-122"/>
                <a:ea typeface="微软雅黑" panose="020B0503020204020204" pitchFamily="34" charset="-122"/>
                <a:cs typeface="Lato" panose="020F0502020204030203" charset="0"/>
                <a:sym typeface="微软雅黑" panose="020B0503020204020204" pitchFamily="34" charset="-122"/>
              </a:rPr>
              <a:t>ADD YOUR TITLE HERE</a:t>
            </a:r>
            <a:endParaRPr lang="es-ES" sz="5400" b="1" dirty="0">
              <a:blipFill>
                <a:blip r:embed="rId1"/>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14:presetBounceEnd="60000">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14:bounceEnd="60000">
                                          <p:cBhvr additive="base">
                                            <p:cTn id="7" dur="500" fill="hold"/>
                                            <p:tgtEl>
                                              <p:spTgt spid="35"/>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fade">
                                          <p:cBhvr>
                                            <p:cTn id="11" dur="1000"/>
                                            <p:tgtEl>
                                              <p:spTgt spid="78"/>
                                            </p:tgtEl>
                                          </p:cBhvr>
                                        </p:animEffect>
                                        <p:anim calcmode="lin" valueType="num">
                                          <p:cBhvr>
                                            <p:cTn id="12" dur="1000" fill="hold"/>
                                            <p:tgtEl>
                                              <p:spTgt spid="78"/>
                                            </p:tgtEl>
                                            <p:attrNameLst>
                                              <p:attrName>ppt_x</p:attrName>
                                            </p:attrNameLst>
                                          </p:cBhvr>
                                          <p:tavLst>
                                            <p:tav tm="0">
                                              <p:val>
                                                <p:strVal val="#ppt_x"/>
                                              </p:val>
                                            </p:tav>
                                            <p:tav tm="100000">
                                              <p:val>
                                                <p:strVal val="#ppt_x"/>
                                              </p:val>
                                            </p:tav>
                                          </p:tavLst>
                                        </p:anim>
                                        <p:anim calcmode="lin" valueType="num">
                                          <p:cBhvr>
                                            <p:cTn id="13" dur="1000" fill="hold"/>
                                            <p:tgtEl>
                                              <p:spTgt spid="78"/>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300"/>
                                      </p:stCondLst>
                                      <p:childTnLst>
                                        <p:set>
                                          <p:cBhvr>
                                            <p:cTn id="15" dur="1" fill="hold">
                                              <p:stCondLst>
                                                <p:cond delay="0"/>
                                              </p:stCondLst>
                                            </p:cTn>
                                            <p:tgtEl>
                                              <p:spTgt spid="81"/>
                                            </p:tgtEl>
                                            <p:attrNameLst>
                                              <p:attrName>style.visibility</p:attrName>
                                            </p:attrNameLst>
                                          </p:cBhvr>
                                          <p:to>
                                            <p:strVal val="visible"/>
                                          </p:to>
                                        </p:set>
                                        <p:animEffect transition="in" filter="fade">
                                          <p:cBhvr>
                                            <p:cTn id="16" dur="1000"/>
                                            <p:tgtEl>
                                              <p:spTgt spid="81"/>
                                            </p:tgtEl>
                                          </p:cBhvr>
                                        </p:animEffect>
                                        <p:anim calcmode="lin" valueType="num">
                                          <p:cBhvr>
                                            <p:cTn id="17" dur="1000" fill="hold"/>
                                            <p:tgtEl>
                                              <p:spTgt spid="81"/>
                                            </p:tgtEl>
                                            <p:attrNameLst>
                                              <p:attrName>ppt_x</p:attrName>
                                            </p:attrNameLst>
                                          </p:cBhvr>
                                          <p:tavLst>
                                            <p:tav tm="0">
                                              <p:val>
                                                <p:strVal val="#ppt_x"/>
                                              </p:val>
                                            </p:tav>
                                            <p:tav tm="100000">
                                              <p:val>
                                                <p:strVal val="#ppt_x"/>
                                              </p:val>
                                            </p:tav>
                                          </p:tavLst>
                                        </p:anim>
                                        <p:anim calcmode="lin" valueType="num">
                                          <p:cBhvr>
                                            <p:cTn id="18" dur="1000" fill="hold"/>
                                            <p:tgtEl>
                                              <p:spTgt spid="81"/>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600"/>
                                      </p:stCondLst>
                                      <p:childTnLst>
                                        <p:set>
                                          <p:cBhvr>
                                            <p:cTn id="20" dur="1" fill="hold">
                                              <p:stCondLst>
                                                <p:cond delay="0"/>
                                              </p:stCondLst>
                                            </p:cTn>
                                            <p:tgtEl>
                                              <p:spTgt spid="84"/>
                                            </p:tgtEl>
                                            <p:attrNameLst>
                                              <p:attrName>style.visibility</p:attrName>
                                            </p:attrNameLst>
                                          </p:cBhvr>
                                          <p:to>
                                            <p:strVal val="visible"/>
                                          </p:to>
                                        </p:set>
                                        <p:animEffect transition="in" filter="fade">
                                          <p:cBhvr>
                                            <p:cTn id="21" dur="1000"/>
                                            <p:tgtEl>
                                              <p:spTgt spid="84"/>
                                            </p:tgtEl>
                                          </p:cBhvr>
                                        </p:animEffect>
                                        <p:anim calcmode="lin" valueType="num">
                                          <p:cBhvr>
                                            <p:cTn id="22" dur="1000" fill="hold"/>
                                            <p:tgtEl>
                                              <p:spTgt spid="84"/>
                                            </p:tgtEl>
                                            <p:attrNameLst>
                                              <p:attrName>ppt_x</p:attrName>
                                            </p:attrNameLst>
                                          </p:cBhvr>
                                          <p:tavLst>
                                            <p:tav tm="0">
                                              <p:val>
                                                <p:strVal val="#ppt_x"/>
                                              </p:val>
                                            </p:tav>
                                            <p:tav tm="100000">
                                              <p:val>
                                                <p:strVal val="#ppt_x"/>
                                              </p:val>
                                            </p:tav>
                                          </p:tavLst>
                                        </p:anim>
                                        <p:anim calcmode="lin" valueType="num">
                                          <p:cBhvr>
                                            <p:cTn id="23" dur="1000" fill="hold"/>
                                            <p:tgtEl>
                                              <p:spTgt spid="84"/>
                                            </p:tgtEl>
                                            <p:attrNameLst>
                                              <p:attrName>ppt_y</p:attrName>
                                            </p:attrNameLst>
                                          </p:cBhvr>
                                          <p:tavLst>
                                            <p:tav tm="0">
                                              <p:val>
                                                <p:strVal val="#ppt_y+.1"/>
                                              </p:val>
                                            </p:tav>
                                            <p:tav tm="100000">
                                              <p:val>
                                                <p:strVal val="#ppt_y"/>
                                              </p:val>
                                            </p:tav>
                                          </p:tavLst>
                                        </p:anim>
                                      </p:childTnLst>
                                    </p:cTn>
                                  </p:par>
                                  <p:par>
                                    <p:cTn id="24" presetID="22" presetClass="entr" presetSubtype="1" fill="hold" nodeType="withEffect">
                                      <p:stCondLst>
                                        <p:cond delay="900"/>
                                      </p:stCondLst>
                                      <p:childTnLst>
                                        <p:set>
                                          <p:cBhvr>
                                            <p:cTn id="25" dur="1" fill="hold">
                                              <p:stCondLst>
                                                <p:cond delay="0"/>
                                              </p:stCondLst>
                                            </p:cTn>
                                            <p:tgtEl>
                                              <p:spTgt spid="105"/>
                                            </p:tgtEl>
                                            <p:attrNameLst>
                                              <p:attrName>style.visibility</p:attrName>
                                            </p:attrNameLst>
                                          </p:cBhvr>
                                          <p:to>
                                            <p:strVal val="visible"/>
                                          </p:to>
                                        </p:set>
                                        <p:animEffect transition="in" filter="wipe(up)">
                                          <p:cBhvr>
                                            <p:cTn id="26" dur="750"/>
                                            <p:tgtEl>
                                              <p:spTgt spid="105"/>
                                            </p:tgtEl>
                                          </p:cBhvr>
                                        </p:animEffect>
                                      </p:childTnLst>
                                    </p:cTn>
                                  </p:par>
                                  <p:par>
                                    <p:cTn id="27" presetID="2" presetClass="entr" presetSubtype="8" fill="hold" nodeType="withEffect">
                                      <p:stCondLst>
                                        <p:cond delay="1400"/>
                                      </p:stCondLst>
                                      <p:childTnLst>
                                        <p:set>
                                          <p:cBhvr>
                                            <p:cTn id="28" dur="1" fill="hold">
                                              <p:stCondLst>
                                                <p:cond delay="0"/>
                                              </p:stCondLst>
                                            </p:cTn>
                                            <p:tgtEl>
                                              <p:spTgt spid="87"/>
                                            </p:tgtEl>
                                            <p:attrNameLst>
                                              <p:attrName>style.visibility</p:attrName>
                                            </p:attrNameLst>
                                          </p:cBhvr>
                                          <p:to>
                                            <p:strVal val="visible"/>
                                          </p:to>
                                        </p:set>
                                        <p:anim calcmode="lin" valueType="num">
                                          <p:cBhvr additive="base">
                                            <p:cTn id="29" dur="750" fill="hold"/>
                                            <p:tgtEl>
                                              <p:spTgt spid="87"/>
                                            </p:tgtEl>
                                            <p:attrNameLst>
                                              <p:attrName>ppt_x</p:attrName>
                                            </p:attrNameLst>
                                          </p:cBhvr>
                                          <p:tavLst>
                                            <p:tav tm="0">
                                              <p:val>
                                                <p:strVal val="0-#ppt_w/2"/>
                                              </p:val>
                                            </p:tav>
                                            <p:tav tm="100000">
                                              <p:val>
                                                <p:strVal val="#ppt_x"/>
                                              </p:val>
                                            </p:tav>
                                          </p:tavLst>
                                        </p:anim>
                                        <p:anim calcmode="lin" valueType="num">
                                          <p:cBhvr additive="base">
                                            <p:cTn id="30" dur="750" fill="hold"/>
                                            <p:tgtEl>
                                              <p:spTgt spid="87"/>
                                            </p:tgtEl>
                                            <p:attrNameLst>
                                              <p:attrName>ppt_y</p:attrName>
                                            </p:attrNameLst>
                                          </p:cBhvr>
                                          <p:tavLst>
                                            <p:tav tm="0">
                                              <p:val>
                                                <p:strVal val="#ppt_y"/>
                                              </p:val>
                                            </p:tav>
                                            <p:tav tm="100000">
                                              <p:val>
                                                <p:strVal val="#ppt_y"/>
                                              </p:val>
                                            </p:tav>
                                          </p:tavLst>
                                        </p:anim>
                                      </p:childTnLst>
                                    </p:cTn>
                                  </p:par>
                                  <p:par>
                                    <p:cTn id="31" presetID="22" presetClass="entr" presetSubtype="8" fill="hold" nodeType="withEffect">
                                      <p:stCondLst>
                                        <p:cond delay="1700"/>
                                      </p:stCondLst>
                                      <p:childTnLst>
                                        <p:set>
                                          <p:cBhvr>
                                            <p:cTn id="32" dur="1" fill="hold">
                                              <p:stCondLst>
                                                <p:cond delay="0"/>
                                              </p:stCondLst>
                                            </p:cTn>
                                            <p:tgtEl>
                                              <p:spTgt spid="96"/>
                                            </p:tgtEl>
                                            <p:attrNameLst>
                                              <p:attrName>style.visibility</p:attrName>
                                            </p:attrNameLst>
                                          </p:cBhvr>
                                          <p:to>
                                            <p:strVal val="visible"/>
                                          </p:to>
                                        </p:set>
                                        <p:animEffect transition="in" filter="wipe(left)">
                                          <p:cBhvr>
                                            <p:cTn id="33" dur="750"/>
                                            <p:tgtEl>
                                              <p:spTgt spid="96"/>
                                            </p:tgtEl>
                                          </p:cBhvr>
                                        </p:animEffect>
                                      </p:childTnLst>
                                    </p:cTn>
                                  </p:par>
                                  <p:par>
                                    <p:cTn id="34" presetID="2" presetClass="entr" presetSubtype="8" fill="hold" nodeType="withEffect">
                                      <p:stCondLst>
                                        <p:cond delay="1900"/>
                                      </p:stCondLst>
                                      <p:childTnLst>
                                        <p:set>
                                          <p:cBhvr>
                                            <p:cTn id="35" dur="1" fill="hold">
                                              <p:stCondLst>
                                                <p:cond delay="0"/>
                                              </p:stCondLst>
                                            </p:cTn>
                                            <p:tgtEl>
                                              <p:spTgt spid="90"/>
                                            </p:tgtEl>
                                            <p:attrNameLst>
                                              <p:attrName>style.visibility</p:attrName>
                                            </p:attrNameLst>
                                          </p:cBhvr>
                                          <p:to>
                                            <p:strVal val="visible"/>
                                          </p:to>
                                        </p:set>
                                        <p:anim calcmode="lin" valueType="num">
                                          <p:cBhvr additive="base">
                                            <p:cTn id="36" dur="750" fill="hold"/>
                                            <p:tgtEl>
                                              <p:spTgt spid="90"/>
                                            </p:tgtEl>
                                            <p:attrNameLst>
                                              <p:attrName>ppt_x</p:attrName>
                                            </p:attrNameLst>
                                          </p:cBhvr>
                                          <p:tavLst>
                                            <p:tav tm="0">
                                              <p:val>
                                                <p:strVal val="0-#ppt_w/2"/>
                                              </p:val>
                                            </p:tav>
                                            <p:tav tm="100000">
                                              <p:val>
                                                <p:strVal val="#ppt_x"/>
                                              </p:val>
                                            </p:tav>
                                          </p:tavLst>
                                        </p:anim>
                                        <p:anim calcmode="lin" valueType="num">
                                          <p:cBhvr additive="base">
                                            <p:cTn id="37" dur="750" fill="hold"/>
                                            <p:tgtEl>
                                              <p:spTgt spid="90"/>
                                            </p:tgtEl>
                                            <p:attrNameLst>
                                              <p:attrName>ppt_y</p:attrName>
                                            </p:attrNameLst>
                                          </p:cBhvr>
                                          <p:tavLst>
                                            <p:tav tm="0">
                                              <p:val>
                                                <p:strVal val="#ppt_y"/>
                                              </p:val>
                                            </p:tav>
                                            <p:tav tm="100000">
                                              <p:val>
                                                <p:strVal val="#ppt_y"/>
                                              </p:val>
                                            </p:tav>
                                          </p:tavLst>
                                        </p:anim>
                                      </p:childTnLst>
                                    </p:cTn>
                                  </p:par>
                                  <p:par>
                                    <p:cTn id="38" presetID="22" presetClass="entr" presetSubtype="8" fill="hold" nodeType="withEffect">
                                      <p:stCondLst>
                                        <p:cond delay="2200"/>
                                      </p:stCondLst>
                                      <p:childTnLst>
                                        <p:set>
                                          <p:cBhvr>
                                            <p:cTn id="39" dur="1" fill="hold">
                                              <p:stCondLst>
                                                <p:cond delay="0"/>
                                              </p:stCondLst>
                                            </p:cTn>
                                            <p:tgtEl>
                                              <p:spTgt spid="99"/>
                                            </p:tgtEl>
                                            <p:attrNameLst>
                                              <p:attrName>style.visibility</p:attrName>
                                            </p:attrNameLst>
                                          </p:cBhvr>
                                          <p:to>
                                            <p:strVal val="visible"/>
                                          </p:to>
                                        </p:set>
                                        <p:animEffect transition="in" filter="wipe(left)">
                                          <p:cBhvr>
                                            <p:cTn id="40" dur="750"/>
                                            <p:tgtEl>
                                              <p:spTgt spid="99"/>
                                            </p:tgtEl>
                                          </p:cBhvr>
                                        </p:animEffect>
                                      </p:childTnLst>
                                    </p:cTn>
                                  </p:par>
                                  <p:par>
                                    <p:cTn id="41" presetID="2" presetClass="entr" presetSubtype="8" fill="hold" nodeType="withEffect">
                                      <p:stCondLst>
                                        <p:cond delay="2500"/>
                                      </p:stCondLst>
                                      <p:childTnLst>
                                        <p:set>
                                          <p:cBhvr>
                                            <p:cTn id="42" dur="1" fill="hold">
                                              <p:stCondLst>
                                                <p:cond delay="0"/>
                                              </p:stCondLst>
                                            </p:cTn>
                                            <p:tgtEl>
                                              <p:spTgt spid="93"/>
                                            </p:tgtEl>
                                            <p:attrNameLst>
                                              <p:attrName>style.visibility</p:attrName>
                                            </p:attrNameLst>
                                          </p:cBhvr>
                                          <p:to>
                                            <p:strVal val="visible"/>
                                          </p:to>
                                        </p:set>
                                        <p:anim calcmode="lin" valueType="num">
                                          <p:cBhvr additive="base">
                                            <p:cTn id="43" dur="750" fill="hold"/>
                                            <p:tgtEl>
                                              <p:spTgt spid="93"/>
                                            </p:tgtEl>
                                            <p:attrNameLst>
                                              <p:attrName>ppt_x</p:attrName>
                                            </p:attrNameLst>
                                          </p:cBhvr>
                                          <p:tavLst>
                                            <p:tav tm="0">
                                              <p:val>
                                                <p:strVal val="0-#ppt_w/2"/>
                                              </p:val>
                                            </p:tav>
                                            <p:tav tm="100000">
                                              <p:val>
                                                <p:strVal val="#ppt_x"/>
                                              </p:val>
                                            </p:tav>
                                          </p:tavLst>
                                        </p:anim>
                                        <p:anim calcmode="lin" valueType="num">
                                          <p:cBhvr additive="base">
                                            <p:cTn id="44" dur="750" fill="hold"/>
                                            <p:tgtEl>
                                              <p:spTgt spid="93"/>
                                            </p:tgtEl>
                                            <p:attrNameLst>
                                              <p:attrName>ppt_y</p:attrName>
                                            </p:attrNameLst>
                                          </p:cBhvr>
                                          <p:tavLst>
                                            <p:tav tm="0">
                                              <p:val>
                                                <p:strVal val="#ppt_y"/>
                                              </p:val>
                                            </p:tav>
                                            <p:tav tm="100000">
                                              <p:val>
                                                <p:strVal val="#ppt_y"/>
                                              </p:val>
                                            </p:tav>
                                          </p:tavLst>
                                        </p:anim>
                                      </p:childTnLst>
                                    </p:cTn>
                                  </p:par>
                                  <p:par>
                                    <p:cTn id="45" presetID="22" presetClass="entr" presetSubtype="8" fill="hold" nodeType="withEffect">
                                      <p:stCondLst>
                                        <p:cond delay="3100"/>
                                      </p:stCondLst>
                                      <p:childTnLst>
                                        <p:set>
                                          <p:cBhvr>
                                            <p:cTn id="46" dur="1" fill="hold">
                                              <p:stCondLst>
                                                <p:cond delay="0"/>
                                              </p:stCondLst>
                                            </p:cTn>
                                            <p:tgtEl>
                                              <p:spTgt spid="102"/>
                                            </p:tgtEl>
                                            <p:attrNameLst>
                                              <p:attrName>style.visibility</p:attrName>
                                            </p:attrNameLst>
                                          </p:cBhvr>
                                          <p:to>
                                            <p:strVal val="visible"/>
                                          </p:to>
                                        </p:set>
                                        <p:animEffect transition="in" filter="wipe(left)">
                                          <p:cBhvr>
                                            <p:cTn id="47" dur="75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fade">
                                          <p:cBhvr>
                                            <p:cTn id="11" dur="1000"/>
                                            <p:tgtEl>
                                              <p:spTgt spid="78"/>
                                            </p:tgtEl>
                                          </p:cBhvr>
                                        </p:animEffect>
                                        <p:anim calcmode="lin" valueType="num">
                                          <p:cBhvr>
                                            <p:cTn id="12" dur="1000" fill="hold"/>
                                            <p:tgtEl>
                                              <p:spTgt spid="78"/>
                                            </p:tgtEl>
                                            <p:attrNameLst>
                                              <p:attrName>ppt_x</p:attrName>
                                            </p:attrNameLst>
                                          </p:cBhvr>
                                          <p:tavLst>
                                            <p:tav tm="0">
                                              <p:val>
                                                <p:strVal val="#ppt_x"/>
                                              </p:val>
                                            </p:tav>
                                            <p:tav tm="100000">
                                              <p:val>
                                                <p:strVal val="#ppt_x"/>
                                              </p:val>
                                            </p:tav>
                                          </p:tavLst>
                                        </p:anim>
                                        <p:anim calcmode="lin" valueType="num">
                                          <p:cBhvr>
                                            <p:cTn id="13" dur="1000" fill="hold"/>
                                            <p:tgtEl>
                                              <p:spTgt spid="78"/>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300"/>
                                      </p:stCondLst>
                                      <p:childTnLst>
                                        <p:set>
                                          <p:cBhvr>
                                            <p:cTn id="15" dur="1" fill="hold">
                                              <p:stCondLst>
                                                <p:cond delay="0"/>
                                              </p:stCondLst>
                                            </p:cTn>
                                            <p:tgtEl>
                                              <p:spTgt spid="81"/>
                                            </p:tgtEl>
                                            <p:attrNameLst>
                                              <p:attrName>style.visibility</p:attrName>
                                            </p:attrNameLst>
                                          </p:cBhvr>
                                          <p:to>
                                            <p:strVal val="visible"/>
                                          </p:to>
                                        </p:set>
                                        <p:animEffect transition="in" filter="fade">
                                          <p:cBhvr>
                                            <p:cTn id="16" dur="1000"/>
                                            <p:tgtEl>
                                              <p:spTgt spid="81"/>
                                            </p:tgtEl>
                                          </p:cBhvr>
                                        </p:animEffect>
                                        <p:anim calcmode="lin" valueType="num">
                                          <p:cBhvr>
                                            <p:cTn id="17" dur="1000" fill="hold"/>
                                            <p:tgtEl>
                                              <p:spTgt spid="81"/>
                                            </p:tgtEl>
                                            <p:attrNameLst>
                                              <p:attrName>ppt_x</p:attrName>
                                            </p:attrNameLst>
                                          </p:cBhvr>
                                          <p:tavLst>
                                            <p:tav tm="0">
                                              <p:val>
                                                <p:strVal val="#ppt_x"/>
                                              </p:val>
                                            </p:tav>
                                            <p:tav tm="100000">
                                              <p:val>
                                                <p:strVal val="#ppt_x"/>
                                              </p:val>
                                            </p:tav>
                                          </p:tavLst>
                                        </p:anim>
                                        <p:anim calcmode="lin" valueType="num">
                                          <p:cBhvr>
                                            <p:cTn id="18" dur="1000" fill="hold"/>
                                            <p:tgtEl>
                                              <p:spTgt spid="81"/>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600"/>
                                      </p:stCondLst>
                                      <p:childTnLst>
                                        <p:set>
                                          <p:cBhvr>
                                            <p:cTn id="20" dur="1" fill="hold">
                                              <p:stCondLst>
                                                <p:cond delay="0"/>
                                              </p:stCondLst>
                                            </p:cTn>
                                            <p:tgtEl>
                                              <p:spTgt spid="84"/>
                                            </p:tgtEl>
                                            <p:attrNameLst>
                                              <p:attrName>style.visibility</p:attrName>
                                            </p:attrNameLst>
                                          </p:cBhvr>
                                          <p:to>
                                            <p:strVal val="visible"/>
                                          </p:to>
                                        </p:set>
                                        <p:animEffect transition="in" filter="fade">
                                          <p:cBhvr>
                                            <p:cTn id="21" dur="1000"/>
                                            <p:tgtEl>
                                              <p:spTgt spid="84"/>
                                            </p:tgtEl>
                                          </p:cBhvr>
                                        </p:animEffect>
                                        <p:anim calcmode="lin" valueType="num">
                                          <p:cBhvr>
                                            <p:cTn id="22" dur="1000" fill="hold"/>
                                            <p:tgtEl>
                                              <p:spTgt spid="84"/>
                                            </p:tgtEl>
                                            <p:attrNameLst>
                                              <p:attrName>ppt_x</p:attrName>
                                            </p:attrNameLst>
                                          </p:cBhvr>
                                          <p:tavLst>
                                            <p:tav tm="0">
                                              <p:val>
                                                <p:strVal val="#ppt_x"/>
                                              </p:val>
                                            </p:tav>
                                            <p:tav tm="100000">
                                              <p:val>
                                                <p:strVal val="#ppt_x"/>
                                              </p:val>
                                            </p:tav>
                                          </p:tavLst>
                                        </p:anim>
                                        <p:anim calcmode="lin" valueType="num">
                                          <p:cBhvr>
                                            <p:cTn id="23" dur="1000" fill="hold"/>
                                            <p:tgtEl>
                                              <p:spTgt spid="84"/>
                                            </p:tgtEl>
                                            <p:attrNameLst>
                                              <p:attrName>ppt_y</p:attrName>
                                            </p:attrNameLst>
                                          </p:cBhvr>
                                          <p:tavLst>
                                            <p:tav tm="0">
                                              <p:val>
                                                <p:strVal val="#ppt_y+.1"/>
                                              </p:val>
                                            </p:tav>
                                            <p:tav tm="100000">
                                              <p:val>
                                                <p:strVal val="#ppt_y"/>
                                              </p:val>
                                            </p:tav>
                                          </p:tavLst>
                                        </p:anim>
                                      </p:childTnLst>
                                    </p:cTn>
                                  </p:par>
                                  <p:par>
                                    <p:cTn id="24" presetID="22" presetClass="entr" presetSubtype="1" fill="hold" nodeType="withEffect">
                                      <p:stCondLst>
                                        <p:cond delay="900"/>
                                      </p:stCondLst>
                                      <p:childTnLst>
                                        <p:set>
                                          <p:cBhvr>
                                            <p:cTn id="25" dur="1" fill="hold">
                                              <p:stCondLst>
                                                <p:cond delay="0"/>
                                              </p:stCondLst>
                                            </p:cTn>
                                            <p:tgtEl>
                                              <p:spTgt spid="105"/>
                                            </p:tgtEl>
                                            <p:attrNameLst>
                                              <p:attrName>style.visibility</p:attrName>
                                            </p:attrNameLst>
                                          </p:cBhvr>
                                          <p:to>
                                            <p:strVal val="visible"/>
                                          </p:to>
                                        </p:set>
                                        <p:animEffect transition="in" filter="wipe(up)">
                                          <p:cBhvr>
                                            <p:cTn id="26" dur="750"/>
                                            <p:tgtEl>
                                              <p:spTgt spid="105"/>
                                            </p:tgtEl>
                                          </p:cBhvr>
                                        </p:animEffect>
                                      </p:childTnLst>
                                    </p:cTn>
                                  </p:par>
                                  <p:par>
                                    <p:cTn id="27" presetID="2" presetClass="entr" presetSubtype="8" fill="hold" nodeType="withEffect">
                                      <p:stCondLst>
                                        <p:cond delay="1400"/>
                                      </p:stCondLst>
                                      <p:childTnLst>
                                        <p:set>
                                          <p:cBhvr>
                                            <p:cTn id="28" dur="1" fill="hold">
                                              <p:stCondLst>
                                                <p:cond delay="0"/>
                                              </p:stCondLst>
                                            </p:cTn>
                                            <p:tgtEl>
                                              <p:spTgt spid="87"/>
                                            </p:tgtEl>
                                            <p:attrNameLst>
                                              <p:attrName>style.visibility</p:attrName>
                                            </p:attrNameLst>
                                          </p:cBhvr>
                                          <p:to>
                                            <p:strVal val="visible"/>
                                          </p:to>
                                        </p:set>
                                        <p:anim calcmode="lin" valueType="num">
                                          <p:cBhvr additive="base">
                                            <p:cTn id="29" dur="750" fill="hold"/>
                                            <p:tgtEl>
                                              <p:spTgt spid="87"/>
                                            </p:tgtEl>
                                            <p:attrNameLst>
                                              <p:attrName>ppt_x</p:attrName>
                                            </p:attrNameLst>
                                          </p:cBhvr>
                                          <p:tavLst>
                                            <p:tav tm="0">
                                              <p:val>
                                                <p:strVal val="0-#ppt_w/2"/>
                                              </p:val>
                                            </p:tav>
                                            <p:tav tm="100000">
                                              <p:val>
                                                <p:strVal val="#ppt_x"/>
                                              </p:val>
                                            </p:tav>
                                          </p:tavLst>
                                        </p:anim>
                                        <p:anim calcmode="lin" valueType="num">
                                          <p:cBhvr additive="base">
                                            <p:cTn id="30" dur="750" fill="hold"/>
                                            <p:tgtEl>
                                              <p:spTgt spid="87"/>
                                            </p:tgtEl>
                                            <p:attrNameLst>
                                              <p:attrName>ppt_y</p:attrName>
                                            </p:attrNameLst>
                                          </p:cBhvr>
                                          <p:tavLst>
                                            <p:tav tm="0">
                                              <p:val>
                                                <p:strVal val="#ppt_y"/>
                                              </p:val>
                                            </p:tav>
                                            <p:tav tm="100000">
                                              <p:val>
                                                <p:strVal val="#ppt_y"/>
                                              </p:val>
                                            </p:tav>
                                          </p:tavLst>
                                        </p:anim>
                                      </p:childTnLst>
                                    </p:cTn>
                                  </p:par>
                                  <p:par>
                                    <p:cTn id="31" presetID="22" presetClass="entr" presetSubtype="8" fill="hold" nodeType="withEffect">
                                      <p:stCondLst>
                                        <p:cond delay="1700"/>
                                      </p:stCondLst>
                                      <p:childTnLst>
                                        <p:set>
                                          <p:cBhvr>
                                            <p:cTn id="32" dur="1" fill="hold">
                                              <p:stCondLst>
                                                <p:cond delay="0"/>
                                              </p:stCondLst>
                                            </p:cTn>
                                            <p:tgtEl>
                                              <p:spTgt spid="96"/>
                                            </p:tgtEl>
                                            <p:attrNameLst>
                                              <p:attrName>style.visibility</p:attrName>
                                            </p:attrNameLst>
                                          </p:cBhvr>
                                          <p:to>
                                            <p:strVal val="visible"/>
                                          </p:to>
                                        </p:set>
                                        <p:animEffect transition="in" filter="wipe(left)">
                                          <p:cBhvr>
                                            <p:cTn id="33" dur="750"/>
                                            <p:tgtEl>
                                              <p:spTgt spid="96"/>
                                            </p:tgtEl>
                                          </p:cBhvr>
                                        </p:animEffect>
                                      </p:childTnLst>
                                    </p:cTn>
                                  </p:par>
                                  <p:par>
                                    <p:cTn id="34" presetID="2" presetClass="entr" presetSubtype="8" fill="hold" nodeType="withEffect">
                                      <p:stCondLst>
                                        <p:cond delay="1900"/>
                                      </p:stCondLst>
                                      <p:childTnLst>
                                        <p:set>
                                          <p:cBhvr>
                                            <p:cTn id="35" dur="1" fill="hold">
                                              <p:stCondLst>
                                                <p:cond delay="0"/>
                                              </p:stCondLst>
                                            </p:cTn>
                                            <p:tgtEl>
                                              <p:spTgt spid="90"/>
                                            </p:tgtEl>
                                            <p:attrNameLst>
                                              <p:attrName>style.visibility</p:attrName>
                                            </p:attrNameLst>
                                          </p:cBhvr>
                                          <p:to>
                                            <p:strVal val="visible"/>
                                          </p:to>
                                        </p:set>
                                        <p:anim calcmode="lin" valueType="num">
                                          <p:cBhvr additive="base">
                                            <p:cTn id="36" dur="750" fill="hold"/>
                                            <p:tgtEl>
                                              <p:spTgt spid="90"/>
                                            </p:tgtEl>
                                            <p:attrNameLst>
                                              <p:attrName>ppt_x</p:attrName>
                                            </p:attrNameLst>
                                          </p:cBhvr>
                                          <p:tavLst>
                                            <p:tav tm="0">
                                              <p:val>
                                                <p:strVal val="0-#ppt_w/2"/>
                                              </p:val>
                                            </p:tav>
                                            <p:tav tm="100000">
                                              <p:val>
                                                <p:strVal val="#ppt_x"/>
                                              </p:val>
                                            </p:tav>
                                          </p:tavLst>
                                        </p:anim>
                                        <p:anim calcmode="lin" valueType="num">
                                          <p:cBhvr additive="base">
                                            <p:cTn id="37" dur="750" fill="hold"/>
                                            <p:tgtEl>
                                              <p:spTgt spid="90"/>
                                            </p:tgtEl>
                                            <p:attrNameLst>
                                              <p:attrName>ppt_y</p:attrName>
                                            </p:attrNameLst>
                                          </p:cBhvr>
                                          <p:tavLst>
                                            <p:tav tm="0">
                                              <p:val>
                                                <p:strVal val="#ppt_y"/>
                                              </p:val>
                                            </p:tav>
                                            <p:tav tm="100000">
                                              <p:val>
                                                <p:strVal val="#ppt_y"/>
                                              </p:val>
                                            </p:tav>
                                          </p:tavLst>
                                        </p:anim>
                                      </p:childTnLst>
                                    </p:cTn>
                                  </p:par>
                                  <p:par>
                                    <p:cTn id="38" presetID="22" presetClass="entr" presetSubtype="8" fill="hold" nodeType="withEffect">
                                      <p:stCondLst>
                                        <p:cond delay="2200"/>
                                      </p:stCondLst>
                                      <p:childTnLst>
                                        <p:set>
                                          <p:cBhvr>
                                            <p:cTn id="39" dur="1" fill="hold">
                                              <p:stCondLst>
                                                <p:cond delay="0"/>
                                              </p:stCondLst>
                                            </p:cTn>
                                            <p:tgtEl>
                                              <p:spTgt spid="99"/>
                                            </p:tgtEl>
                                            <p:attrNameLst>
                                              <p:attrName>style.visibility</p:attrName>
                                            </p:attrNameLst>
                                          </p:cBhvr>
                                          <p:to>
                                            <p:strVal val="visible"/>
                                          </p:to>
                                        </p:set>
                                        <p:animEffect transition="in" filter="wipe(left)">
                                          <p:cBhvr>
                                            <p:cTn id="40" dur="750"/>
                                            <p:tgtEl>
                                              <p:spTgt spid="99"/>
                                            </p:tgtEl>
                                          </p:cBhvr>
                                        </p:animEffect>
                                      </p:childTnLst>
                                    </p:cTn>
                                  </p:par>
                                  <p:par>
                                    <p:cTn id="41" presetID="2" presetClass="entr" presetSubtype="8" fill="hold" nodeType="withEffect">
                                      <p:stCondLst>
                                        <p:cond delay="2500"/>
                                      </p:stCondLst>
                                      <p:childTnLst>
                                        <p:set>
                                          <p:cBhvr>
                                            <p:cTn id="42" dur="1" fill="hold">
                                              <p:stCondLst>
                                                <p:cond delay="0"/>
                                              </p:stCondLst>
                                            </p:cTn>
                                            <p:tgtEl>
                                              <p:spTgt spid="93"/>
                                            </p:tgtEl>
                                            <p:attrNameLst>
                                              <p:attrName>style.visibility</p:attrName>
                                            </p:attrNameLst>
                                          </p:cBhvr>
                                          <p:to>
                                            <p:strVal val="visible"/>
                                          </p:to>
                                        </p:set>
                                        <p:anim calcmode="lin" valueType="num">
                                          <p:cBhvr additive="base">
                                            <p:cTn id="43" dur="750" fill="hold"/>
                                            <p:tgtEl>
                                              <p:spTgt spid="93"/>
                                            </p:tgtEl>
                                            <p:attrNameLst>
                                              <p:attrName>ppt_x</p:attrName>
                                            </p:attrNameLst>
                                          </p:cBhvr>
                                          <p:tavLst>
                                            <p:tav tm="0">
                                              <p:val>
                                                <p:strVal val="0-#ppt_w/2"/>
                                              </p:val>
                                            </p:tav>
                                            <p:tav tm="100000">
                                              <p:val>
                                                <p:strVal val="#ppt_x"/>
                                              </p:val>
                                            </p:tav>
                                          </p:tavLst>
                                        </p:anim>
                                        <p:anim calcmode="lin" valueType="num">
                                          <p:cBhvr additive="base">
                                            <p:cTn id="44" dur="750" fill="hold"/>
                                            <p:tgtEl>
                                              <p:spTgt spid="93"/>
                                            </p:tgtEl>
                                            <p:attrNameLst>
                                              <p:attrName>ppt_y</p:attrName>
                                            </p:attrNameLst>
                                          </p:cBhvr>
                                          <p:tavLst>
                                            <p:tav tm="0">
                                              <p:val>
                                                <p:strVal val="#ppt_y"/>
                                              </p:val>
                                            </p:tav>
                                            <p:tav tm="100000">
                                              <p:val>
                                                <p:strVal val="#ppt_y"/>
                                              </p:val>
                                            </p:tav>
                                          </p:tavLst>
                                        </p:anim>
                                      </p:childTnLst>
                                    </p:cTn>
                                  </p:par>
                                  <p:par>
                                    <p:cTn id="45" presetID="22" presetClass="entr" presetSubtype="8" fill="hold" nodeType="withEffect">
                                      <p:stCondLst>
                                        <p:cond delay="3100"/>
                                      </p:stCondLst>
                                      <p:childTnLst>
                                        <p:set>
                                          <p:cBhvr>
                                            <p:cTn id="46" dur="1" fill="hold">
                                              <p:stCondLst>
                                                <p:cond delay="0"/>
                                              </p:stCondLst>
                                            </p:cTn>
                                            <p:tgtEl>
                                              <p:spTgt spid="102"/>
                                            </p:tgtEl>
                                            <p:attrNameLst>
                                              <p:attrName>style.visibility</p:attrName>
                                            </p:attrNameLst>
                                          </p:cBhvr>
                                          <p:to>
                                            <p:strVal val="visible"/>
                                          </p:to>
                                        </p:set>
                                        <p:animEffect transition="in" filter="wipe(left)">
                                          <p:cBhvr>
                                            <p:cTn id="47" dur="75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val 120"/>
          <p:cNvSpPr>
            <a:spLocks noChangeAspect="1"/>
          </p:cNvSpPr>
          <p:nvPr/>
        </p:nvSpPr>
        <p:spPr>
          <a:xfrm>
            <a:off x="3492834" y="2652257"/>
            <a:ext cx="972910" cy="972910"/>
          </a:xfrm>
          <a:prstGeom prst="ellipse">
            <a:avLst/>
          </a:prstGeom>
          <a:solidFill>
            <a:srgbClr val="00B0F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328FC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Oval 105"/>
          <p:cNvSpPr>
            <a:spLocks noChangeAspect="1"/>
          </p:cNvSpPr>
          <p:nvPr/>
        </p:nvSpPr>
        <p:spPr>
          <a:xfrm>
            <a:off x="7016522" y="2760426"/>
            <a:ext cx="756709" cy="756709"/>
          </a:xfrm>
          <a:prstGeom prst="ellipse">
            <a:avLst/>
          </a:prstGeom>
          <a:solidFill>
            <a:srgbClr val="00B0F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328FC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Oval 106"/>
          <p:cNvSpPr>
            <a:spLocks noChangeAspect="1"/>
          </p:cNvSpPr>
          <p:nvPr/>
        </p:nvSpPr>
        <p:spPr>
          <a:xfrm>
            <a:off x="2548008" y="2598206"/>
            <a:ext cx="1081012" cy="1081012"/>
          </a:xfrm>
          <a:prstGeom prst="ellips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96" name="Oval 109"/>
          <p:cNvSpPr>
            <a:spLocks noChangeAspect="1"/>
          </p:cNvSpPr>
          <p:nvPr/>
        </p:nvSpPr>
        <p:spPr>
          <a:xfrm>
            <a:off x="4880702" y="2480284"/>
            <a:ext cx="1297214" cy="1297214"/>
          </a:xfrm>
          <a:prstGeom prst="ellips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97" name="Oval 111"/>
          <p:cNvSpPr>
            <a:spLocks noChangeAspect="1"/>
          </p:cNvSpPr>
          <p:nvPr/>
        </p:nvSpPr>
        <p:spPr>
          <a:xfrm>
            <a:off x="4315817" y="2744183"/>
            <a:ext cx="756709" cy="756709"/>
          </a:xfrm>
          <a:prstGeom prst="ellipse">
            <a:avLst/>
          </a:prstGeom>
          <a:solidFill>
            <a:srgbClr val="0597E4">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328FC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8" name="Oval 112"/>
          <p:cNvSpPr>
            <a:spLocks noChangeAspect="1"/>
          </p:cNvSpPr>
          <p:nvPr/>
        </p:nvSpPr>
        <p:spPr>
          <a:xfrm>
            <a:off x="6024736" y="2598206"/>
            <a:ext cx="1081012" cy="1081012"/>
          </a:xfrm>
          <a:prstGeom prst="ellipse">
            <a:avLst/>
          </a:prstGeom>
          <a:solidFill>
            <a:srgbClr val="0597E4">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328FC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9" name="Oval 113"/>
          <p:cNvSpPr>
            <a:spLocks noChangeAspect="1"/>
          </p:cNvSpPr>
          <p:nvPr/>
        </p:nvSpPr>
        <p:spPr>
          <a:xfrm>
            <a:off x="7645388" y="2798233"/>
            <a:ext cx="648607" cy="648607"/>
          </a:xfrm>
          <a:prstGeom prst="ellipse">
            <a:avLst/>
          </a:prstGeom>
          <a:solidFill>
            <a:srgbClr val="0597E4">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328FC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0" name="Oval 114"/>
          <p:cNvSpPr>
            <a:spLocks noChangeAspect="1"/>
          </p:cNvSpPr>
          <p:nvPr/>
        </p:nvSpPr>
        <p:spPr>
          <a:xfrm>
            <a:off x="8177212" y="2372183"/>
            <a:ext cx="1513416" cy="1513416"/>
          </a:xfrm>
          <a:prstGeom prst="ellips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1" name="Oval 115"/>
          <p:cNvSpPr>
            <a:spLocks noChangeAspect="1"/>
          </p:cNvSpPr>
          <p:nvPr/>
        </p:nvSpPr>
        <p:spPr>
          <a:xfrm>
            <a:off x="9517165" y="2636081"/>
            <a:ext cx="972910" cy="972910"/>
          </a:xfrm>
          <a:prstGeom prst="ellipse">
            <a:avLst/>
          </a:prstGeom>
          <a:solidFill>
            <a:srgbClr val="0597E4">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328FC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 name="Oval 119"/>
          <p:cNvSpPr>
            <a:spLocks noChangeAspect="1"/>
          </p:cNvSpPr>
          <p:nvPr/>
        </p:nvSpPr>
        <p:spPr>
          <a:xfrm>
            <a:off x="2046882" y="2804588"/>
            <a:ext cx="648607" cy="648607"/>
          </a:xfrm>
          <a:prstGeom prst="ellipse">
            <a:avLst/>
          </a:prstGeom>
          <a:solidFill>
            <a:srgbClr val="00B0F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328FC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3" name="Group 121"/>
          <p:cNvGrpSpPr/>
          <p:nvPr/>
        </p:nvGrpSpPr>
        <p:grpSpPr>
          <a:xfrm>
            <a:off x="2021796" y="3606507"/>
            <a:ext cx="718145" cy="825872"/>
            <a:chOff x="1088727" y="2876550"/>
            <a:chExt cx="718145" cy="825872"/>
          </a:xfrm>
        </p:grpSpPr>
        <p:cxnSp>
          <p:nvCxnSpPr>
            <p:cNvPr id="104" name="Straight Connector 122"/>
            <p:cNvCxnSpPr/>
            <p:nvPr/>
          </p:nvCxnSpPr>
          <p:spPr>
            <a:xfrm>
              <a:off x="1447800" y="2876550"/>
              <a:ext cx="0" cy="6096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05" name="Rectangle 1436"/>
            <p:cNvSpPr>
              <a:spLocks noChangeArrowheads="1"/>
            </p:cNvSpPr>
            <p:nvPr/>
          </p:nvSpPr>
          <p:spPr bwMode="auto">
            <a:xfrm>
              <a:off x="1088727" y="3486978"/>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lvl="0" algn="ctr" fontAlgn="base">
                <a:spcBef>
                  <a:spcPct val="0"/>
                </a:spcBef>
                <a:spcAft>
                  <a:spcPct val="0"/>
                </a:spcAft>
              </a:pPr>
              <a:r>
                <a:rPr lang="zh-CN" altLang="en-US" sz="1400" b="1" dirty="0" smtClean="0">
                  <a:solidFill>
                    <a:srgbClr val="328FC1"/>
                  </a:solidFill>
                  <a:latin typeface="微软雅黑" panose="020B0503020204020204" pitchFamily="34" charset="-122"/>
                  <a:ea typeface="微软雅黑" panose="020B0503020204020204" pitchFamily="34" charset="-122"/>
                  <a:sym typeface="微软雅黑" panose="020B0503020204020204" pitchFamily="34" charset="-122"/>
                </a:rPr>
                <a:t>输入标题</a:t>
              </a:r>
              <a:endParaRPr kumimoji="0" lang="en-US" sz="3600" i="0" u="none" strike="noStrike" cap="none" normalizeH="0" baseline="0" dirty="0" smtClean="0">
                <a:ln>
                  <a:noFill/>
                </a:ln>
                <a:solidFill>
                  <a:srgbClr val="328FC1"/>
                </a:solidFill>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grpSp>
        <p:nvGrpSpPr>
          <p:cNvPr id="106" name="Group 124"/>
          <p:cNvGrpSpPr/>
          <p:nvPr/>
        </p:nvGrpSpPr>
        <p:grpSpPr>
          <a:xfrm>
            <a:off x="2740397" y="1707416"/>
            <a:ext cx="718145" cy="766976"/>
            <a:chOff x="1560584" y="1499974"/>
            <a:chExt cx="718145" cy="766976"/>
          </a:xfrm>
        </p:grpSpPr>
        <p:cxnSp>
          <p:nvCxnSpPr>
            <p:cNvPr id="107" name="Straight Connector 125"/>
            <p:cNvCxnSpPr/>
            <p:nvPr/>
          </p:nvCxnSpPr>
          <p:spPr>
            <a:xfrm flipV="1">
              <a:off x="1919654" y="1757797"/>
              <a:ext cx="0" cy="509153"/>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08" name="Rectangle 1436"/>
            <p:cNvSpPr>
              <a:spLocks noChangeArrowheads="1"/>
            </p:cNvSpPr>
            <p:nvPr/>
          </p:nvSpPr>
          <p:spPr bwMode="auto">
            <a:xfrm>
              <a:off x="1560584" y="1499974"/>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lvl="0" algn="ctr" fontAlgn="base">
                <a:spcBef>
                  <a:spcPct val="0"/>
                </a:spcBef>
                <a:spcAft>
                  <a:spcPct val="0"/>
                </a:spcAft>
              </a:pPr>
              <a:r>
                <a:rPr lang="zh-CN" altLang="en-US" sz="1400" b="1" dirty="0" smtClean="0">
                  <a:solidFill>
                    <a:srgbClr val="328FC1"/>
                  </a:solidFill>
                  <a:latin typeface="微软雅黑" panose="020B0503020204020204" pitchFamily="34" charset="-122"/>
                  <a:ea typeface="微软雅黑" panose="020B0503020204020204" pitchFamily="34" charset="-122"/>
                  <a:sym typeface="微软雅黑" panose="020B0503020204020204" pitchFamily="34" charset="-122"/>
                </a:rPr>
                <a:t>输入标题</a:t>
              </a:r>
              <a:endParaRPr kumimoji="0" lang="en-US" sz="3600" i="0" u="none" strike="noStrike" cap="none" normalizeH="0" baseline="0" dirty="0" smtClean="0">
                <a:ln>
                  <a:noFill/>
                </a:ln>
                <a:solidFill>
                  <a:srgbClr val="328FC1"/>
                </a:solidFill>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grpSp>
        <p:nvGrpSpPr>
          <p:cNvPr id="109" name="Group 127"/>
          <p:cNvGrpSpPr/>
          <p:nvPr/>
        </p:nvGrpSpPr>
        <p:grpSpPr>
          <a:xfrm>
            <a:off x="4335432" y="1707416"/>
            <a:ext cx="718145" cy="881276"/>
            <a:chOff x="2618590" y="1499974"/>
            <a:chExt cx="718145" cy="881276"/>
          </a:xfrm>
        </p:grpSpPr>
        <p:cxnSp>
          <p:nvCxnSpPr>
            <p:cNvPr id="110" name="Straight Connector 128"/>
            <p:cNvCxnSpPr/>
            <p:nvPr/>
          </p:nvCxnSpPr>
          <p:spPr>
            <a:xfrm flipV="1">
              <a:off x="2977662" y="1762991"/>
              <a:ext cx="0" cy="618259"/>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11" name="Rectangle 1436"/>
            <p:cNvSpPr>
              <a:spLocks noChangeArrowheads="1"/>
            </p:cNvSpPr>
            <p:nvPr/>
          </p:nvSpPr>
          <p:spPr bwMode="auto">
            <a:xfrm>
              <a:off x="2618590" y="1499974"/>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lvl="0" algn="ctr" fontAlgn="base">
                <a:spcBef>
                  <a:spcPct val="0"/>
                </a:spcBef>
                <a:spcAft>
                  <a:spcPct val="0"/>
                </a:spcAft>
              </a:pPr>
              <a:r>
                <a:rPr lang="zh-CN" altLang="en-US" sz="1400" b="1" dirty="0" smtClean="0">
                  <a:solidFill>
                    <a:srgbClr val="328FC1"/>
                  </a:solidFill>
                  <a:latin typeface="微软雅黑" panose="020B0503020204020204" pitchFamily="34" charset="-122"/>
                  <a:ea typeface="微软雅黑" panose="020B0503020204020204" pitchFamily="34" charset="-122"/>
                  <a:sym typeface="微软雅黑" panose="020B0503020204020204" pitchFamily="34" charset="-122"/>
                </a:rPr>
                <a:t>输入标题</a:t>
              </a:r>
              <a:endParaRPr kumimoji="0" lang="en-US" sz="3600" i="0" u="none" strike="noStrike" cap="none" normalizeH="0" baseline="0" dirty="0" smtClean="0">
                <a:ln>
                  <a:noFill/>
                </a:ln>
                <a:solidFill>
                  <a:srgbClr val="328FC1"/>
                </a:solidFill>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grpSp>
        <p:nvGrpSpPr>
          <p:cNvPr id="112" name="Group 130"/>
          <p:cNvGrpSpPr/>
          <p:nvPr/>
        </p:nvGrpSpPr>
        <p:grpSpPr>
          <a:xfrm>
            <a:off x="6202612" y="1707416"/>
            <a:ext cx="718145" cy="766976"/>
            <a:chOff x="3905200" y="1499974"/>
            <a:chExt cx="718145" cy="766976"/>
          </a:xfrm>
        </p:grpSpPr>
        <p:cxnSp>
          <p:nvCxnSpPr>
            <p:cNvPr id="113" name="Straight Connector 131"/>
            <p:cNvCxnSpPr/>
            <p:nvPr/>
          </p:nvCxnSpPr>
          <p:spPr>
            <a:xfrm flipV="1">
              <a:off x="4264270" y="1757797"/>
              <a:ext cx="0" cy="509153"/>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14" name="Rectangle 1436"/>
            <p:cNvSpPr>
              <a:spLocks noChangeArrowheads="1"/>
            </p:cNvSpPr>
            <p:nvPr/>
          </p:nvSpPr>
          <p:spPr bwMode="auto">
            <a:xfrm>
              <a:off x="3905200" y="1499974"/>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lvl="0" algn="ctr" fontAlgn="base">
                <a:spcBef>
                  <a:spcPct val="0"/>
                </a:spcBef>
                <a:spcAft>
                  <a:spcPct val="0"/>
                </a:spcAft>
              </a:pPr>
              <a:r>
                <a:rPr lang="zh-CN" altLang="en-US" sz="1400" b="1" dirty="0" smtClean="0">
                  <a:solidFill>
                    <a:srgbClr val="328FC1"/>
                  </a:solidFill>
                  <a:latin typeface="微软雅黑" panose="020B0503020204020204" pitchFamily="34" charset="-122"/>
                  <a:ea typeface="微软雅黑" panose="020B0503020204020204" pitchFamily="34" charset="-122"/>
                  <a:sym typeface="微软雅黑" panose="020B0503020204020204" pitchFamily="34" charset="-122"/>
                </a:rPr>
                <a:t>输入标题</a:t>
              </a:r>
              <a:endParaRPr kumimoji="0" lang="en-US" sz="3600" i="0" u="none" strike="noStrike" cap="none" normalizeH="0" baseline="0" dirty="0" smtClean="0">
                <a:ln>
                  <a:noFill/>
                </a:ln>
                <a:solidFill>
                  <a:srgbClr val="328FC1"/>
                </a:solidFill>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grpSp>
        <p:nvGrpSpPr>
          <p:cNvPr id="115" name="Group 133"/>
          <p:cNvGrpSpPr/>
          <p:nvPr/>
        </p:nvGrpSpPr>
        <p:grpSpPr>
          <a:xfrm>
            <a:off x="7596399" y="1707416"/>
            <a:ext cx="718145" cy="919376"/>
            <a:chOff x="4863561" y="1499974"/>
            <a:chExt cx="718145" cy="919376"/>
          </a:xfrm>
        </p:grpSpPr>
        <p:cxnSp>
          <p:nvCxnSpPr>
            <p:cNvPr id="116" name="Straight Connector 134"/>
            <p:cNvCxnSpPr/>
            <p:nvPr/>
          </p:nvCxnSpPr>
          <p:spPr>
            <a:xfrm flipV="1">
              <a:off x="5222632" y="1761259"/>
              <a:ext cx="0" cy="658091"/>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17" name="Rectangle 1436"/>
            <p:cNvSpPr>
              <a:spLocks noChangeArrowheads="1"/>
            </p:cNvSpPr>
            <p:nvPr/>
          </p:nvSpPr>
          <p:spPr bwMode="auto">
            <a:xfrm>
              <a:off x="4863561" y="1499974"/>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lvl="0" algn="ctr" fontAlgn="base">
                <a:spcBef>
                  <a:spcPct val="0"/>
                </a:spcBef>
                <a:spcAft>
                  <a:spcPct val="0"/>
                </a:spcAft>
              </a:pPr>
              <a:r>
                <a:rPr lang="zh-CN" altLang="en-US" sz="1400" b="1" dirty="0" smtClean="0">
                  <a:solidFill>
                    <a:srgbClr val="328FC1"/>
                  </a:solidFill>
                  <a:latin typeface="微软雅黑" panose="020B0503020204020204" pitchFamily="34" charset="-122"/>
                  <a:ea typeface="微软雅黑" panose="020B0503020204020204" pitchFamily="34" charset="-122"/>
                  <a:sym typeface="微软雅黑" panose="020B0503020204020204" pitchFamily="34" charset="-122"/>
                </a:rPr>
                <a:t>输入标题</a:t>
              </a:r>
              <a:endParaRPr kumimoji="0" lang="en-US" sz="3600" i="0" u="none" strike="noStrike" cap="none" normalizeH="0" baseline="0" dirty="0" smtClean="0">
                <a:ln>
                  <a:noFill/>
                </a:ln>
                <a:solidFill>
                  <a:srgbClr val="328FC1"/>
                </a:solidFill>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grpSp>
        <p:nvGrpSpPr>
          <p:cNvPr id="118" name="Group 136"/>
          <p:cNvGrpSpPr/>
          <p:nvPr/>
        </p:nvGrpSpPr>
        <p:grpSpPr>
          <a:xfrm>
            <a:off x="9626860" y="1707416"/>
            <a:ext cx="718145" cy="805076"/>
            <a:chOff x="6226367" y="1499974"/>
            <a:chExt cx="718145" cy="805076"/>
          </a:xfrm>
        </p:grpSpPr>
        <p:cxnSp>
          <p:nvCxnSpPr>
            <p:cNvPr id="119" name="Straight Connector 137"/>
            <p:cNvCxnSpPr/>
            <p:nvPr/>
          </p:nvCxnSpPr>
          <p:spPr>
            <a:xfrm flipV="1">
              <a:off x="6585440" y="1759529"/>
              <a:ext cx="0" cy="545521"/>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20" name="Rectangle 1436"/>
            <p:cNvSpPr>
              <a:spLocks noChangeArrowheads="1"/>
            </p:cNvSpPr>
            <p:nvPr/>
          </p:nvSpPr>
          <p:spPr bwMode="auto">
            <a:xfrm>
              <a:off x="6226367" y="1499974"/>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lvl="0" algn="ctr" fontAlgn="base">
                <a:spcBef>
                  <a:spcPct val="0"/>
                </a:spcBef>
                <a:spcAft>
                  <a:spcPct val="0"/>
                </a:spcAft>
              </a:pPr>
              <a:r>
                <a:rPr lang="zh-CN" altLang="en-US" sz="1400" b="1" dirty="0" smtClean="0">
                  <a:solidFill>
                    <a:srgbClr val="328FC1"/>
                  </a:solidFill>
                  <a:latin typeface="微软雅黑" panose="020B0503020204020204" pitchFamily="34" charset="-122"/>
                  <a:ea typeface="微软雅黑" panose="020B0503020204020204" pitchFamily="34" charset="-122"/>
                  <a:sym typeface="微软雅黑" panose="020B0503020204020204" pitchFamily="34" charset="-122"/>
                </a:rPr>
                <a:t>输入标题</a:t>
              </a:r>
              <a:endParaRPr kumimoji="0" lang="en-US" sz="3600" i="0" u="none" strike="noStrike" cap="none" normalizeH="0" baseline="0" dirty="0" smtClean="0">
                <a:ln>
                  <a:noFill/>
                </a:ln>
                <a:solidFill>
                  <a:srgbClr val="328FC1"/>
                </a:solidFill>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grpSp>
        <p:nvGrpSpPr>
          <p:cNvPr id="121" name="Group 142"/>
          <p:cNvGrpSpPr/>
          <p:nvPr/>
        </p:nvGrpSpPr>
        <p:grpSpPr>
          <a:xfrm>
            <a:off x="3602317" y="3720807"/>
            <a:ext cx="718145" cy="711572"/>
            <a:chOff x="2146735" y="2990850"/>
            <a:chExt cx="718145" cy="711572"/>
          </a:xfrm>
        </p:grpSpPr>
        <p:cxnSp>
          <p:nvCxnSpPr>
            <p:cNvPr id="122" name="Straight Connector 143"/>
            <p:cNvCxnSpPr/>
            <p:nvPr/>
          </p:nvCxnSpPr>
          <p:spPr>
            <a:xfrm>
              <a:off x="2505808" y="2990850"/>
              <a:ext cx="0" cy="4953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23" name="Rectangle 1436"/>
            <p:cNvSpPr>
              <a:spLocks noChangeArrowheads="1"/>
            </p:cNvSpPr>
            <p:nvPr/>
          </p:nvSpPr>
          <p:spPr bwMode="auto">
            <a:xfrm>
              <a:off x="2146735" y="3486978"/>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lvl="0" algn="ctr" fontAlgn="base">
                <a:spcBef>
                  <a:spcPct val="0"/>
                </a:spcBef>
                <a:spcAft>
                  <a:spcPct val="0"/>
                </a:spcAft>
              </a:pPr>
              <a:r>
                <a:rPr lang="zh-CN" altLang="en-US" sz="1400" b="1" dirty="0" smtClean="0">
                  <a:solidFill>
                    <a:srgbClr val="328FC1"/>
                  </a:solidFill>
                  <a:latin typeface="微软雅黑" panose="020B0503020204020204" pitchFamily="34" charset="-122"/>
                  <a:ea typeface="微软雅黑" panose="020B0503020204020204" pitchFamily="34" charset="-122"/>
                  <a:sym typeface="微软雅黑" panose="020B0503020204020204" pitchFamily="34" charset="-122"/>
                </a:rPr>
                <a:t>输入标题</a:t>
              </a:r>
              <a:endParaRPr kumimoji="0" lang="en-US" sz="3600" i="0" u="none" strike="noStrike" cap="none" normalizeH="0" baseline="0" dirty="0" smtClean="0">
                <a:ln>
                  <a:noFill/>
                </a:ln>
                <a:solidFill>
                  <a:srgbClr val="328FC1"/>
                </a:solidFill>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grpSp>
        <p:nvGrpSpPr>
          <p:cNvPr id="124" name="Group 145"/>
          <p:cNvGrpSpPr/>
          <p:nvPr/>
        </p:nvGrpSpPr>
        <p:grpSpPr>
          <a:xfrm>
            <a:off x="5153811" y="3835107"/>
            <a:ext cx="718145" cy="597272"/>
            <a:chOff x="3204745" y="3105150"/>
            <a:chExt cx="718145" cy="597272"/>
          </a:xfrm>
        </p:grpSpPr>
        <p:cxnSp>
          <p:nvCxnSpPr>
            <p:cNvPr id="125" name="Straight Connector 146"/>
            <p:cNvCxnSpPr/>
            <p:nvPr/>
          </p:nvCxnSpPr>
          <p:spPr>
            <a:xfrm>
              <a:off x="3563816" y="3105150"/>
              <a:ext cx="0" cy="3810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26" name="Rectangle 1436"/>
            <p:cNvSpPr>
              <a:spLocks noChangeArrowheads="1"/>
            </p:cNvSpPr>
            <p:nvPr/>
          </p:nvSpPr>
          <p:spPr bwMode="auto">
            <a:xfrm>
              <a:off x="3204745" y="3486978"/>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lvl="0" algn="ctr" fontAlgn="base">
                <a:spcBef>
                  <a:spcPct val="0"/>
                </a:spcBef>
                <a:spcAft>
                  <a:spcPct val="0"/>
                </a:spcAft>
              </a:pPr>
              <a:r>
                <a:rPr lang="zh-CN" altLang="en-US" sz="1400" b="1" dirty="0" smtClean="0">
                  <a:solidFill>
                    <a:srgbClr val="328FC1"/>
                  </a:solidFill>
                  <a:latin typeface="微软雅黑" panose="020B0503020204020204" pitchFamily="34" charset="-122"/>
                  <a:ea typeface="微软雅黑" panose="020B0503020204020204" pitchFamily="34" charset="-122"/>
                  <a:sym typeface="微软雅黑" panose="020B0503020204020204" pitchFamily="34" charset="-122"/>
                </a:rPr>
                <a:t>输入标题</a:t>
              </a:r>
              <a:endParaRPr kumimoji="0" lang="en-US" sz="3600" i="0" u="none" strike="noStrike" cap="none" normalizeH="0" baseline="0" dirty="0" smtClean="0">
                <a:ln>
                  <a:noFill/>
                </a:ln>
                <a:solidFill>
                  <a:srgbClr val="328FC1"/>
                </a:solidFill>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grpSp>
        <p:nvGrpSpPr>
          <p:cNvPr id="127" name="Group 148"/>
          <p:cNvGrpSpPr/>
          <p:nvPr/>
        </p:nvGrpSpPr>
        <p:grpSpPr>
          <a:xfrm>
            <a:off x="7021128" y="3644607"/>
            <a:ext cx="718145" cy="787772"/>
            <a:chOff x="4506006" y="2914650"/>
            <a:chExt cx="718145" cy="787772"/>
          </a:xfrm>
        </p:grpSpPr>
        <p:cxnSp>
          <p:nvCxnSpPr>
            <p:cNvPr id="128" name="Straight Connector 149"/>
            <p:cNvCxnSpPr/>
            <p:nvPr/>
          </p:nvCxnSpPr>
          <p:spPr>
            <a:xfrm>
              <a:off x="4865078" y="2914650"/>
              <a:ext cx="0" cy="5715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29" name="Rectangle 1436"/>
            <p:cNvSpPr>
              <a:spLocks noChangeArrowheads="1"/>
            </p:cNvSpPr>
            <p:nvPr/>
          </p:nvSpPr>
          <p:spPr bwMode="auto">
            <a:xfrm>
              <a:off x="4506006" y="3486978"/>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lvl="0" algn="ctr" fontAlgn="base">
                <a:spcBef>
                  <a:spcPct val="0"/>
                </a:spcBef>
                <a:spcAft>
                  <a:spcPct val="0"/>
                </a:spcAft>
              </a:pPr>
              <a:r>
                <a:rPr lang="zh-CN" altLang="en-US" sz="1400" b="1" dirty="0" smtClean="0">
                  <a:solidFill>
                    <a:srgbClr val="328FC1"/>
                  </a:solidFill>
                  <a:latin typeface="微软雅黑" panose="020B0503020204020204" pitchFamily="34" charset="-122"/>
                  <a:ea typeface="微软雅黑" panose="020B0503020204020204" pitchFamily="34" charset="-122"/>
                  <a:sym typeface="微软雅黑" panose="020B0503020204020204" pitchFamily="34" charset="-122"/>
                </a:rPr>
                <a:t>输入标题</a:t>
              </a:r>
              <a:endParaRPr kumimoji="0" lang="en-US" sz="3600" i="0" u="none" strike="noStrike" cap="none" normalizeH="0" baseline="0" dirty="0" smtClean="0">
                <a:ln>
                  <a:noFill/>
                </a:ln>
                <a:solidFill>
                  <a:srgbClr val="328FC1"/>
                </a:solidFill>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grpSp>
        <p:nvGrpSpPr>
          <p:cNvPr id="132" name="Group 151"/>
          <p:cNvGrpSpPr/>
          <p:nvPr/>
        </p:nvGrpSpPr>
        <p:grpSpPr>
          <a:xfrm>
            <a:off x="8598022" y="3911307"/>
            <a:ext cx="718145" cy="521072"/>
            <a:chOff x="5487815" y="3181350"/>
            <a:chExt cx="718145" cy="521072"/>
          </a:xfrm>
        </p:grpSpPr>
        <p:cxnSp>
          <p:nvCxnSpPr>
            <p:cNvPr id="133" name="Straight Connector 152"/>
            <p:cNvCxnSpPr/>
            <p:nvPr/>
          </p:nvCxnSpPr>
          <p:spPr>
            <a:xfrm>
              <a:off x="5846886" y="3181350"/>
              <a:ext cx="0" cy="3048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34" name="Rectangle 1436"/>
            <p:cNvSpPr>
              <a:spLocks noChangeArrowheads="1"/>
            </p:cNvSpPr>
            <p:nvPr/>
          </p:nvSpPr>
          <p:spPr bwMode="auto">
            <a:xfrm>
              <a:off x="5487815" y="3486978"/>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lvl="0" algn="ctr" fontAlgn="base">
                <a:spcBef>
                  <a:spcPct val="0"/>
                </a:spcBef>
                <a:spcAft>
                  <a:spcPct val="0"/>
                </a:spcAft>
              </a:pPr>
              <a:r>
                <a:rPr lang="zh-CN" altLang="en-US" sz="1400" b="1" dirty="0" smtClean="0">
                  <a:solidFill>
                    <a:srgbClr val="328FC1"/>
                  </a:solidFill>
                  <a:latin typeface="微软雅黑" panose="020B0503020204020204" pitchFamily="34" charset="-122"/>
                  <a:ea typeface="微软雅黑" panose="020B0503020204020204" pitchFamily="34" charset="-122"/>
                  <a:sym typeface="微软雅黑" panose="020B0503020204020204" pitchFamily="34" charset="-122"/>
                </a:rPr>
                <a:t>输入标题</a:t>
              </a:r>
              <a:endParaRPr kumimoji="0" lang="en-US" sz="3600" i="0" u="none" strike="noStrike" cap="none" normalizeH="0" baseline="0" dirty="0" smtClean="0">
                <a:ln>
                  <a:noFill/>
                </a:ln>
                <a:solidFill>
                  <a:srgbClr val="328FC1"/>
                </a:solidFill>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sp>
        <p:nvSpPr>
          <p:cNvPr id="135" name="Freeform 36"/>
          <p:cNvSpPr>
            <a:spLocks noChangeAspect="1" noEditPoints="1"/>
          </p:cNvSpPr>
          <p:nvPr/>
        </p:nvSpPr>
        <p:spPr bwMode="auto">
          <a:xfrm>
            <a:off x="7169607" y="2997942"/>
            <a:ext cx="411921" cy="230833"/>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chemeClr val="bg1"/>
          </a:solidFill>
          <a:ln>
            <a:noFill/>
          </a:ln>
        </p:spPr>
        <p:txBody>
          <a:bodyPr vert="horz" wrap="square" lIns="91440" tIns="45720" rIns="91440" bIns="45720" numCol="1" anchor="t" anchorCtr="0" compatLnSpc="1"/>
          <a:lstStyle/>
          <a:p>
            <a:endParaRPr lang="en-US" dirty="0">
              <a:solidFill>
                <a:srgbClr val="328FC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6" name="Freeform 6"/>
          <p:cNvSpPr>
            <a:spLocks noChangeAspect="1" noEditPoints="1"/>
          </p:cNvSpPr>
          <p:nvPr/>
        </p:nvSpPr>
        <p:spPr bwMode="auto">
          <a:xfrm>
            <a:off x="2911850" y="2955018"/>
            <a:ext cx="342490" cy="300855"/>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dirty="0">
              <a:solidFill>
                <a:srgbClr val="328FC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7" name="Freeform 26"/>
          <p:cNvSpPr>
            <a:spLocks noEditPoints="1"/>
          </p:cNvSpPr>
          <p:nvPr/>
        </p:nvSpPr>
        <p:spPr bwMode="auto">
          <a:xfrm>
            <a:off x="5362703" y="2960733"/>
            <a:ext cx="343385" cy="305674"/>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lumMod val="95000"/>
            </a:schemeClr>
          </a:solidFill>
          <a:ln>
            <a:noFill/>
          </a:ln>
        </p:spPr>
        <p:txBody>
          <a:bodyPr vert="horz" wrap="square" lIns="91440" tIns="45720" rIns="91440" bIns="45720" numCol="1" anchor="t" anchorCtr="0" compatLnSpc="1"/>
          <a:lstStyle/>
          <a:p>
            <a:endParaRPr lang="en-US" dirty="0">
              <a:solidFill>
                <a:srgbClr val="328FC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8" name="Freeform 16"/>
          <p:cNvSpPr>
            <a:spLocks noEditPoints="1"/>
          </p:cNvSpPr>
          <p:nvPr/>
        </p:nvSpPr>
        <p:spPr bwMode="auto">
          <a:xfrm>
            <a:off x="8792950" y="2977068"/>
            <a:ext cx="325709" cy="326475"/>
          </a:xfrm>
          <a:custGeom>
            <a:avLst/>
            <a:gdLst>
              <a:gd name="T0" fmla="*/ 136 w 360"/>
              <a:gd name="T1" fmla="*/ 226 h 361"/>
              <a:gd name="T2" fmla="*/ 56 w 360"/>
              <a:gd name="T3" fmla="*/ 194 h 361"/>
              <a:gd name="T4" fmla="*/ 56 w 360"/>
              <a:gd name="T5" fmla="*/ 221 h 361"/>
              <a:gd name="T6" fmla="*/ 136 w 360"/>
              <a:gd name="T7" fmla="*/ 253 h 361"/>
              <a:gd name="T8" fmla="*/ 136 w 360"/>
              <a:gd name="T9" fmla="*/ 226 h 361"/>
              <a:gd name="T10" fmla="*/ 136 w 360"/>
              <a:gd name="T11" fmla="*/ 143 h 361"/>
              <a:gd name="T12" fmla="*/ 56 w 360"/>
              <a:gd name="T13" fmla="*/ 111 h 361"/>
              <a:gd name="T14" fmla="*/ 56 w 360"/>
              <a:gd name="T15" fmla="*/ 138 h 361"/>
              <a:gd name="T16" fmla="*/ 136 w 360"/>
              <a:gd name="T17" fmla="*/ 170 h 361"/>
              <a:gd name="T18" fmla="*/ 136 w 360"/>
              <a:gd name="T19" fmla="*/ 143 h 361"/>
              <a:gd name="T20" fmla="*/ 351 w 360"/>
              <a:gd name="T21" fmla="*/ 4 h 361"/>
              <a:gd name="T22" fmla="*/ 332 w 360"/>
              <a:gd name="T23" fmla="*/ 2 h 361"/>
              <a:gd name="T24" fmla="*/ 180 w 360"/>
              <a:gd name="T25" fmla="*/ 63 h 361"/>
              <a:gd name="T26" fmla="*/ 27 w 360"/>
              <a:gd name="T27" fmla="*/ 2 h 361"/>
              <a:gd name="T28" fmla="*/ 8 w 360"/>
              <a:gd name="T29" fmla="*/ 4 h 361"/>
              <a:gd name="T30" fmla="*/ 0 w 360"/>
              <a:gd name="T31" fmla="*/ 21 h 361"/>
              <a:gd name="T32" fmla="*/ 0 w 360"/>
              <a:gd name="T33" fmla="*/ 277 h 361"/>
              <a:gd name="T34" fmla="*/ 12 w 360"/>
              <a:gd name="T35" fmla="*/ 295 h 361"/>
              <a:gd name="T36" fmla="*/ 172 w 360"/>
              <a:gd name="T37" fmla="*/ 359 h 361"/>
              <a:gd name="T38" fmla="*/ 176 w 360"/>
              <a:gd name="T39" fmla="*/ 361 h 361"/>
              <a:gd name="T40" fmla="*/ 180 w 360"/>
              <a:gd name="T41" fmla="*/ 361 h 361"/>
              <a:gd name="T42" fmla="*/ 184 w 360"/>
              <a:gd name="T43" fmla="*/ 361 h 361"/>
              <a:gd name="T44" fmla="*/ 187 w 360"/>
              <a:gd name="T45" fmla="*/ 359 h 361"/>
              <a:gd name="T46" fmla="*/ 347 w 360"/>
              <a:gd name="T47" fmla="*/ 295 h 361"/>
              <a:gd name="T48" fmla="*/ 360 w 360"/>
              <a:gd name="T49" fmla="*/ 277 h 361"/>
              <a:gd name="T50" fmla="*/ 360 w 360"/>
              <a:gd name="T51" fmla="*/ 21 h 361"/>
              <a:gd name="T52" fmla="*/ 351 w 360"/>
              <a:gd name="T53" fmla="*/ 4 h 361"/>
              <a:gd name="T54" fmla="*/ 160 w 360"/>
              <a:gd name="T55" fmla="*/ 320 h 361"/>
              <a:gd name="T56" fmla="*/ 32 w 360"/>
              <a:gd name="T57" fmla="*/ 269 h 361"/>
              <a:gd name="T58" fmla="*/ 32 w 360"/>
              <a:gd name="T59" fmla="*/ 45 h 361"/>
              <a:gd name="T60" fmla="*/ 160 w 360"/>
              <a:gd name="T61" fmla="*/ 96 h 361"/>
              <a:gd name="T62" fmla="*/ 160 w 360"/>
              <a:gd name="T63" fmla="*/ 320 h 361"/>
              <a:gd name="T64" fmla="*/ 328 w 360"/>
              <a:gd name="T65" fmla="*/ 269 h 361"/>
              <a:gd name="T66" fmla="*/ 200 w 360"/>
              <a:gd name="T67" fmla="*/ 320 h 361"/>
              <a:gd name="T68" fmla="*/ 200 w 360"/>
              <a:gd name="T69" fmla="*/ 96 h 361"/>
              <a:gd name="T70" fmla="*/ 328 w 360"/>
              <a:gd name="T71" fmla="*/ 45 h 361"/>
              <a:gd name="T72" fmla="*/ 328 w 360"/>
              <a:gd name="T73" fmla="*/ 269 h 361"/>
              <a:gd name="T74" fmla="*/ 304 w 360"/>
              <a:gd name="T75" fmla="*/ 194 h 361"/>
              <a:gd name="T76" fmla="*/ 224 w 360"/>
              <a:gd name="T77" fmla="*/ 226 h 361"/>
              <a:gd name="T78" fmla="*/ 224 w 360"/>
              <a:gd name="T79" fmla="*/ 253 h 361"/>
              <a:gd name="T80" fmla="*/ 304 w 360"/>
              <a:gd name="T81" fmla="*/ 221 h 361"/>
              <a:gd name="T82" fmla="*/ 304 w 360"/>
              <a:gd name="T83" fmla="*/ 194 h 361"/>
              <a:gd name="T84" fmla="*/ 304 w 360"/>
              <a:gd name="T85" fmla="*/ 111 h 361"/>
              <a:gd name="T86" fmla="*/ 224 w 360"/>
              <a:gd name="T87" fmla="*/ 143 h 361"/>
              <a:gd name="T88" fmla="*/ 224 w 360"/>
              <a:gd name="T89" fmla="*/ 170 h 361"/>
              <a:gd name="T90" fmla="*/ 304 w 360"/>
              <a:gd name="T91" fmla="*/ 138 h 361"/>
              <a:gd name="T92" fmla="*/ 304 w 360"/>
              <a:gd name="T93" fmla="*/ 1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0" h="361">
                <a:moveTo>
                  <a:pt x="136" y="226"/>
                </a:moveTo>
                <a:cubicBezTo>
                  <a:pt x="56" y="194"/>
                  <a:pt x="56" y="194"/>
                  <a:pt x="56" y="194"/>
                </a:cubicBezTo>
                <a:cubicBezTo>
                  <a:pt x="56" y="221"/>
                  <a:pt x="56" y="221"/>
                  <a:pt x="56" y="221"/>
                </a:cubicBezTo>
                <a:cubicBezTo>
                  <a:pt x="136" y="253"/>
                  <a:pt x="136" y="253"/>
                  <a:pt x="136" y="253"/>
                </a:cubicBezTo>
                <a:lnTo>
                  <a:pt x="136" y="226"/>
                </a:lnTo>
                <a:close/>
                <a:moveTo>
                  <a:pt x="136" y="143"/>
                </a:moveTo>
                <a:cubicBezTo>
                  <a:pt x="56" y="111"/>
                  <a:pt x="56" y="111"/>
                  <a:pt x="56" y="111"/>
                </a:cubicBezTo>
                <a:cubicBezTo>
                  <a:pt x="56" y="138"/>
                  <a:pt x="56" y="138"/>
                  <a:pt x="56" y="138"/>
                </a:cubicBezTo>
                <a:cubicBezTo>
                  <a:pt x="136" y="170"/>
                  <a:pt x="136" y="170"/>
                  <a:pt x="136" y="170"/>
                </a:cubicBezTo>
                <a:lnTo>
                  <a:pt x="136" y="143"/>
                </a:lnTo>
                <a:close/>
                <a:moveTo>
                  <a:pt x="351" y="4"/>
                </a:moveTo>
                <a:cubicBezTo>
                  <a:pt x="345" y="1"/>
                  <a:pt x="338" y="0"/>
                  <a:pt x="332" y="2"/>
                </a:cubicBezTo>
                <a:cubicBezTo>
                  <a:pt x="180" y="63"/>
                  <a:pt x="180" y="63"/>
                  <a:pt x="180" y="63"/>
                </a:cubicBezTo>
                <a:cubicBezTo>
                  <a:pt x="27" y="2"/>
                  <a:pt x="27" y="2"/>
                  <a:pt x="27" y="2"/>
                </a:cubicBezTo>
                <a:cubicBezTo>
                  <a:pt x="21" y="0"/>
                  <a:pt x="14" y="1"/>
                  <a:pt x="8" y="4"/>
                </a:cubicBezTo>
                <a:cubicBezTo>
                  <a:pt x="3" y="8"/>
                  <a:pt x="0" y="14"/>
                  <a:pt x="0" y="21"/>
                </a:cubicBezTo>
                <a:cubicBezTo>
                  <a:pt x="0" y="277"/>
                  <a:pt x="0" y="277"/>
                  <a:pt x="0" y="277"/>
                </a:cubicBezTo>
                <a:cubicBezTo>
                  <a:pt x="0" y="285"/>
                  <a:pt x="5" y="292"/>
                  <a:pt x="12" y="295"/>
                </a:cubicBezTo>
                <a:cubicBezTo>
                  <a:pt x="172" y="359"/>
                  <a:pt x="172" y="359"/>
                  <a:pt x="172" y="359"/>
                </a:cubicBezTo>
                <a:cubicBezTo>
                  <a:pt x="172" y="359"/>
                  <a:pt x="175" y="360"/>
                  <a:pt x="176" y="361"/>
                </a:cubicBezTo>
                <a:cubicBezTo>
                  <a:pt x="177" y="361"/>
                  <a:pt x="178" y="361"/>
                  <a:pt x="180" y="361"/>
                </a:cubicBezTo>
                <a:cubicBezTo>
                  <a:pt x="181" y="361"/>
                  <a:pt x="182" y="361"/>
                  <a:pt x="184" y="361"/>
                </a:cubicBezTo>
                <a:cubicBezTo>
                  <a:pt x="184" y="360"/>
                  <a:pt x="187" y="359"/>
                  <a:pt x="187" y="359"/>
                </a:cubicBezTo>
                <a:cubicBezTo>
                  <a:pt x="347" y="295"/>
                  <a:pt x="347" y="295"/>
                  <a:pt x="347" y="295"/>
                </a:cubicBezTo>
                <a:cubicBezTo>
                  <a:pt x="355" y="292"/>
                  <a:pt x="360" y="285"/>
                  <a:pt x="360" y="277"/>
                </a:cubicBezTo>
                <a:cubicBezTo>
                  <a:pt x="360" y="21"/>
                  <a:pt x="360" y="21"/>
                  <a:pt x="360" y="21"/>
                </a:cubicBezTo>
                <a:cubicBezTo>
                  <a:pt x="360" y="14"/>
                  <a:pt x="356" y="8"/>
                  <a:pt x="351" y="4"/>
                </a:cubicBezTo>
                <a:close/>
                <a:moveTo>
                  <a:pt x="160" y="320"/>
                </a:moveTo>
                <a:cubicBezTo>
                  <a:pt x="32" y="269"/>
                  <a:pt x="32" y="269"/>
                  <a:pt x="32" y="269"/>
                </a:cubicBezTo>
                <a:cubicBezTo>
                  <a:pt x="32" y="45"/>
                  <a:pt x="32" y="45"/>
                  <a:pt x="32" y="45"/>
                </a:cubicBezTo>
                <a:cubicBezTo>
                  <a:pt x="160" y="96"/>
                  <a:pt x="160" y="96"/>
                  <a:pt x="160" y="96"/>
                </a:cubicBezTo>
                <a:lnTo>
                  <a:pt x="160" y="320"/>
                </a:lnTo>
                <a:close/>
                <a:moveTo>
                  <a:pt x="328" y="269"/>
                </a:moveTo>
                <a:cubicBezTo>
                  <a:pt x="200" y="320"/>
                  <a:pt x="200" y="320"/>
                  <a:pt x="200" y="320"/>
                </a:cubicBezTo>
                <a:cubicBezTo>
                  <a:pt x="200" y="96"/>
                  <a:pt x="200" y="96"/>
                  <a:pt x="200" y="96"/>
                </a:cubicBezTo>
                <a:cubicBezTo>
                  <a:pt x="328" y="45"/>
                  <a:pt x="328" y="45"/>
                  <a:pt x="328" y="45"/>
                </a:cubicBezTo>
                <a:lnTo>
                  <a:pt x="328" y="269"/>
                </a:lnTo>
                <a:close/>
                <a:moveTo>
                  <a:pt x="304" y="194"/>
                </a:moveTo>
                <a:cubicBezTo>
                  <a:pt x="224" y="226"/>
                  <a:pt x="224" y="226"/>
                  <a:pt x="224" y="226"/>
                </a:cubicBezTo>
                <a:cubicBezTo>
                  <a:pt x="224" y="253"/>
                  <a:pt x="224" y="253"/>
                  <a:pt x="224" y="253"/>
                </a:cubicBezTo>
                <a:cubicBezTo>
                  <a:pt x="304" y="221"/>
                  <a:pt x="304" y="221"/>
                  <a:pt x="304" y="221"/>
                </a:cubicBezTo>
                <a:lnTo>
                  <a:pt x="304" y="194"/>
                </a:lnTo>
                <a:close/>
                <a:moveTo>
                  <a:pt x="304" y="111"/>
                </a:moveTo>
                <a:cubicBezTo>
                  <a:pt x="224" y="143"/>
                  <a:pt x="224" y="143"/>
                  <a:pt x="224" y="143"/>
                </a:cubicBezTo>
                <a:cubicBezTo>
                  <a:pt x="224" y="170"/>
                  <a:pt x="224" y="170"/>
                  <a:pt x="224" y="170"/>
                </a:cubicBezTo>
                <a:cubicBezTo>
                  <a:pt x="304" y="138"/>
                  <a:pt x="304" y="138"/>
                  <a:pt x="304" y="138"/>
                </a:cubicBezTo>
                <a:lnTo>
                  <a:pt x="304" y="111"/>
                </a:lnTo>
                <a:close/>
              </a:path>
            </a:pathLst>
          </a:custGeom>
          <a:solidFill>
            <a:schemeClr val="bg1">
              <a:lumMod val="95000"/>
            </a:schemeClr>
          </a:solidFill>
          <a:ln>
            <a:noFill/>
          </a:ln>
        </p:spPr>
        <p:txBody>
          <a:bodyPr vert="horz" wrap="square" lIns="91440" tIns="45720" rIns="91440" bIns="45720" numCol="1" anchor="t" anchorCtr="0" compatLnSpc="1"/>
          <a:lstStyle/>
          <a:p>
            <a:endParaRPr lang="en-US" dirty="0">
              <a:solidFill>
                <a:srgbClr val="328FC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9" name="TextBox 126"/>
          <p:cNvSpPr txBox="1"/>
          <p:nvPr/>
        </p:nvSpPr>
        <p:spPr>
          <a:xfrm>
            <a:off x="2239687" y="5453573"/>
            <a:ext cx="8172908" cy="521040"/>
          </a:xfrm>
          <a:prstGeom prst="rect">
            <a:avLst/>
          </a:prstGeom>
          <a:noFill/>
        </p:spPr>
        <p:txBody>
          <a:bodyPr wrap="square" lIns="0" tIns="0" rIns="0" bIns="0" rtlCol="0">
            <a:spAutoFit/>
          </a:bodyPr>
          <a:lstStyle/>
          <a:p>
            <a:pPr algn="ctr">
              <a:lnSpc>
                <a:spcPct val="150000"/>
              </a:lnSpc>
            </a:pPr>
            <a:r>
              <a:rPr lang="zh-CN" altLang="en-US" sz="1200" dirty="0" smtClean="0">
                <a:solidFill>
                  <a:srgbClr val="328FC1"/>
                </a:solidFill>
                <a:latin typeface="微软雅黑" panose="020B0503020204020204" pitchFamily="34" charset="-122"/>
                <a:ea typeface="微软雅黑" panose="020B0503020204020204" pitchFamily="34" charset="-122"/>
                <a:sym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endParaRPr lang="zh-CN" altLang="en-US" sz="1200" dirty="0" smtClean="0">
              <a:solidFill>
                <a:srgbClr val="328FC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0" name="TextBox 127"/>
          <p:cNvSpPr txBox="1"/>
          <p:nvPr/>
        </p:nvSpPr>
        <p:spPr>
          <a:xfrm>
            <a:off x="5328916" y="5018623"/>
            <a:ext cx="2059343" cy="307777"/>
          </a:xfrm>
          <a:prstGeom prst="rect">
            <a:avLst/>
          </a:prstGeom>
          <a:noFill/>
        </p:spPr>
        <p:txBody>
          <a:bodyPr wrap="square" lIns="0" tIns="0" rIns="0" bIns="0" rtlCol="0">
            <a:spAutoFit/>
          </a:bodyPr>
          <a:lstStyle/>
          <a:p>
            <a:r>
              <a:rPr lang="zh-CN" altLang="en-US" sz="2000" b="1" dirty="0" smtClean="0">
                <a:solidFill>
                  <a:srgbClr val="328FC1"/>
                </a:solidFill>
                <a:latin typeface="微软雅黑" panose="020B0503020204020204" pitchFamily="34" charset="-122"/>
                <a:ea typeface="微软雅黑" panose="020B0503020204020204" pitchFamily="34" charset="-122"/>
                <a:sym typeface="微软雅黑" panose="020B0503020204020204" pitchFamily="34" charset="-122"/>
              </a:rPr>
              <a:t>点击输入标题文本</a:t>
            </a:r>
            <a:endParaRPr lang="zh-CN" altLang="en-US" sz="2000" b="1" dirty="0">
              <a:solidFill>
                <a:srgbClr val="328FC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AutoShape 28"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2888037" y="358323"/>
            <a:ext cx="6875501" cy="6771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spAutoFit/>
          </a:bodyPr>
          <a:lstStyle/>
          <a:p>
            <a:pPr algn="ctr" defTabSz="323850">
              <a:spcBef>
                <a:spcPts val="850"/>
              </a:spcBef>
              <a:defRPr/>
            </a:pPr>
            <a:r>
              <a:rPr lang="es-ES" sz="4400" b="1" dirty="0" smtClean="0">
                <a:blipFill>
                  <a:blip r:embed="rId1"/>
                  <a:stretch>
                    <a:fillRect/>
                  </a:stretch>
                </a:blipFill>
                <a:latin typeface="微软雅黑" panose="020B0503020204020204" pitchFamily="34" charset="-122"/>
                <a:ea typeface="微软雅黑" panose="020B0503020204020204" pitchFamily="34" charset="-122"/>
                <a:cs typeface="Lato" panose="020F0502020204030203" charset="0"/>
                <a:sym typeface="微软雅黑" panose="020B0503020204020204" pitchFamily="34" charset="-122"/>
              </a:rPr>
              <a:t>ADD YOUR TITLE HERE</a:t>
            </a:r>
            <a:endParaRPr lang="es-ES" sz="5400" b="1" dirty="0">
              <a:blipFill>
                <a:blip r:embed="rId1"/>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14:presetBounceEnd="60000">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14:bounceEnd="60000">
                                          <p:cBhvr additive="base">
                                            <p:cTn id="7" dur="500" fill="hold"/>
                                            <p:tgtEl>
                                              <p:spTgt spid="54"/>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5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02"/>
                                            </p:tgtEl>
                                            <p:attrNameLst>
                                              <p:attrName>style.visibility</p:attrName>
                                            </p:attrNameLst>
                                          </p:cBhvr>
                                          <p:to>
                                            <p:strVal val="visible"/>
                                          </p:to>
                                        </p:set>
                                        <p:anim calcmode="lin" valueType="num">
                                          <p:cBhvr>
                                            <p:cTn id="12" dur="500" fill="hold"/>
                                            <p:tgtEl>
                                              <p:spTgt spid="102"/>
                                            </p:tgtEl>
                                            <p:attrNameLst>
                                              <p:attrName>ppt_w</p:attrName>
                                            </p:attrNameLst>
                                          </p:cBhvr>
                                          <p:tavLst>
                                            <p:tav tm="0">
                                              <p:val>
                                                <p:fltVal val="0"/>
                                              </p:val>
                                            </p:tav>
                                            <p:tav tm="100000">
                                              <p:val>
                                                <p:strVal val="#ppt_w"/>
                                              </p:val>
                                            </p:tav>
                                          </p:tavLst>
                                        </p:anim>
                                        <p:anim calcmode="lin" valueType="num">
                                          <p:cBhvr>
                                            <p:cTn id="13" dur="500" fill="hold"/>
                                            <p:tgtEl>
                                              <p:spTgt spid="102"/>
                                            </p:tgtEl>
                                            <p:attrNameLst>
                                              <p:attrName>ppt_h</p:attrName>
                                            </p:attrNameLst>
                                          </p:cBhvr>
                                          <p:tavLst>
                                            <p:tav tm="0">
                                              <p:val>
                                                <p:fltVal val="0"/>
                                              </p:val>
                                            </p:tav>
                                            <p:tav tm="100000">
                                              <p:val>
                                                <p:strVal val="#ppt_h"/>
                                              </p:val>
                                            </p:tav>
                                          </p:tavLst>
                                        </p:anim>
                                        <p:animEffect transition="in" filter="fade">
                                          <p:cBhvr>
                                            <p:cTn id="14" dur="500"/>
                                            <p:tgtEl>
                                              <p:spTgt spid="102"/>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p:cTn id="18" dur="500" fill="hold"/>
                                            <p:tgtEl>
                                              <p:spTgt spid="52"/>
                                            </p:tgtEl>
                                            <p:attrNameLst>
                                              <p:attrName>ppt_w</p:attrName>
                                            </p:attrNameLst>
                                          </p:cBhvr>
                                          <p:tavLst>
                                            <p:tav tm="0">
                                              <p:val>
                                                <p:fltVal val="0"/>
                                              </p:val>
                                            </p:tav>
                                            <p:tav tm="100000">
                                              <p:val>
                                                <p:strVal val="#ppt_w"/>
                                              </p:val>
                                            </p:tav>
                                          </p:tavLst>
                                        </p:anim>
                                        <p:anim calcmode="lin" valueType="num">
                                          <p:cBhvr>
                                            <p:cTn id="19" dur="500" fill="hold"/>
                                            <p:tgtEl>
                                              <p:spTgt spid="52"/>
                                            </p:tgtEl>
                                            <p:attrNameLst>
                                              <p:attrName>ppt_h</p:attrName>
                                            </p:attrNameLst>
                                          </p:cBhvr>
                                          <p:tavLst>
                                            <p:tav tm="0">
                                              <p:val>
                                                <p:fltVal val="0"/>
                                              </p:val>
                                            </p:tav>
                                            <p:tav tm="100000">
                                              <p:val>
                                                <p:strVal val="#ppt_h"/>
                                              </p:val>
                                            </p:tav>
                                          </p:tavLst>
                                        </p:anim>
                                        <p:animEffect transition="in" filter="fade">
                                          <p:cBhvr>
                                            <p:cTn id="20" dur="500"/>
                                            <p:tgtEl>
                                              <p:spTgt spid="52"/>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p:cTn id="24" dur="500" fill="hold"/>
                                            <p:tgtEl>
                                              <p:spTgt spid="50"/>
                                            </p:tgtEl>
                                            <p:attrNameLst>
                                              <p:attrName>ppt_w</p:attrName>
                                            </p:attrNameLst>
                                          </p:cBhvr>
                                          <p:tavLst>
                                            <p:tav tm="0">
                                              <p:val>
                                                <p:fltVal val="0"/>
                                              </p:val>
                                            </p:tav>
                                            <p:tav tm="100000">
                                              <p:val>
                                                <p:strVal val="#ppt_w"/>
                                              </p:val>
                                            </p:tav>
                                          </p:tavLst>
                                        </p:anim>
                                        <p:anim calcmode="lin" valueType="num">
                                          <p:cBhvr>
                                            <p:cTn id="25" dur="500" fill="hold"/>
                                            <p:tgtEl>
                                              <p:spTgt spid="50"/>
                                            </p:tgtEl>
                                            <p:attrNameLst>
                                              <p:attrName>ppt_h</p:attrName>
                                            </p:attrNameLst>
                                          </p:cBhvr>
                                          <p:tavLst>
                                            <p:tav tm="0">
                                              <p:val>
                                                <p:fltVal val="0"/>
                                              </p:val>
                                            </p:tav>
                                            <p:tav tm="100000">
                                              <p:val>
                                                <p:strVal val="#ppt_h"/>
                                              </p:val>
                                            </p:tav>
                                          </p:tavLst>
                                        </p:anim>
                                        <p:animEffect transition="in" filter="fade">
                                          <p:cBhvr>
                                            <p:cTn id="26" dur="500"/>
                                            <p:tgtEl>
                                              <p:spTgt spid="50"/>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97"/>
                                            </p:tgtEl>
                                            <p:attrNameLst>
                                              <p:attrName>style.visibility</p:attrName>
                                            </p:attrNameLst>
                                          </p:cBhvr>
                                          <p:to>
                                            <p:strVal val="visible"/>
                                          </p:to>
                                        </p:set>
                                        <p:anim calcmode="lin" valueType="num">
                                          <p:cBhvr>
                                            <p:cTn id="30" dur="500" fill="hold"/>
                                            <p:tgtEl>
                                              <p:spTgt spid="97"/>
                                            </p:tgtEl>
                                            <p:attrNameLst>
                                              <p:attrName>ppt_w</p:attrName>
                                            </p:attrNameLst>
                                          </p:cBhvr>
                                          <p:tavLst>
                                            <p:tav tm="0">
                                              <p:val>
                                                <p:fltVal val="0"/>
                                              </p:val>
                                            </p:tav>
                                            <p:tav tm="100000">
                                              <p:val>
                                                <p:strVal val="#ppt_w"/>
                                              </p:val>
                                            </p:tav>
                                          </p:tavLst>
                                        </p:anim>
                                        <p:anim calcmode="lin" valueType="num">
                                          <p:cBhvr>
                                            <p:cTn id="31" dur="500" fill="hold"/>
                                            <p:tgtEl>
                                              <p:spTgt spid="97"/>
                                            </p:tgtEl>
                                            <p:attrNameLst>
                                              <p:attrName>ppt_h</p:attrName>
                                            </p:attrNameLst>
                                          </p:cBhvr>
                                          <p:tavLst>
                                            <p:tav tm="0">
                                              <p:val>
                                                <p:fltVal val="0"/>
                                              </p:val>
                                            </p:tav>
                                            <p:tav tm="100000">
                                              <p:val>
                                                <p:strVal val="#ppt_h"/>
                                              </p:val>
                                            </p:tav>
                                          </p:tavLst>
                                        </p:anim>
                                        <p:animEffect transition="in" filter="fade">
                                          <p:cBhvr>
                                            <p:cTn id="32" dur="500"/>
                                            <p:tgtEl>
                                              <p:spTgt spid="97"/>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96"/>
                                            </p:tgtEl>
                                            <p:attrNameLst>
                                              <p:attrName>style.visibility</p:attrName>
                                            </p:attrNameLst>
                                          </p:cBhvr>
                                          <p:to>
                                            <p:strVal val="visible"/>
                                          </p:to>
                                        </p:set>
                                        <p:anim calcmode="lin" valueType="num">
                                          <p:cBhvr>
                                            <p:cTn id="36" dur="500" fill="hold"/>
                                            <p:tgtEl>
                                              <p:spTgt spid="96"/>
                                            </p:tgtEl>
                                            <p:attrNameLst>
                                              <p:attrName>ppt_w</p:attrName>
                                            </p:attrNameLst>
                                          </p:cBhvr>
                                          <p:tavLst>
                                            <p:tav tm="0">
                                              <p:val>
                                                <p:fltVal val="0"/>
                                              </p:val>
                                            </p:tav>
                                            <p:tav tm="100000">
                                              <p:val>
                                                <p:strVal val="#ppt_w"/>
                                              </p:val>
                                            </p:tav>
                                          </p:tavLst>
                                        </p:anim>
                                        <p:anim calcmode="lin" valueType="num">
                                          <p:cBhvr>
                                            <p:cTn id="37" dur="500" fill="hold"/>
                                            <p:tgtEl>
                                              <p:spTgt spid="96"/>
                                            </p:tgtEl>
                                            <p:attrNameLst>
                                              <p:attrName>ppt_h</p:attrName>
                                            </p:attrNameLst>
                                          </p:cBhvr>
                                          <p:tavLst>
                                            <p:tav tm="0">
                                              <p:val>
                                                <p:fltVal val="0"/>
                                              </p:val>
                                            </p:tav>
                                            <p:tav tm="100000">
                                              <p:val>
                                                <p:strVal val="#ppt_h"/>
                                              </p:val>
                                            </p:tav>
                                          </p:tavLst>
                                        </p:anim>
                                        <p:animEffect transition="in" filter="fade">
                                          <p:cBhvr>
                                            <p:cTn id="38" dur="500"/>
                                            <p:tgtEl>
                                              <p:spTgt spid="96"/>
                                            </p:tgtEl>
                                          </p:cBhvr>
                                        </p:animEffect>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98"/>
                                            </p:tgtEl>
                                            <p:attrNameLst>
                                              <p:attrName>style.visibility</p:attrName>
                                            </p:attrNameLst>
                                          </p:cBhvr>
                                          <p:to>
                                            <p:strVal val="visible"/>
                                          </p:to>
                                        </p:set>
                                        <p:anim calcmode="lin" valueType="num">
                                          <p:cBhvr>
                                            <p:cTn id="42" dur="500" fill="hold"/>
                                            <p:tgtEl>
                                              <p:spTgt spid="98"/>
                                            </p:tgtEl>
                                            <p:attrNameLst>
                                              <p:attrName>ppt_w</p:attrName>
                                            </p:attrNameLst>
                                          </p:cBhvr>
                                          <p:tavLst>
                                            <p:tav tm="0">
                                              <p:val>
                                                <p:fltVal val="0"/>
                                              </p:val>
                                            </p:tav>
                                            <p:tav tm="100000">
                                              <p:val>
                                                <p:strVal val="#ppt_w"/>
                                              </p:val>
                                            </p:tav>
                                          </p:tavLst>
                                        </p:anim>
                                        <p:anim calcmode="lin" valueType="num">
                                          <p:cBhvr>
                                            <p:cTn id="43" dur="500" fill="hold"/>
                                            <p:tgtEl>
                                              <p:spTgt spid="98"/>
                                            </p:tgtEl>
                                            <p:attrNameLst>
                                              <p:attrName>ppt_h</p:attrName>
                                            </p:attrNameLst>
                                          </p:cBhvr>
                                          <p:tavLst>
                                            <p:tav tm="0">
                                              <p:val>
                                                <p:fltVal val="0"/>
                                              </p:val>
                                            </p:tav>
                                            <p:tav tm="100000">
                                              <p:val>
                                                <p:strVal val="#ppt_h"/>
                                              </p:val>
                                            </p:tav>
                                          </p:tavLst>
                                        </p:anim>
                                        <p:animEffect transition="in" filter="fade">
                                          <p:cBhvr>
                                            <p:cTn id="44" dur="500"/>
                                            <p:tgtEl>
                                              <p:spTgt spid="98"/>
                                            </p:tgtEl>
                                          </p:cBhvr>
                                        </p:animEffect>
                                      </p:childTnLst>
                                    </p:cTn>
                                  </p:par>
                                </p:childTnLst>
                              </p:cTn>
                            </p:par>
                            <p:par>
                              <p:cTn id="45" fill="hold">
                                <p:stCondLst>
                                  <p:cond delay="3500"/>
                                </p:stCondLst>
                                <p:childTnLst>
                                  <p:par>
                                    <p:cTn id="46" presetID="53" presetClass="entr" presetSubtype="16" fill="hold" grpId="0" nodeType="afterEffect">
                                      <p:stCondLst>
                                        <p:cond delay="0"/>
                                      </p:stCondLst>
                                      <p:childTnLst>
                                        <p:set>
                                          <p:cBhvr>
                                            <p:cTn id="47" dur="1" fill="hold">
                                              <p:stCondLst>
                                                <p:cond delay="0"/>
                                              </p:stCondLst>
                                            </p:cTn>
                                            <p:tgtEl>
                                              <p:spTgt spid="51"/>
                                            </p:tgtEl>
                                            <p:attrNameLst>
                                              <p:attrName>style.visibility</p:attrName>
                                            </p:attrNameLst>
                                          </p:cBhvr>
                                          <p:to>
                                            <p:strVal val="visible"/>
                                          </p:to>
                                        </p:set>
                                        <p:anim calcmode="lin" valueType="num">
                                          <p:cBhvr>
                                            <p:cTn id="48" dur="500" fill="hold"/>
                                            <p:tgtEl>
                                              <p:spTgt spid="51"/>
                                            </p:tgtEl>
                                            <p:attrNameLst>
                                              <p:attrName>ppt_w</p:attrName>
                                            </p:attrNameLst>
                                          </p:cBhvr>
                                          <p:tavLst>
                                            <p:tav tm="0">
                                              <p:val>
                                                <p:fltVal val="0"/>
                                              </p:val>
                                            </p:tav>
                                            <p:tav tm="100000">
                                              <p:val>
                                                <p:strVal val="#ppt_w"/>
                                              </p:val>
                                            </p:tav>
                                          </p:tavLst>
                                        </p:anim>
                                        <p:anim calcmode="lin" valueType="num">
                                          <p:cBhvr>
                                            <p:cTn id="49" dur="500" fill="hold"/>
                                            <p:tgtEl>
                                              <p:spTgt spid="51"/>
                                            </p:tgtEl>
                                            <p:attrNameLst>
                                              <p:attrName>ppt_h</p:attrName>
                                            </p:attrNameLst>
                                          </p:cBhvr>
                                          <p:tavLst>
                                            <p:tav tm="0">
                                              <p:val>
                                                <p:fltVal val="0"/>
                                              </p:val>
                                            </p:tav>
                                            <p:tav tm="100000">
                                              <p:val>
                                                <p:strVal val="#ppt_h"/>
                                              </p:val>
                                            </p:tav>
                                          </p:tavLst>
                                        </p:anim>
                                        <p:animEffect transition="in" filter="fade">
                                          <p:cBhvr>
                                            <p:cTn id="50" dur="500"/>
                                            <p:tgtEl>
                                              <p:spTgt spid="51"/>
                                            </p:tgtEl>
                                          </p:cBhvr>
                                        </p:animEffect>
                                      </p:childTnLst>
                                    </p:cTn>
                                  </p:par>
                                </p:childTnLst>
                              </p:cTn>
                            </p:par>
                            <p:par>
                              <p:cTn id="51" fill="hold">
                                <p:stCondLst>
                                  <p:cond delay="4000"/>
                                </p:stCondLst>
                                <p:childTnLst>
                                  <p:par>
                                    <p:cTn id="52" presetID="53" presetClass="entr" presetSubtype="16" fill="hold" grpId="0" nodeType="afterEffect">
                                      <p:stCondLst>
                                        <p:cond delay="0"/>
                                      </p:stCondLst>
                                      <p:childTnLst>
                                        <p:set>
                                          <p:cBhvr>
                                            <p:cTn id="53" dur="1" fill="hold">
                                              <p:stCondLst>
                                                <p:cond delay="0"/>
                                              </p:stCondLst>
                                            </p:cTn>
                                            <p:tgtEl>
                                              <p:spTgt spid="99"/>
                                            </p:tgtEl>
                                            <p:attrNameLst>
                                              <p:attrName>style.visibility</p:attrName>
                                            </p:attrNameLst>
                                          </p:cBhvr>
                                          <p:to>
                                            <p:strVal val="visible"/>
                                          </p:to>
                                        </p:set>
                                        <p:anim calcmode="lin" valueType="num">
                                          <p:cBhvr>
                                            <p:cTn id="54" dur="500" fill="hold"/>
                                            <p:tgtEl>
                                              <p:spTgt spid="99"/>
                                            </p:tgtEl>
                                            <p:attrNameLst>
                                              <p:attrName>ppt_w</p:attrName>
                                            </p:attrNameLst>
                                          </p:cBhvr>
                                          <p:tavLst>
                                            <p:tav tm="0">
                                              <p:val>
                                                <p:fltVal val="0"/>
                                              </p:val>
                                            </p:tav>
                                            <p:tav tm="100000">
                                              <p:val>
                                                <p:strVal val="#ppt_w"/>
                                              </p:val>
                                            </p:tav>
                                          </p:tavLst>
                                        </p:anim>
                                        <p:anim calcmode="lin" valueType="num">
                                          <p:cBhvr>
                                            <p:cTn id="55" dur="500" fill="hold"/>
                                            <p:tgtEl>
                                              <p:spTgt spid="99"/>
                                            </p:tgtEl>
                                            <p:attrNameLst>
                                              <p:attrName>ppt_h</p:attrName>
                                            </p:attrNameLst>
                                          </p:cBhvr>
                                          <p:tavLst>
                                            <p:tav tm="0">
                                              <p:val>
                                                <p:fltVal val="0"/>
                                              </p:val>
                                            </p:tav>
                                            <p:tav tm="100000">
                                              <p:val>
                                                <p:strVal val="#ppt_h"/>
                                              </p:val>
                                            </p:tav>
                                          </p:tavLst>
                                        </p:anim>
                                        <p:animEffect transition="in" filter="fade">
                                          <p:cBhvr>
                                            <p:cTn id="56" dur="500"/>
                                            <p:tgtEl>
                                              <p:spTgt spid="99"/>
                                            </p:tgtEl>
                                          </p:cBhvr>
                                        </p:animEffect>
                                      </p:childTnLst>
                                    </p:cTn>
                                  </p:par>
                                </p:childTnLst>
                              </p:cTn>
                            </p:par>
                            <p:par>
                              <p:cTn id="57" fill="hold">
                                <p:stCondLst>
                                  <p:cond delay="4500"/>
                                </p:stCondLst>
                                <p:childTnLst>
                                  <p:par>
                                    <p:cTn id="58" presetID="53" presetClass="entr" presetSubtype="16" fill="hold" grpId="0" nodeType="afterEffect">
                                      <p:stCondLst>
                                        <p:cond delay="0"/>
                                      </p:stCondLst>
                                      <p:childTnLst>
                                        <p:set>
                                          <p:cBhvr>
                                            <p:cTn id="59" dur="1" fill="hold">
                                              <p:stCondLst>
                                                <p:cond delay="0"/>
                                              </p:stCondLst>
                                            </p:cTn>
                                            <p:tgtEl>
                                              <p:spTgt spid="100"/>
                                            </p:tgtEl>
                                            <p:attrNameLst>
                                              <p:attrName>style.visibility</p:attrName>
                                            </p:attrNameLst>
                                          </p:cBhvr>
                                          <p:to>
                                            <p:strVal val="visible"/>
                                          </p:to>
                                        </p:set>
                                        <p:anim calcmode="lin" valueType="num">
                                          <p:cBhvr>
                                            <p:cTn id="60" dur="500" fill="hold"/>
                                            <p:tgtEl>
                                              <p:spTgt spid="100"/>
                                            </p:tgtEl>
                                            <p:attrNameLst>
                                              <p:attrName>ppt_w</p:attrName>
                                            </p:attrNameLst>
                                          </p:cBhvr>
                                          <p:tavLst>
                                            <p:tav tm="0">
                                              <p:val>
                                                <p:fltVal val="0"/>
                                              </p:val>
                                            </p:tav>
                                            <p:tav tm="100000">
                                              <p:val>
                                                <p:strVal val="#ppt_w"/>
                                              </p:val>
                                            </p:tav>
                                          </p:tavLst>
                                        </p:anim>
                                        <p:anim calcmode="lin" valueType="num">
                                          <p:cBhvr>
                                            <p:cTn id="61" dur="500" fill="hold"/>
                                            <p:tgtEl>
                                              <p:spTgt spid="100"/>
                                            </p:tgtEl>
                                            <p:attrNameLst>
                                              <p:attrName>ppt_h</p:attrName>
                                            </p:attrNameLst>
                                          </p:cBhvr>
                                          <p:tavLst>
                                            <p:tav tm="0">
                                              <p:val>
                                                <p:fltVal val="0"/>
                                              </p:val>
                                            </p:tav>
                                            <p:tav tm="100000">
                                              <p:val>
                                                <p:strVal val="#ppt_h"/>
                                              </p:val>
                                            </p:tav>
                                          </p:tavLst>
                                        </p:anim>
                                        <p:animEffect transition="in" filter="fade">
                                          <p:cBhvr>
                                            <p:cTn id="62" dur="500"/>
                                            <p:tgtEl>
                                              <p:spTgt spid="100"/>
                                            </p:tgtEl>
                                          </p:cBhvr>
                                        </p:animEffect>
                                      </p:childTnLst>
                                    </p:cTn>
                                  </p:par>
                                </p:childTnLst>
                              </p:cTn>
                            </p:par>
                            <p:par>
                              <p:cTn id="63" fill="hold">
                                <p:stCondLst>
                                  <p:cond delay="5000"/>
                                </p:stCondLst>
                                <p:childTnLst>
                                  <p:par>
                                    <p:cTn id="64" presetID="53" presetClass="entr" presetSubtype="16" fill="hold" grpId="0" nodeType="afterEffect">
                                      <p:stCondLst>
                                        <p:cond delay="0"/>
                                      </p:stCondLst>
                                      <p:childTnLst>
                                        <p:set>
                                          <p:cBhvr>
                                            <p:cTn id="65" dur="1" fill="hold">
                                              <p:stCondLst>
                                                <p:cond delay="0"/>
                                              </p:stCondLst>
                                            </p:cTn>
                                            <p:tgtEl>
                                              <p:spTgt spid="101"/>
                                            </p:tgtEl>
                                            <p:attrNameLst>
                                              <p:attrName>style.visibility</p:attrName>
                                            </p:attrNameLst>
                                          </p:cBhvr>
                                          <p:to>
                                            <p:strVal val="visible"/>
                                          </p:to>
                                        </p:set>
                                        <p:anim calcmode="lin" valueType="num">
                                          <p:cBhvr>
                                            <p:cTn id="66" dur="500" fill="hold"/>
                                            <p:tgtEl>
                                              <p:spTgt spid="101"/>
                                            </p:tgtEl>
                                            <p:attrNameLst>
                                              <p:attrName>ppt_w</p:attrName>
                                            </p:attrNameLst>
                                          </p:cBhvr>
                                          <p:tavLst>
                                            <p:tav tm="0">
                                              <p:val>
                                                <p:fltVal val="0"/>
                                              </p:val>
                                            </p:tav>
                                            <p:tav tm="100000">
                                              <p:val>
                                                <p:strVal val="#ppt_w"/>
                                              </p:val>
                                            </p:tav>
                                          </p:tavLst>
                                        </p:anim>
                                        <p:anim calcmode="lin" valueType="num">
                                          <p:cBhvr>
                                            <p:cTn id="67" dur="500" fill="hold"/>
                                            <p:tgtEl>
                                              <p:spTgt spid="101"/>
                                            </p:tgtEl>
                                            <p:attrNameLst>
                                              <p:attrName>ppt_h</p:attrName>
                                            </p:attrNameLst>
                                          </p:cBhvr>
                                          <p:tavLst>
                                            <p:tav tm="0">
                                              <p:val>
                                                <p:fltVal val="0"/>
                                              </p:val>
                                            </p:tav>
                                            <p:tav tm="100000">
                                              <p:val>
                                                <p:strVal val="#ppt_h"/>
                                              </p:val>
                                            </p:tav>
                                          </p:tavLst>
                                        </p:anim>
                                        <p:animEffect transition="in" filter="fade">
                                          <p:cBhvr>
                                            <p:cTn id="68" dur="500"/>
                                            <p:tgtEl>
                                              <p:spTgt spid="101"/>
                                            </p:tgtEl>
                                          </p:cBhvr>
                                        </p:animEffect>
                                      </p:childTnLst>
                                    </p:cTn>
                                  </p:par>
                                  <p:par>
                                    <p:cTn id="69" presetID="53" presetClass="entr" presetSubtype="16" fill="hold" grpId="0" nodeType="withEffect">
                                      <p:stCondLst>
                                        <p:cond delay="500"/>
                                      </p:stCondLst>
                                      <p:childTnLst>
                                        <p:set>
                                          <p:cBhvr>
                                            <p:cTn id="70" dur="1" fill="hold">
                                              <p:stCondLst>
                                                <p:cond delay="0"/>
                                              </p:stCondLst>
                                            </p:cTn>
                                            <p:tgtEl>
                                              <p:spTgt spid="136"/>
                                            </p:tgtEl>
                                            <p:attrNameLst>
                                              <p:attrName>style.visibility</p:attrName>
                                            </p:attrNameLst>
                                          </p:cBhvr>
                                          <p:to>
                                            <p:strVal val="visible"/>
                                          </p:to>
                                        </p:set>
                                        <p:anim calcmode="lin" valueType="num">
                                          <p:cBhvr>
                                            <p:cTn id="71" dur="1000" fill="hold"/>
                                            <p:tgtEl>
                                              <p:spTgt spid="136"/>
                                            </p:tgtEl>
                                            <p:attrNameLst>
                                              <p:attrName>ppt_w</p:attrName>
                                            </p:attrNameLst>
                                          </p:cBhvr>
                                          <p:tavLst>
                                            <p:tav tm="0">
                                              <p:val>
                                                <p:fltVal val="0"/>
                                              </p:val>
                                            </p:tav>
                                            <p:tav tm="100000">
                                              <p:val>
                                                <p:strVal val="#ppt_w"/>
                                              </p:val>
                                            </p:tav>
                                          </p:tavLst>
                                        </p:anim>
                                        <p:anim calcmode="lin" valueType="num">
                                          <p:cBhvr>
                                            <p:cTn id="72" dur="1000" fill="hold"/>
                                            <p:tgtEl>
                                              <p:spTgt spid="136"/>
                                            </p:tgtEl>
                                            <p:attrNameLst>
                                              <p:attrName>ppt_h</p:attrName>
                                            </p:attrNameLst>
                                          </p:cBhvr>
                                          <p:tavLst>
                                            <p:tav tm="0">
                                              <p:val>
                                                <p:fltVal val="0"/>
                                              </p:val>
                                            </p:tav>
                                            <p:tav tm="100000">
                                              <p:val>
                                                <p:strVal val="#ppt_h"/>
                                              </p:val>
                                            </p:tav>
                                          </p:tavLst>
                                        </p:anim>
                                        <p:animEffect transition="in" filter="fade">
                                          <p:cBhvr>
                                            <p:cTn id="73" dur="1000"/>
                                            <p:tgtEl>
                                              <p:spTgt spid="136"/>
                                            </p:tgtEl>
                                          </p:cBhvr>
                                        </p:animEffect>
                                      </p:childTnLst>
                                    </p:cTn>
                                  </p:par>
                                  <p:par>
                                    <p:cTn id="74" presetID="53" presetClass="entr" presetSubtype="16" fill="hold" grpId="0" nodeType="withEffect">
                                      <p:stCondLst>
                                        <p:cond delay="500"/>
                                      </p:stCondLst>
                                      <p:childTnLst>
                                        <p:set>
                                          <p:cBhvr>
                                            <p:cTn id="75" dur="1" fill="hold">
                                              <p:stCondLst>
                                                <p:cond delay="0"/>
                                              </p:stCondLst>
                                            </p:cTn>
                                            <p:tgtEl>
                                              <p:spTgt spid="137"/>
                                            </p:tgtEl>
                                            <p:attrNameLst>
                                              <p:attrName>style.visibility</p:attrName>
                                            </p:attrNameLst>
                                          </p:cBhvr>
                                          <p:to>
                                            <p:strVal val="visible"/>
                                          </p:to>
                                        </p:set>
                                        <p:anim calcmode="lin" valueType="num">
                                          <p:cBhvr>
                                            <p:cTn id="76" dur="1000" fill="hold"/>
                                            <p:tgtEl>
                                              <p:spTgt spid="137"/>
                                            </p:tgtEl>
                                            <p:attrNameLst>
                                              <p:attrName>ppt_w</p:attrName>
                                            </p:attrNameLst>
                                          </p:cBhvr>
                                          <p:tavLst>
                                            <p:tav tm="0">
                                              <p:val>
                                                <p:fltVal val="0"/>
                                              </p:val>
                                            </p:tav>
                                            <p:tav tm="100000">
                                              <p:val>
                                                <p:strVal val="#ppt_w"/>
                                              </p:val>
                                            </p:tav>
                                          </p:tavLst>
                                        </p:anim>
                                        <p:anim calcmode="lin" valueType="num">
                                          <p:cBhvr>
                                            <p:cTn id="77" dur="1000" fill="hold"/>
                                            <p:tgtEl>
                                              <p:spTgt spid="137"/>
                                            </p:tgtEl>
                                            <p:attrNameLst>
                                              <p:attrName>ppt_h</p:attrName>
                                            </p:attrNameLst>
                                          </p:cBhvr>
                                          <p:tavLst>
                                            <p:tav tm="0">
                                              <p:val>
                                                <p:fltVal val="0"/>
                                              </p:val>
                                            </p:tav>
                                            <p:tav tm="100000">
                                              <p:val>
                                                <p:strVal val="#ppt_h"/>
                                              </p:val>
                                            </p:tav>
                                          </p:tavLst>
                                        </p:anim>
                                        <p:animEffect transition="in" filter="fade">
                                          <p:cBhvr>
                                            <p:cTn id="78" dur="1000"/>
                                            <p:tgtEl>
                                              <p:spTgt spid="137"/>
                                            </p:tgtEl>
                                          </p:cBhvr>
                                        </p:animEffect>
                                      </p:childTnLst>
                                    </p:cTn>
                                  </p:par>
                                  <p:par>
                                    <p:cTn id="79" presetID="53" presetClass="entr" presetSubtype="16" fill="hold" grpId="0" nodeType="withEffect">
                                      <p:stCondLst>
                                        <p:cond delay="500"/>
                                      </p:stCondLst>
                                      <p:childTnLst>
                                        <p:set>
                                          <p:cBhvr>
                                            <p:cTn id="80" dur="1" fill="hold">
                                              <p:stCondLst>
                                                <p:cond delay="0"/>
                                              </p:stCondLst>
                                            </p:cTn>
                                            <p:tgtEl>
                                              <p:spTgt spid="135"/>
                                            </p:tgtEl>
                                            <p:attrNameLst>
                                              <p:attrName>style.visibility</p:attrName>
                                            </p:attrNameLst>
                                          </p:cBhvr>
                                          <p:to>
                                            <p:strVal val="visible"/>
                                          </p:to>
                                        </p:set>
                                        <p:anim calcmode="lin" valueType="num">
                                          <p:cBhvr>
                                            <p:cTn id="81" dur="1000" fill="hold"/>
                                            <p:tgtEl>
                                              <p:spTgt spid="135"/>
                                            </p:tgtEl>
                                            <p:attrNameLst>
                                              <p:attrName>ppt_w</p:attrName>
                                            </p:attrNameLst>
                                          </p:cBhvr>
                                          <p:tavLst>
                                            <p:tav tm="0">
                                              <p:val>
                                                <p:fltVal val="0"/>
                                              </p:val>
                                            </p:tav>
                                            <p:tav tm="100000">
                                              <p:val>
                                                <p:strVal val="#ppt_w"/>
                                              </p:val>
                                            </p:tav>
                                          </p:tavLst>
                                        </p:anim>
                                        <p:anim calcmode="lin" valueType="num">
                                          <p:cBhvr>
                                            <p:cTn id="82" dur="1000" fill="hold"/>
                                            <p:tgtEl>
                                              <p:spTgt spid="135"/>
                                            </p:tgtEl>
                                            <p:attrNameLst>
                                              <p:attrName>ppt_h</p:attrName>
                                            </p:attrNameLst>
                                          </p:cBhvr>
                                          <p:tavLst>
                                            <p:tav tm="0">
                                              <p:val>
                                                <p:fltVal val="0"/>
                                              </p:val>
                                            </p:tav>
                                            <p:tav tm="100000">
                                              <p:val>
                                                <p:strVal val="#ppt_h"/>
                                              </p:val>
                                            </p:tav>
                                          </p:tavLst>
                                        </p:anim>
                                        <p:animEffect transition="in" filter="fade">
                                          <p:cBhvr>
                                            <p:cTn id="83" dur="1000"/>
                                            <p:tgtEl>
                                              <p:spTgt spid="135"/>
                                            </p:tgtEl>
                                          </p:cBhvr>
                                        </p:animEffect>
                                      </p:childTnLst>
                                    </p:cTn>
                                  </p:par>
                                  <p:par>
                                    <p:cTn id="84" presetID="53" presetClass="entr" presetSubtype="16" fill="hold" grpId="0" nodeType="withEffect">
                                      <p:stCondLst>
                                        <p:cond delay="500"/>
                                      </p:stCondLst>
                                      <p:childTnLst>
                                        <p:set>
                                          <p:cBhvr>
                                            <p:cTn id="85" dur="1" fill="hold">
                                              <p:stCondLst>
                                                <p:cond delay="0"/>
                                              </p:stCondLst>
                                            </p:cTn>
                                            <p:tgtEl>
                                              <p:spTgt spid="138"/>
                                            </p:tgtEl>
                                            <p:attrNameLst>
                                              <p:attrName>style.visibility</p:attrName>
                                            </p:attrNameLst>
                                          </p:cBhvr>
                                          <p:to>
                                            <p:strVal val="visible"/>
                                          </p:to>
                                        </p:set>
                                        <p:anim calcmode="lin" valueType="num">
                                          <p:cBhvr>
                                            <p:cTn id="86" dur="1000" fill="hold"/>
                                            <p:tgtEl>
                                              <p:spTgt spid="138"/>
                                            </p:tgtEl>
                                            <p:attrNameLst>
                                              <p:attrName>ppt_w</p:attrName>
                                            </p:attrNameLst>
                                          </p:cBhvr>
                                          <p:tavLst>
                                            <p:tav tm="0">
                                              <p:val>
                                                <p:fltVal val="0"/>
                                              </p:val>
                                            </p:tav>
                                            <p:tav tm="100000">
                                              <p:val>
                                                <p:strVal val="#ppt_w"/>
                                              </p:val>
                                            </p:tav>
                                          </p:tavLst>
                                        </p:anim>
                                        <p:anim calcmode="lin" valueType="num">
                                          <p:cBhvr>
                                            <p:cTn id="87" dur="1000" fill="hold"/>
                                            <p:tgtEl>
                                              <p:spTgt spid="138"/>
                                            </p:tgtEl>
                                            <p:attrNameLst>
                                              <p:attrName>ppt_h</p:attrName>
                                            </p:attrNameLst>
                                          </p:cBhvr>
                                          <p:tavLst>
                                            <p:tav tm="0">
                                              <p:val>
                                                <p:fltVal val="0"/>
                                              </p:val>
                                            </p:tav>
                                            <p:tav tm="100000">
                                              <p:val>
                                                <p:strVal val="#ppt_h"/>
                                              </p:val>
                                            </p:tav>
                                          </p:tavLst>
                                        </p:anim>
                                        <p:animEffect transition="in" filter="fade">
                                          <p:cBhvr>
                                            <p:cTn id="88" dur="1000"/>
                                            <p:tgtEl>
                                              <p:spTgt spid="138"/>
                                            </p:tgtEl>
                                          </p:cBhvr>
                                        </p:animEffect>
                                      </p:childTnLst>
                                    </p:cTn>
                                  </p:par>
                                </p:childTnLst>
                              </p:cTn>
                            </p:par>
                            <p:par>
                              <p:cTn id="89" fill="hold">
                                <p:stCondLst>
                                  <p:cond delay="5500"/>
                                </p:stCondLst>
                                <p:childTnLst>
                                  <p:par>
                                    <p:cTn id="90" presetID="22" presetClass="entr" presetSubtype="1" fill="hold" nodeType="afterEffect">
                                      <p:stCondLst>
                                        <p:cond delay="0"/>
                                      </p:stCondLst>
                                      <p:childTnLst>
                                        <p:set>
                                          <p:cBhvr>
                                            <p:cTn id="91" dur="1" fill="hold">
                                              <p:stCondLst>
                                                <p:cond delay="0"/>
                                              </p:stCondLst>
                                            </p:cTn>
                                            <p:tgtEl>
                                              <p:spTgt spid="103"/>
                                            </p:tgtEl>
                                            <p:attrNameLst>
                                              <p:attrName>style.visibility</p:attrName>
                                            </p:attrNameLst>
                                          </p:cBhvr>
                                          <p:to>
                                            <p:strVal val="visible"/>
                                          </p:to>
                                        </p:set>
                                        <p:animEffect transition="in" filter="wipe(up)">
                                          <p:cBhvr>
                                            <p:cTn id="92" dur="500"/>
                                            <p:tgtEl>
                                              <p:spTgt spid="103"/>
                                            </p:tgtEl>
                                          </p:cBhvr>
                                        </p:animEffect>
                                      </p:childTnLst>
                                    </p:cTn>
                                  </p:par>
                                </p:childTnLst>
                              </p:cTn>
                            </p:par>
                            <p:par>
                              <p:cTn id="93" fill="hold">
                                <p:stCondLst>
                                  <p:cond delay="6000"/>
                                </p:stCondLst>
                                <p:childTnLst>
                                  <p:par>
                                    <p:cTn id="94" presetID="22" presetClass="entr" presetSubtype="4" fill="hold" nodeType="afterEffect">
                                      <p:stCondLst>
                                        <p:cond delay="0"/>
                                      </p:stCondLst>
                                      <p:childTnLst>
                                        <p:set>
                                          <p:cBhvr>
                                            <p:cTn id="95" dur="1" fill="hold">
                                              <p:stCondLst>
                                                <p:cond delay="0"/>
                                              </p:stCondLst>
                                            </p:cTn>
                                            <p:tgtEl>
                                              <p:spTgt spid="106"/>
                                            </p:tgtEl>
                                            <p:attrNameLst>
                                              <p:attrName>style.visibility</p:attrName>
                                            </p:attrNameLst>
                                          </p:cBhvr>
                                          <p:to>
                                            <p:strVal val="visible"/>
                                          </p:to>
                                        </p:set>
                                        <p:animEffect transition="in" filter="wipe(down)">
                                          <p:cBhvr>
                                            <p:cTn id="96" dur="500"/>
                                            <p:tgtEl>
                                              <p:spTgt spid="106"/>
                                            </p:tgtEl>
                                          </p:cBhvr>
                                        </p:animEffect>
                                      </p:childTnLst>
                                    </p:cTn>
                                  </p:par>
                                </p:childTnLst>
                              </p:cTn>
                            </p:par>
                            <p:par>
                              <p:cTn id="97" fill="hold">
                                <p:stCondLst>
                                  <p:cond delay="6500"/>
                                </p:stCondLst>
                                <p:childTnLst>
                                  <p:par>
                                    <p:cTn id="98" presetID="22" presetClass="entr" presetSubtype="1" fill="hold" nodeType="afterEffect">
                                      <p:stCondLst>
                                        <p:cond delay="0"/>
                                      </p:stCondLst>
                                      <p:childTnLst>
                                        <p:set>
                                          <p:cBhvr>
                                            <p:cTn id="99" dur="1" fill="hold">
                                              <p:stCondLst>
                                                <p:cond delay="0"/>
                                              </p:stCondLst>
                                            </p:cTn>
                                            <p:tgtEl>
                                              <p:spTgt spid="121"/>
                                            </p:tgtEl>
                                            <p:attrNameLst>
                                              <p:attrName>style.visibility</p:attrName>
                                            </p:attrNameLst>
                                          </p:cBhvr>
                                          <p:to>
                                            <p:strVal val="visible"/>
                                          </p:to>
                                        </p:set>
                                        <p:animEffect transition="in" filter="wipe(up)">
                                          <p:cBhvr>
                                            <p:cTn id="100" dur="500"/>
                                            <p:tgtEl>
                                              <p:spTgt spid="121"/>
                                            </p:tgtEl>
                                          </p:cBhvr>
                                        </p:animEffect>
                                      </p:childTnLst>
                                    </p:cTn>
                                  </p:par>
                                </p:childTnLst>
                              </p:cTn>
                            </p:par>
                            <p:par>
                              <p:cTn id="101" fill="hold">
                                <p:stCondLst>
                                  <p:cond delay="7000"/>
                                </p:stCondLst>
                                <p:childTnLst>
                                  <p:par>
                                    <p:cTn id="102" presetID="22" presetClass="entr" presetSubtype="4" fill="hold" nodeType="afterEffect">
                                      <p:stCondLst>
                                        <p:cond delay="0"/>
                                      </p:stCondLst>
                                      <p:childTnLst>
                                        <p:set>
                                          <p:cBhvr>
                                            <p:cTn id="103" dur="1" fill="hold">
                                              <p:stCondLst>
                                                <p:cond delay="0"/>
                                              </p:stCondLst>
                                            </p:cTn>
                                            <p:tgtEl>
                                              <p:spTgt spid="109"/>
                                            </p:tgtEl>
                                            <p:attrNameLst>
                                              <p:attrName>style.visibility</p:attrName>
                                            </p:attrNameLst>
                                          </p:cBhvr>
                                          <p:to>
                                            <p:strVal val="visible"/>
                                          </p:to>
                                        </p:set>
                                        <p:animEffect transition="in" filter="wipe(down)">
                                          <p:cBhvr>
                                            <p:cTn id="104" dur="500"/>
                                            <p:tgtEl>
                                              <p:spTgt spid="109"/>
                                            </p:tgtEl>
                                          </p:cBhvr>
                                        </p:animEffect>
                                      </p:childTnLst>
                                    </p:cTn>
                                  </p:par>
                                </p:childTnLst>
                              </p:cTn>
                            </p:par>
                            <p:par>
                              <p:cTn id="105" fill="hold">
                                <p:stCondLst>
                                  <p:cond delay="7500"/>
                                </p:stCondLst>
                                <p:childTnLst>
                                  <p:par>
                                    <p:cTn id="106" presetID="22" presetClass="entr" presetSubtype="1" fill="hold" nodeType="afterEffect">
                                      <p:stCondLst>
                                        <p:cond delay="0"/>
                                      </p:stCondLst>
                                      <p:childTnLst>
                                        <p:set>
                                          <p:cBhvr>
                                            <p:cTn id="107" dur="1" fill="hold">
                                              <p:stCondLst>
                                                <p:cond delay="0"/>
                                              </p:stCondLst>
                                            </p:cTn>
                                            <p:tgtEl>
                                              <p:spTgt spid="124"/>
                                            </p:tgtEl>
                                            <p:attrNameLst>
                                              <p:attrName>style.visibility</p:attrName>
                                            </p:attrNameLst>
                                          </p:cBhvr>
                                          <p:to>
                                            <p:strVal val="visible"/>
                                          </p:to>
                                        </p:set>
                                        <p:animEffect transition="in" filter="wipe(up)">
                                          <p:cBhvr>
                                            <p:cTn id="108" dur="500"/>
                                            <p:tgtEl>
                                              <p:spTgt spid="124"/>
                                            </p:tgtEl>
                                          </p:cBhvr>
                                        </p:animEffect>
                                      </p:childTnLst>
                                    </p:cTn>
                                  </p:par>
                                </p:childTnLst>
                              </p:cTn>
                            </p:par>
                            <p:par>
                              <p:cTn id="109" fill="hold">
                                <p:stCondLst>
                                  <p:cond delay="8000"/>
                                </p:stCondLst>
                                <p:childTnLst>
                                  <p:par>
                                    <p:cTn id="110" presetID="22" presetClass="entr" presetSubtype="4" fill="hold" nodeType="afterEffect">
                                      <p:stCondLst>
                                        <p:cond delay="0"/>
                                      </p:stCondLst>
                                      <p:childTnLst>
                                        <p:set>
                                          <p:cBhvr>
                                            <p:cTn id="111" dur="1" fill="hold">
                                              <p:stCondLst>
                                                <p:cond delay="0"/>
                                              </p:stCondLst>
                                            </p:cTn>
                                            <p:tgtEl>
                                              <p:spTgt spid="112"/>
                                            </p:tgtEl>
                                            <p:attrNameLst>
                                              <p:attrName>style.visibility</p:attrName>
                                            </p:attrNameLst>
                                          </p:cBhvr>
                                          <p:to>
                                            <p:strVal val="visible"/>
                                          </p:to>
                                        </p:set>
                                        <p:animEffect transition="in" filter="wipe(down)">
                                          <p:cBhvr>
                                            <p:cTn id="112" dur="500"/>
                                            <p:tgtEl>
                                              <p:spTgt spid="112"/>
                                            </p:tgtEl>
                                          </p:cBhvr>
                                        </p:animEffect>
                                      </p:childTnLst>
                                    </p:cTn>
                                  </p:par>
                                </p:childTnLst>
                              </p:cTn>
                            </p:par>
                            <p:par>
                              <p:cTn id="113" fill="hold">
                                <p:stCondLst>
                                  <p:cond delay="8500"/>
                                </p:stCondLst>
                                <p:childTnLst>
                                  <p:par>
                                    <p:cTn id="114" presetID="22" presetClass="entr" presetSubtype="1" fill="hold" nodeType="afterEffect">
                                      <p:stCondLst>
                                        <p:cond delay="0"/>
                                      </p:stCondLst>
                                      <p:childTnLst>
                                        <p:set>
                                          <p:cBhvr>
                                            <p:cTn id="115" dur="1" fill="hold">
                                              <p:stCondLst>
                                                <p:cond delay="0"/>
                                              </p:stCondLst>
                                            </p:cTn>
                                            <p:tgtEl>
                                              <p:spTgt spid="127"/>
                                            </p:tgtEl>
                                            <p:attrNameLst>
                                              <p:attrName>style.visibility</p:attrName>
                                            </p:attrNameLst>
                                          </p:cBhvr>
                                          <p:to>
                                            <p:strVal val="visible"/>
                                          </p:to>
                                        </p:set>
                                        <p:animEffect transition="in" filter="wipe(up)">
                                          <p:cBhvr>
                                            <p:cTn id="116" dur="500"/>
                                            <p:tgtEl>
                                              <p:spTgt spid="127"/>
                                            </p:tgtEl>
                                          </p:cBhvr>
                                        </p:animEffect>
                                      </p:childTnLst>
                                    </p:cTn>
                                  </p:par>
                                </p:childTnLst>
                              </p:cTn>
                            </p:par>
                            <p:par>
                              <p:cTn id="117" fill="hold">
                                <p:stCondLst>
                                  <p:cond delay="9000"/>
                                </p:stCondLst>
                                <p:childTnLst>
                                  <p:par>
                                    <p:cTn id="118" presetID="22" presetClass="entr" presetSubtype="4" fill="hold" nodeType="afterEffect">
                                      <p:stCondLst>
                                        <p:cond delay="0"/>
                                      </p:stCondLst>
                                      <p:childTnLst>
                                        <p:set>
                                          <p:cBhvr>
                                            <p:cTn id="119" dur="1" fill="hold">
                                              <p:stCondLst>
                                                <p:cond delay="0"/>
                                              </p:stCondLst>
                                            </p:cTn>
                                            <p:tgtEl>
                                              <p:spTgt spid="115"/>
                                            </p:tgtEl>
                                            <p:attrNameLst>
                                              <p:attrName>style.visibility</p:attrName>
                                            </p:attrNameLst>
                                          </p:cBhvr>
                                          <p:to>
                                            <p:strVal val="visible"/>
                                          </p:to>
                                        </p:set>
                                        <p:animEffect transition="in" filter="wipe(down)">
                                          <p:cBhvr>
                                            <p:cTn id="120" dur="500"/>
                                            <p:tgtEl>
                                              <p:spTgt spid="115"/>
                                            </p:tgtEl>
                                          </p:cBhvr>
                                        </p:animEffect>
                                      </p:childTnLst>
                                    </p:cTn>
                                  </p:par>
                                </p:childTnLst>
                              </p:cTn>
                            </p:par>
                            <p:par>
                              <p:cTn id="121" fill="hold">
                                <p:stCondLst>
                                  <p:cond delay="9500"/>
                                </p:stCondLst>
                                <p:childTnLst>
                                  <p:par>
                                    <p:cTn id="122" presetID="22" presetClass="entr" presetSubtype="1" fill="hold" nodeType="afterEffect">
                                      <p:stCondLst>
                                        <p:cond delay="0"/>
                                      </p:stCondLst>
                                      <p:childTnLst>
                                        <p:set>
                                          <p:cBhvr>
                                            <p:cTn id="123" dur="1" fill="hold">
                                              <p:stCondLst>
                                                <p:cond delay="0"/>
                                              </p:stCondLst>
                                            </p:cTn>
                                            <p:tgtEl>
                                              <p:spTgt spid="132"/>
                                            </p:tgtEl>
                                            <p:attrNameLst>
                                              <p:attrName>style.visibility</p:attrName>
                                            </p:attrNameLst>
                                          </p:cBhvr>
                                          <p:to>
                                            <p:strVal val="visible"/>
                                          </p:to>
                                        </p:set>
                                        <p:animEffect transition="in" filter="wipe(up)">
                                          <p:cBhvr>
                                            <p:cTn id="124" dur="500"/>
                                            <p:tgtEl>
                                              <p:spTgt spid="132"/>
                                            </p:tgtEl>
                                          </p:cBhvr>
                                        </p:animEffect>
                                      </p:childTnLst>
                                    </p:cTn>
                                  </p:par>
                                </p:childTnLst>
                              </p:cTn>
                            </p:par>
                            <p:par>
                              <p:cTn id="125" fill="hold">
                                <p:stCondLst>
                                  <p:cond delay="10000"/>
                                </p:stCondLst>
                                <p:childTnLst>
                                  <p:par>
                                    <p:cTn id="126" presetID="22" presetClass="entr" presetSubtype="4" fill="hold" nodeType="afterEffect">
                                      <p:stCondLst>
                                        <p:cond delay="0"/>
                                      </p:stCondLst>
                                      <p:childTnLst>
                                        <p:set>
                                          <p:cBhvr>
                                            <p:cTn id="127" dur="1" fill="hold">
                                              <p:stCondLst>
                                                <p:cond delay="0"/>
                                              </p:stCondLst>
                                            </p:cTn>
                                            <p:tgtEl>
                                              <p:spTgt spid="118"/>
                                            </p:tgtEl>
                                            <p:attrNameLst>
                                              <p:attrName>style.visibility</p:attrName>
                                            </p:attrNameLst>
                                          </p:cBhvr>
                                          <p:to>
                                            <p:strVal val="visible"/>
                                          </p:to>
                                        </p:set>
                                        <p:animEffect transition="in" filter="wipe(down)">
                                          <p:cBhvr>
                                            <p:cTn id="128" dur="500"/>
                                            <p:tgtEl>
                                              <p:spTgt spid="118"/>
                                            </p:tgtEl>
                                          </p:cBhvr>
                                        </p:animEffect>
                                      </p:childTnLst>
                                    </p:cTn>
                                  </p:par>
                                </p:childTnLst>
                              </p:cTn>
                            </p:par>
                            <p:par>
                              <p:cTn id="129" fill="hold">
                                <p:stCondLst>
                                  <p:cond delay="10500"/>
                                </p:stCondLst>
                                <p:childTnLst>
                                  <p:par>
                                    <p:cTn id="130" presetID="2" presetClass="entr" presetSubtype="2" fill="hold" grpId="0" nodeType="afterEffect">
                                      <p:stCondLst>
                                        <p:cond delay="0"/>
                                      </p:stCondLst>
                                      <p:childTnLst>
                                        <p:set>
                                          <p:cBhvr>
                                            <p:cTn id="131" dur="1" fill="hold">
                                              <p:stCondLst>
                                                <p:cond delay="0"/>
                                              </p:stCondLst>
                                            </p:cTn>
                                            <p:tgtEl>
                                              <p:spTgt spid="140"/>
                                            </p:tgtEl>
                                            <p:attrNameLst>
                                              <p:attrName>style.visibility</p:attrName>
                                            </p:attrNameLst>
                                          </p:cBhvr>
                                          <p:to>
                                            <p:strVal val="visible"/>
                                          </p:to>
                                        </p:set>
                                        <p:anim calcmode="lin" valueType="num">
                                          <p:cBhvr additive="base">
                                            <p:cTn id="132" dur="300" fill="hold"/>
                                            <p:tgtEl>
                                              <p:spTgt spid="140"/>
                                            </p:tgtEl>
                                            <p:attrNameLst>
                                              <p:attrName>ppt_x</p:attrName>
                                            </p:attrNameLst>
                                          </p:cBhvr>
                                          <p:tavLst>
                                            <p:tav tm="0">
                                              <p:val>
                                                <p:strVal val="1+#ppt_w/2"/>
                                              </p:val>
                                            </p:tav>
                                            <p:tav tm="100000">
                                              <p:val>
                                                <p:strVal val="#ppt_x"/>
                                              </p:val>
                                            </p:tav>
                                          </p:tavLst>
                                        </p:anim>
                                        <p:anim calcmode="lin" valueType="num">
                                          <p:cBhvr additive="base">
                                            <p:cTn id="133" dur="300" fill="hold"/>
                                            <p:tgtEl>
                                              <p:spTgt spid="140"/>
                                            </p:tgtEl>
                                            <p:attrNameLst>
                                              <p:attrName>ppt_y</p:attrName>
                                            </p:attrNameLst>
                                          </p:cBhvr>
                                          <p:tavLst>
                                            <p:tav tm="0">
                                              <p:val>
                                                <p:strVal val="#ppt_y"/>
                                              </p:val>
                                            </p:tav>
                                            <p:tav tm="100000">
                                              <p:val>
                                                <p:strVal val="#ppt_y"/>
                                              </p:val>
                                            </p:tav>
                                          </p:tavLst>
                                        </p:anim>
                                      </p:childTnLst>
                                    </p:cTn>
                                  </p:par>
                                </p:childTnLst>
                              </p:cTn>
                            </p:par>
                            <p:par>
                              <p:cTn id="134" fill="hold">
                                <p:stCondLst>
                                  <p:cond delay="11000"/>
                                </p:stCondLst>
                                <p:childTnLst>
                                  <p:par>
                                    <p:cTn id="135" presetID="2" presetClass="entr" presetSubtype="2" fill="hold" grpId="0" nodeType="afterEffect">
                                      <p:stCondLst>
                                        <p:cond delay="0"/>
                                      </p:stCondLst>
                                      <p:childTnLst>
                                        <p:set>
                                          <p:cBhvr>
                                            <p:cTn id="136" dur="1" fill="hold">
                                              <p:stCondLst>
                                                <p:cond delay="0"/>
                                              </p:stCondLst>
                                            </p:cTn>
                                            <p:tgtEl>
                                              <p:spTgt spid="139"/>
                                            </p:tgtEl>
                                            <p:attrNameLst>
                                              <p:attrName>style.visibility</p:attrName>
                                            </p:attrNameLst>
                                          </p:cBhvr>
                                          <p:to>
                                            <p:strVal val="visible"/>
                                          </p:to>
                                        </p:set>
                                        <p:anim calcmode="lin" valueType="num">
                                          <p:cBhvr additive="base">
                                            <p:cTn id="137" dur="300" fill="hold"/>
                                            <p:tgtEl>
                                              <p:spTgt spid="139"/>
                                            </p:tgtEl>
                                            <p:attrNameLst>
                                              <p:attrName>ppt_x</p:attrName>
                                            </p:attrNameLst>
                                          </p:cBhvr>
                                          <p:tavLst>
                                            <p:tav tm="0">
                                              <p:val>
                                                <p:strVal val="1+#ppt_w/2"/>
                                              </p:val>
                                            </p:tav>
                                            <p:tav tm="100000">
                                              <p:val>
                                                <p:strVal val="#ppt_x"/>
                                              </p:val>
                                            </p:tav>
                                          </p:tavLst>
                                        </p:anim>
                                        <p:anim calcmode="lin" valueType="num">
                                          <p:cBhvr additive="base">
                                            <p:cTn id="138" dur="300" fill="hold"/>
                                            <p:tgtEl>
                                              <p:spTgt spid="1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96" grpId="0" animBg="1"/>
          <p:bldP spid="97" grpId="0" animBg="1"/>
          <p:bldP spid="98" grpId="0" animBg="1"/>
          <p:bldP spid="99" grpId="0" animBg="1"/>
          <p:bldP spid="100" grpId="0" animBg="1"/>
          <p:bldP spid="101" grpId="0" animBg="1"/>
          <p:bldP spid="102" grpId="0" animBg="1"/>
          <p:bldP spid="135" grpId="0" animBg="1"/>
          <p:bldP spid="136" grpId="0" animBg="1"/>
          <p:bldP spid="137" grpId="0" animBg="1"/>
          <p:bldP spid="138" grpId="0" animBg="1"/>
          <p:bldP spid="139" grpId="0"/>
          <p:bldP spid="140" grpId="0"/>
          <p:bldP spid="5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1+#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02"/>
                                            </p:tgtEl>
                                            <p:attrNameLst>
                                              <p:attrName>style.visibility</p:attrName>
                                            </p:attrNameLst>
                                          </p:cBhvr>
                                          <p:to>
                                            <p:strVal val="visible"/>
                                          </p:to>
                                        </p:set>
                                        <p:anim calcmode="lin" valueType="num">
                                          <p:cBhvr>
                                            <p:cTn id="12" dur="500" fill="hold"/>
                                            <p:tgtEl>
                                              <p:spTgt spid="102"/>
                                            </p:tgtEl>
                                            <p:attrNameLst>
                                              <p:attrName>ppt_w</p:attrName>
                                            </p:attrNameLst>
                                          </p:cBhvr>
                                          <p:tavLst>
                                            <p:tav tm="0">
                                              <p:val>
                                                <p:fltVal val="0"/>
                                              </p:val>
                                            </p:tav>
                                            <p:tav tm="100000">
                                              <p:val>
                                                <p:strVal val="#ppt_w"/>
                                              </p:val>
                                            </p:tav>
                                          </p:tavLst>
                                        </p:anim>
                                        <p:anim calcmode="lin" valueType="num">
                                          <p:cBhvr>
                                            <p:cTn id="13" dur="500" fill="hold"/>
                                            <p:tgtEl>
                                              <p:spTgt spid="102"/>
                                            </p:tgtEl>
                                            <p:attrNameLst>
                                              <p:attrName>ppt_h</p:attrName>
                                            </p:attrNameLst>
                                          </p:cBhvr>
                                          <p:tavLst>
                                            <p:tav tm="0">
                                              <p:val>
                                                <p:fltVal val="0"/>
                                              </p:val>
                                            </p:tav>
                                            <p:tav tm="100000">
                                              <p:val>
                                                <p:strVal val="#ppt_h"/>
                                              </p:val>
                                            </p:tav>
                                          </p:tavLst>
                                        </p:anim>
                                        <p:animEffect transition="in" filter="fade">
                                          <p:cBhvr>
                                            <p:cTn id="14" dur="500"/>
                                            <p:tgtEl>
                                              <p:spTgt spid="102"/>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p:cTn id="18" dur="500" fill="hold"/>
                                            <p:tgtEl>
                                              <p:spTgt spid="52"/>
                                            </p:tgtEl>
                                            <p:attrNameLst>
                                              <p:attrName>ppt_w</p:attrName>
                                            </p:attrNameLst>
                                          </p:cBhvr>
                                          <p:tavLst>
                                            <p:tav tm="0">
                                              <p:val>
                                                <p:fltVal val="0"/>
                                              </p:val>
                                            </p:tav>
                                            <p:tav tm="100000">
                                              <p:val>
                                                <p:strVal val="#ppt_w"/>
                                              </p:val>
                                            </p:tav>
                                          </p:tavLst>
                                        </p:anim>
                                        <p:anim calcmode="lin" valueType="num">
                                          <p:cBhvr>
                                            <p:cTn id="19" dur="500" fill="hold"/>
                                            <p:tgtEl>
                                              <p:spTgt spid="52"/>
                                            </p:tgtEl>
                                            <p:attrNameLst>
                                              <p:attrName>ppt_h</p:attrName>
                                            </p:attrNameLst>
                                          </p:cBhvr>
                                          <p:tavLst>
                                            <p:tav tm="0">
                                              <p:val>
                                                <p:fltVal val="0"/>
                                              </p:val>
                                            </p:tav>
                                            <p:tav tm="100000">
                                              <p:val>
                                                <p:strVal val="#ppt_h"/>
                                              </p:val>
                                            </p:tav>
                                          </p:tavLst>
                                        </p:anim>
                                        <p:animEffect transition="in" filter="fade">
                                          <p:cBhvr>
                                            <p:cTn id="20" dur="500"/>
                                            <p:tgtEl>
                                              <p:spTgt spid="52"/>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p:cTn id="24" dur="500" fill="hold"/>
                                            <p:tgtEl>
                                              <p:spTgt spid="50"/>
                                            </p:tgtEl>
                                            <p:attrNameLst>
                                              <p:attrName>ppt_w</p:attrName>
                                            </p:attrNameLst>
                                          </p:cBhvr>
                                          <p:tavLst>
                                            <p:tav tm="0">
                                              <p:val>
                                                <p:fltVal val="0"/>
                                              </p:val>
                                            </p:tav>
                                            <p:tav tm="100000">
                                              <p:val>
                                                <p:strVal val="#ppt_w"/>
                                              </p:val>
                                            </p:tav>
                                          </p:tavLst>
                                        </p:anim>
                                        <p:anim calcmode="lin" valueType="num">
                                          <p:cBhvr>
                                            <p:cTn id="25" dur="500" fill="hold"/>
                                            <p:tgtEl>
                                              <p:spTgt spid="50"/>
                                            </p:tgtEl>
                                            <p:attrNameLst>
                                              <p:attrName>ppt_h</p:attrName>
                                            </p:attrNameLst>
                                          </p:cBhvr>
                                          <p:tavLst>
                                            <p:tav tm="0">
                                              <p:val>
                                                <p:fltVal val="0"/>
                                              </p:val>
                                            </p:tav>
                                            <p:tav tm="100000">
                                              <p:val>
                                                <p:strVal val="#ppt_h"/>
                                              </p:val>
                                            </p:tav>
                                          </p:tavLst>
                                        </p:anim>
                                        <p:animEffect transition="in" filter="fade">
                                          <p:cBhvr>
                                            <p:cTn id="26" dur="500"/>
                                            <p:tgtEl>
                                              <p:spTgt spid="50"/>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97"/>
                                            </p:tgtEl>
                                            <p:attrNameLst>
                                              <p:attrName>style.visibility</p:attrName>
                                            </p:attrNameLst>
                                          </p:cBhvr>
                                          <p:to>
                                            <p:strVal val="visible"/>
                                          </p:to>
                                        </p:set>
                                        <p:anim calcmode="lin" valueType="num">
                                          <p:cBhvr>
                                            <p:cTn id="30" dur="500" fill="hold"/>
                                            <p:tgtEl>
                                              <p:spTgt spid="97"/>
                                            </p:tgtEl>
                                            <p:attrNameLst>
                                              <p:attrName>ppt_w</p:attrName>
                                            </p:attrNameLst>
                                          </p:cBhvr>
                                          <p:tavLst>
                                            <p:tav tm="0">
                                              <p:val>
                                                <p:fltVal val="0"/>
                                              </p:val>
                                            </p:tav>
                                            <p:tav tm="100000">
                                              <p:val>
                                                <p:strVal val="#ppt_w"/>
                                              </p:val>
                                            </p:tav>
                                          </p:tavLst>
                                        </p:anim>
                                        <p:anim calcmode="lin" valueType="num">
                                          <p:cBhvr>
                                            <p:cTn id="31" dur="500" fill="hold"/>
                                            <p:tgtEl>
                                              <p:spTgt spid="97"/>
                                            </p:tgtEl>
                                            <p:attrNameLst>
                                              <p:attrName>ppt_h</p:attrName>
                                            </p:attrNameLst>
                                          </p:cBhvr>
                                          <p:tavLst>
                                            <p:tav tm="0">
                                              <p:val>
                                                <p:fltVal val="0"/>
                                              </p:val>
                                            </p:tav>
                                            <p:tav tm="100000">
                                              <p:val>
                                                <p:strVal val="#ppt_h"/>
                                              </p:val>
                                            </p:tav>
                                          </p:tavLst>
                                        </p:anim>
                                        <p:animEffect transition="in" filter="fade">
                                          <p:cBhvr>
                                            <p:cTn id="32" dur="500"/>
                                            <p:tgtEl>
                                              <p:spTgt spid="97"/>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96"/>
                                            </p:tgtEl>
                                            <p:attrNameLst>
                                              <p:attrName>style.visibility</p:attrName>
                                            </p:attrNameLst>
                                          </p:cBhvr>
                                          <p:to>
                                            <p:strVal val="visible"/>
                                          </p:to>
                                        </p:set>
                                        <p:anim calcmode="lin" valueType="num">
                                          <p:cBhvr>
                                            <p:cTn id="36" dur="500" fill="hold"/>
                                            <p:tgtEl>
                                              <p:spTgt spid="96"/>
                                            </p:tgtEl>
                                            <p:attrNameLst>
                                              <p:attrName>ppt_w</p:attrName>
                                            </p:attrNameLst>
                                          </p:cBhvr>
                                          <p:tavLst>
                                            <p:tav tm="0">
                                              <p:val>
                                                <p:fltVal val="0"/>
                                              </p:val>
                                            </p:tav>
                                            <p:tav tm="100000">
                                              <p:val>
                                                <p:strVal val="#ppt_w"/>
                                              </p:val>
                                            </p:tav>
                                          </p:tavLst>
                                        </p:anim>
                                        <p:anim calcmode="lin" valueType="num">
                                          <p:cBhvr>
                                            <p:cTn id="37" dur="500" fill="hold"/>
                                            <p:tgtEl>
                                              <p:spTgt spid="96"/>
                                            </p:tgtEl>
                                            <p:attrNameLst>
                                              <p:attrName>ppt_h</p:attrName>
                                            </p:attrNameLst>
                                          </p:cBhvr>
                                          <p:tavLst>
                                            <p:tav tm="0">
                                              <p:val>
                                                <p:fltVal val="0"/>
                                              </p:val>
                                            </p:tav>
                                            <p:tav tm="100000">
                                              <p:val>
                                                <p:strVal val="#ppt_h"/>
                                              </p:val>
                                            </p:tav>
                                          </p:tavLst>
                                        </p:anim>
                                        <p:animEffect transition="in" filter="fade">
                                          <p:cBhvr>
                                            <p:cTn id="38" dur="500"/>
                                            <p:tgtEl>
                                              <p:spTgt spid="96"/>
                                            </p:tgtEl>
                                          </p:cBhvr>
                                        </p:animEffect>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98"/>
                                            </p:tgtEl>
                                            <p:attrNameLst>
                                              <p:attrName>style.visibility</p:attrName>
                                            </p:attrNameLst>
                                          </p:cBhvr>
                                          <p:to>
                                            <p:strVal val="visible"/>
                                          </p:to>
                                        </p:set>
                                        <p:anim calcmode="lin" valueType="num">
                                          <p:cBhvr>
                                            <p:cTn id="42" dur="500" fill="hold"/>
                                            <p:tgtEl>
                                              <p:spTgt spid="98"/>
                                            </p:tgtEl>
                                            <p:attrNameLst>
                                              <p:attrName>ppt_w</p:attrName>
                                            </p:attrNameLst>
                                          </p:cBhvr>
                                          <p:tavLst>
                                            <p:tav tm="0">
                                              <p:val>
                                                <p:fltVal val="0"/>
                                              </p:val>
                                            </p:tav>
                                            <p:tav tm="100000">
                                              <p:val>
                                                <p:strVal val="#ppt_w"/>
                                              </p:val>
                                            </p:tav>
                                          </p:tavLst>
                                        </p:anim>
                                        <p:anim calcmode="lin" valueType="num">
                                          <p:cBhvr>
                                            <p:cTn id="43" dur="500" fill="hold"/>
                                            <p:tgtEl>
                                              <p:spTgt spid="98"/>
                                            </p:tgtEl>
                                            <p:attrNameLst>
                                              <p:attrName>ppt_h</p:attrName>
                                            </p:attrNameLst>
                                          </p:cBhvr>
                                          <p:tavLst>
                                            <p:tav tm="0">
                                              <p:val>
                                                <p:fltVal val="0"/>
                                              </p:val>
                                            </p:tav>
                                            <p:tav tm="100000">
                                              <p:val>
                                                <p:strVal val="#ppt_h"/>
                                              </p:val>
                                            </p:tav>
                                          </p:tavLst>
                                        </p:anim>
                                        <p:animEffect transition="in" filter="fade">
                                          <p:cBhvr>
                                            <p:cTn id="44" dur="500"/>
                                            <p:tgtEl>
                                              <p:spTgt spid="98"/>
                                            </p:tgtEl>
                                          </p:cBhvr>
                                        </p:animEffect>
                                      </p:childTnLst>
                                    </p:cTn>
                                  </p:par>
                                </p:childTnLst>
                              </p:cTn>
                            </p:par>
                            <p:par>
                              <p:cTn id="45" fill="hold">
                                <p:stCondLst>
                                  <p:cond delay="3500"/>
                                </p:stCondLst>
                                <p:childTnLst>
                                  <p:par>
                                    <p:cTn id="46" presetID="53" presetClass="entr" presetSubtype="16" fill="hold" grpId="0" nodeType="afterEffect">
                                      <p:stCondLst>
                                        <p:cond delay="0"/>
                                      </p:stCondLst>
                                      <p:childTnLst>
                                        <p:set>
                                          <p:cBhvr>
                                            <p:cTn id="47" dur="1" fill="hold">
                                              <p:stCondLst>
                                                <p:cond delay="0"/>
                                              </p:stCondLst>
                                            </p:cTn>
                                            <p:tgtEl>
                                              <p:spTgt spid="51"/>
                                            </p:tgtEl>
                                            <p:attrNameLst>
                                              <p:attrName>style.visibility</p:attrName>
                                            </p:attrNameLst>
                                          </p:cBhvr>
                                          <p:to>
                                            <p:strVal val="visible"/>
                                          </p:to>
                                        </p:set>
                                        <p:anim calcmode="lin" valueType="num">
                                          <p:cBhvr>
                                            <p:cTn id="48" dur="500" fill="hold"/>
                                            <p:tgtEl>
                                              <p:spTgt spid="51"/>
                                            </p:tgtEl>
                                            <p:attrNameLst>
                                              <p:attrName>ppt_w</p:attrName>
                                            </p:attrNameLst>
                                          </p:cBhvr>
                                          <p:tavLst>
                                            <p:tav tm="0">
                                              <p:val>
                                                <p:fltVal val="0"/>
                                              </p:val>
                                            </p:tav>
                                            <p:tav tm="100000">
                                              <p:val>
                                                <p:strVal val="#ppt_w"/>
                                              </p:val>
                                            </p:tav>
                                          </p:tavLst>
                                        </p:anim>
                                        <p:anim calcmode="lin" valueType="num">
                                          <p:cBhvr>
                                            <p:cTn id="49" dur="500" fill="hold"/>
                                            <p:tgtEl>
                                              <p:spTgt spid="51"/>
                                            </p:tgtEl>
                                            <p:attrNameLst>
                                              <p:attrName>ppt_h</p:attrName>
                                            </p:attrNameLst>
                                          </p:cBhvr>
                                          <p:tavLst>
                                            <p:tav tm="0">
                                              <p:val>
                                                <p:fltVal val="0"/>
                                              </p:val>
                                            </p:tav>
                                            <p:tav tm="100000">
                                              <p:val>
                                                <p:strVal val="#ppt_h"/>
                                              </p:val>
                                            </p:tav>
                                          </p:tavLst>
                                        </p:anim>
                                        <p:animEffect transition="in" filter="fade">
                                          <p:cBhvr>
                                            <p:cTn id="50" dur="500"/>
                                            <p:tgtEl>
                                              <p:spTgt spid="51"/>
                                            </p:tgtEl>
                                          </p:cBhvr>
                                        </p:animEffect>
                                      </p:childTnLst>
                                    </p:cTn>
                                  </p:par>
                                </p:childTnLst>
                              </p:cTn>
                            </p:par>
                            <p:par>
                              <p:cTn id="51" fill="hold">
                                <p:stCondLst>
                                  <p:cond delay="4000"/>
                                </p:stCondLst>
                                <p:childTnLst>
                                  <p:par>
                                    <p:cTn id="52" presetID="53" presetClass="entr" presetSubtype="16" fill="hold" grpId="0" nodeType="afterEffect">
                                      <p:stCondLst>
                                        <p:cond delay="0"/>
                                      </p:stCondLst>
                                      <p:childTnLst>
                                        <p:set>
                                          <p:cBhvr>
                                            <p:cTn id="53" dur="1" fill="hold">
                                              <p:stCondLst>
                                                <p:cond delay="0"/>
                                              </p:stCondLst>
                                            </p:cTn>
                                            <p:tgtEl>
                                              <p:spTgt spid="99"/>
                                            </p:tgtEl>
                                            <p:attrNameLst>
                                              <p:attrName>style.visibility</p:attrName>
                                            </p:attrNameLst>
                                          </p:cBhvr>
                                          <p:to>
                                            <p:strVal val="visible"/>
                                          </p:to>
                                        </p:set>
                                        <p:anim calcmode="lin" valueType="num">
                                          <p:cBhvr>
                                            <p:cTn id="54" dur="500" fill="hold"/>
                                            <p:tgtEl>
                                              <p:spTgt spid="99"/>
                                            </p:tgtEl>
                                            <p:attrNameLst>
                                              <p:attrName>ppt_w</p:attrName>
                                            </p:attrNameLst>
                                          </p:cBhvr>
                                          <p:tavLst>
                                            <p:tav tm="0">
                                              <p:val>
                                                <p:fltVal val="0"/>
                                              </p:val>
                                            </p:tav>
                                            <p:tav tm="100000">
                                              <p:val>
                                                <p:strVal val="#ppt_w"/>
                                              </p:val>
                                            </p:tav>
                                          </p:tavLst>
                                        </p:anim>
                                        <p:anim calcmode="lin" valueType="num">
                                          <p:cBhvr>
                                            <p:cTn id="55" dur="500" fill="hold"/>
                                            <p:tgtEl>
                                              <p:spTgt spid="99"/>
                                            </p:tgtEl>
                                            <p:attrNameLst>
                                              <p:attrName>ppt_h</p:attrName>
                                            </p:attrNameLst>
                                          </p:cBhvr>
                                          <p:tavLst>
                                            <p:tav tm="0">
                                              <p:val>
                                                <p:fltVal val="0"/>
                                              </p:val>
                                            </p:tav>
                                            <p:tav tm="100000">
                                              <p:val>
                                                <p:strVal val="#ppt_h"/>
                                              </p:val>
                                            </p:tav>
                                          </p:tavLst>
                                        </p:anim>
                                        <p:animEffect transition="in" filter="fade">
                                          <p:cBhvr>
                                            <p:cTn id="56" dur="500"/>
                                            <p:tgtEl>
                                              <p:spTgt spid="99"/>
                                            </p:tgtEl>
                                          </p:cBhvr>
                                        </p:animEffect>
                                      </p:childTnLst>
                                    </p:cTn>
                                  </p:par>
                                </p:childTnLst>
                              </p:cTn>
                            </p:par>
                            <p:par>
                              <p:cTn id="57" fill="hold">
                                <p:stCondLst>
                                  <p:cond delay="4500"/>
                                </p:stCondLst>
                                <p:childTnLst>
                                  <p:par>
                                    <p:cTn id="58" presetID="53" presetClass="entr" presetSubtype="16" fill="hold" grpId="0" nodeType="afterEffect">
                                      <p:stCondLst>
                                        <p:cond delay="0"/>
                                      </p:stCondLst>
                                      <p:childTnLst>
                                        <p:set>
                                          <p:cBhvr>
                                            <p:cTn id="59" dur="1" fill="hold">
                                              <p:stCondLst>
                                                <p:cond delay="0"/>
                                              </p:stCondLst>
                                            </p:cTn>
                                            <p:tgtEl>
                                              <p:spTgt spid="100"/>
                                            </p:tgtEl>
                                            <p:attrNameLst>
                                              <p:attrName>style.visibility</p:attrName>
                                            </p:attrNameLst>
                                          </p:cBhvr>
                                          <p:to>
                                            <p:strVal val="visible"/>
                                          </p:to>
                                        </p:set>
                                        <p:anim calcmode="lin" valueType="num">
                                          <p:cBhvr>
                                            <p:cTn id="60" dur="500" fill="hold"/>
                                            <p:tgtEl>
                                              <p:spTgt spid="100"/>
                                            </p:tgtEl>
                                            <p:attrNameLst>
                                              <p:attrName>ppt_w</p:attrName>
                                            </p:attrNameLst>
                                          </p:cBhvr>
                                          <p:tavLst>
                                            <p:tav tm="0">
                                              <p:val>
                                                <p:fltVal val="0"/>
                                              </p:val>
                                            </p:tav>
                                            <p:tav tm="100000">
                                              <p:val>
                                                <p:strVal val="#ppt_w"/>
                                              </p:val>
                                            </p:tav>
                                          </p:tavLst>
                                        </p:anim>
                                        <p:anim calcmode="lin" valueType="num">
                                          <p:cBhvr>
                                            <p:cTn id="61" dur="500" fill="hold"/>
                                            <p:tgtEl>
                                              <p:spTgt spid="100"/>
                                            </p:tgtEl>
                                            <p:attrNameLst>
                                              <p:attrName>ppt_h</p:attrName>
                                            </p:attrNameLst>
                                          </p:cBhvr>
                                          <p:tavLst>
                                            <p:tav tm="0">
                                              <p:val>
                                                <p:fltVal val="0"/>
                                              </p:val>
                                            </p:tav>
                                            <p:tav tm="100000">
                                              <p:val>
                                                <p:strVal val="#ppt_h"/>
                                              </p:val>
                                            </p:tav>
                                          </p:tavLst>
                                        </p:anim>
                                        <p:animEffect transition="in" filter="fade">
                                          <p:cBhvr>
                                            <p:cTn id="62" dur="500"/>
                                            <p:tgtEl>
                                              <p:spTgt spid="100"/>
                                            </p:tgtEl>
                                          </p:cBhvr>
                                        </p:animEffect>
                                      </p:childTnLst>
                                    </p:cTn>
                                  </p:par>
                                </p:childTnLst>
                              </p:cTn>
                            </p:par>
                            <p:par>
                              <p:cTn id="63" fill="hold">
                                <p:stCondLst>
                                  <p:cond delay="5000"/>
                                </p:stCondLst>
                                <p:childTnLst>
                                  <p:par>
                                    <p:cTn id="64" presetID="53" presetClass="entr" presetSubtype="16" fill="hold" grpId="0" nodeType="afterEffect">
                                      <p:stCondLst>
                                        <p:cond delay="0"/>
                                      </p:stCondLst>
                                      <p:childTnLst>
                                        <p:set>
                                          <p:cBhvr>
                                            <p:cTn id="65" dur="1" fill="hold">
                                              <p:stCondLst>
                                                <p:cond delay="0"/>
                                              </p:stCondLst>
                                            </p:cTn>
                                            <p:tgtEl>
                                              <p:spTgt spid="101"/>
                                            </p:tgtEl>
                                            <p:attrNameLst>
                                              <p:attrName>style.visibility</p:attrName>
                                            </p:attrNameLst>
                                          </p:cBhvr>
                                          <p:to>
                                            <p:strVal val="visible"/>
                                          </p:to>
                                        </p:set>
                                        <p:anim calcmode="lin" valueType="num">
                                          <p:cBhvr>
                                            <p:cTn id="66" dur="500" fill="hold"/>
                                            <p:tgtEl>
                                              <p:spTgt spid="101"/>
                                            </p:tgtEl>
                                            <p:attrNameLst>
                                              <p:attrName>ppt_w</p:attrName>
                                            </p:attrNameLst>
                                          </p:cBhvr>
                                          <p:tavLst>
                                            <p:tav tm="0">
                                              <p:val>
                                                <p:fltVal val="0"/>
                                              </p:val>
                                            </p:tav>
                                            <p:tav tm="100000">
                                              <p:val>
                                                <p:strVal val="#ppt_w"/>
                                              </p:val>
                                            </p:tav>
                                          </p:tavLst>
                                        </p:anim>
                                        <p:anim calcmode="lin" valueType="num">
                                          <p:cBhvr>
                                            <p:cTn id="67" dur="500" fill="hold"/>
                                            <p:tgtEl>
                                              <p:spTgt spid="101"/>
                                            </p:tgtEl>
                                            <p:attrNameLst>
                                              <p:attrName>ppt_h</p:attrName>
                                            </p:attrNameLst>
                                          </p:cBhvr>
                                          <p:tavLst>
                                            <p:tav tm="0">
                                              <p:val>
                                                <p:fltVal val="0"/>
                                              </p:val>
                                            </p:tav>
                                            <p:tav tm="100000">
                                              <p:val>
                                                <p:strVal val="#ppt_h"/>
                                              </p:val>
                                            </p:tav>
                                          </p:tavLst>
                                        </p:anim>
                                        <p:animEffect transition="in" filter="fade">
                                          <p:cBhvr>
                                            <p:cTn id="68" dur="500"/>
                                            <p:tgtEl>
                                              <p:spTgt spid="101"/>
                                            </p:tgtEl>
                                          </p:cBhvr>
                                        </p:animEffect>
                                      </p:childTnLst>
                                    </p:cTn>
                                  </p:par>
                                  <p:par>
                                    <p:cTn id="69" presetID="53" presetClass="entr" presetSubtype="16" fill="hold" grpId="0" nodeType="withEffect">
                                      <p:stCondLst>
                                        <p:cond delay="500"/>
                                      </p:stCondLst>
                                      <p:childTnLst>
                                        <p:set>
                                          <p:cBhvr>
                                            <p:cTn id="70" dur="1" fill="hold">
                                              <p:stCondLst>
                                                <p:cond delay="0"/>
                                              </p:stCondLst>
                                            </p:cTn>
                                            <p:tgtEl>
                                              <p:spTgt spid="136"/>
                                            </p:tgtEl>
                                            <p:attrNameLst>
                                              <p:attrName>style.visibility</p:attrName>
                                            </p:attrNameLst>
                                          </p:cBhvr>
                                          <p:to>
                                            <p:strVal val="visible"/>
                                          </p:to>
                                        </p:set>
                                        <p:anim calcmode="lin" valueType="num">
                                          <p:cBhvr>
                                            <p:cTn id="71" dur="1000" fill="hold"/>
                                            <p:tgtEl>
                                              <p:spTgt spid="136"/>
                                            </p:tgtEl>
                                            <p:attrNameLst>
                                              <p:attrName>ppt_w</p:attrName>
                                            </p:attrNameLst>
                                          </p:cBhvr>
                                          <p:tavLst>
                                            <p:tav tm="0">
                                              <p:val>
                                                <p:fltVal val="0"/>
                                              </p:val>
                                            </p:tav>
                                            <p:tav tm="100000">
                                              <p:val>
                                                <p:strVal val="#ppt_w"/>
                                              </p:val>
                                            </p:tav>
                                          </p:tavLst>
                                        </p:anim>
                                        <p:anim calcmode="lin" valueType="num">
                                          <p:cBhvr>
                                            <p:cTn id="72" dur="1000" fill="hold"/>
                                            <p:tgtEl>
                                              <p:spTgt spid="136"/>
                                            </p:tgtEl>
                                            <p:attrNameLst>
                                              <p:attrName>ppt_h</p:attrName>
                                            </p:attrNameLst>
                                          </p:cBhvr>
                                          <p:tavLst>
                                            <p:tav tm="0">
                                              <p:val>
                                                <p:fltVal val="0"/>
                                              </p:val>
                                            </p:tav>
                                            <p:tav tm="100000">
                                              <p:val>
                                                <p:strVal val="#ppt_h"/>
                                              </p:val>
                                            </p:tav>
                                          </p:tavLst>
                                        </p:anim>
                                        <p:animEffect transition="in" filter="fade">
                                          <p:cBhvr>
                                            <p:cTn id="73" dur="1000"/>
                                            <p:tgtEl>
                                              <p:spTgt spid="136"/>
                                            </p:tgtEl>
                                          </p:cBhvr>
                                        </p:animEffect>
                                      </p:childTnLst>
                                    </p:cTn>
                                  </p:par>
                                  <p:par>
                                    <p:cTn id="74" presetID="53" presetClass="entr" presetSubtype="16" fill="hold" grpId="0" nodeType="withEffect">
                                      <p:stCondLst>
                                        <p:cond delay="500"/>
                                      </p:stCondLst>
                                      <p:childTnLst>
                                        <p:set>
                                          <p:cBhvr>
                                            <p:cTn id="75" dur="1" fill="hold">
                                              <p:stCondLst>
                                                <p:cond delay="0"/>
                                              </p:stCondLst>
                                            </p:cTn>
                                            <p:tgtEl>
                                              <p:spTgt spid="137"/>
                                            </p:tgtEl>
                                            <p:attrNameLst>
                                              <p:attrName>style.visibility</p:attrName>
                                            </p:attrNameLst>
                                          </p:cBhvr>
                                          <p:to>
                                            <p:strVal val="visible"/>
                                          </p:to>
                                        </p:set>
                                        <p:anim calcmode="lin" valueType="num">
                                          <p:cBhvr>
                                            <p:cTn id="76" dur="1000" fill="hold"/>
                                            <p:tgtEl>
                                              <p:spTgt spid="137"/>
                                            </p:tgtEl>
                                            <p:attrNameLst>
                                              <p:attrName>ppt_w</p:attrName>
                                            </p:attrNameLst>
                                          </p:cBhvr>
                                          <p:tavLst>
                                            <p:tav tm="0">
                                              <p:val>
                                                <p:fltVal val="0"/>
                                              </p:val>
                                            </p:tav>
                                            <p:tav tm="100000">
                                              <p:val>
                                                <p:strVal val="#ppt_w"/>
                                              </p:val>
                                            </p:tav>
                                          </p:tavLst>
                                        </p:anim>
                                        <p:anim calcmode="lin" valueType="num">
                                          <p:cBhvr>
                                            <p:cTn id="77" dur="1000" fill="hold"/>
                                            <p:tgtEl>
                                              <p:spTgt spid="137"/>
                                            </p:tgtEl>
                                            <p:attrNameLst>
                                              <p:attrName>ppt_h</p:attrName>
                                            </p:attrNameLst>
                                          </p:cBhvr>
                                          <p:tavLst>
                                            <p:tav tm="0">
                                              <p:val>
                                                <p:fltVal val="0"/>
                                              </p:val>
                                            </p:tav>
                                            <p:tav tm="100000">
                                              <p:val>
                                                <p:strVal val="#ppt_h"/>
                                              </p:val>
                                            </p:tav>
                                          </p:tavLst>
                                        </p:anim>
                                        <p:animEffect transition="in" filter="fade">
                                          <p:cBhvr>
                                            <p:cTn id="78" dur="1000"/>
                                            <p:tgtEl>
                                              <p:spTgt spid="137"/>
                                            </p:tgtEl>
                                          </p:cBhvr>
                                        </p:animEffect>
                                      </p:childTnLst>
                                    </p:cTn>
                                  </p:par>
                                  <p:par>
                                    <p:cTn id="79" presetID="53" presetClass="entr" presetSubtype="16" fill="hold" grpId="0" nodeType="withEffect">
                                      <p:stCondLst>
                                        <p:cond delay="500"/>
                                      </p:stCondLst>
                                      <p:childTnLst>
                                        <p:set>
                                          <p:cBhvr>
                                            <p:cTn id="80" dur="1" fill="hold">
                                              <p:stCondLst>
                                                <p:cond delay="0"/>
                                              </p:stCondLst>
                                            </p:cTn>
                                            <p:tgtEl>
                                              <p:spTgt spid="135"/>
                                            </p:tgtEl>
                                            <p:attrNameLst>
                                              <p:attrName>style.visibility</p:attrName>
                                            </p:attrNameLst>
                                          </p:cBhvr>
                                          <p:to>
                                            <p:strVal val="visible"/>
                                          </p:to>
                                        </p:set>
                                        <p:anim calcmode="lin" valueType="num">
                                          <p:cBhvr>
                                            <p:cTn id="81" dur="1000" fill="hold"/>
                                            <p:tgtEl>
                                              <p:spTgt spid="135"/>
                                            </p:tgtEl>
                                            <p:attrNameLst>
                                              <p:attrName>ppt_w</p:attrName>
                                            </p:attrNameLst>
                                          </p:cBhvr>
                                          <p:tavLst>
                                            <p:tav tm="0">
                                              <p:val>
                                                <p:fltVal val="0"/>
                                              </p:val>
                                            </p:tav>
                                            <p:tav tm="100000">
                                              <p:val>
                                                <p:strVal val="#ppt_w"/>
                                              </p:val>
                                            </p:tav>
                                          </p:tavLst>
                                        </p:anim>
                                        <p:anim calcmode="lin" valueType="num">
                                          <p:cBhvr>
                                            <p:cTn id="82" dur="1000" fill="hold"/>
                                            <p:tgtEl>
                                              <p:spTgt spid="135"/>
                                            </p:tgtEl>
                                            <p:attrNameLst>
                                              <p:attrName>ppt_h</p:attrName>
                                            </p:attrNameLst>
                                          </p:cBhvr>
                                          <p:tavLst>
                                            <p:tav tm="0">
                                              <p:val>
                                                <p:fltVal val="0"/>
                                              </p:val>
                                            </p:tav>
                                            <p:tav tm="100000">
                                              <p:val>
                                                <p:strVal val="#ppt_h"/>
                                              </p:val>
                                            </p:tav>
                                          </p:tavLst>
                                        </p:anim>
                                        <p:animEffect transition="in" filter="fade">
                                          <p:cBhvr>
                                            <p:cTn id="83" dur="1000"/>
                                            <p:tgtEl>
                                              <p:spTgt spid="135"/>
                                            </p:tgtEl>
                                          </p:cBhvr>
                                        </p:animEffect>
                                      </p:childTnLst>
                                    </p:cTn>
                                  </p:par>
                                  <p:par>
                                    <p:cTn id="84" presetID="53" presetClass="entr" presetSubtype="16" fill="hold" grpId="0" nodeType="withEffect">
                                      <p:stCondLst>
                                        <p:cond delay="500"/>
                                      </p:stCondLst>
                                      <p:childTnLst>
                                        <p:set>
                                          <p:cBhvr>
                                            <p:cTn id="85" dur="1" fill="hold">
                                              <p:stCondLst>
                                                <p:cond delay="0"/>
                                              </p:stCondLst>
                                            </p:cTn>
                                            <p:tgtEl>
                                              <p:spTgt spid="138"/>
                                            </p:tgtEl>
                                            <p:attrNameLst>
                                              <p:attrName>style.visibility</p:attrName>
                                            </p:attrNameLst>
                                          </p:cBhvr>
                                          <p:to>
                                            <p:strVal val="visible"/>
                                          </p:to>
                                        </p:set>
                                        <p:anim calcmode="lin" valueType="num">
                                          <p:cBhvr>
                                            <p:cTn id="86" dur="1000" fill="hold"/>
                                            <p:tgtEl>
                                              <p:spTgt spid="138"/>
                                            </p:tgtEl>
                                            <p:attrNameLst>
                                              <p:attrName>ppt_w</p:attrName>
                                            </p:attrNameLst>
                                          </p:cBhvr>
                                          <p:tavLst>
                                            <p:tav tm="0">
                                              <p:val>
                                                <p:fltVal val="0"/>
                                              </p:val>
                                            </p:tav>
                                            <p:tav tm="100000">
                                              <p:val>
                                                <p:strVal val="#ppt_w"/>
                                              </p:val>
                                            </p:tav>
                                          </p:tavLst>
                                        </p:anim>
                                        <p:anim calcmode="lin" valueType="num">
                                          <p:cBhvr>
                                            <p:cTn id="87" dur="1000" fill="hold"/>
                                            <p:tgtEl>
                                              <p:spTgt spid="138"/>
                                            </p:tgtEl>
                                            <p:attrNameLst>
                                              <p:attrName>ppt_h</p:attrName>
                                            </p:attrNameLst>
                                          </p:cBhvr>
                                          <p:tavLst>
                                            <p:tav tm="0">
                                              <p:val>
                                                <p:fltVal val="0"/>
                                              </p:val>
                                            </p:tav>
                                            <p:tav tm="100000">
                                              <p:val>
                                                <p:strVal val="#ppt_h"/>
                                              </p:val>
                                            </p:tav>
                                          </p:tavLst>
                                        </p:anim>
                                        <p:animEffect transition="in" filter="fade">
                                          <p:cBhvr>
                                            <p:cTn id="88" dur="1000"/>
                                            <p:tgtEl>
                                              <p:spTgt spid="138"/>
                                            </p:tgtEl>
                                          </p:cBhvr>
                                        </p:animEffect>
                                      </p:childTnLst>
                                    </p:cTn>
                                  </p:par>
                                </p:childTnLst>
                              </p:cTn>
                            </p:par>
                            <p:par>
                              <p:cTn id="89" fill="hold">
                                <p:stCondLst>
                                  <p:cond delay="5500"/>
                                </p:stCondLst>
                                <p:childTnLst>
                                  <p:par>
                                    <p:cTn id="90" presetID="22" presetClass="entr" presetSubtype="1" fill="hold" nodeType="afterEffect">
                                      <p:stCondLst>
                                        <p:cond delay="0"/>
                                      </p:stCondLst>
                                      <p:childTnLst>
                                        <p:set>
                                          <p:cBhvr>
                                            <p:cTn id="91" dur="1" fill="hold">
                                              <p:stCondLst>
                                                <p:cond delay="0"/>
                                              </p:stCondLst>
                                            </p:cTn>
                                            <p:tgtEl>
                                              <p:spTgt spid="103"/>
                                            </p:tgtEl>
                                            <p:attrNameLst>
                                              <p:attrName>style.visibility</p:attrName>
                                            </p:attrNameLst>
                                          </p:cBhvr>
                                          <p:to>
                                            <p:strVal val="visible"/>
                                          </p:to>
                                        </p:set>
                                        <p:animEffect transition="in" filter="wipe(up)">
                                          <p:cBhvr>
                                            <p:cTn id="92" dur="500"/>
                                            <p:tgtEl>
                                              <p:spTgt spid="103"/>
                                            </p:tgtEl>
                                          </p:cBhvr>
                                        </p:animEffect>
                                      </p:childTnLst>
                                    </p:cTn>
                                  </p:par>
                                </p:childTnLst>
                              </p:cTn>
                            </p:par>
                            <p:par>
                              <p:cTn id="93" fill="hold">
                                <p:stCondLst>
                                  <p:cond delay="6000"/>
                                </p:stCondLst>
                                <p:childTnLst>
                                  <p:par>
                                    <p:cTn id="94" presetID="22" presetClass="entr" presetSubtype="4" fill="hold" nodeType="afterEffect">
                                      <p:stCondLst>
                                        <p:cond delay="0"/>
                                      </p:stCondLst>
                                      <p:childTnLst>
                                        <p:set>
                                          <p:cBhvr>
                                            <p:cTn id="95" dur="1" fill="hold">
                                              <p:stCondLst>
                                                <p:cond delay="0"/>
                                              </p:stCondLst>
                                            </p:cTn>
                                            <p:tgtEl>
                                              <p:spTgt spid="106"/>
                                            </p:tgtEl>
                                            <p:attrNameLst>
                                              <p:attrName>style.visibility</p:attrName>
                                            </p:attrNameLst>
                                          </p:cBhvr>
                                          <p:to>
                                            <p:strVal val="visible"/>
                                          </p:to>
                                        </p:set>
                                        <p:animEffect transition="in" filter="wipe(down)">
                                          <p:cBhvr>
                                            <p:cTn id="96" dur="500"/>
                                            <p:tgtEl>
                                              <p:spTgt spid="106"/>
                                            </p:tgtEl>
                                          </p:cBhvr>
                                        </p:animEffect>
                                      </p:childTnLst>
                                    </p:cTn>
                                  </p:par>
                                </p:childTnLst>
                              </p:cTn>
                            </p:par>
                            <p:par>
                              <p:cTn id="97" fill="hold">
                                <p:stCondLst>
                                  <p:cond delay="6500"/>
                                </p:stCondLst>
                                <p:childTnLst>
                                  <p:par>
                                    <p:cTn id="98" presetID="22" presetClass="entr" presetSubtype="1" fill="hold" nodeType="afterEffect">
                                      <p:stCondLst>
                                        <p:cond delay="0"/>
                                      </p:stCondLst>
                                      <p:childTnLst>
                                        <p:set>
                                          <p:cBhvr>
                                            <p:cTn id="99" dur="1" fill="hold">
                                              <p:stCondLst>
                                                <p:cond delay="0"/>
                                              </p:stCondLst>
                                            </p:cTn>
                                            <p:tgtEl>
                                              <p:spTgt spid="121"/>
                                            </p:tgtEl>
                                            <p:attrNameLst>
                                              <p:attrName>style.visibility</p:attrName>
                                            </p:attrNameLst>
                                          </p:cBhvr>
                                          <p:to>
                                            <p:strVal val="visible"/>
                                          </p:to>
                                        </p:set>
                                        <p:animEffect transition="in" filter="wipe(up)">
                                          <p:cBhvr>
                                            <p:cTn id="100" dur="500"/>
                                            <p:tgtEl>
                                              <p:spTgt spid="121"/>
                                            </p:tgtEl>
                                          </p:cBhvr>
                                        </p:animEffect>
                                      </p:childTnLst>
                                    </p:cTn>
                                  </p:par>
                                </p:childTnLst>
                              </p:cTn>
                            </p:par>
                            <p:par>
                              <p:cTn id="101" fill="hold">
                                <p:stCondLst>
                                  <p:cond delay="7000"/>
                                </p:stCondLst>
                                <p:childTnLst>
                                  <p:par>
                                    <p:cTn id="102" presetID="22" presetClass="entr" presetSubtype="4" fill="hold" nodeType="afterEffect">
                                      <p:stCondLst>
                                        <p:cond delay="0"/>
                                      </p:stCondLst>
                                      <p:childTnLst>
                                        <p:set>
                                          <p:cBhvr>
                                            <p:cTn id="103" dur="1" fill="hold">
                                              <p:stCondLst>
                                                <p:cond delay="0"/>
                                              </p:stCondLst>
                                            </p:cTn>
                                            <p:tgtEl>
                                              <p:spTgt spid="109"/>
                                            </p:tgtEl>
                                            <p:attrNameLst>
                                              <p:attrName>style.visibility</p:attrName>
                                            </p:attrNameLst>
                                          </p:cBhvr>
                                          <p:to>
                                            <p:strVal val="visible"/>
                                          </p:to>
                                        </p:set>
                                        <p:animEffect transition="in" filter="wipe(down)">
                                          <p:cBhvr>
                                            <p:cTn id="104" dur="500"/>
                                            <p:tgtEl>
                                              <p:spTgt spid="109"/>
                                            </p:tgtEl>
                                          </p:cBhvr>
                                        </p:animEffect>
                                      </p:childTnLst>
                                    </p:cTn>
                                  </p:par>
                                </p:childTnLst>
                              </p:cTn>
                            </p:par>
                            <p:par>
                              <p:cTn id="105" fill="hold">
                                <p:stCondLst>
                                  <p:cond delay="7500"/>
                                </p:stCondLst>
                                <p:childTnLst>
                                  <p:par>
                                    <p:cTn id="106" presetID="22" presetClass="entr" presetSubtype="1" fill="hold" nodeType="afterEffect">
                                      <p:stCondLst>
                                        <p:cond delay="0"/>
                                      </p:stCondLst>
                                      <p:childTnLst>
                                        <p:set>
                                          <p:cBhvr>
                                            <p:cTn id="107" dur="1" fill="hold">
                                              <p:stCondLst>
                                                <p:cond delay="0"/>
                                              </p:stCondLst>
                                            </p:cTn>
                                            <p:tgtEl>
                                              <p:spTgt spid="124"/>
                                            </p:tgtEl>
                                            <p:attrNameLst>
                                              <p:attrName>style.visibility</p:attrName>
                                            </p:attrNameLst>
                                          </p:cBhvr>
                                          <p:to>
                                            <p:strVal val="visible"/>
                                          </p:to>
                                        </p:set>
                                        <p:animEffect transition="in" filter="wipe(up)">
                                          <p:cBhvr>
                                            <p:cTn id="108" dur="500"/>
                                            <p:tgtEl>
                                              <p:spTgt spid="124"/>
                                            </p:tgtEl>
                                          </p:cBhvr>
                                        </p:animEffect>
                                      </p:childTnLst>
                                    </p:cTn>
                                  </p:par>
                                </p:childTnLst>
                              </p:cTn>
                            </p:par>
                            <p:par>
                              <p:cTn id="109" fill="hold">
                                <p:stCondLst>
                                  <p:cond delay="8000"/>
                                </p:stCondLst>
                                <p:childTnLst>
                                  <p:par>
                                    <p:cTn id="110" presetID="22" presetClass="entr" presetSubtype="4" fill="hold" nodeType="afterEffect">
                                      <p:stCondLst>
                                        <p:cond delay="0"/>
                                      </p:stCondLst>
                                      <p:childTnLst>
                                        <p:set>
                                          <p:cBhvr>
                                            <p:cTn id="111" dur="1" fill="hold">
                                              <p:stCondLst>
                                                <p:cond delay="0"/>
                                              </p:stCondLst>
                                            </p:cTn>
                                            <p:tgtEl>
                                              <p:spTgt spid="112"/>
                                            </p:tgtEl>
                                            <p:attrNameLst>
                                              <p:attrName>style.visibility</p:attrName>
                                            </p:attrNameLst>
                                          </p:cBhvr>
                                          <p:to>
                                            <p:strVal val="visible"/>
                                          </p:to>
                                        </p:set>
                                        <p:animEffect transition="in" filter="wipe(down)">
                                          <p:cBhvr>
                                            <p:cTn id="112" dur="500"/>
                                            <p:tgtEl>
                                              <p:spTgt spid="112"/>
                                            </p:tgtEl>
                                          </p:cBhvr>
                                        </p:animEffect>
                                      </p:childTnLst>
                                    </p:cTn>
                                  </p:par>
                                </p:childTnLst>
                              </p:cTn>
                            </p:par>
                            <p:par>
                              <p:cTn id="113" fill="hold">
                                <p:stCondLst>
                                  <p:cond delay="8500"/>
                                </p:stCondLst>
                                <p:childTnLst>
                                  <p:par>
                                    <p:cTn id="114" presetID="22" presetClass="entr" presetSubtype="1" fill="hold" nodeType="afterEffect">
                                      <p:stCondLst>
                                        <p:cond delay="0"/>
                                      </p:stCondLst>
                                      <p:childTnLst>
                                        <p:set>
                                          <p:cBhvr>
                                            <p:cTn id="115" dur="1" fill="hold">
                                              <p:stCondLst>
                                                <p:cond delay="0"/>
                                              </p:stCondLst>
                                            </p:cTn>
                                            <p:tgtEl>
                                              <p:spTgt spid="127"/>
                                            </p:tgtEl>
                                            <p:attrNameLst>
                                              <p:attrName>style.visibility</p:attrName>
                                            </p:attrNameLst>
                                          </p:cBhvr>
                                          <p:to>
                                            <p:strVal val="visible"/>
                                          </p:to>
                                        </p:set>
                                        <p:animEffect transition="in" filter="wipe(up)">
                                          <p:cBhvr>
                                            <p:cTn id="116" dur="500"/>
                                            <p:tgtEl>
                                              <p:spTgt spid="127"/>
                                            </p:tgtEl>
                                          </p:cBhvr>
                                        </p:animEffect>
                                      </p:childTnLst>
                                    </p:cTn>
                                  </p:par>
                                </p:childTnLst>
                              </p:cTn>
                            </p:par>
                            <p:par>
                              <p:cTn id="117" fill="hold">
                                <p:stCondLst>
                                  <p:cond delay="9000"/>
                                </p:stCondLst>
                                <p:childTnLst>
                                  <p:par>
                                    <p:cTn id="118" presetID="22" presetClass="entr" presetSubtype="4" fill="hold" nodeType="afterEffect">
                                      <p:stCondLst>
                                        <p:cond delay="0"/>
                                      </p:stCondLst>
                                      <p:childTnLst>
                                        <p:set>
                                          <p:cBhvr>
                                            <p:cTn id="119" dur="1" fill="hold">
                                              <p:stCondLst>
                                                <p:cond delay="0"/>
                                              </p:stCondLst>
                                            </p:cTn>
                                            <p:tgtEl>
                                              <p:spTgt spid="115"/>
                                            </p:tgtEl>
                                            <p:attrNameLst>
                                              <p:attrName>style.visibility</p:attrName>
                                            </p:attrNameLst>
                                          </p:cBhvr>
                                          <p:to>
                                            <p:strVal val="visible"/>
                                          </p:to>
                                        </p:set>
                                        <p:animEffect transition="in" filter="wipe(down)">
                                          <p:cBhvr>
                                            <p:cTn id="120" dur="500"/>
                                            <p:tgtEl>
                                              <p:spTgt spid="115"/>
                                            </p:tgtEl>
                                          </p:cBhvr>
                                        </p:animEffect>
                                      </p:childTnLst>
                                    </p:cTn>
                                  </p:par>
                                </p:childTnLst>
                              </p:cTn>
                            </p:par>
                            <p:par>
                              <p:cTn id="121" fill="hold">
                                <p:stCondLst>
                                  <p:cond delay="9500"/>
                                </p:stCondLst>
                                <p:childTnLst>
                                  <p:par>
                                    <p:cTn id="122" presetID="22" presetClass="entr" presetSubtype="1" fill="hold" nodeType="afterEffect">
                                      <p:stCondLst>
                                        <p:cond delay="0"/>
                                      </p:stCondLst>
                                      <p:childTnLst>
                                        <p:set>
                                          <p:cBhvr>
                                            <p:cTn id="123" dur="1" fill="hold">
                                              <p:stCondLst>
                                                <p:cond delay="0"/>
                                              </p:stCondLst>
                                            </p:cTn>
                                            <p:tgtEl>
                                              <p:spTgt spid="132"/>
                                            </p:tgtEl>
                                            <p:attrNameLst>
                                              <p:attrName>style.visibility</p:attrName>
                                            </p:attrNameLst>
                                          </p:cBhvr>
                                          <p:to>
                                            <p:strVal val="visible"/>
                                          </p:to>
                                        </p:set>
                                        <p:animEffect transition="in" filter="wipe(up)">
                                          <p:cBhvr>
                                            <p:cTn id="124" dur="500"/>
                                            <p:tgtEl>
                                              <p:spTgt spid="132"/>
                                            </p:tgtEl>
                                          </p:cBhvr>
                                        </p:animEffect>
                                      </p:childTnLst>
                                    </p:cTn>
                                  </p:par>
                                </p:childTnLst>
                              </p:cTn>
                            </p:par>
                            <p:par>
                              <p:cTn id="125" fill="hold">
                                <p:stCondLst>
                                  <p:cond delay="10000"/>
                                </p:stCondLst>
                                <p:childTnLst>
                                  <p:par>
                                    <p:cTn id="126" presetID="22" presetClass="entr" presetSubtype="4" fill="hold" nodeType="afterEffect">
                                      <p:stCondLst>
                                        <p:cond delay="0"/>
                                      </p:stCondLst>
                                      <p:childTnLst>
                                        <p:set>
                                          <p:cBhvr>
                                            <p:cTn id="127" dur="1" fill="hold">
                                              <p:stCondLst>
                                                <p:cond delay="0"/>
                                              </p:stCondLst>
                                            </p:cTn>
                                            <p:tgtEl>
                                              <p:spTgt spid="118"/>
                                            </p:tgtEl>
                                            <p:attrNameLst>
                                              <p:attrName>style.visibility</p:attrName>
                                            </p:attrNameLst>
                                          </p:cBhvr>
                                          <p:to>
                                            <p:strVal val="visible"/>
                                          </p:to>
                                        </p:set>
                                        <p:animEffect transition="in" filter="wipe(down)">
                                          <p:cBhvr>
                                            <p:cTn id="128" dur="500"/>
                                            <p:tgtEl>
                                              <p:spTgt spid="118"/>
                                            </p:tgtEl>
                                          </p:cBhvr>
                                        </p:animEffect>
                                      </p:childTnLst>
                                    </p:cTn>
                                  </p:par>
                                </p:childTnLst>
                              </p:cTn>
                            </p:par>
                            <p:par>
                              <p:cTn id="129" fill="hold">
                                <p:stCondLst>
                                  <p:cond delay="10500"/>
                                </p:stCondLst>
                                <p:childTnLst>
                                  <p:par>
                                    <p:cTn id="130" presetID="2" presetClass="entr" presetSubtype="2" fill="hold" grpId="0" nodeType="afterEffect">
                                      <p:stCondLst>
                                        <p:cond delay="0"/>
                                      </p:stCondLst>
                                      <p:childTnLst>
                                        <p:set>
                                          <p:cBhvr>
                                            <p:cTn id="131" dur="1" fill="hold">
                                              <p:stCondLst>
                                                <p:cond delay="0"/>
                                              </p:stCondLst>
                                            </p:cTn>
                                            <p:tgtEl>
                                              <p:spTgt spid="140"/>
                                            </p:tgtEl>
                                            <p:attrNameLst>
                                              <p:attrName>style.visibility</p:attrName>
                                            </p:attrNameLst>
                                          </p:cBhvr>
                                          <p:to>
                                            <p:strVal val="visible"/>
                                          </p:to>
                                        </p:set>
                                        <p:anim calcmode="lin" valueType="num">
                                          <p:cBhvr additive="base">
                                            <p:cTn id="132" dur="300" fill="hold"/>
                                            <p:tgtEl>
                                              <p:spTgt spid="140"/>
                                            </p:tgtEl>
                                            <p:attrNameLst>
                                              <p:attrName>ppt_x</p:attrName>
                                            </p:attrNameLst>
                                          </p:cBhvr>
                                          <p:tavLst>
                                            <p:tav tm="0">
                                              <p:val>
                                                <p:strVal val="1+#ppt_w/2"/>
                                              </p:val>
                                            </p:tav>
                                            <p:tav tm="100000">
                                              <p:val>
                                                <p:strVal val="#ppt_x"/>
                                              </p:val>
                                            </p:tav>
                                          </p:tavLst>
                                        </p:anim>
                                        <p:anim calcmode="lin" valueType="num">
                                          <p:cBhvr additive="base">
                                            <p:cTn id="133" dur="300" fill="hold"/>
                                            <p:tgtEl>
                                              <p:spTgt spid="140"/>
                                            </p:tgtEl>
                                            <p:attrNameLst>
                                              <p:attrName>ppt_y</p:attrName>
                                            </p:attrNameLst>
                                          </p:cBhvr>
                                          <p:tavLst>
                                            <p:tav tm="0">
                                              <p:val>
                                                <p:strVal val="#ppt_y"/>
                                              </p:val>
                                            </p:tav>
                                            <p:tav tm="100000">
                                              <p:val>
                                                <p:strVal val="#ppt_y"/>
                                              </p:val>
                                            </p:tav>
                                          </p:tavLst>
                                        </p:anim>
                                      </p:childTnLst>
                                    </p:cTn>
                                  </p:par>
                                </p:childTnLst>
                              </p:cTn>
                            </p:par>
                            <p:par>
                              <p:cTn id="134" fill="hold">
                                <p:stCondLst>
                                  <p:cond delay="11000"/>
                                </p:stCondLst>
                                <p:childTnLst>
                                  <p:par>
                                    <p:cTn id="135" presetID="2" presetClass="entr" presetSubtype="2" fill="hold" grpId="0" nodeType="afterEffect">
                                      <p:stCondLst>
                                        <p:cond delay="0"/>
                                      </p:stCondLst>
                                      <p:childTnLst>
                                        <p:set>
                                          <p:cBhvr>
                                            <p:cTn id="136" dur="1" fill="hold">
                                              <p:stCondLst>
                                                <p:cond delay="0"/>
                                              </p:stCondLst>
                                            </p:cTn>
                                            <p:tgtEl>
                                              <p:spTgt spid="139"/>
                                            </p:tgtEl>
                                            <p:attrNameLst>
                                              <p:attrName>style.visibility</p:attrName>
                                            </p:attrNameLst>
                                          </p:cBhvr>
                                          <p:to>
                                            <p:strVal val="visible"/>
                                          </p:to>
                                        </p:set>
                                        <p:anim calcmode="lin" valueType="num">
                                          <p:cBhvr additive="base">
                                            <p:cTn id="137" dur="300" fill="hold"/>
                                            <p:tgtEl>
                                              <p:spTgt spid="139"/>
                                            </p:tgtEl>
                                            <p:attrNameLst>
                                              <p:attrName>ppt_x</p:attrName>
                                            </p:attrNameLst>
                                          </p:cBhvr>
                                          <p:tavLst>
                                            <p:tav tm="0">
                                              <p:val>
                                                <p:strVal val="1+#ppt_w/2"/>
                                              </p:val>
                                            </p:tav>
                                            <p:tav tm="100000">
                                              <p:val>
                                                <p:strVal val="#ppt_x"/>
                                              </p:val>
                                            </p:tav>
                                          </p:tavLst>
                                        </p:anim>
                                        <p:anim calcmode="lin" valueType="num">
                                          <p:cBhvr additive="base">
                                            <p:cTn id="138" dur="300" fill="hold"/>
                                            <p:tgtEl>
                                              <p:spTgt spid="1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96" grpId="0" animBg="1"/>
          <p:bldP spid="97" grpId="0" animBg="1"/>
          <p:bldP spid="98" grpId="0" animBg="1"/>
          <p:bldP spid="99" grpId="0" animBg="1"/>
          <p:bldP spid="100" grpId="0" animBg="1"/>
          <p:bldP spid="101" grpId="0" animBg="1"/>
          <p:bldP spid="102" grpId="0" animBg="1"/>
          <p:bldP spid="135" grpId="0" animBg="1"/>
          <p:bldP spid="136" grpId="0" animBg="1"/>
          <p:bldP spid="137" grpId="0" animBg="1"/>
          <p:bldP spid="138" grpId="0" animBg="1"/>
          <p:bldP spid="139" grpId="0"/>
          <p:bldP spid="140" grpId="0"/>
          <p:bldP spid="54"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762001" y="2000252"/>
            <a:ext cx="5872929" cy="2012273"/>
            <a:chOff x="762001" y="2000252"/>
            <a:chExt cx="5872929" cy="2012273"/>
          </a:xfrm>
        </p:grpSpPr>
        <p:grpSp>
          <p:nvGrpSpPr>
            <p:cNvPr id="47" name="Group 71"/>
            <p:cNvGrpSpPr/>
            <p:nvPr/>
          </p:nvGrpSpPr>
          <p:grpSpPr bwMode="auto">
            <a:xfrm>
              <a:off x="2381329" y="2190732"/>
              <a:ext cx="3333910" cy="2117"/>
              <a:chOff x="1785918" y="1643056"/>
              <a:chExt cx="2500330" cy="1588"/>
            </a:xfrm>
          </p:grpSpPr>
          <p:cxnSp>
            <p:nvCxnSpPr>
              <p:cNvPr id="65" name="Straight Connector 18"/>
              <p:cNvCxnSpPr/>
              <p:nvPr/>
            </p:nvCxnSpPr>
            <p:spPr>
              <a:xfrm>
                <a:off x="1785860" y="1643071"/>
                <a:ext cx="2500209" cy="1587"/>
              </a:xfrm>
              <a:prstGeom prst="line">
                <a:avLst/>
              </a:prstGeom>
              <a:ln w="571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19"/>
              <p:cNvCxnSpPr/>
              <p:nvPr/>
            </p:nvCxnSpPr>
            <p:spPr>
              <a:xfrm>
                <a:off x="1785860" y="1643071"/>
                <a:ext cx="2000168" cy="1587"/>
              </a:xfrm>
              <a:prstGeom prst="line">
                <a:avLst/>
              </a:prstGeom>
              <a:ln w="57150">
                <a:solidFill>
                  <a:srgbClr val="2378C2"/>
                </a:solidFill>
                <a:tailEnd type="oval"/>
              </a:ln>
            </p:spPr>
            <p:style>
              <a:lnRef idx="1">
                <a:schemeClr val="accent1"/>
              </a:lnRef>
              <a:fillRef idx="0">
                <a:schemeClr val="accent1"/>
              </a:fillRef>
              <a:effectRef idx="0">
                <a:schemeClr val="accent1"/>
              </a:effectRef>
              <a:fontRef idx="minor">
                <a:schemeClr val="tx1"/>
              </a:fontRef>
            </p:style>
          </p:cxnSp>
        </p:grpSp>
        <p:sp>
          <p:nvSpPr>
            <p:cNvPr id="48" name="Rectangle 31"/>
            <p:cNvSpPr/>
            <p:nvPr/>
          </p:nvSpPr>
          <p:spPr bwMode="auto">
            <a:xfrm>
              <a:off x="762001" y="2000252"/>
              <a:ext cx="1633332" cy="297454"/>
            </a:xfrm>
            <a:prstGeom prst="rect">
              <a:avLst/>
            </a:prstGeom>
          </p:spPr>
          <p:txBody>
            <a:bodyPr wrap="none">
              <a:spAutoFit/>
            </a:bodyPr>
            <a:lstStyle/>
            <a:p>
              <a:pPr fontAlgn="auto">
                <a:spcBef>
                  <a:spcPts val="0"/>
                </a:spcBef>
                <a:spcAft>
                  <a:spcPts val="0"/>
                </a:spcAft>
                <a:defRPr/>
              </a:pPr>
              <a:r>
                <a:rPr lang="en-US" sz="1335"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YOUR TITLE HERE</a:t>
              </a:r>
              <a:endParaRPr lang="en-US" sz="1335"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sp>
          <p:nvSpPr>
            <p:cNvPr id="49" name="Rectangle 35"/>
            <p:cNvSpPr/>
            <p:nvPr/>
          </p:nvSpPr>
          <p:spPr bwMode="auto">
            <a:xfrm>
              <a:off x="6096000" y="2000252"/>
              <a:ext cx="538930" cy="297774"/>
            </a:xfrm>
            <a:prstGeom prst="rect">
              <a:avLst/>
            </a:prstGeom>
          </p:spPr>
          <p:txBody>
            <a:bodyPr wrap="none">
              <a:spAutoFit/>
            </a:bodyPr>
            <a:lstStyle/>
            <a:p>
              <a:pPr fontAlgn="auto">
                <a:spcBef>
                  <a:spcPts val="0"/>
                </a:spcBef>
                <a:spcAft>
                  <a:spcPts val="0"/>
                </a:spcAft>
                <a:defRPr/>
              </a:pPr>
              <a:r>
                <a:rPr lang="en-US" sz="1335"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80%</a:t>
              </a:r>
              <a:endParaRPr lang="en-US" sz="1335"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grpSp>
          <p:nvGrpSpPr>
            <p:cNvPr id="50" name="Group 69"/>
            <p:cNvGrpSpPr/>
            <p:nvPr/>
          </p:nvGrpSpPr>
          <p:grpSpPr bwMode="auto">
            <a:xfrm>
              <a:off x="2381329" y="2762174"/>
              <a:ext cx="3333910" cy="2117"/>
              <a:chOff x="1785918" y="2071684"/>
              <a:chExt cx="2500330" cy="1588"/>
            </a:xfrm>
          </p:grpSpPr>
          <p:cxnSp>
            <p:nvCxnSpPr>
              <p:cNvPr id="63" name="Straight Connector 21"/>
              <p:cNvCxnSpPr/>
              <p:nvPr/>
            </p:nvCxnSpPr>
            <p:spPr>
              <a:xfrm>
                <a:off x="1785860" y="2071743"/>
                <a:ext cx="2500209" cy="1587"/>
              </a:xfrm>
              <a:prstGeom prst="line">
                <a:avLst/>
              </a:prstGeom>
              <a:ln w="571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22"/>
              <p:cNvCxnSpPr/>
              <p:nvPr/>
            </p:nvCxnSpPr>
            <p:spPr>
              <a:xfrm>
                <a:off x="1785860" y="2071743"/>
                <a:ext cx="1357256" cy="1587"/>
              </a:xfrm>
              <a:prstGeom prst="line">
                <a:avLst/>
              </a:prstGeom>
              <a:ln w="57150">
                <a:solidFill>
                  <a:srgbClr val="2378C2"/>
                </a:solidFill>
                <a:tailEnd type="oval"/>
              </a:ln>
            </p:spPr>
            <p:style>
              <a:lnRef idx="1">
                <a:schemeClr val="accent1"/>
              </a:lnRef>
              <a:fillRef idx="0">
                <a:schemeClr val="accent1"/>
              </a:fillRef>
              <a:effectRef idx="0">
                <a:schemeClr val="accent1"/>
              </a:effectRef>
              <a:fontRef idx="minor">
                <a:schemeClr val="tx1"/>
              </a:fontRef>
            </p:style>
          </p:cxnSp>
        </p:grpSp>
        <p:sp>
          <p:nvSpPr>
            <p:cNvPr id="51" name="Rectangle 32"/>
            <p:cNvSpPr/>
            <p:nvPr/>
          </p:nvSpPr>
          <p:spPr bwMode="auto">
            <a:xfrm>
              <a:off x="762001" y="2571752"/>
              <a:ext cx="1633332" cy="297454"/>
            </a:xfrm>
            <a:prstGeom prst="rect">
              <a:avLst/>
            </a:prstGeom>
          </p:spPr>
          <p:txBody>
            <a:bodyPr wrap="none">
              <a:spAutoFit/>
            </a:bodyPr>
            <a:lstStyle/>
            <a:p>
              <a:pPr fontAlgn="auto">
                <a:spcBef>
                  <a:spcPts val="0"/>
                </a:spcBef>
                <a:spcAft>
                  <a:spcPts val="0"/>
                </a:spcAft>
                <a:defRPr/>
              </a:pPr>
              <a:r>
                <a:rPr lang="en-US" altLang="zh-CN" sz="1335"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YOUR TITLE HERE</a:t>
              </a:r>
              <a:endParaRPr lang="en-US" altLang="zh-CN" sz="1335"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sp>
          <p:nvSpPr>
            <p:cNvPr id="52" name="Rectangle 36"/>
            <p:cNvSpPr/>
            <p:nvPr/>
          </p:nvSpPr>
          <p:spPr bwMode="auto">
            <a:xfrm>
              <a:off x="6096000" y="2571752"/>
              <a:ext cx="538930" cy="297774"/>
            </a:xfrm>
            <a:prstGeom prst="rect">
              <a:avLst/>
            </a:prstGeom>
          </p:spPr>
          <p:txBody>
            <a:bodyPr wrap="none">
              <a:spAutoFit/>
            </a:bodyPr>
            <a:lstStyle/>
            <a:p>
              <a:pPr fontAlgn="auto">
                <a:spcBef>
                  <a:spcPts val="0"/>
                </a:spcBef>
                <a:spcAft>
                  <a:spcPts val="0"/>
                </a:spcAft>
                <a:defRPr/>
              </a:pPr>
              <a:r>
                <a:rPr lang="en-US" sz="1335"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60%</a:t>
              </a:r>
              <a:endParaRPr lang="en-US" sz="1335"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grpSp>
          <p:nvGrpSpPr>
            <p:cNvPr id="53" name="Group 67"/>
            <p:cNvGrpSpPr/>
            <p:nvPr/>
          </p:nvGrpSpPr>
          <p:grpSpPr bwMode="auto">
            <a:xfrm>
              <a:off x="2381328" y="3333614"/>
              <a:ext cx="3333910" cy="2117"/>
              <a:chOff x="1785918" y="2500312"/>
              <a:chExt cx="2500330" cy="1588"/>
            </a:xfrm>
          </p:grpSpPr>
          <p:cxnSp>
            <p:nvCxnSpPr>
              <p:cNvPr id="61" name="Straight Connector 23"/>
              <p:cNvCxnSpPr/>
              <p:nvPr/>
            </p:nvCxnSpPr>
            <p:spPr>
              <a:xfrm>
                <a:off x="1785860" y="2500415"/>
                <a:ext cx="2500209" cy="1587"/>
              </a:xfrm>
              <a:prstGeom prst="line">
                <a:avLst/>
              </a:prstGeom>
              <a:ln w="571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24"/>
              <p:cNvCxnSpPr/>
              <p:nvPr/>
            </p:nvCxnSpPr>
            <p:spPr>
              <a:xfrm>
                <a:off x="1785860" y="2500415"/>
                <a:ext cx="1642994" cy="1587"/>
              </a:xfrm>
              <a:prstGeom prst="line">
                <a:avLst/>
              </a:prstGeom>
              <a:ln w="57150">
                <a:solidFill>
                  <a:srgbClr val="2378C2"/>
                </a:solidFill>
                <a:tailEnd type="oval"/>
              </a:ln>
            </p:spPr>
            <p:style>
              <a:lnRef idx="1">
                <a:schemeClr val="accent1"/>
              </a:lnRef>
              <a:fillRef idx="0">
                <a:schemeClr val="accent1"/>
              </a:fillRef>
              <a:effectRef idx="0">
                <a:schemeClr val="accent1"/>
              </a:effectRef>
              <a:fontRef idx="minor">
                <a:schemeClr val="tx1"/>
              </a:fontRef>
            </p:style>
          </p:cxnSp>
        </p:grpSp>
        <p:sp>
          <p:nvSpPr>
            <p:cNvPr id="54" name="Rectangle 33"/>
            <p:cNvSpPr/>
            <p:nvPr/>
          </p:nvSpPr>
          <p:spPr bwMode="auto">
            <a:xfrm>
              <a:off x="762001" y="3143251"/>
              <a:ext cx="1633332" cy="297454"/>
            </a:xfrm>
            <a:prstGeom prst="rect">
              <a:avLst/>
            </a:prstGeom>
          </p:spPr>
          <p:txBody>
            <a:bodyPr wrap="none">
              <a:spAutoFit/>
            </a:bodyPr>
            <a:lstStyle/>
            <a:p>
              <a:pPr fontAlgn="auto">
                <a:spcBef>
                  <a:spcPts val="0"/>
                </a:spcBef>
                <a:spcAft>
                  <a:spcPts val="0"/>
                </a:spcAft>
                <a:defRPr/>
              </a:pPr>
              <a:r>
                <a:rPr lang="en-US" altLang="zh-CN" sz="1335"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YOUR TITLE HERE</a:t>
              </a:r>
              <a:endParaRPr lang="en-US" altLang="zh-CN" sz="1335"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sp>
          <p:nvSpPr>
            <p:cNvPr id="55" name="Rectangle 37"/>
            <p:cNvSpPr/>
            <p:nvPr/>
          </p:nvSpPr>
          <p:spPr bwMode="auto">
            <a:xfrm>
              <a:off x="6096000" y="3143251"/>
              <a:ext cx="538930" cy="297774"/>
            </a:xfrm>
            <a:prstGeom prst="rect">
              <a:avLst/>
            </a:prstGeom>
          </p:spPr>
          <p:txBody>
            <a:bodyPr wrap="none">
              <a:spAutoFit/>
            </a:bodyPr>
            <a:lstStyle/>
            <a:p>
              <a:pPr fontAlgn="auto">
                <a:spcBef>
                  <a:spcPts val="0"/>
                </a:spcBef>
                <a:spcAft>
                  <a:spcPts val="0"/>
                </a:spcAft>
                <a:defRPr/>
              </a:pPr>
              <a:r>
                <a:rPr lang="en-US" sz="1335"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70%</a:t>
              </a:r>
              <a:endParaRPr lang="en-US" sz="1335"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grpSp>
          <p:nvGrpSpPr>
            <p:cNvPr id="56" name="Group 65"/>
            <p:cNvGrpSpPr/>
            <p:nvPr/>
          </p:nvGrpSpPr>
          <p:grpSpPr bwMode="auto">
            <a:xfrm>
              <a:off x="2381329" y="3905055"/>
              <a:ext cx="3333910" cy="2117"/>
              <a:chOff x="1785918" y="2928940"/>
              <a:chExt cx="2500330" cy="1588"/>
            </a:xfrm>
          </p:grpSpPr>
          <p:cxnSp>
            <p:nvCxnSpPr>
              <p:cNvPr id="59" name="Straight Connector 25"/>
              <p:cNvCxnSpPr/>
              <p:nvPr/>
            </p:nvCxnSpPr>
            <p:spPr>
              <a:xfrm>
                <a:off x="1785860" y="2929087"/>
                <a:ext cx="2500209" cy="1587"/>
              </a:xfrm>
              <a:prstGeom prst="line">
                <a:avLst/>
              </a:prstGeom>
              <a:ln w="571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26"/>
              <p:cNvCxnSpPr/>
              <p:nvPr/>
            </p:nvCxnSpPr>
            <p:spPr>
              <a:xfrm>
                <a:off x="1785860" y="2929087"/>
                <a:ext cx="2214471" cy="1587"/>
              </a:xfrm>
              <a:prstGeom prst="line">
                <a:avLst/>
              </a:prstGeom>
              <a:ln w="57150">
                <a:solidFill>
                  <a:srgbClr val="2378C2"/>
                </a:solidFill>
                <a:tailEnd type="oval"/>
              </a:ln>
            </p:spPr>
            <p:style>
              <a:lnRef idx="1">
                <a:schemeClr val="accent1"/>
              </a:lnRef>
              <a:fillRef idx="0">
                <a:schemeClr val="accent1"/>
              </a:fillRef>
              <a:effectRef idx="0">
                <a:schemeClr val="accent1"/>
              </a:effectRef>
              <a:fontRef idx="minor">
                <a:schemeClr val="tx1"/>
              </a:fontRef>
            </p:style>
          </p:cxnSp>
        </p:grpSp>
        <p:sp>
          <p:nvSpPr>
            <p:cNvPr id="57" name="Rectangle 34"/>
            <p:cNvSpPr/>
            <p:nvPr/>
          </p:nvSpPr>
          <p:spPr bwMode="auto">
            <a:xfrm>
              <a:off x="762001" y="3714751"/>
              <a:ext cx="1633332" cy="297454"/>
            </a:xfrm>
            <a:prstGeom prst="rect">
              <a:avLst/>
            </a:prstGeom>
          </p:spPr>
          <p:txBody>
            <a:bodyPr wrap="none">
              <a:spAutoFit/>
            </a:bodyPr>
            <a:lstStyle/>
            <a:p>
              <a:pPr fontAlgn="auto">
                <a:spcBef>
                  <a:spcPts val="0"/>
                </a:spcBef>
                <a:spcAft>
                  <a:spcPts val="0"/>
                </a:spcAft>
                <a:defRPr/>
              </a:pPr>
              <a:r>
                <a:rPr lang="en-US" altLang="zh-CN" sz="1335"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YOUR TITLE HERE</a:t>
              </a:r>
              <a:endParaRPr lang="en-US" altLang="zh-CN" sz="1335"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sp>
          <p:nvSpPr>
            <p:cNvPr id="58" name="Rectangle 38"/>
            <p:cNvSpPr/>
            <p:nvPr/>
          </p:nvSpPr>
          <p:spPr bwMode="auto">
            <a:xfrm>
              <a:off x="6096000" y="3714751"/>
              <a:ext cx="538930" cy="297774"/>
            </a:xfrm>
            <a:prstGeom prst="rect">
              <a:avLst/>
            </a:prstGeom>
          </p:spPr>
          <p:txBody>
            <a:bodyPr wrap="none">
              <a:spAutoFit/>
            </a:bodyPr>
            <a:lstStyle/>
            <a:p>
              <a:pPr fontAlgn="auto">
                <a:spcBef>
                  <a:spcPts val="0"/>
                </a:spcBef>
                <a:spcAft>
                  <a:spcPts val="0"/>
                </a:spcAft>
                <a:defRPr/>
              </a:pPr>
              <a:r>
                <a:rPr lang="en-US" sz="1335"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90%</a:t>
              </a:r>
              <a:endParaRPr lang="en-US" sz="1335"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grpSp>
      <p:grpSp>
        <p:nvGrpSpPr>
          <p:cNvPr id="67" name="Group 61"/>
          <p:cNvGrpSpPr/>
          <p:nvPr/>
        </p:nvGrpSpPr>
        <p:grpSpPr bwMode="auto">
          <a:xfrm>
            <a:off x="7905693" y="1905000"/>
            <a:ext cx="2294619" cy="2295143"/>
            <a:chOff x="458580" y="1241001"/>
            <a:chExt cx="1721238" cy="1721238"/>
          </a:xfrm>
        </p:grpSpPr>
        <p:sp>
          <p:nvSpPr>
            <p:cNvPr id="68" name="Oval 15"/>
            <p:cNvSpPr/>
            <p:nvPr/>
          </p:nvSpPr>
          <p:spPr>
            <a:xfrm>
              <a:off x="458623" y="1241001"/>
              <a:ext cx="1721124" cy="1720731"/>
            </a:xfrm>
            <a:prstGeom prst="ellipse">
              <a:avLst/>
            </a:prstGeom>
            <a:solidFill>
              <a:srgbClr val="2378C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9" name="Oval 16"/>
            <p:cNvSpPr/>
            <p:nvPr/>
          </p:nvSpPr>
          <p:spPr>
            <a:xfrm>
              <a:off x="539598" y="1325133"/>
              <a:ext cx="1552822" cy="1552468"/>
            </a:xfrm>
            <a:prstGeom prst="ellipse">
              <a:avLst/>
            </a:prstGeom>
            <a:blipFill>
              <a:blip r:embed="rId1"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0" name="组合 69"/>
          <p:cNvGrpSpPr/>
          <p:nvPr/>
        </p:nvGrpSpPr>
        <p:grpSpPr>
          <a:xfrm>
            <a:off x="7599493" y="4572000"/>
            <a:ext cx="3048000" cy="1594185"/>
            <a:chOff x="7599493" y="4572000"/>
            <a:chExt cx="3048000" cy="1594185"/>
          </a:xfrm>
        </p:grpSpPr>
        <p:sp>
          <p:nvSpPr>
            <p:cNvPr id="71" name="Rectangle 10"/>
            <p:cNvSpPr/>
            <p:nvPr/>
          </p:nvSpPr>
          <p:spPr bwMode="auto">
            <a:xfrm>
              <a:off x="7861288" y="4572000"/>
              <a:ext cx="2509598" cy="420564"/>
            </a:xfrm>
            <a:prstGeom prst="rect">
              <a:avLst/>
            </a:prstGeom>
          </p:spPr>
          <p:txBody>
            <a:bodyPr wrap="none">
              <a:spAutoFit/>
            </a:bodyPr>
            <a:lstStyle/>
            <a:p>
              <a:pPr algn="ctr" fontAlgn="auto">
                <a:spcBef>
                  <a:spcPts val="0"/>
                </a:spcBef>
                <a:spcAft>
                  <a:spcPts val="0"/>
                </a:spcAft>
                <a:defRPr/>
              </a:pPr>
              <a:r>
                <a:rPr lang="en-US" sz="2135"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YOUR TITLE HERE</a:t>
              </a:r>
              <a:endParaRPr lang="en-US" sz="2135"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sp>
          <p:nvSpPr>
            <p:cNvPr id="72" name="Rectangle 14"/>
            <p:cNvSpPr/>
            <p:nvPr/>
          </p:nvSpPr>
          <p:spPr bwMode="auto">
            <a:xfrm>
              <a:off x="7599493" y="5048250"/>
              <a:ext cx="3048000" cy="1117935"/>
            </a:xfrm>
            <a:prstGeom prst="rect">
              <a:avLst/>
            </a:prstGeom>
          </p:spPr>
          <p:txBody>
            <a:bodyPr>
              <a:spAutoFit/>
            </a:bodyPr>
            <a:lstStyle/>
            <a:p>
              <a:pPr algn="ctr" fontAlgn="auto">
                <a:spcBef>
                  <a:spcPts val="0"/>
                </a:spcBef>
                <a:spcAft>
                  <a:spcPts val="0"/>
                </a:spcAft>
                <a:defRPr/>
              </a:pPr>
              <a:r>
                <a:rPr lang="ms-MY" sz="1335" dirty="0">
                  <a:solidFill>
                    <a:schemeClr val="bg1"/>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rPr>
                <a:t>Lorem ipsum dolor sit amet, consectetur adipiscing elit. Praesent sodales odio sit amet odio tristique quis tempus odio Lorem ipsum dolor sit amet</a:t>
              </a:r>
              <a:endParaRPr lang="ms-MY" sz="1335" dirty="0">
                <a:solidFill>
                  <a:schemeClr val="bg1"/>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endParaRPr>
            </a:p>
          </p:txBody>
        </p:sp>
      </p:grpSp>
      <p:grpSp>
        <p:nvGrpSpPr>
          <p:cNvPr id="73" name="Group 63"/>
          <p:cNvGrpSpPr/>
          <p:nvPr/>
        </p:nvGrpSpPr>
        <p:grpSpPr bwMode="auto">
          <a:xfrm>
            <a:off x="857240" y="4476751"/>
            <a:ext cx="986377" cy="1566333"/>
            <a:chOff x="642910" y="3357568"/>
            <a:chExt cx="739869" cy="1175246"/>
          </a:xfrm>
        </p:grpSpPr>
        <p:sp>
          <p:nvSpPr>
            <p:cNvPr id="74" name="Rectangle 41"/>
            <p:cNvSpPr/>
            <p:nvPr/>
          </p:nvSpPr>
          <p:spPr>
            <a:xfrm>
              <a:off x="679567" y="3357568"/>
              <a:ext cx="703212" cy="484953"/>
            </a:xfrm>
            <a:prstGeom prst="rect">
              <a:avLst/>
            </a:prstGeom>
          </p:spPr>
          <p:txBody>
            <a:bodyPr wrap="square">
              <a:spAutoFit/>
            </a:bodyPr>
            <a:lstStyle/>
            <a:p>
              <a:pPr algn="ctr" fontAlgn="auto">
                <a:spcBef>
                  <a:spcPts val="0"/>
                </a:spcBef>
                <a:spcAft>
                  <a:spcPts val="0"/>
                </a:spcAft>
                <a:defRPr/>
              </a:pPr>
              <a:r>
                <a:rPr lang="en-US" sz="18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Awards</a:t>
              </a:r>
              <a:endParaRPr lang="en-US" sz="18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grpSp>
          <p:nvGrpSpPr>
            <p:cNvPr id="75" name="Group 62"/>
            <p:cNvGrpSpPr/>
            <p:nvPr/>
          </p:nvGrpSpPr>
          <p:grpSpPr bwMode="auto">
            <a:xfrm>
              <a:off x="642910" y="3857634"/>
              <a:ext cx="739666" cy="675180"/>
              <a:chOff x="642910" y="3857634"/>
              <a:chExt cx="739666" cy="675180"/>
            </a:xfrm>
          </p:grpSpPr>
          <p:sp>
            <p:nvSpPr>
              <p:cNvPr id="76" name="Freeform 39"/>
              <p:cNvSpPr>
                <a:spLocks noEditPoints="1"/>
              </p:cNvSpPr>
              <p:nvPr/>
            </p:nvSpPr>
            <p:spPr bwMode="auto">
              <a:xfrm>
                <a:off x="642918" y="3857841"/>
                <a:ext cx="311187" cy="317634"/>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2378C2"/>
              </a:solidFill>
              <a:ln>
                <a:noFill/>
              </a:ln>
            </p:spPr>
            <p:txBody>
              <a:bodyPr/>
              <a:lstStyle/>
              <a:p>
                <a:pPr fontAlgn="auto">
                  <a:spcBef>
                    <a:spcPts val="0"/>
                  </a:spcBef>
                  <a:spcAft>
                    <a:spcPts val="0"/>
                  </a:spcAft>
                  <a:defRPr/>
                </a:pPr>
                <a:endParaRPr lang="en-US" sz="1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7" name="Freeform 40"/>
              <p:cNvSpPr>
                <a:spLocks noEditPoints="1"/>
              </p:cNvSpPr>
              <p:nvPr/>
            </p:nvSpPr>
            <p:spPr bwMode="auto">
              <a:xfrm>
                <a:off x="1071593" y="3857841"/>
                <a:ext cx="311187" cy="317634"/>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2378C2"/>
              </a:solidFill>
              <a:ln>
                <a:noFill/>
              </a:ln>
            </p:spPr>
            <p:txBody>
              <a:bodyPr/>
              <a:lstStyle/>
              <a:p>
                <a:pPr fontAlgn="auto">
                  <a:spcBef>
                    <a:spcPts val="0"/>
                  </a:spcBef>
                  <a:spcAft>
                    <a:spcPts val="0"/>
                  </a:spcAft>
                  <a:defRPr/>
                </a:pPr>
                <a:endParaRPr lang="en-US" sz="1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8" name="Freeform 42"/>
              <p:cNvSpPr>
                <a:spLocks noEditPoints="1"/>
              </p:cNvSpPr>
              <p:nvPr/>
            </p:nvSpPr>
            <p:spPr bwMode="auto">
              <a:xfrm>
                <a:off x="857255" y="4215180"/>
                <a:ext cx="311187" cy="317634"/>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2378C2"/>
              </a:solidFill>
              <a:ln>
                <a:noFill/>
              </a:ln>
            </p:spPr>
            <p:txBody>
              <a:bodyPr/>
              <a:lstStyle/>
              <a:p>
                <a:pPr fontAlgn="auto">
                  <a:spcBef>
                    <a:spcPts val="0"/>
                  </a:spcBef>
                  <a:spcAft>
                    <a:spcPts val="0"/>
                  </a:spcAft>
                  <a:defRPr/>
                </a:pPr>
                <a:endParaRPr lang="en-US" sz="1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79" name="Group 61"/>
          <p:cNvGrpSpPr/>
          <p:nvPr/>
        </p:nvGrpSpPr>
        <p:grpSpPr bwMode="auto">
          <a:xfrm>
            <a:off x="2381251" y="4476751"/>
            <a:ext cx="4572000" cy="1647178"/>
            <a:chOff x="1785918" y="3357568"/>
            <a:chExt cx="3429024" cy="1236108"/>
          </a:xfrm>
        </p:grpSpPr>
        <p:sp>
          <p:nvSpPr>
            <p:cNvPr id="80" name="Rectangle 46"/>
            <p:cNvSpPr/>
            <p:nvPr/>
          </p:nvSpPr>
          <p:spPr>
            <a:xfrm>
              <a:off x="1785918" y="3786444"/>
              <a:ext cx="3429024" cy="807232"/>
            </a:xfrm>
            <a:prstGeom prst="rect">
              <a:avLst/>
            </a:prstGeom>
          </p:spPr>
          <p:txBody>
            <a:bodyPr>
              <a:spAutoFit/>
            </a:bodyPr>
            <a:lstStyle/>
            <a:p>
              <a:pPr fontAlgn="auto">
                <a:spcBef>
                  <a:spcPts val="0"/>
                </a:spcBef>
                <a:spcAft>
                  <a:spcPts val="0"/>
                </a:spcAft>
                <a:defRPr/>
              </a:pPr>
              <a:r>
                <a:rPr lang="ms-MY" sz="1065" dirty="0">
                  <a:solidFill>
                    <a:schemeClr val="bg1"/>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rPr>
                <a:t>Lorem ipsum dolor sit amet consectetur adipiscing elit. Praesent sodales odio sit amet odio tristique quis tempus odio Lorem ipsum dolor sit amet, consectetur adipiscing elit. Lorem ipsum dolor sit amet, consectetur adipiscing elit. Praesent sodales odio sit amet odio tristique quis tempus odio Lorem ipsum dolor sit amet, consectetur adipiscing elit.</a:t>
              </a:r>
              <a:endParaRPr lang="ms-MY" sz="1065" dirty="0">
                <a:solidFill>
                  <a:schemeClr val="bg1"/>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endParaRPr>
            </a:p>
          </p:txBody>
        </p:sp>
        <p:sp>
          <p:nvSpPr>
            <p:cNvPr id="81" name="Rectangle 47"/>
            <p:cNvSpPr/>
            <p:nvPr/>
          </p:nvSpPr>
          <p:spPr>
            <a:xfrm>
              <a:off x="1785918" y="3357568"/>
              <a:ext cx="917565" cy="315848"/>
            </a:xfrm>
            <a:prstGeom prst="rect">
              <a:avLst/>
            </a:prstGeom>
          </p:spPr>
          <p:txBody>
            <a:bodyPr wrap="none">
              <a:spAutoFit/>
            </a:bodyPr>
            <a:lstStyle/>
            <a:p>
              <a:pPr algn="l" fontAlgn="auto">
                <a:spcBef>
                  <a:spcPts val="0"/>
                </a:spcBef>
                <a:spcAft>
                  <a:spcPts val="0"/>
                </a:spcAft>
                <a:defRPr/>
              </a:pPr>
              <a:r>
                <a:rPr lang="zh-CN" altLang="en-US" sz="2135"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第一</a:t>
              </a:r>
              <a:r>
                <a:rPr lang="en-US" altLang="zh-CN" sz="2135"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PPT</a:t>
              </a:r>
              <a:endParaRPr lang="zh-CN" altLang="en-US" sz="2135"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grpSp>
      <p:cxnSp>
        <p:nvCxnSpPr>
          <p:cNvPr id="82" name="Straight Connector 49"/>
          <p:cNvCxnSpPr/>
          <p:nvPr/>
        </p:nvCxnSpPr>
        <p:spPr>
          <a:xfrm rot="5400000">
            <a:off x="1427692" y="5335059"/>
            <a:ext cx="1524000" cy="2117"/>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3" name="Straight Connector 60"/>
          <p:cNvCxnSpPr/>
          <p:nvPr/>
        </p:nvCxnSpPr>
        <p:spPr>
          <a:xfrm rot="5400000">
            <a:off x="6478059" y="5335059"/>
            <a:ext cx="1524000" cy="2117"/>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2" name="AutoShape 28"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2832657" y="345171"/>
            <a:ext cx="6513961" cy="6771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spAutoFit/>
          </a:bodyPr>
          <a:lstStyle/>
          <a:p>
            <a:pPr algn="ctr" defTabSz="323850">
              <a:spcBef>
                <a:spcPts val="850"/>
              </a:spcBef>
              <a:defRPr/>
            </a:pPr>
            <a:r>
              <a:rPr lang="es-ES" sz="4400" b="1" dirty="0" smtClean="0">
                <a:blipFill>
                  <a:blip r:embed="rId2"/>
                  <a:stretch>
                    <a:fillRect/>
                  </a:stretch>
                </a:blipFill>
                <a:latin typeface="微软雅黑" panose="020B0503020204020204" pitchFamily="34" charset="-122"/>
                <a:ea typeface="微软雅黑" panose="020B0503020204020204" pitchFamily="34" charset="-122"/>
                <a:cs typeface="Lato" panose="020F0502020204030203" charset="0"/>
                <a:sym typeface="微软雅黑" panose="020B0503020204020204" pitchFamily="34" charset="-122"/>
              </a:rPr>
              <a:t>ADD YOUR TITLE HERE</a:t>
            </a:r>
            <a:endParaRPr lang="es-ES" sz="5400" b="1" dirty="0">
              <a:blipFill>
                <a:blip r:embed="rId2"/>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14:presetBounceEnd="60000">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14:bounceEnd="60000">
                                          <p:cBhvr additive="base">
                                            <p:cTn id="7" dur="500" fill="hold"/>
                                            <p:tgtEl>
                                              <p:spTgt spid="42"/>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500" fill="hold"/>
                                            <p:tgtEl>
                                              <p:spTgt spid="46"/>
                                            </p:tgtEl>
                                            <p:attrNameLst>
                                              <p:attrName>ppt_x</p:attrName>
                                            </p:attrNameLst>
                                          </p:cBhvr>
                                          <p:tavLst>
                                            <p:tav tm="0">
                                              <p:val>
                                                <p:strVal val="0-#ppt_w/2"/>
                                              </p:val>
                                            </p:tav>
                                            <p:tav tm="100000">
                                              <p:val>
                                                <p:strVal val="#ppt_x"/>
                                              </p:val>
                                            </p:tav>
                                          </p:tavLst>
                                        </p:anim>
                                        <p:anim calcmode="lin" valueType="num">
                                          <p:cBhvr additive="base">
                                            <p:cTn id="13" dur="500" fill="hold"/>
                                            <p:tgtEl>
                                              <p:spTgt spid="46"/>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67"/>
                                            </p:tgtEl>
                                            <p:attrNameLst>
                                              <p:attrName>style.visibility</p:attrName>
                                            </p:attrNameLst>
                                          </p:cBhvr>
                                          <p:to>
                                            <p:strVal val="visible"/>
                                          </p:to>
                                        </p:set>
                                        <p:anim calcmode="lin" valueType="num">
                                          <p:cBhvr additive="base">
                                            <p:cTn id="16" dur="500" fill="hold"/>
                                            <p:tgtEl>
                                              <p:spTgt spid="67"/>
                                            </p:tgtEl>
                                            <p:attrNameLst>
                                              <p:attrName>ppt_x</p:attrName>
                                            </p:attrNameLst>
                                          </p:cBhvr>
                                          <p:tavLst>
                                            <p:tav tm="0">
                                              <p:val>
                                                <p:strVal val="1+#ppt_w/2"/>
                                              </p:val>
                                            </p:tav>
                                            <p:tav tm="100000">
                                              <p:val>
                                                <p:strVal val="#ppt_x"/>
                                              </p:val>
                                            </p:tav>
                                          </p:tavLst>
                                        </p:anim>
                                        <p:anim calcmode="lin" valueType="num">
                                          <p:cBhvr additive="base">
                                            <p:cTn id="17" dur="500" fill="hold"/>
                                            <p:tgtEl>
                                              <p:spTgt spid="67"/>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42" presetClass="entr" presetSubtype="0" fill="hold" nodeType="afterEffect">
                                      <p:stCondLst>
                                        <p:cond delay="0"/>
                                      </p:stCondLst>
                                      <p:childTnLst>
                                        <p:set>
                                          <p:cBhvr>
                                            <p:cTn id="20" dur="1" fill="hold">
                                              <p:stCondLst>
                                                <p:cond delay="0"/>
                                              </p:stCondLst>
                                            </p:cTn>
                                            <p:tgtEl>
                                              <p:spTgt spid="73"/>
                                            </p:tgtEl>
                                            <p:attrNameLst>
                                              <p:attrName>style.visibility</p:attrName>
                                            </p:attrNameLst>
                                          </p:cBhvr>
                                          <p:to>
                                            <p:strVal val="visible"/>
                                          </p:to>
                                        </p:set>
                                        <p:animEffect transition="in" filter="fade">
                                          <p:cBhvr>
                                            <p:cTn id="21" dur="1000"/>
                                            <p:tgtEl>
                                              <p:spTgt spid="73"/>
                                            </p:tgtEl>
                                          </p:cBhvr>
                                        </p:animEffect>
                                        <p:anim calcmode="lin" valueType="num">
                                          <p:cBhvr>
                                            <p:cTn id="22" dur="1000" fill="hold"/>
                                            <p:tgtEl>
                                              <p:spTgt spid="73"/>
                                            </p:tgtEl>
                                            <p:attrNameLst>
                                              <p:attrName>ppt_x</p:attrName>
                                            </p:attrNameLst>
                                          </p:cBhvr>
                                          <p:tavLst>
                                            <p:tav tm="0">
                                              <p:val>
                                                <p:strVal val="#ppt_x"/>
                                              </p:val>
                                            </p:tav>
                                            <p:tav tm="100000">
                                              <p:val>
                                                <p:strVal val="#ppt_x"/>
                                              </p:val>
                                            </p:tav>
                                          </p:tavLst>
                                        </p:anim>
                                        <p:anim calcmode="lin" valueType="num">
                                          <p:cBhvr>
                                            <p:cTn id="23" dur="1000" fill="hold"/>
                                            <p:tgtEl>
                                              <p:spTgt spid="73"/>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79"/>
                                            </p:tgtEl>
                                            <p:attrNameLst>
                                              <p:attrName>style.visibility</p:attrName>
                                            </p:attrNameLst>
                                          </p:cBhvr>
                                          <p:to>
                                            <p:strVal val="visible"/>
                                          </p:to>
                                        </p:set>
                                        <p:animEffect transition="in" filter="fade">
                                          <p:cBhvr>
                                            <p:cTn id="26" dur="1000"/>
                                            <p:tgtEl>
                                              <p:spTgt spid="79"/>
                                            </p:tgtEl>
                                          </p:cBhvr>
                                        </p:animEffect>
                                        <p:anim calcmode="lin" valueType="num">
                                          <p:cBhvr>
                                            <p:cTn id="27" dur="1000" fill="hold"/>
                                            <p:tgtEl>
                                              <p:spTgt spid="79"/>
                                            </p:tgtEl>
                                            <p:attrNameLst>
                                              <p:attrName>ppt_x</p:attrName>
                                            </p:attrNameLst>
                                          </p:cBhvr>
                                          <p:tavLst>
                                            <p:tav tm="0">
                                              <p:val>
                                                <p:strVal val="#ppt_x"/>
                                              </p:val>
                                            </p:tav>
                                            <p:tav tm="100000">
                                              <p:val>
                                                <p:strVal val="#ppt_x"/>
                                              </p:val>
                                            </p:tav>
                                          </p:tavLst>
                                        </p:anim>
                                        <p:anim calcmode="lin" valueType="num">
                                          <p:cBhvr>
                                            <p:cTn id="28" dur="1000" fill="hold"/>
                                            <p:tgtEl>
                                              <p:spTgt spid="79"/>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fade">
                                          <p:cBhvr>
                                            <p:cTn id="31" dur="1000"/>
                                            <p:tgtEl>
                                              <p:spTgt spid="70"/>
                                            </p:tgtEl>
                                          </p:cBhvr>
                                        </p:animEffect>
                                        <p:anim calcmode="lin" valueType="num">
                                          <p:cBhvr>
                                            <p:cTn id="32" dur="1000" fill="hold"/>
                                            <p:tgtEl>
                                              <p:spTgt spid="70"/>
                                            </p:tgtEl>
                                            <p:attrNameLst>
                                              <p:attrName>ppt_x</p:attrName>
                                            </p:attrNameLst>
                                          </p:cBhvr>
                                          <p:tavLst>
                                            <p:tav tm="0">
                                              <p:val>
                                                <p:strVal val="#ppt_x"/>
                                              </p:val>
                                            </p:tav>
                                            <p:tav tm="100000">
                                              <p:val>
                                                <p:strVal val="#ppt_x"/>
                                              </p:val>
                                            </p:tav>
                                          </p:tavLst>
                                        </p:anim>
                                        <p:anim calcmode="lin" valueType="num">
                                          <p:cBhvr>
                                            <p:cTn id="33" dur="1000" fill="hold"/>
                                            <p:tgtEl>
                                              <p:spTgt spid="70"/>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22" presetClass="entr" presetSubtype="1" fill="hold" nodeType="afterEffect">
                                      <p:stCondLst>
                                        <p:cond delay="0"/>
                                      </p:stCondLst>
                                      <p:childTnLst>
                                        <p:set>
                                          <p:cBhvr>
                                            <p:cTn id="36" dur="1" fill="hold">
                                              <p:stCondLst>
                                                <p:cond delay="0"/>
                                              </p:stCondLst>
                                            </p:cTn>
                                            <p:tgtEl>
                                              <p:spTgt spid="82"/>
                                            </p:tgtEl>
                                            <p:attrNameLst>
                                              <p:attrName>style.visibility</p:attrName>
                                            </p:attrNameLst>
                                          </p:cBhvr>
                                          <p:to>
                                            <p:strVal val="visible"/>
                                          </p:to>
                                        </p:set>
                                        <p:animEffect transition="in" filter="wipe(up)">
                                          <p:cBhvr>
                                            <p:cTn id="37" dur="500"/>
                                            <p:tgtEl>
                                              <p:spTgt spid="82"/>
                                            </p:tgtEl>
                                          </p:cBhvr>
                                        </p:animEffect>
                                      </p:childTnLst>
                                    </p:cTn>
                                  </p:par>
                                  <p:par>
                                    <p:cTn id="38" presetID="22" presetClass="entr" presetSubtype="1" fill="hold" nodeType="withEffect">
                                      <p:stCondLst>
                                        <p:cond delay="0"/>
                                      </p:stCondLst>
                                      <p:childTnLst>
                                        <p:set>
                                          <p:cBhvr>
                                            <p:cTn id="39" dur="1" fill="hold">
                                              <p:stCondLst>
                                                <p:cond delay="0"/>
                                              </p:stCondLst>
                                            </p:cTn>
                                            <p:tgtEl>
                                              <p:spTgt spid="83"/>
                                            </p:tgtEl>
                                            <p:attrNameLst>
                                              <p:attrName>style.visibility</p:attrName>
                                            </p:attrNameLst>
                                          </p:cBhvr>
                                          <p:to>
                                            <p:strVal val="visible"/>
                                          </p:to>
                                        </p:set>
                                        <p:animEffect transition="in" filter="wipe(up)">
                                          <p:cBhvr>
                                            <p:cTn id="40"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1+#ppt_w/2"/>
                                              </p:val>
                                            </p:tav>
                                            <p:tav tm="100000">
                                              <p:val>
                                                <p:strVal val="#ppt_x"/>
                                              </p:val>
                                            </p:tav>
                                          </p:tavLst>
                                        </p:anim>
                                        <p:anim calcmode="lin" valueType="num">
                                          <p:cBhvr additive="base">
                                            <p:cTn id="8" dur="5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500" fill="hold"/>
                                            <p:tgtEl>
                                              <p:spTgt spid="46"/>
                                            </p:tgtEl>
                                            <p:attrNameLst>
                                              <p:attrName>ppt_x</p:attrName>
                                            </p:attrNameLst>
                                          </p:cBhvr>
                                          <p:tavLst>
                                            <p:tav tm="0">
                                              <p:val>
                                                <p:strVal val="0-#ppt_w/2"/>
                                              </p:val>
                                            </p:tav>
                                            <p:tav tm="100000">
                                              <p:val>
                                                <p:strVal val="#ppt_x"/>
                                              </p:val>
                                            </p:tav>
                                          </p:tavLst>
                                        </p:anim>
                                        <p:anim calcmode="lin" valueType="num">
                                          <p:cBhvr additive="base">
                                            <p:cTn id="13" dur="500" fill="hold"/>
                                            <p:tgtEl>
                                              <p:spTgt spid="46"/>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67"/>
                                            </p:tgtEl>
                                            <p:attrNameLst>
                                              <p:attrName>style.visibility</p:attrName>
                                            </p:attrNameLst>
                                          </p:cBhvr>
                                          <p:to>
                                            <p:strVal val="visible"/>
                                          </p:to>
                                        </p:set>
                                        <p:anim calcmode="lin" valueType="num">
                                          <p:cBhvr additive="base">
                                            <p:cTn id="16" dur="500" fill="hold"/>
                                            <p:tgtEl>
                                              <p:spTgt spid="67"/>
                                            </p:tgtEl>
                                            <p:attrNameLst>
                                              <p:attrName>ppt_x</p:attrName>
                                            </p:attrNameLst>
                                          </p:cBhvr>
                                          <p:tavLst>
                                            <p:tav tm="0">
                                              <p:val>
                                                <p:strVal val="1+#ppt_w/2"/>
                                              </p:val>
                                            </p:tav>
                                            <p:tav tm="100000">
                                              <p:val>
                                                <p:strVal val="#ppt_x"/>
                                              </p:val>
                                            </p:tav>
                                          </p:tavLst>
                                        </p:anim>
                                        <p:anim calcmode="lin" valueType="num">
                                          <p:cBhvr additive="base">
                                            <p:cTn id="17" dur="500" fill="hold"/>
                                            <p:tgtEl>
                                              <p:spTgt spid="67"/>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42" presetClass="entr" presetSubtype="0" fill="hold" nodeType="afterEffect">
                                      <p:stCondLst>
                                        <p:cond delay="0"/>
                                      </p:stCondLst>
                                      <p:childTnLst>
                                        <p:set>
                                          <p:cBhvr>
                                            <p:cTn id="20" dur="1" fill="hold">
                                              <p:stCondLst>
                                                <p:cond delay="0"/>
                                              </p:stCondLst>
                                            </p:cTn>
                                            <p:tgtEl>
                                              <p:spTgt spid="73"/>
                                            </p:tgtEl>
                                            <p:attrNameLst>
                                              <p:attrName>style.visibility</p:attrName>
                                            </p:attrNameLst>
                                          </p:cBhvr>
                                          <p:to>
                                            <p:strVal val="visible"/>
                                          </p:to>
                                        </p:set>
                                        <p:animEffect transition="in" filter="fade">
                                          <p:cBhvr>
                                            <p:cTn id="21" dur="1000"/>
                                            <p:tgtEl>
                                              <p:spTgt spid="73"/>
                                            </p:tgtEl>
                                          </p:cBhvr>
                                        </p:animEffect>
                                        <p:anim calcmode="lin" valueType="num">
                                          <p:cBhvr>
                                            <p:cTn id="22" dur="1000" fill="hold"/>
                                            <p:tgtEl>
                                              <p:spTgt spid="73"/>
                                            </p:tgtEl>
                                            <p:attrNameLst>
                                              <p:attrName>ppt_x</p:attrName>
                                            </p:attrNameLst>
                                          </p:cBhvr>
                                          <p:tavLst>
                                            <p:tav tm="0">
                                              <p:val>
                                                <p:strVal val="#ppt_x"/>
                                              </p:val>
                                            </p:tav>
                                            <p:tav tm="100000">
                                              <p:val>
                                                <p:strVal val="#ppt_x"/>
                                              </p:val>
                                            </p:tav>
                                          </p:tavLst>
                                        </p:anim>
                                        <p:anim calcmode="lin" valueType="num">
                                          <p:cBhvr>
                                            <p:cTn id="23" dur="1000" fill="hold"/>
                                            <p:tgtEl>
                                              <p:spTgt spid="73"/>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79"/>
                                            </p:tgtEl>
                                            <p:attrNameLst>
                                              <p:attrName>style.visibility</p:attrName>
                                            </p:attrNameLst>
                                          </p:cBhvr>
                                          <p:to>
                                            <p:strVal val="visible"/>
                                          </p:to>
                                        </p:set>
                                        <p:animEffect transition="in" filter="fade">
                                          <p:cBhvr>
                                            <p:cTn id="26" dur="1000"/>
                                            <p:tgtEl>
                                              <p:spTgt spid="79"/>
                                            </p:tgtEl>
                                          </p:cBhvr>
                                        </p:animEffect>
                                        <p:anim calcmode="lin" valueType="num">
                                          <p:cBhvr>
                                            <p:cTn id="27" dur="1000" fill="hold"/>
                                            <p:tgtEl>
                                              <p:spTgt spid="79"/>
                                            </p:tgtEl>
                                            <p:attrNameLst>
                                              <p:attrName>ppt_x</p:attrName>
                                            </p:attrNameLst>
                                          </p:cBhvr>
                                          <p:tavLst>
                                            <p:tav tm="0">
                                              <p:val>
                                                <p:strVal val="#ppt_x"/>
                                              </p:val>
                                            </p:tav>
                                            <p:tav tm="100000">
                                              <p:val>
                                                <p:strVal val="#ppt_x"/>
                                              </p:val>
                                            </p:tav>
                                          </p:tavLst>
                                        </p:anim>
                                        <p:anim calcmode="lin" valueType="num">
                                          <p:cBhvr>
                                            <p:cTn id="28" dur="1000" fill="hold"/>
                                            <p:tgtEl>
                                              <p:spTgt spid="79"/>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fade">
                                          <p:cBhvr>
                                            <p:cTn id="31" dur="1000"/>
                                            <p:tgtEl>
                                              <p:spTgt spid="70"/>
                                            </p:tgtEl>
                                          </p:cBhvr>
                                        </p:animEffect>
                                        <p:anim calcmode="lin" valueType="num">
                                          <p:cBhvr>
                                            <p:cTn id="32" dur="1000" fill="hold"/>
                                            <p:tgtEl>
                                              <p:spTgt spid="70"/>
                                            </p:tgtEl>
                                            <p:attrNameLst>
                                              <p:attrName>ppt_x</p:attrName>
                                            </p:attrNameLst>
                                          </p:cBhvr>
                                          <p:tavLst>
                                            <p:tav tm="0">
                                              <p:val>
                                                <p:strVal val="#ppt_x"/>
                                              </p:val>
                                            </p:tav>
                                            <p:tav tm="100000">
                                              <p:val>
                                                <p:strVal val="#ppt_x"/>
                                              </p:val>
                                            </p:tav>
                                          </p:tavLst>
                                        </p:anim>
                                        <p:anim calcmode="lin" valueType="num">
                                          <p:cBhvr>
                                            <p:cTn id="33" dur="1000" fill="hold"/>
                                            <p:tgtEl>
                                              <p:spTgt spid="70"/>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22" presetClass="entr" presetSubtype="1" fill="hold" nodeType="afterEffect">
                                      <p:stCondLst>
                                        <p:cond delay="0"/>
                                      </p:stCondLst>
                                      <p:childTnLst>
                                        <p:set>
                                          <p:cBhvr>
                                            <p:cTn id="36" dur="1" fill="hold">
                                              <p:stCondLst>
                                                <p:cond delay="0"/>
                                              </p:stCondLst>
                                            </p:cTn>
                                            <p:tgtEl>
                                              <p:spTgt spid="82"/>
                                            </p:tgtEl>
                                            <p:attrNameLst>
                                              <p:attrName>style.visibility</p:attrName>
                                            </p:attrNameLst>
                                          </p:cBhvr>
                                          <p:to>
                                            <p:strVal val="visible"/>
                                          </p:to>
                                        </p:set>
                                        <p:animEffect transition="in" filter="wipe(up)">
                                          <p:cBhvr>
                                            <p:cTn id="37" dur="500"/>
                                            <p:tgtEl>
                                              <p:spTgt spid="82"/>
                                            </p:tgtEl>
                                          </p:cBhvr>
                                        </p:animEffect>
                                      </p:childTnLst>
                                    </p:cTn>
                                  </p:par>
                                  <p:par>
                                    <p:cTn id="38" presetID="22" presetClass="entr" presetSubtype="1" fill="hold" nodeType="withEffect">
                                      <p:stCondLst>
                                        <p:cond delay="0"/>
                                      </p:stCondLst>
                                      <p:childTnLst>
                                        <p:set>
                                          <p:cBhvr>
                                            <p:cTn id="39" dur="1" fill="hold">
                                              <p:stCondLst>
                                                <p:cond delay="0"/>
                                              </p:stCondLst>
                                            </p:cTn>
                                            <p:tgtEl>
                                              <p:spTgt spid="83"/>
                                            </p:tgtEl>
                                            <p:attrNameLst>
                                              <p:attrName>style.visibility</p:attrName>
                                            </p:attrNameLst>
                                          </p:cBhvr>
                                          <p:to>
                                            <p:strVal val="visible"/>
                                          </p:to>
                                        </p:set>
                                        <p:animEffect transition="in" filter="wipe(up)">
                                          <p:cBhvr>
                                            <p:cTn id="40"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Shape 1436"/>
          <p:cNvSpPr/>
          <p:nvPr/>
        </p:nvSpPr>
        <p:spPr>
          <a:xfrm>
            <a:off x="864664" y="2421850"/>
            <a:ext cx="2325019" cy="259766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0234"/>
                </a:lnTo>
                <a:lnTo>
                  <a:pt x="9126" y="20234"/>
                </a:lnTo>
                <a:lnTo>
                  <a:pt x="10769" y="21600"/>
                </a:lnTo>
                <a:lnTo>
                  <a:pt x="12413" y="20234"/>
                </a:lnTo>
                <a:lnTo>
                  <a:pt x="21600" y="20234"/>
                </a:lnTo>
                <a:lnTo>
                  <a:pt x="21600" y="0"/>
                </a:lnTo>
                <a:lnTo>
                  <a:pt x="0" y="0"/>
                </a:lnTo>
                <a:close/>
              </a:path>
            </a:pathLst>
          </a:custGeom>
          <a:blipFill rotWithShape="1">
            <a:blip r:embed="rId1" cstate="screen"/>
            <a:stretch>
              <a:fillRect/>
            </a:stretch>
          </a:blipFill>
          <a:ln w="12700">
            <a:miter lim="400000"/>
          </a:ln>
        </p:spPr>
        <p:txBody>
          <a:bodyPr lIns="0" tIns="0" rIns="0" bIns="0" anchor="ctr"/>
          <a:lstStyle/>
          <a:p>
            <a:pPr algn="ctr" defTabSz="291465">
              <a:defRPr sz="3200">
                <a:solidFill>
                  <a:srgbClr val="FFFFFF"/>
                </a:solidFill>
              </a:defRPr>
            </a:pPr>
            <a:endParaRPr sz="2285" ker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Shape 1437"/>
          <p:cNvSpPr/>
          <p:nvPr/>
        </p:nvSpPr>
        <p:spPr>
          <a:xfrm>
            <a:off x="3510805" y="2415516"/>
            <a:ext cx="2325020" cy="259766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0234"/>
                </a:lnTo>
                <a:lnTo>
                  <a:pt x="9126" y="20234"/>
                </a:lnTo>
                <a:lnTo>
                  <a:pt x="10769" y="21600"/>
                </a:lnTo>
                <a:lnTo>
                  <a:pt x="12413" y="20234"/>
                </a:lnTo>
                <a:lnTo>
                  <a:pt x="21600" y="20234"/>
                </a:lnTo>
                <a:lnTo>
                  <a:pt x="21600" y="0"/>
                </a:lnTo>
                <a:lnTo>
                  <a:pt x="0" y="0"/>
                </a:lnTo>
                <a:close/>
              </a:path>
            </a:pathLst>
          </a:custGeom>
          <a:blipFill rotWithShape="1">
            <a:blip r:embed="rId2" cstate="screen"/>
            <a:stretch>
              <a:fillRect/>
            </a:stretch>
          </a:blipFill>
          <a:ln w="12700">
            <a:miter lim="400000"/>
          </a:ln>
        </p:spPr>
        <p:txBody>
          <a:bodyPr lIns="0" tIns="0" rIns="0" bIns="0" anchor="ctr"/>
          <a:lstStyle/>
          <a:p>
            <a:pPr algn="ctr" defTabSz="291465"/>
            <a:endParaRPr sz="2285" ker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Shape 1438"/>
          <p:cNvSpPr/>
          <p:nvPr/>
        </p:nvSpPr>
        <p:spPr>
          <a:xfrm>
            <a:off x="6146246" y="2415516"/>
            <a:ext cx="2325020" cy="259766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0234"/>
                </a:lnTo>
                <a:lnTo>
                  <a:pt x="9126" y="20234"/>
                </a:lnTo>
                <a:lnTo>
                  <a:pt x="10769" y="21600"/>
                </a:lnTo>
                <a:lnTo>
                  <a:pt x="12413" y="20234"/>
                </a:lnTo>
                <a:lnTo>
                  <a:pt x="21600" y="20234"/>
                </a:lnTo>
                <a:lnTo>
                  <a:pt x="21600" y="0"/>
                </a:lnTo>
                <a:lnTo>
                  <a:pt x="0" y="0"/>
                </a:lnTo>
                <a:close/>
              </a:path>
            </a:pathLst>
          </a:custGeom>
          <a:blipFill rotWithShape="1">
            <a:blip r:embed="rId3" cstate="screen"/>
            <a:stretch>
              <a:fillRect/>
            </a:stretch>
          </a:blipFill>
          <a:ln w="12700">
            <a:miter lim="400000"/>
          </a:ln>
        </p:spPr>
        <p:txBody>
          <a:bodyPr lIns="0" tIns="0" rIns="0" bIns="0" anchor="ctr"/>
          <a:lstStyle/>
          <a:p>
            <a:pPr algn="ctr" defTabSz="291465"/>
            <a:endParaRPr sz="2285" ker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3" name="Shape 1439"/>
          <p:cNvSpPr/>
          <p:nvPr/>
        </p:nvSpPr>
        <p:spPr>
          <a:xfrm>
            <a:off x="8832304" y="2415516"/>
            <a:ext cx="2325019" cy="259766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0234"/>
                </a:lnTo>
                <a:lnTo>
                  <a:pt x="9126" y="20234"/>
                </a:lnTo>
                <a:lnTo>
                  <a:pt x="10769" y="21600"/>
                </a:lnTo>
                <a:lnTo>
                  <a:pt x="12413" y="20234"/>
                </a:lnTo>
                <a:lnTo>
                  <a:pt x="21600" y="20234"/>
                </a:lnTo>
                <a:lnTo>
                  <a:pt x="21600" y="0"/>
                </a:lnTo>
                <a:lnTo>
                  <a:pt x="0" y="0"/>
                </a:lnTo>
                <a:close/>
              </a:path>
            </a:pathLst>
          </a:custGeom>
          <a:blipFill rotWithShape="1">
            <a:blip r:embed="rId2" cstate="screen"/>
            <a:stretch>
              <a:fillRect/>
            </a:stretch>
          </a:blipFill>
          <a:ln w="12700">
            <a:miter lim="400000"/>
          </a:ln>
        </p:spPr>
        <p:txBody>
          <a:bodyPr lIns="0" tIns="0" rIns="0" bIns="0" anchor="ctr"/>
          <a:lstStyle/>
          <a:p>
            <a:pPr algn="ctr" defTabSz="291465"/>
            <a:endParaRPr sz="2285" ker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6" name="组合 75"/>
          <p:cNvGrpSpPr/>
          <p:nvPr/>
        </p:nvGrpSpPr>
        <p:grpSpPr>
          <a:xfrm>
            <a:off x="861467" y="2104870"/>
            <a:ext cx="2325020" cy="466446"/>
            <a:chOff x="1722933" y="4203648"/>
            <a:chExt cx="3370264" cy="935038"/>
          </a:xfrm>
        </p:grpSpPr>
        <p:sp>
          <p:nvSpPr>
            <p:cNvPr id="77" name="Shape 1446"/>
            <p:cNvSpPr/>
            <p:nvPr/>
          </p:nvSpPr>
          <p:spPr>
            <a:xfrm>
              <a:off x="1722933" y="4203648"/>
              <a:ext cx="3370264" cy="9350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4669"/>
                  </a:lnTo>
                  <a:lnTo>
                    <a:pt x="9126" y="14669"/>
                  </a:lnTo>
                  <a:lnTo>
                    <a:pt x="10769" y="21600"/>
                  </a:lnTo>
                  <a:lnTo>
                    <a:pt x="12413" y="14669"/>
                  </a:lnTo>
                  <a:lnTo>
                    <a:pt x="21600" y="14669"/>
                  </a:lnTo>
                  <a:lnTo>
                    <a:pt x="21600" y="0"/>
                  </a:lnTo>
                  <a:lnTo>
                    <a:pt x="0" y="0"/>
                  </a:lnTo>
                  <a:close/>
                </a:path>
              </a:pathLst>
            </a:custGeom>
            <a:solidFill>
              <a:srgbClr val="002E59"/>
            </a:solidFill>
            <a:ln w="12700">
              <a:miter lim="400000"/>
            </a:ln>
          </p:spPr>
          <p:txBody>
            <a:bodyPr lIns="0" tIns="0" rIns="0" bIns="0" anchor="ctr"/>
            <a:lstStyle/>
            <a:p>
              <a:pPr marL="0" marR="0" lvl="0" indent="0" algn="ctr" defTabSz="291465" eaLnBrk="1" fontAlgn="auto" latinLnBrk="0" hangingPunct="1">
                <a:lnSpc>
                  <a:spcPct val="100000"/>
                </a:lnSpc>
                <a:spcBef>
                  <a:spcPts val="0"/>
                </a:spcBef>
                <a:spcAft>
                  <a:spcPts val="0"/>
                </a:spcAft>
                <a:buClrTx/>
                <a:buSzTx/>
                <a:buFontTx/>
                <a:buNone/>
                <a:defRPr sz="3200">
                  <a:solidFill>
                    <a:srgbClr val="FFFFFF"/>
                  </a:solidFill>
                </a:defRPr>
              </a:pPr>
              <a:endParaRPr kumimoji="0" sz="2285"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8" name="Shape 1447"/>
            <p:cNvSpPr/>
            <p:nvPr/>
          </p:nvSpPr>
          <p:spPr>
            <a:xfrm>
              <a:off x="2124273" y="4326869"/>
              <a:ext cx="2668168" cy="374552"/>
            </a:xfrm>
            <a:prstGeom prst="rect">
              <a:avLst/>
            </a:prstGeom>
            <a:ln w="12700">
              <a:miter lim="400000"/>
            </a:ln>
          </p:spPr>
          <p:txBody>
            <a:bodyPr lIns="0" tIns="0" rIns="0" bIns="0">
              <a:spAutoFit/>
            </a:bodyPr>
            <a:lstStyle>
              <a:lvl1pPr defTabSz="647700">
                <a:lnSpc>
                  <a:spcPct val="120000"/>
                </a:lnSpc>
                <a:spcBef>
                  <a:spcPts val="1700"/>
                </a:spcBef>
                <a:defRPr sz="2500" b="1">
                  <a:solidFill>
                    <a:srgbClr val="FFFFFF"/>
                  </a:solidFill>
                  <a:latin typeface="Lato" panose="020F0502020204030203"/>
                  <a:ea typeface="Lato" panose="020F0502020204030203"/>
                  <a:cs typeface="Lato" panose="020F0502020204030203"/>
                  <a:sym typeface="Lato" panose="020F0502020204030203"/>
                </a:defRPr>
              </a:lvl1pPr>
            </a:lstStyle>
            <a:p>
              <a:pPr marL="0" marR="0" lvl="0" indent="0" algn="ctr" defTabSz="647700" eaLnBrk="1" fontAlgn="auto" latinLnBrk="0" hangingPunct="1">
                <a:lnSpc>
                  <a:spcPct val="100000"/>
                </a:lnSpc>
                <a:spcBef>
                  <a:spcPts val="1700"/>
                </a:spcBef>
                <a:spcAft>
                  <a:spcPts val="0"/>
                </a:spcAft>
                <a:buClrTx/>
                <a:buSzTx/>
                <a:buFontTx/>
                <a:buNone/>
                <a:defRPr sz="1800" b="0">
                  <a:solidFill>
                    <a:srgbClr val="000000"/>
                  </a:solidFill>
                </a:defRPr>
              </a:pPr>
              <a:r>
                <a:rPr kumimoji="0" lang="zh-CN" altLang="en-US" sz="1215"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关键词</a:t>
              </a:r>
              <a:endParaRPr kumimoji="0" sz="1215"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9" name="组合 78"/>
          <p:cNvGrpSpPr/>
          <p:nvPr/>
        </p:nvGrpSpPr>
        <p:grpSpPr>
          <a:xfrm>
            <a:off x="3510805" y="2104871"/>
            <a:ext cx="2325020" cy="466446"/>
            <a:chOff x="5238289" y="4203648"/>
            <a:chExt cx="3370264" cy="935038"/>
          </a:xfrm>
        </p:grpSpPr>
        <p:sp>
          <p:nvSpPr>
            <p:cNvPr id="80" name="Shape 1448"/>
            <p:cNvSpPr/>
            <p:nvPr/>
          </p:nvSpPr>
          <p:spPr>
            <a:xfrm>
              <a:off x="5238289" y="4203648"/>
              <a:ext cx="3370264" cy="9350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4669"/>
                  </a:lnTo>
                  <a:lnTo>
                    <a:pt x="9126" y="14669"/>
                  </a:lnTo>
                  <a:lnTo>
                    <a:pt x="10769" y="21600"/>
                  </a:lnTo>
                  <a:lnTo>
                    <a:pt x="12413" y="14669"/>
                  </a:lnTo>
                  <a:lnTo>
                    <a:pt x="21600" y="14669"/>
                  </a:lnTo>
                  <a:lnTo>
                    <a:pt x="21600" y="0"/>
                  </a:lnTo>
                  <a:lnTo>
                    <a:pt x="0" y="0"/>
                  </a:lnTo>
                  <a:close/>
                </a:path>
              </a:pathLst>
            </a:custGeom>
            <a:solidFill>
              <a:srgbClr val="144E84"/>
            </a:solidFill>
            <a:ln w="12700">
              <a:miter lim="400000"/>
            </a:ln>
          </p:spPr>
          <p:txBody>
            <a:bodyPr lIns="0" tIns="0" rIns="0" bIns="0" anchor="ctr"/>
            <a:lstStyle/>
            <a:p>
              <a:pPr marL="0" marR="0" lvl="0" indent="0" algn="ctr" defTabSz="291465" eaLnBrk="1" fontAlgn="auto" latinLnBrk="0" hangingPunct="1">
                <a:lnSpc>
                  <a:spcPct val="100000"/>
                </a:lnSpc>
                <a:spcBef>
                  <a:spcPts val="0"/>
                </a:spcBef>
                <a:spcAft>
                  <a:spcPts val="0"/>
                </a:spcAft>
                <a:buClrTx/>
                <a:buSzTx/>
                <a:buFontTx/>
                <a:buNone/>
                <a:defRPr sz="3200">
                  <a:solidFill>
                    <a:srgbClr val="FFFFFF"/>
                  </a:solidFill>
                </a:defRPr>
              </a:pPr>
              <a:endParaRPr kumimoji="0" sz="2285"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 name="Shape 1449"/>
            <p:cNvSpPr/>
            <p:nvPr/>
          </p:nvSpPr>
          <p:spPr>
            <a:xfrm>
              <a:off x="5652839" y="4326869"/>
              <a:ext cx="2668168" cy="374552"/>
            </a:xfrm>
            <a:prstGeom prst="rect">
              <a:avLst/>
            </a:prstGeom>
            <a:ln w="12700">
              <a:miter lim="400000"/>
            </a:ln>
          </p:spPr>
          <p:txBody>
            <a:bodyPr lIns="0" tIns="0" rIns="0" bIns="0">
              <a:spAutoFit/>
            </a:bodyPr>
            <a:lstStyle>
              <a:lvl1pPr defTabSz="647700">
                <a:lnSpc>
                  <a:spcPct val="120000"/>
                </a:lnSpc>
                <a:spcBef>
                  <a:spcPts val="1700"/>
                </a:spcBef>
                <a:defRPr sz="2500" b="1">
                  <a:solidFill>
                    <a:srgbClr val="FFFFFF"/>
                  </a:solidFill>
                  <a:latin typeface="Lato" panose="020F0502020204030203"/>
                  <a:ea typeface="Lato" panose="020F0502020204030203"/>
                  <a:cs typeface="Lato" panose="020F0502020204030203"/>
                  <a:sym typeface="Lato" panose="020F0502020204030203"/>
                </a:defRPr>
              </a:lvl1pPr>
            </a:lstStyle>
            <a:p>
              <a:pPr lvl="0" algn="ctr">
                <a:lnSpc>
                  <a:spcPct val="100000"/>
                </a:lnSpc>
                <a:defRPr sz="1800" b="0">
                  <a:solidFill>
                    <a:srgbClr val="000000"/>
                  </a:solidFill>
                </a:defRPr>
              </a:pPr>
              <a:r>
                <a:rPr lang="zh-CN" altLang="en-US" sz="1215" b="0"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关键词</a:t>
              </a:r>
              <a:endParaRPr lang="zh-CN" altLang="en-US" sz="1215" b="0"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2" name="组合 81"/>
          <p:cNvGrpSpPr/>
          <p:nvPr/>
        </p:nvGrpSpPr>
        <p:grpSpPr>
          <a:xfrm>
            <a:off x="6146246" y="2104871"/>
            <a:ext cx="2325020" cy="466446"/>
            <a:chOff x="8766345" y="4203648"/>
            <a:chExt cx="3370264" cy="935038"/>
          </a:xfrm>
        </p:grpSpPr>
        <p:sp>
          <p:nvSpPr>
            <p:cNvPr id="83" name="Shape 1450"/>
            <p:cNvSpPr/>
            <p:nvPr/>
          </p:nvSpPr>
          <p:spPr>
            <a:xfrm>
              <a:off x="8766345" y="4203648"/>
              <a:ext cx="3370264" cy="9350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4669"/>
                  </a:lnTo>
                  <a:lnTo>
                    <a:pt x="9126" y="14669"/>
                  </a:lnTo>
                  <a:lnTo>
                    <a:pt x="10769" y="21600"/>
                  </a:lnTo>
                  <a:lnTo>
                    <a:pt x="12413" y="14669"/>
                  </a:lnTo>
                  <a:lnTo>
                    <a:pt x="21600" y="14669"/>
                  </a:lnTo>
                  <a:lnTo>
                    <a:pt x="21600" y="0"/>
                  </a:lnTo>
                  <a:lnTo>
                    <a:pt x="0" y="0"/>
                  </a:lnTo>
                  <a:close/>
                </a:path>
              </a:pathLst>
            </a:custGeom>
            <a:solidFill>
              <a:srgbClr val="2378C2"/>
            </a:solidFill>
            <a:ln w="12700">
              <a:miter lim="400000"/>
            </a:ln>
          </p:spPr>
          <p:txBody>
            <a:bodyPr lIns="0" tIns="0" rIns="0" bIns="0" anchor="ctr"/>
            <a:lstStyle/>
            <a:p>
              <a:pPr marL="0" marR="0" lvl="0" indent="0" algn="ctr" defTabSz="291465" eaLnBrk="1" fontAlgn="auto" latinLnBrk="0" hangingPunct="1">
                <a:lnSpc>
                  <a:spcPct val="100000"/>
                </a:lnSpc>
                <a:spcBef>
                  <a:spcPts val="0"/>
                </a:spcBef>
                <a:spcAft>
                  <a:spcPts val="0"/>
                </a:spcAft>
                <a:buClrTx/>
                <a:buSzTx/>
                <a:buFontTx/>
                <a:buNone/>
                <a:defRPr sz="3200">
                  <a:solidFill>
                    <a:srgbClr val="FFFFFF"/>
                  </a:solidFill>
                </a:defRPr>
              </a:pPr>
              <a:endParaRPr kumimoji="0" sz="2285"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4" name="Shape 1451"/>
            <p:cNvSpPr/>
            <p:nvPr/>
          </p:nvSpPr>
          <p:spPr>
            <a:xfrm>
              <a:off x="9194103" y="4326869"/>
              <a:ext cx="2668168" cy="374552"/>
            </a:xfrm>
            <a:prstGeom prst="rect">
              <a:avLst/>
            </a:prstGeom>
            <a:ln w="12700">
              <a:miter lim="400000"/>
            </a:ln>
          </p:spPr>
          <p:txBody>
            <a:bodyPr lIns="0" tIns="0" rIns="0" bIns="0">
              <a:spAutoFit/>
            </a:bodyPr>
            <a:lstStyle>
              <a:lvl1pPr defTabSz="647700">
                <a:lnSpc>
                  <a:spcPct val="120000"/>
                </a:lnSpc>
                <a:spcBef>
                  <a:spcPts val="1700"/>
                </a:spcBef>
                <a:defRPr sz="2500" b="1">
                  <a:solidFill>
                    <a:srgbClr val="FFFFFF"/>
                  </a:solidFill>
                  <a:latin typeface="Lato" panose="020F0502020204030203"/>
                  <a:ea typeface="Lato" panose="020F0502020204030203"/>
                  <a:cs typeface="Lato" panose="020F0502020204030203"/>
                  <a:sym typeface="Lato" panose="020F0502020204030203"/>
                </a:defRPr>
              </a:lvl1pPr>
            </a:lstStyle>
            <a:p>
              <a:pPr lvl="0" algn="ctr">
                <a:lnSpc>
                  <a:spcPct val="100000"/>
                </a:lnSpc>
                <a:defRPr sz="1800" b="0">
                  <a:solidFill>
                    <a:srgbClr val="000000"/>
                  </a:solidFill>
                </a:defRPr>
              </a:pPr>
              <a:r>
                <a:rPr lang="zh-CN" altLang="en-US" sz="1215" b="0"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关键词</a:t>
              </a:r>
              <a:endParaRPr lang="zh-CN" altLang="en-US" sz="1215" b="0"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5" name="组合 84"/>
          <p:cNvGrpSpPr/>
          <p:nvPr/>
        </p:nvGrpSpPr>
        <p:grpSpPr>
          <a:xfrm>
            <a:off x="8832304" y="2104871"/>
            <a:ext cx="2325019" cy="466446"/>
            <a:chOff x="12294485" y="4203648"/>
            <a:chExt cx="3370263" cy="935038"/>
          </a:xfrm>
        </p:grpSpPr>
        <p:sp>
          <p:nvSpPr>
            <p:cNvPr id="86" name="Shape 1452"/>
            <p:cNvSpPr/>
            <p:nvPr/>
          </p:nvSpPr>
          <p:spPr>
            <a:xfrm>
              <a:off x="12294485" y="4203648"/>
              <a:ext cx="3370263" cy="9350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4669"/>
                  </a:lnTo>
                  <a:lnTo>
                    <a:pt x="9126" y="14669"/>
                  </a:lnTo>
                  <a:lnTo>
                    <a:pt x="10769" y="21600"/>
                  </a:lnTo>
                  <a:lnTo>
                    <a:pt x="12413" y="14669"/>
                  </a:lnTo>
                  <a:lnTo>
                    <a:pt x="21600" y="14669"/>
                  </a:lnTo>
                  <a:lnTo>
                    <a:pt x="21600" y="0"/>
                  </a:lnTo>
                  <a:lnTo>
                    <a:pt x="0" y="0"/>
                  </a:lnTo>
                  <a:close/>
                </a:path>
              </a:pathLst>
            </a:custGeom>
            <a:solidFill>
              <a:srgbClr val="328FC1"/>
            </a:solidFill>
            <a:ln w="12700">
              <a:miter lim="400000"/>
            </a:ln>
          </p:spPr>
          <p:txBody>
            <a:bodyPr lIns="0" tIns="0" rIns="0" bIns="0" anchor="ctr"/>
            <a:lstStyle/>
            <a:p>
              <a:pPr marL="0" marR="0" lvl="0" indent="0" algn="ctr" defTabSz="291465" eaLnBrk="1" fontAlgn="auto" latinLnBrk="0" hangingPunct="1">
                <a:lnSpc>
                  <a:spcPct val="100000"/>
                </a:lnSpc>
                <a:spcBef>
                  <a:spcPts val="0"/>
                </a:spcBef>
                <a:spcAft>
                  <a:spcPts val="0"/>
                </a:spcAft>
                <a:buClrTx/>
                <a:buSzTx/>
                <a:buFontTx/>
                <a:buNone/>
                <a:defRPr sz="3200">
                  <a:solidFill>
                    <a:srgbClr val="FFFFFF"/>
                  </a:solidFill>
                </a:defRPr>
              </a:pPr>
              <a:endParaRPr kumimoji="0" sz="2285"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7" name="Shape 1453"/>
            <p:cNvSpPr/>
            <p:nvPr/>
          </p:nvSpPr>
          <p:spPr>
            <a:xfrm>
              <a:off x="12551067" y="4326869"/>
              <a:ext cx="2668169" cy="374552"/>
            </a:xfrm>
            <a:prstGeom prst="rect">
              <a:avLst/>
            </a:prstGeom>
            <a:ln w="12700">
              <a:miter lim="400000"/>
            </a:ln>
          </p:spPr>
          <p:txBody>
            <a:bodyPr lIns="0" tIns="0" rIns="0" bIns="0">
              <a:spAutoFit/>
            </a:bodyPr>
            <a:lstStyle>
              <a:lvl1pPr defTabSz="647700">
                <a:lnSpc>
                  <a:spcPct val="120000"/>
                </a:lnSpc>
                <a:spcBef>
                  <a:spcPts val="1700"/>
                </a:spcBef>
                <a:defRPr sz="2500" b="1">
                  <a:solidFill>
                    <a:srgbClr val="FFFFFF"/>
                  </a:solidFill>
                  <a:latin typeface="Lato" panose="020F0502020204030203"/>
                  <a:ea typeface="Lato" panose="020F0502020204030203"/>
                  <a:cs typeface="Lato" panose="020F0502020204030203"/>
                  <a:sym typeface="Lato" panose="020F0502020204030203"/>
                </a:defRPr>
              </a:lvl1pPr>
            </a:lstStyle>
            <a:p>
              <a:pPr lvl="0" algn="ctr">
                <a:lnSpc>
                  <a:spcPct val="100000"/>
                </a:lnSpc>
                <a:defRPr sz="1800" b="0">
                  <a:solidFill>
                    <a:srgbClr val="000000"/>
                  </a:solidFill>
                </a:defRPr>
              </a:pPr>
              <a:r>
                <a:rPr lang="zh-CN" altLang="en-US" sz="1215" b="0"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关键词</a:t>
              </a:r>
              <a:endParaRPr lang="zh-CN" altLang="en-US" sz="1215" b="0"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94" name="Shape 1412"/>
          <p:cNvSpPr/>
          <p:nvPr/>
        </p:nvSpPr>
        <p:spPr>
          <a:xfrm>
            <a:off x="853331" y="1340132"/>
            <a:ext cx="10482549" cy="373692"/>
          </a:xfrm>
          <a:prstGeom prst="rect">
            <a:avLst/>
          </a:prstGeom>
          <a:ln w="12700">
            <a:miter lim="400000"/>
          </a:ln>
        </p:spPr>
        <p:txBody>
          <a:bodyPr lIns="0" tIns="0" rIns="0" bIns="0">
            <a:spAutoFit/>
          </a:bodyPr>
          <a:lstStyle/>
          <a:p>
            <a:pPr defTabSz="323215">
              <a:spcBef>
                <a:spcPts val="850"/>
              </a:spcBef>
              <a:defRPr sz="1800"/>
            </a:pPr>
            <a:r>
              <a:rPr lang="zh-CN" altLang="en-US" sz="1215" kern="0" dirty="0">
                <a:solidFill>
                  <a:schemeClr val="bg1"/>
                </a:solidFill>
                <a:latin typeface="微软雅黑" panose="020B0503020204020204" pitchFamily="34" charset="-122"/>
                <a:ea typeface="微软雅黑" panose="020B0503020204020204" pitchFamily="34" charset="-122"/>
                <a:cs typeface="Lato" panose="020F0502020204030203"/>
                <a:sym typeface="微软雅黑" panose="020B0503020204020204" pitchFamily="34" charset="-122"/>
              </a:rPr>
              <a:t>输入您的内容输入您的内容输入您的输入您的内容输入您的内容输入您的内容输入您的内容内容输入您的内容</a:t>
            </a:r>
            <a:r>
              <a:rPr lang="en-US" altLang="zh-CN" sz="1215" kern="0" dirty="0">
                <a:solidFill>
                  <a:schemeClr val="bg1"/>
                </a:solidFill>
                <a:latin typeface="微软雅黑" panose="020B0503020204020204" pitchFamily="34" charset="-122"/>
                <a:ea typeface="微软雅黑" panose="020B0503020204020204" pitchFamily="34" charset="-122"/>
                <a:cs typeface="Lato" panose="020F0502020204030203"/>
                <a:sym typeface="微软雅黑" panose="020B0503020204020204" pitchFamily="34" charset="-122"/>
              </a:rPr>
              <a:t>.</a:t>
            </a:r>
            <a:r>
              <a:rPr lang="zh-CN" altLang="en-US" sz="1215" kern="0" dirty="0">
                <a:solidFill>
                  <a:schemeClr val="bg1"/>
                </a:solidFill>
                <a:latin typeface="微软雅黑" panose="020B0503020204020204" pitchFamily="34" charset="-122"/>
                <a:ea typeface="微软雅黑" panose="020B0503020204020204" pitchFamily="34" charset="-122"/>
                <a:cs typeface="Lato" panose="020F0502020204030203"/>
                <a:sym typeface="微软雅黑" panose="020B0503020204020204" pitchFamily="34" charset="-122"/>
              </a:rPr>
              <a:t>输入您的内容输入您的内容输入您的输入您的内容输入您的内容输入您的内容输入您的内容内容</a:t>
            </a:r>
            <a:endParaRPr sz="1215" kern="0" dirty="0">
              <a:solidFill>
                <a:schemeClr val="bg1"/>
              </a:solidFill>
              <a:latin typeface="微软雅黑" panose="020B0503020204020204" pitchFamily="34" charset="-122"/>
              <a:ea typeface="微软雅黑" panose="020B0503020204020204" pitchFamily="34" charset="-122"/>
              <a:cs typeface="Lato" panose="020F0502020204030203"/>
              <a:sym typeface="微软雅黑" panose="020B0503020204020204" pitchFamily="34" charset="-122"/>
            </a:endParaRPr>
          </a:p>
        </p:txBody>
      </p:sp>
      <p:grpSp>
        <p:nvGrpSpPr>
          <p:cNvPr id="95" name="组合 94"/>
          <p:cNvGrpSpPr/>
          <p:nvPr/>
        </p:nvGrpSpPr>
        <p:grpSpPr>
          <a:xfrm>
            <a:off x="721896" y="4791072"/>
            <a:ext cx="1688328" cy="856117"/>
            <a:chOff x="1443790" y="9588406"/>
            <a:chExt cx="3376655" cy="1716171"/>
          </a:xfrm>
        </p:grpSpPr>
        <p:sp>
          <p:nvSpPr>
            <p:cNvPr id="96" name="TextBox 62"/>
            <p:cNvSpPr txBox="1">
              <a:spLocks noChangeArrowheads="1"/>
            </p:cNvSpPr>
            <p:nvPr/>
          </p:nvSpPr>
          <p:spPr bwMode="auto">
            <a:xfrm>
              <a:off x="1443790" y="10211690"/>
              <a:ext cx="3376655" cy="109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6757" tIns="78379" rIns="156757" bIns="78379">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r" defTabSz="291465">
                <a:lnSpc>
                  <a:spcPct val="110000"/>
                </a:lnSpc>
              </a:pPr>
              <a:r>
                <a:rPr lang="zh-CN" altLang="en-US" sz="1145"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输入内容输入您的输入您的内容输入您的</a:t>
              </a:r>
              <a:endParaRPr lang="en-US" altLang="zh-CN" sz="1145"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7" name="TextBox 63"/>
            <p:cNvSpPr txBox="1">
              <a:spLocks noChangeArrowheads="1"/>
            </p:cNvSpPr>
            <p:nvPr/>
          </p:nvSpPr>
          <p:spPr bwMode="auto">
            <a:xfrm>
              <a:off x="2164128" y="9588406"/>
              <a:ext cx="2383883" cy="70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30626" tIns="65314" rIns="130626" bIns="65314">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r" defTabSz="291465"/>
              <a:r>
                <a:rPr lang="en-US" altLang="zh-CN" sz="1430" b="1"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Corporate</a:t>
              </a:r>
              <a:endParaRPr lang="id-ID" sz="1430" b="1"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8" name="组合 97"/>
          <p:cNvGrpSpPr/>
          <p:nvPr/>
        </p:nvGrpSpPr>
        <p:grpSpPr>
          <a:xfrm>
            <a:off x="3707674" y="4791073"/>
            <a:ext cx="1688328" cy="856117"/>
            <a:chOff x="4976482" y="9588406"/>
            <a:chExt cx="3376655" cy="1716171"/>
          </a:xfrm>
        </p:grpSpPr>
        <p:sp>
          <p:nvSpPr>
            <p:cNvPr id="99" name="TextBox 62"/>
            <p:cNvSpPr txBox="1">
              <a:spLocks noChangeArrowheads="1"/>
            </p:cNvSpPr>
            <p:nvPr/>
          </p:nvSpPr>
          <p:spPr bwMode="auto">
            <a:xfrm>
              <a:off x="4976482" y="10211690"/>
              <a:ext cx="3376655" cy="109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6757" tIns="78379" rIns="156757" bIns="78379">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r" defTabSz="291465">
                <a:lnSpc>
                  <a:spcPct val="110000"/>
                </a:lnSpc>
              </a:pPr>
              <a:r>
                <a:rPr lang="zh-CN" altLang="en-US" sz="1145"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输入内容输入您的输入您的内容输入您的</a:t>
              </a:r>
              <a:endParaRPr lang="en-US" altLang="zh-CN" sz="1145"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0" name="TextBox 63"/>
            <p:cNvSpPr txBox="1">
              <a:spLocks noChangeArrowheads="1"/>
            </p:cNvSpPr>
            <p:nvPr/>
          </p:nvSpPr>
          <p:spPr bwMode="auto">
            <a:xfrm>
              <a:off x="5696820" y="9588406"/>
              <a:ext cx="2383883" cy="70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30626" tIns="65314" rIns="130626" bIns="65314">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r" defTabSz="291465"/>
              <a:r>
                <a:rPr lang="en-US" altLang="zh-CN" sz="1430" b="1"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Corporate</a:t>
              </a:r>
              <a:endParaRPr lang="id-ID" sz="1430" b="1"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1" name="组合 100"/>
          <p:cNvGrpSpPr/>
          <p:nvPr/>
        </p:nvGrpSpPr>
        <p:grpSpPr>
          <a:xfrm>
            <a:off x="6377832" y="4791073"/>
            <a:ext cx="1688328" cy="856117"/>
            <a:chOff x="8536068" y="9588406"/>
            <a:chExt cx="3376655" cy="1716171"/>
          </a:xfrm>
        </p:grpSpPr>
        <p:sp>
          <p:nvSpPr>
            <p:cNvPr id="102" name="TextBox 62"/>
            <p:cNvSpPr txBox="1">
              <a:spLocks noChangeArrowheads="1"/>
            </p:cNvSpPr>
            <p:nvPr/>
          </p:nvSpPr>
          <p:spPr bwMode="auto">
            <a:xfrm>
              <a:off x="8536068" y="10211690"/>
              <a:ext cx="3376655" cy="109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6757" tIns="78379" rIns="156757" bIns="78379">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r" defTabSz="291465">
                <a:lnSpc>
                  <a:spcPct val="110000"/>
                </a:lnSpc>
              </a:pPr>
              <a:r>
                <a:rPr lang="zh-CN" altLang="en-US" sz="1145"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输入内容输入您的输入您的内容输入您的</a:t>
              </a:r>
              <a:endParaRPr lang="en-US" altLang="zh-CN" sz="1145"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3" name="TextBox 63"/>
            <p:cNvSpPr txBox="1">
              <a:spLocks noChangeArrowheads="1"/>
            </p:cNvSpPr>
            <p:nvPr/>
          </p:nvSpPr>
          <p:spPr bwMode="auto">
            <a:xfrm>
              <a:off x="9256406" y="9588406"/>
              <a:ext cx="2383883" cy="70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30626" tIns="65314" rIns="130626" bIns="65314">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r" defTabSz="291465"/>
              <a:r>
                <a:rPr lang="en-US" altLang="zh-CN" sz="1430" b="1"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Corporate</a:t>
              </a:r>
              <a:endParaRPr lang="id-ID" sz="1430" b="1"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4" name="组合 103"/>
          <p:cNvGrpSpPr/>
          <p:nvPr/>
        </p:nvGrpSpPr>
        <p:grpSpPr>
          <a:xfrm>
            <a:off x="9103058" y="4791073"/>
            <a:ext cx="1688328" cy="856117"/>
            <a:chOff x="12068760" y="9588406"/>
            <a:chExt cx="3376655" cy="1716171"/>
          </a:xfrm>
        </p:grpSpPr>
        <p:sp>
          <p:nvSpPr>
            <p:cNvPr id="105" name="TextBox 62"/>
            <p:cNvSpPr txBox="1">
              <a:spLocks noChangeArrowheads="1"/>
            </p:cNvSpPr>
            <p:nvPr/>
          </p:nvSpPr>
          <p:spPr bwMode="auto">
            <a:xfrm>
              <a:off x="12068760" y="10211690"/>
              <a:ext cx="3376655" cy="109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6757" tIns="78379" rIns="156757" bIns="78379">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r" defTabSz="291465">
                <a:lnSpc>
                  <a:spcPct val="110000"/>
                </a:lnSpc>
              </a:pPr>
              <a:r>
                <a:rPr lang="zh-CN" altLang="en-US" sz="1145"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输入内容输入您的输入您的内容输入您的</a:t>
              </a:r>
              <a:endParaRPr lang="en-US" altLang="zh-CN" sz="1145"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6" name="TextBox 63"/>
            <p:cNvSpPr txBox="1">
              <a:spLocks noChangeArrowheads="1"/>
            </p:cNvSpPr>
            <p:nvPr/>
          </p:nvSpPr>
          <p:spPr bwMode="auto">
            <a:xfrm>
              <a:off x="12789098" y="9588406"/>
              <a:ext cx="2383883" cy="70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30626" tIns="65314" rIns="130626" bIns="65314">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r" defTabSz="291465"/>
              <a:r>
                <a:rPr lang="en-US" altLang="zh-CN" sz="1430" b="1"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Corporate</a:t>
              </a:r>
              <a:endParaRPr lang="id-ID" sz="1430" b="1"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3" name="AutoShape 28"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2817257" y="345171"/>
            <a:ext cx="6657977" cy="6771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spAutoFit/>
          </a:bodyPr>
          <a:lstStyle/>
          <a:p>
            <a:pPr algn="ctr" defTabSz="323850">
              <a:spcBef>
                <a:spcPts val="850"/>
              </a:spcBef>
              <a:defRPr/>
            </a:pPr>
            <a:r>
              <a:rPr lang="es-ES" sz="4400" b="1" dirty="0" smtClean="0">
                <a:blipFill>
                  <a:blip r:embed="rId4"/>
                  <a:stretch>
                    <a:fillRect/>
                  </a:stretch>
                </a:blipFill>
                <a:latin typeface="微软雅黑" panose="020B0503020204020204" pitchFamily="34" charset="-122"/>
                <a:ea typeface="微软雅黑" panose="020B0503020204020204" pitchFamily="34" charset="-122"/>
                <a:cs typeface="Lato" panose="020F0502020204030203" charset="0"/>
                <a:sym typeface="微软雅黑" panose="020B0503020204020204" pitchFamily="34" charset="-122"/>
              </a:rPr>
              <a:t>ADD YOUR TITLE HERE</a:t>
            </a:r>
            <a:endParaRPr lang="es-ES" sz="5400" b="1" dirty="0">
              <a:blipFill>
                <a:blip r:embed="rId4"/>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14:presetBounceEnd="60000">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14:bounceEnd="60000">
                                          <p:cBhvr additive="base">
                                            <p:cTn id="7" dur="500" fill="hold"/>
                                            <p:tgtEl>
                                              <p:spTgt spid="33"/>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4"/>
                                            </p:tgtEl>
                                            <p:attrNameLst>
                                              <p:attrName>style.visibility</p:attrName>
                                            </p:attrNameLst>
                                          </p:cBhvr>
                                          <p:to>
                                            <p:strVal val="visible"/>
                                          </p:to>
                                        </p:set>
                                        <p:anim calcmode="lin" valueType="num">
                                          <p:cBhvr additive="base">
                                            <p:cTn id="11" dur="500" fill="hold"/>
                                            <p:tgtEl>
                                              <p:spTgt spid="94"/>
                                            </p:tgtEl>
                                            <p:attrNameLst>
                                              <p:attrName>ppt_x</p:attrName>
                                            </p:attrNameLst>
                                          </p:cBhvr>
                                          <p:tavLst>
                                            <p:tav tm="0">
                                              <p:val>
                                                <p:strVal val="#ppt_x"/>
                                              </p:val>
                                            </p:tav>
                                            <p:tav tm="100000">
                                              <p:val>
                                                <p:strVal val="#ppt_x"/>
                                              </p:val>
                                            </p:tav>
                                          </p:tavLst>
                                        </p:anim>
                                        <p:anim calcmode="lin" valueType="num">
                                          <p:cBhvr additive="base">
                                            <p:cTn id="12" dur="500" fill="hold"/>
                                            <p:tgtEl>
                                              <p:spTgt spid="9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 fill="hold" nodeType="afterEffect">
                                      <p:stCondLst>
                                        <p:cond delay="0"/>
                                      </p:stCondLst>
                                      <p:childTnLst>
                                        <p:set>
                                          <p:cBhvr>
                                            <p:cTn id="15" dur="1" fill="hold">
                                              <p:stCondLst>
                                                <p:cond delay="0"/>
                                              </p:stCondLst>
                                            </p:cTn>
                                            <p:tgtEl>
                                              <p:spTgt spid="76"/>
                                            </p:tgtEl>
                                            <p:attrNameLst>
                                              <p:attrName>style.visibility</p:attrName>
                                            </p:attrNameLst>
                                          </p:cBhvr>
                                          <p:to>
                                            <p:strVal val="visible"/>
                                          </p:to>
                                        </p:set>
                                        <p:anim calcmode="lin" valueType="num">
                                          <p:cBhvr additive="base">
                                            <p:cTn id="16" dur="500" fill="hold"/>
                                            <p:tgtEl>
                                              <p:spTgt spid="76"/>
                                            </p:tgtEl>
                                            <p:attrNameLst>
                                              <p:attrName>ppt_x</p:attrName>
                                            </p:attrNameLst>
                                          </p:cBhvr>
                                          <p:tavLst>
                                            <p:tav tm="0">
                                              <p:val>
                                                <p:strVal val="#ppt_x"/>
                                              </p:val>
                                            </p:tav>
                                            <p:tav tm="100000">
                                              <p:val>
                                                <p:strVal val="#ppt_x"/>
                                              </p:val>
                                            </p:tav>
                                          </p:tavLst>
                                        </p:anim>
                                        <p:anim calcmode="lin" valueType="num">
                                          <p:cBhvr additive="base">
                                            <p:cTn id="17" dur="500" fill="hold"/>
                                            <p:tgtEl>
                                              <p:spTgt spid="76"/>
                                            </p:tgtEl>
                                            <p:attrNameLst>
                                              <p:attrName>ppt_y</p:attrName>
                                            </p:attrNameLst>
                                          </p:cBhvr>
                                          <p:tavLst>
                                            <p:tav tm="0">
                                              <p:val>
                                                <p:strVal val="0-#ppt_h/2"/>
                                              </p:val>
                                            </p:tav>
                                            <p:tav tm="100000">
                                              <p:val>
                                                <p:strVal val="#ppt_y"/>
                                              </p:val>
                                            </p:tav>
                                          </p:tavLst>
                                        </p:anim>
                                      </p:childTnLst>
                                    </p:cTn>
                                  </p:par>
                                  <p:par>
                                    <p:cTn id="18" presetID="2" presetClass="entr" presetSubtype="1" fill="hold" nodeType="withEffect">
                                      <p:stCondLst>
                                        <p:cond delay="250"/>
                                      </p:stCondLst>
                                      <p:childTnLst>
                                        <p:set>
                                          <p:cBhvr>
                                            <p:cTn id="19" dur="1" fill="hold">
                                              <p:stCondLst>
                                                <p:cond delay="0"/>
                                              </p:stCondLst>
                                            </p:cTn>
                                            <p:tgtEl>
                                              <p:spTgt spid="79"/>
                                            </p:tgtEl>
                                            <p:attrNameLst>
                                              <p:attrName>style.visibility</p:attrName>
                                            </p:attrNameLst>
                                          </p:cBhvr>
                                          <p:to>
                                            <p:strVal val="visible"/>
                                          </p:to>
                                        </p:set>
                                        <p:anim calcmode="lin" valueType="num">
                                          <p:cBhvr additive="base">
                                            <p:cTn id="20" dur="500" fill="hold"/>
                                            <p:tgtEl>
                                              <p:spTgt spid="79"/>
                                            </p:tgtEl>
                                            <p:attrNameLst>
                                              <p:attrName>ppt_x</p:attrName>
                                            </p:attrNameLst>
                                          </p:cBhvr>
                                          <p:tavLst>
                                            <p:tav tm="0">
                                              <p:val>
                                                <p:strVal val="#ppt_x"/>
                                              </p:val>
                                            </p:tav>
                                            <p:tav tm="100000">
                                              <p:val>
                                                <p:strVal val="#ppt_x"/>
                                              </p:val>
                                            </p:tav>
                                          </p:tavLst>
                                        </p:anim>
                                        <p:anim calcmode="lin" valueType="num">
                                          <p:cBhvr additive="base">
                                            <p:cTn id="21" dur="500" fill="hold"/>
                                            <p:tgtEl>
                                              <p:spTgt spid="79"/>
                                            </p:tgtEl>
                                            <p:attrNameLst>
                                              <p:attrName>ppt_y</p:attrName>
                                            </p:attrNameLst>
                                          </p:cBhvr>
                                          <p:tavLst>
                                            <p:tav tm="0">
                                              <p:val>
                                                <p:strVal val="0-#ppt_h/2"/>
                                              </p:val>
                                            </p:tav>
                                            <p:tav tm="100000">
                                              <p:val>
                                                <p:strVal val="#ppt_y"/>
                                              </p:val>
                                            </p:tav>
                                          </p:tavLst>
                                        </p:anim>
                                      </p:childTnLst>
                                    </p:cTn>
                                  </p:par>
                                  <p:par>
                                    <p:cTn id="22" presetID="2" presetClass="entr" presetSubtype="1" fill="hold" nodeType="withEffect">
                                      <p:stCondLst>
                                        <p:cond delay="500"/>
                                      </p:stCondLst>
                                      <p:childTnLst>
                                        <p:set>
                                          <p:cBhvr>
                                            <p:cTn id="23" dur="1" fill="hold">
                                              <p:stCondLst>
                                                <p:cond delay="0"/>
                                              </p:stCondLst>
                                            </p:cTn>
                                            <p:tgtEl>
                                              <p:spTgt spid="82"/>
                                            </p:tgtEl>
                                            <p:attrNameLst>
                                              <p:attrName>style.visibility</p:attrName>
                                            </p:attrNameLst>
                                          </p:cBhvr>
                                          <p:to>
                                            <p:strVal val="visible"/>
                                          </p:to>
                                        </p:set>
                                        <p:anim calcmode="lin" valueType="num">
                                          <p:cBhvr additive="base">
                                            <p:cTn id="24" dur="500" fill="hold"/>
                                            <p:tgtEl>
                                              <p:spTgt spid="82"/>
                                            </p:tgtEl>
                                            <p:attrNameLst>
                                              <p:attrName>ppt_x</p:attrName>
                                            </p:attrNameLst>
                                          </p:cBhvr>
                                          <p:tavLst>
                                            <p:tav tm="0">
                                              <p:val>
                                                <p:strVal val="#ppt_x"/>
                                              </p:val>
                                            </p:tav>
                                            <p:tav tm="100000">
                                              <p:val>
                                                <p:strVal val="#ppt_x"/>
                                              </p:val>
                                            </p:tav>
                                          </p:tavLst>
                                        </p:anim>
                                        <p:anim calcmode="lin" valueType="num">
                                          <p:cBhvr additive="base">
                                            <p:cTn id="25" dur="500" fill="hold"/>
                                            <p:tgtEl>
                                              <p:spTgt spid="82"/>
                                            </p:tgtEl>
                                            <p:attrNameLst>
                                              <p:attrName>ppt_y</p:attrName>
                                            </p:attrNameLst>
                                          </p:cBhvr>
                                          <p:tavLst>
                                            <p:tav tm="0">
                                              <p:val>
                                                <p:strVal val="0-#ppt_h/2"/>
                                              </p:val>
                                            </p:tav>
                                            <p:tav tm="100000">
                                              <p:val>
                                                <p:strVal val="#ppt_y"/>
                                              </p:val>
                                            </p:tav>
                                          </p:tavLst>
                                        </p:anim>
                                      </p:childTnLst>
                                    </p:cTn>
                                  </p:par>
                                  <p:par>
                                    <p:cTn id="26" presetID="2" presetClass="entr" presetSubtype="1" fill="hold" nodeType="withEffect">
                                      <p:stCondLst>
                                        <p:cond delay="750"/>
                                      </p:stCondLst>
                                      <p:childTnLst>
                                        <p:set>
                                          <p:cBhvr>
                                            <p:cTn id="27" dur="1" fill="hold">
                                              <p:stCondLst>
                                                <p:cond delay="0"/>
                                              </p:stCondLst>
                                            </p:cTn>
                                            <p:tgtEl>
                                              <p:spTgt spid="85"/>
                                            </p:tgtEl>
                                            <p:attrNameLst>
                                              <p:attrName>style.visibility</p:attrName>
                                            </p:attrNameLst>
                                          </p:cBhvr>
                                          <p:to>
                                            <p:strVal val="visible"/>
                                          </p:to>
                                        </p:set>
                                        <p:anim calcmode="lin" valueType="num">
                                          <p:cBhvr additive="base">
                                            <p:cTn id="28" dur="500" fill="hold"/>
                                            <p:tgtEl>
                                              <p:spTgt spid="85"/>
                                            </p:tgtEl>
                                            <p:attrNameLst>
                                              <p:attrName>ppt_x</p:attrName>
                                            </p:attrNameLst>
                                          </p:cBhvr>
                                          <p:tavLst>
                                            <p:tav tm="0">
                                              <p:val>
                                                <p:strVal val="#ppt_x"/>
                                              </p:val>
                                            </p:tav>
                                            <p:tav tm="100000">
                                              <p:val>
                                                <p:strVal val="#ppt_x"/>
                                              </p:val>
                                            </p:tav>
                                          </p:tavLst>
                                        </p:anim>
                                        <p:anim calcmode="lin" valueType="num">
                                          <p:cBhvr additive="base">
                                            <p:cTn id="29" dur="500" fill="hold"/>
                                            <p:tgtEl>
                                              <p:spTgt spid="85"/>
                                            </p:tgtEl>
                                            <p:attrNameLst>
                                              <p:attrName>ppt_y</p:attrName>
                                            </p:attrNameLst>
                                          </p:cBhvr>
                                          <p:tavLst>
                                            <p:tav tm="0">
                                              <p:val>
                                                <p:strVal val="0-#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70"/>
                                            </p:tgtEl>
                                            <p:attrNameLst>
                                              <p:attrName>style.visibility</p:attrName>
                                            </p:attrNameLst>
                                          </p:cBhvr>
                                          <p:to>
                                            <p:strVal val="visible"/>
                                          </p:to>
                                        </p:set>
                                        <p:anim calcmode="lin" valueType="num">
                                          <p:cBhvr additive="base">
                                            <p:cTn id="32" dur="500" fill="hold"/>
                                            <p:tgtEl>
                                              <p:spTgt spid="70"/>
                                            </p:tgtEl>
                                            <p:attrNameLst>
                                              <p:attrName>ppt_x</p:attrName>
                                            </p:attrNameLst>
                                          </p:cBhvr>
                                          <p:tavLst>
                                            <p:tav tm="0">
                                              <p:val>
                                                <p:strVal val="#ppt_x"/>
                                              </p:val>
                                            </p:tav>
                                            <p:tav tm="100000">
                                              <p:val>
                                                <p:strVal val="#ppt_x"/>
                                              </p:val>
                                            </p:tav>
                                          </p:tavLst>
                                        </p:anim>
                                        <p:anim calcmode="lin" valueType="num">
                                          <p:cBhvr additive="base">
                                            <p:cTn id="33" dur="500" fill="hold"/>
                                            <p:tgtEl>
                                              <p:spTgt spid="7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50"/>
                                      </p:stCondLst>
                                      <p:childTnLst>
                                        <p:set>
                                          <p:cBhvr>
                                            <p:cTn id="35" dur="1" fill="hold">
                                              <p:stCondLst>
                                                <p:cond delay="0"/>
                                              </p:stCondLst>
                                            </p:cTn>
                                            <p:tgtEl>
                                              <p:spTgt spid="71"/>
                                            </p:tgtEl>
                                            <p:attrNameLst>
                                              <p:attrName>style.visibility</p:attrName>
                                            </p:attrNameLst>
                                          </p:cBhvr>
                                          <p:to>
                                            <p:strVal val="visible"/>
                                          </p:to>
                                        </p:set>
                                        <p:anim calcmode="lin" valueType="num">
                                          <p:cBhvr additive="base">
                                            <p:cTn id="36" dur="500" fill="hold"/>
                                            <p:tgtEl>
                                              <p:spTgt spid="71"/>
                                            </p:tgtEl>
                                            <p:attrNameLst>
                                              <p:attrName>ppt_x</p:attrName>
                                            </p:attrNameLst>
                                          </p:cBhvr>
                                          <p:tavLst>
                                            <p:tav tm="0">
                                              <p:val>
                                                <p:strVal val="#ppt_x"/>
                                              </p:val>
                                            </p:tav>
                                            <p:tav tm="100000">
                                              <p:val>
                                                <p:strVal val="#ppt_x"/>
                                              </p:val>
                                            </p:tav>
                                          </p:tavLst>
                                        </p:anim>
                                        <p:anim calcmode="lin" valueType="num">
                                          <p:cBhvr additive="base">
                                            <p:cTn id="37" dur="500" fill="hold"/>
                                            <p:tgtEl>
                                              <p:spTgt spid="71"/>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500"/>
                                      </p:stCondLst>
                                      <p:childTnLst>
                                        <p:set>
                                          <p:cBhvr>
                                            <p:cTn id="39" dur="1" fill="hold">
                                              <p:stCondLst>
                                                <p:cond delay="0"/>
                                              </p:stCondLst>
                                            </p:cTn>
                                            <p:tgtEl>
                                              <p:spTgt spid="72"/>
                                            </p:tgtEl>
                                            <p:attrNameLst>
                                              <p:attrName>style.visibility</p:attrName>
                                            </p:attrNameLst>
                                          </p:cBhvr>
                                          <p:to>
                                            <p:strVal val="visible"/>
                                          </p:to>
                                        </p:set>
                                        <p:anim calcmode="lin" valueType="num">
                                          <p:cBhvr additive="base">
                                            <p:cTn id="40" dur="500" fill="hold"/>
                                            <p:tgtEl>
                                              <p:spTgt spid="72"/>
                                            </p:tgtEl>
                                            <p:attrNameLst>
                                              <p:attrName>ppt_x</p:attrName>
                                            </p:attrNameLst>
                                          </p:cBhvr>
                                          <p:tavLst>
                                            <p:tav tm="0">
                                              <p:val>
                                                <p:strVal val="#ppt_x"/>
                                              </p:val>
                                            </p:tav>
                                            <p:tav tm="100000">
                                              <p:val>
                                                <p:strVal val="#ppt_x"/>
                                              </p:val>
                                            </p:tav>
                                          </p:tavLst>
                                        </p:anim>
                                        <p:anim calcmode="lin" valueType="num">
                                          <p:cBhvr additive="base">
                                            <p:cTn id="41" dur="500" fill="hold"/>
                                            <p:tgtEl>
                                              <p:spTgt spid="72"/>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750"/>
                                      </p:stCondLst>
                                      <p:childTnLst>
                                        <p:set>
                                          <p:cBhvr>
                                            <p:cTn id="43" dur="1" fill="hold">
                                              <p:stCondLst>
                                                <p:cond delay="0"/>
                                              </p:stCondLst>
                                            </p:cTn>
                                            <p:tgtEl>
                                              <p:spTgt spid="73"/>
                                            </p:tgtEl>
                                            <p:attrNameLst>
                                              <p:attrName>style.visibility</p:attrName>
                                            </p:attrNameLst>
                                          </p:cBhvr>
                                          <p:to>
                                            <p:strVal val="visible"/>
                                          </p:to>
                                        </p:set>
                                        <p:anim calcmode="lin" valueType="num">
                                          <p:cBhvr additive="base">
                                            <p:cTn id="44" dur="500" fill="hold"/>
                                            <p:tgtEl>
                                              <p:spTgt spid="73"/>
                                            </p:tgtEl>
                                            <p:attrNameLst>
                                              <p:attrName>ppt_x</p:attrName>
                                            </p:attrNameLst>
                                          </p:cBhvr>
                                          <p:tavLst>
                                            <p:tav tm="0">
                                              <p:val>
                                                <p:strVal val="#ppt_x"/>
                                              </p:val>
                                            </p:tav>
                                            <p:tav tm="100000">
                                              <p:val>
                                                <p:strVal val="#ppt_x"/>
                                              </p:val>
                                            </p:tav>
                                          </p:tavLst>
                                        </p:anim>
                                        <p:anim calcmode="lin" valueType="num">
                                          <p:cBhvr additive="base">
                                            <p:cTn id="45" dur="500" fill="hold"/>
                                            <p:tgtEl>
                                              <p:spTgt spid="73"/>
                                            </p:tgtEl>
                                            <p:attrNameLst>
                                              <p:attrName>ppt_y</p:attrName>
                                            </p:attrNameLst>
                                          </p:cBhvr>
                                          <p:tavLst>
                                            <p:tav tm="0">
                                              <p:val>
                                                <p:strVal val="1+#ppt_h/2"/>
                                              </p:val>
                                            </p:tav>
                                            <p:tav tm="100000">
                                              <p:val>
                                                <p:strVal val="#ppt_y"/>
                                              </p:val>
                                            </p:tav>
                                          </p:tavLst>
                                        </p:anim>
                                      </p:childTnLst>
                                    </p:cTn>
                                  </p:par>
                                </p:childTnLst>
                              </p:cTn>
                            </p:par>
                            <p:par>
                              <p:cTn id="46" fill="hold">
                                <p:stCondLst>
                                  <p:cond delay="1000"/>
                                </p:stCondLst>
                                <p:childTnLst>
                                  <p:par>
                                    <p:cTn id="47" presetID="42" presetClass="entr" presetSubtype="0" fill="hold" nodeType="afterEffect">
                                      <p:stCondLst>
                                        <p:cond delay="0"/>
                                      </p:stCondLst>
                                      <p:childTnLst>
                                        <p:set>
                                          <p:cBhvr>
                                            <p:cTn id="48" dur="1" fill="hold">
                                              <p:stCondLst>
                                                <p:cond delay="0"/>
                                              </p:stCondLst>
                                            </p:cTn>
                                            <p:tgtEl>
                                              <p:spTgt spid="95"/>
                                            </p:tgtEl>
                                            <p:attrNameLst>
                                              <p:attrName>style.visibility</p:attrName>
                                            </p:attrNameLst>
                                          </p:cBhvr>
                                          <p:to>
                                            <p:strVal val="visible"/>
                                          </p:to>
                                        </p:set>
                                        <p:animEffect transition="in" filter="fade">
                                          <p:cBhvr>
                                            <p:cTn id="49" dur="250"/>
                                            <p:tgtEl>
                                              <p:spTgt spid="95"/>
                                            </p:tgtEl>
                                          </p:cBhvr>
                                        </p:animEffect>
                                        <p:anim calcmode="lin" valueType="num">
                                          <p:cBhvr>
                                            <p:cTn id="50" dur="250" fill="hold"/>
                                            <p:tgtEl>
                                              <p:spTgt spid="95"/>
                                            </p:tgtEl>
                                            <p:attrNameLst>
                                              <p:attrName>ppt_x</p:attrName>
                                            </p:attrNameLst>
                                          </p:cBhvr>
                                          <p:tavLst>
                                            <p:tav tm="0">
                                              <p:val>
                                                <p:strVal val="#ppt_x"/>
                                              </p:val>
                                            </p:tav>
                                            <p:tav tm="100000">
                                              <p:val>
                                                <p:strVal val="#ppt_x"/>
                                              </p:val>
                                            </p:tav>
                                          </p:tavLst>
                                        </p:anim>
                                        <p:anim calcmode="lin" valueType="num">
                                          <p:cBhvr>
                                            <p:cTn id="51" dur="250" fill="hold"/>
                                            <p:tgtEl>
                                              <p:spTgt spid="95"/>
                                            </p:tgtEl>
                                            <p:attrNameLst>
                                              <p:attrName>ppt_y</p:attrName>
                                            </p:attrNameLst>
                                          </p:cBhvr>
                                          <p:tavLst>
                                            <p:tav tm="0">
                                              <p:val>
                                                <p:strVal val="#ppt_y+.1"/>
                                              </p:val>
                                            </p:tav>
                                            <p:tav tm="100000">
                                              <p:val>
                                                <p:strVal val="#ppt_y"/>
                                              </p:val>
                                            </p:tav>
                                          </p:tavLst>
                                        </p:anim>
                                      </p:childTnLst>
                                    </p:cTn>
                                  </p:par>
                                </p:childTnLst>
                              </p:cTn>
                            </p:par>
                            <p:par>
                              <p:cTn id="52" fill="hold">
                                <p:stCondLst>
                                  <p:cond delay="1500"/>
                                </p:stCondLst>
                                <p:childTnLst>
                                  <p:par>
                                    <p:cTn id="53" presetID="42" presetClass="entr" presetSubtype="0" fill="hold" nodeType="afterEffect">
                                      <p:stCondLst>
                                        <p:cond delay="0"/>
                                      </p:stCondLst>
                                      <p:childTnLst>
                                        <p:set>
                                          <p:cBhvr>
                                            <p:cTn id="54" dur="1" fill="hold">
                                              <p:stCondLst>
                                                <p:cond delay="0"/>
                                              </p:stCondLst>
                                            </p:cTn>
                                            <p:tgtEl>
                                              <p:spTgt spid="98"/>
                                            </p:tgtEl>
                                            <p:attrNameLst>
                                              <p:attrName>style.visibility</p:attrName>
                                            </p:attrNameLst>
                                          </p:cBhvr>
                                          <p:to>
                                            <p:strVal val="visible"/>
                                          </p:to>
                                        </p:set>
                                        <p:animEffect transition="in" filter="fade">
                                          <p:cBhvr>
                                            <p:cTn id="55" dur="250"/>
                                            <p:tgtEl>
                                              <p:spTgt spid="98"/>
                                            </p:tgtEl>
                                          </p:cBhvr>
                                        </p:animEffect>
                                        <p:anim calcmode="lin" valueType="num">
                                          <p:cBhvr>
                                            <p:cTn id="56" dur="250" fill="hold"/>
                                            <p:tgtEl>
                                              <p:spTgt spid="98"/>
                                            </p:tgtEl>
                                            <p:attrNameLst>
                                              <p:attrName>ppt_x</p:attrName>
                                            </p:attrNameLst>
                                          </p:cBhvr>
                                          <p:tavLst>
                                            <p:tav tm="0">
                                              <p:val>
                                                <p:strVal val="#ppt_x"/>
                                              </p:val>
                                            </p:tav>
                                            <p:tav tm="100000">
                                              <p:val>
                                                <p:strVal val="#ppt_x"/>
                                              </p:val>
                                            </p:tav>
                                          </p:tavLst>
                                        </p:anim>
                                        <p:anim calcmode="lin" valueType="num">
                                          <p:cBhvr>
                                            <p:cTn id="57" dur="250" fill="hold"/>
                                            <p:tgtEl>
                                              <p:spTgt spid="98"/>
                                            </p:tgtEl>
                                            <p:attrNameLst>
                                              <p:attrName>ppt_y</p:attrName>
                                            </p:attrNameLst>
                                          </p:cBhvr>
                                          <p:tavLst>
                                            <p:tav tm="0">
                                              <p:val>
                                                <p:strVal val="#ppt_y+.1"/>
                                              </p:val>
                                            </p:tav>
                                            <p:tav tm="100000">
                                              <p:val>
                                                <p:strVal val="#ppt_y"/>
                                              </p:val>
                                            </p:tav>
                                          </p:tavLst>
                                        </p:anim>
                                      </p:childTnLst>
                                    </p:cTn>
                                  </p:par>
                                </p:childTnLst>
                              </p:cTn>
                            </p:par>
                            <p:par>
                              <p:cTn id="58" fill="hold">
                                <p:stCondLst>
                                  <p:cond delay="2000"/>
                                </p:stCondLst>
                                <p:childTnLst>
                                  <p:par>
                                    <p:cTn id="59" presetID="42" presetClass="entr" presetSubtype="0" fill="hold" nodeType="afterEffect">
                                      <p:stCondLst>
                                        <p:cond delay="0"/>
                                      </p:stCondLst>
                                      <p:childTnLst>
                                        <p:set>
                                          <p:cBhvr>
                                            <p:cTn id="60" dur="1" fill="hold">
                                              <p:stCondLst>
                                                <p:cond delay="0"/>
                                              </p:stCondLst>
                                            </p:cTn>
                                            <p:tgtEl>
                                              <p:spTgt spid="101"/>
                                            </p:tgtEl>
                                            <p:attrNameLst>
                                              <p:attrName>style.visibility</p:attrName>
                                            </p:attrNameLst>
                                          </p:cBhvr>
                                          <p:to>
                                            <p:strVal val="visible"/>
                                          </p:to>
                                        </p:set>
                                        <p:animEffect transition="in" filter="fade">
                                          <p:cBhvr>
                                            <p:cTn id="61" dur="250"/>
                                            <p:tgtEl>
                                              <p:spTgt spid="101"/>
                                            </p:tgtEl>
                                          </p:cBhvr>
                                        </p:animEffect>
                                        <p:anim calcmode="lin" valueType="num">
                                          <p:cBhvr>
                                            <p:cTn id="62" dur="250" fill="hold"/>
                                            <p:tgtEl>
                                              <p:spTgt spid="101"/>
                                            </p:tgtEl>
                                            <p:attrNameLst>
                                              <p:attrName>ppt_x</p:attrName>
                                            </p:attrNameLst>
                                          </p:cBhvr>
                                          <p:tavLst>
                                            <p:tav tm="0">
                                              <p:val>
                                                <p:strVal val="#ppt_x"/>
                                              </p:val>
                                            </p:tav>
                                            <p:tav tm="100000">
                                              <p:val>
                                                <p:strVal val="#ppt_x"/>
                                              </p:val>
                                            </p:tav>
                                          </p:tavLst>
                                        </p:anim>
                                        <p:anim calcmode="lin" valueType="num">
                                          <p:cBhvr>
                                            <p:cTn id="63" dur="250" fill="hold"/>
                                            <p:tgtEl>
                                              <p:spTgt spid="101"/>
                                            </p:tgtEl>
                                            <p:attrNameLst>
                                              <p:attrName>ppt_y</p:attrName>
                                            </p:attrNameLst>
                                          </p:cBhvr>
                                          <p:tavLst>
                                            <p:tav tm="0">
                                              <p:val>
                                                <p:strVal val="#ppt_y+.1"/>
                                              </p:val>
                                            </p:tav>
                                            <p:tav tm="100000">
                                              <p:val>
                                                <p:strVal val="#ppt_y"/>
                                              </p:val>
                                            </p:tav>
                                          </p:tavLst>
                                        </p:anim>
                                      </p:childTnLst>
                                    </p:cTn>
                                  </p:par>
                                </p:childTnLst>
                              </p:cTn>
                            </p:par>
                            <p:par>
                              <p:cTn id="64" fill="hold">
                                <p:stCondLst>
                                  <p:cond delay="2500"/>
                                </p:stCondLst>
                                <p:childTnLst>
                                  <p:par>
                                    <p:cTn id="65" presetID="42" presetClass="entr" presetSubtype="0" fill="hold" nodeType="afterEffect">
                                      <p:stCondLst>
                                        <p:cond delay="0"/>
                                      </p:stCondLst>
                                      <p:childTnLst>
                                        <p:set>
                                          <p:cBhvr>
                                            <p:cTn id="66" dur="1" fill="hold">
                                              <p:stCondLst>
                                                <p:cond delay="0"/>
                                              </p:stCondLst>
                                            </p:cTn>
                                            <p:tgtEl>
                                              <p:spTgt spid="104"/>
                                            </p:tgtEl>
                                            <p:attrNameLst>
                                              <p:attrName>style.visibility</p:attrName>
                                            </p:attrNameLst>
                                          </p:cBhvr>
                                          <p:to>
                                            <p:strVal val="visible"/>
                                          </p:to>
                                        </p:set>
                                        <p:animEffect transition="in" filter="fade">
                                          <p:cBhvr>
                                            <p:cTn id="67" dur="250"/>
                                            <p:tgtEl>
                                              <p:spTgt spid="104"/>
                                            </p:tgtEl>
                                          </p:cBhvr>
                                        </p:animEffect>
                                        <p:anim calcmode="lin" valueType="num">
                                          <p:cBhvr>
                                            <p:cTn id="68" dur="250" fill="hold"/>
                                            <p:tgtEl>
                                              <p:spTgt spid="104"/>
                                            </p:tgtEl>
                                            <p:attrNameLst>
                                              <p:attrName>ppt_x</p:attrName>
                                            </p:attrNameLst>
                                          </p:cBhvr>
                                          <p:tavLst>
                                            <p:tav tm="0">
                                              <p:val>
                                                <p:strVal val="#ppt_x"/>
                                              </p:val>
                                            </p:tav>
                                            <p:tav tm="100000">
                                              <p:val>
                                                <p:strVal val="#ppt_x"/>
                                              </p:val>
                                            </p:tav>
                                          </p:tavLst>
                                        </p:anim>
                                        <p:anim calcmode="lin" valueType="num">
                                          <p:cBhvr>
                                            <p:cTn id="69" dur="25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72" grpId="0" animBg="1"/>
          <p:bldP spid="73" grpId="0" animBg="1"/>
          <p:bldP spid="94" grpId="0" animBg="1"/>
          <p:bldP spid="3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1+#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4"/>
                                            </p:tgtEl>
                                            <p:attrNameLst>
                                              <p:attrName>style.visibility</p:attrName>
                                            </p:attrNameLst>
                                          </p:cBhvr>
                                          <p:to>
                                            <p:strVal val="visible"/>
                                          </p:to>
                                        </p:set>
                                        <p:anim calcmode="lin" valueType="num">
                                          <p:cBhvr additive="base">
                                            <p:cTn id="11" dur="500" fill="hold"/>
                                            <p:tgtEl>
                                              <p:spTgt spid="94"/>
                                            </p:tgtEl>
                                            <p:attrNameLst>
                                              <p:attrName>ppt_x</p:attrName>
                                            </p:attrNameLst>
                                          </p:cBhvr>
                                          <p:tavLst>
                                            <p:tav tm="0">
                                              <p:val>
                                                <p:strVal val="#ppt_x"/>
                                              </p:val>
                                            </p:tav>
                                            <p:tav tm="100000">
                                              <p:val>
                                                <p:strVal val="#ppt_x"/>
                                              </p:val>
                                            </p:tav>
                                          </p:tavLst>
                                        </p:anim>
                                        <p:anim calcmode="lin" valueType="num">
                                          <p:cBhvr additive="base">
                                            <p:cTn id="12" dur="500" fill="hold"/>
                                            <p:tgtEl>
                                              <p:spTgt spid="9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 fill="hold" nodeType="afterEffect">
                                      <p:stCondLst>
                                        <p:cond delay="0"/>
                                      </p:stCondLst>
                                      <p:childTnLst>
                                        <p:set>
                                          <p:cBhvr>
                                            <p:cTn id="15" dur="1" fill="hold">
                                              <p:stCondLst>
                                                <p:cond delay="0"/>
                                              </p:stCondLst>
                                            </p:cTn>
                                            <p:tgtEl>
                                              <p:spTgt spid="76"/>
                                            </p:tgtEl>
                                            <p:attrNameLst>
                                              <p:attrName>style.visibility</p:attrName>
                                            </p:attrNameLst>
                                          </p:cBhvr>
                                          <p:to>
                                            <p:strVal val="visible"/>
                                          </p:to>
                                        </p:set>
                                        <p:anim calcmode="lin" valueType="num">
                                          <p:cBhvr additive="base">
                                            <p:cTn id="16" dur="500" fill="hold"/>
                                            <p:tgtEl>
                                              <p:spTgt spid="76"/>
                                            </p:tgtEl>
                                            <p:attrNameLst>
                                              <p:attrName>ppt_x</p:attrName>
                                            </p:attrNameLst>
                                          </p:cBhvr>
                                          <p:tavLst>
                                            <p:tav tm="0">
                                              <p:val>
                                                <p:strVal val="#ppt_x"/>
                                              </p:val>
                                            </p:tav>
                                            <p:tav tm="100000">
                                              <p:val>
                                                <p:strVal val="#ppt_x"/>
                                              </p:val>
                                            </p:tav>
                                          </p:tavLst>
                                        </p:anim>
                                        <p:anim calcmode="lin" valueType="num">
                                          <p:cBhvr additive="base">
                                            <p:cTn id="17" dur="500" fill="hold"/>
                                            <p:tgtEl>
                                              <p:spTgt spid="76"/>
                                            </p:tgtEl>
                                            <p:attrNameLst>
                                              <p:attrName>ppt_y</p:attrName>
                                            </p:attrNameLst>
                                          </p:cBhvr>
                                          <p:tavLst>
                                            <p:tav tm="0">
                                              <p:val>
                                                <p:strVal val="0-#ppt_h/2"/>
                                              </p:val>
                                            </p:tav>
                                            <p:tav tm="100000">
                                              <p:val>
                                                <p:strVal val="#ppt_y"/>
                                              </p:val>
                                            </p:tav>
                                          </p:tavLst>
                                        </p:anim>
                                      </p:childTnLst>
                                    </p:cTn>
                                  </p:par>
                                  <p:par>
                                    <p:cTn id="18" presetID="2" presetClass="entr" presetSubtype="1" fill="hold" nodeType="withEffect">
                                      <p:stCondLst>
                                        <p:cond delay="250"/>
                                      </p:stCondLst>
                                      <p:childTnLst>
                                        <p:set>
                                          <p:cBhvr>
                                            <p:cTn id="19" dur="1" fill="hold">
                                              <p:stCondLst>
                                                <p:cond delay="0"/>
                                              </p:stCondLst>
                                            </p:cTn>
                                            <p:tgtEl>
                                              <p:spTgt spid="79"/>
                                            </p:tgtEl>
                                            <p:attrNameLst>
                                              <p:attrName>style.visibility</p:attrName>
                                            </p:attrNameLst>
                                          </p:cBhvr>
                                          <p:to>
                                            <p:strVal val="visible"/>
                                          </p:to>
                                        </p:set>
                                        <p:anim calcmode="lin" valueType="num">
                                          <p:cBhvr additive="base">
                                            <p:cTn id="20" dur="500" fill="hold"/>
                                            <p:tgtEl>
                                              <p:spTgt spid="79"/>
                                            </p:tgtEl>
                                            <p:attrNameLst>
                                              <p:attrName>ppt_x</p:attrName>
                                            </p:attrNameLst>
                                          </p:cBhvr>
                                          <p:tavLst>
                                            <p:tav tm="0">
                                              <p:val>
                                                <p:strVal val="#ppt_x"/>
                                              </p:val>
                                            </p:tav>
                                            <p:tav tm="100000">
                                              <p:val>
                                                <p:strVal val="#ppt_x"/>
                                              </p:val>
                                            </p:tav>
                                          </p:tavLst>
                                        </p:anim>
                                        <p:anim calcmode="lin" valueType="num">
                                          <p:cBhvr additive="base">
                                            <p:cTn id="21" dur="500" fill="hold"/>
                                            <p:tgtEl>
                                              <p:spTgt spid="79"/>
                                            </p:tgtEl>
                                            <p:attrNameLst>
                                              <p:attrName>ppt_y</p:attrName>
                                            </p:attrNameLst>
                                          </p:cBhvr>
                                          <p:tavLst>
                                            <p:tav tm="0">
                                              <p:val>
                                                <p:strVal val="0-#ppt_h/2"/>
                                              </p:val>
                                            </p:tav>
                                            <p:tav tm="100000">
                                              <p:val>
                                                <p:strVal val="#ppt_y"/>
                                              </p:val>
                                            </p:tav>
                                          </p:tavLst>
                                        </p:anim>
                                      </p:childTnLst>
                                    </p:cTn>
                                  </p:par>
                                  <p:par>
                                    <p:cTn id="22" presetID="2" presetClass="entr" presetSubtype="1" fill="hold" nodeType="withEffect">
                                      <p:stCondLst>
                                        <p:cond delay="500"/>
                                      </p:stCondLst>
                                      <p:childTnLst>
                                        <p:set>
                                          <p:cBhvr>
                                            <p:cTn id="23" dur="1" fill="hold">
                                              <p:stCondLst>
                                                <p:cond delay="0"/>
                                              </p:stCondLst>
                                            </p:cTn>
                                            <p:tgtEl>
                                              <p:spTgt spid="82"/>
                                            </p:tgtEl>
                                            <p:attrNameLst>
                                              <p:attrName>style.visibility</p:attrName>
                                            </p:attrNameLst>
                                          </p:cBhvr>
                                          <p:to>
                                            <p:strVal val="visible"/>
                                          </p:to>
                                        </p:set>
                                        <p:anim calcmode="lin" valueType="num">
                                          <p:cBhvr additive="base">
                                            <p:cTn id="24" dur="500" fill="hold"/>
                                            <p:tgtEl>
                                              <p:spTgt spid="82"/>
                                            </p:tgtEl>
                                            <p:attrNameLst>
                                              <p:attrName>ppt_x</p:attrName>
                                            </p:attrNameLst>
                                          </p:cBhvr>
                                          <p:tavLst>
                                            <p:tav tm="0">
                                              <p:val>
                                                <p:strVal val="#ppt_x"/>
                                              </p:val>
                                            </p:tav>
                                            <p:tav tm="100000">
                                              <p:val>
                                                <p:strVal val="#ppt_x"/>
                                              </p:val>
                                            </p:tav>
                                          </p:tavLst>
                                        </p:anim>
                                        <p:anim calcmode="lin" valueType="num">
                                          <p:cBhvr additive="base">
                                            <p:cTn id="25" dur="500" fill="hold"/>
                                            <p:tgtEl>
                                              <p:spTgt spid="82"/>
                                            </p:tgtEl>
                                            <p:attrNameLst>
                                              <p:attrName>ppt_y</p:attrName>
                                            </p:attrNameLst>
                                          </p:cBhvr>
                                          <p:tavLst>
                                            <p:tav tm="0">
                                              <p:val>
                                                <p:strVal val="0-#ppt_h/2"/>
                                              </p:val>
                                            </p:tav>
                                            <p:tav tm="100000">
                                              <p:val>
                                                <p:strVal val="#ppt_y"/>
                                              </p:val>
                                            </p:tav>
                                          </p:tavLst>
                                        </p:anim>
                                      </p:childTnLst>
                                    </p:cTn>
                                  </p:par>
                                  <p:par>
                                    <p:cTn id="26" presetID="2" presetClass="entr" presetSubtype="1" fill="hold" nodeType="withEffect">
                                      <p:stCondLst>
                                        <p:cond delay="750"/>
                                      </p:stCondLst>
                                      <p:childTnLst>
                                        <p:set>
                                          <p:cBhvr>
                                            <p:cTn id="27" dur="1" fill="hold">
                                              <p:stCondLst>
                                                <p:cond delay="0"/>
                                              </p:stCondLst>
                                            </p:cTn>
                                            <p:tgtEl>
                                              <p:spTgt spid="85"/>
                                            </p:tgtEl>
                                            <p:attrNameLst>
                                              <p:attrName>style.visibility</p:attrName>
                                            </p:attrNameLst>
                                          </p:cBhvr>
                                          <p:to>
                                            <p:strVal val="visible"/>
                                          </p:to>
                                        </p:set>
                                        <p:anim calcmode="lin" valueType="num">
                                          <p:cBhvr additive="base">
                                            <p:cTn id="28" dur="500" fill="hold"/>
                                            <p:tgtEl>
                                              <p:spTgt spid="85"/>
                                            </p:tgtEl>
                                            <p:attrNameLst>
                                              <p:attrName>ppt_x</p:attrName>
                                            </p:attrNameLst>
                                          </p:cBhvr>
                                          <p:tavLst>
                                            <p:tav tm="0">
                                              <p:val>
                                                <p:strVal val="#ppt_x"/>
                                              </p:val>
                                            </p:tav>
                                            <p:tav tm="100000">
                                              <p:val>
                                                <p:strVal val="#ppt_x"/>
                                              </p:val>
                                            </p:tav>
                                          </p:tavLst>
                                        </p:anim>
                                        <p:anim calcmode="lin" valueType="num">
                                          <p:cBhvr additive="base">
                                            <p:cTn id="29" dur="500" fill="hold"/>
                                            <p:tgtEl>
                                              <p:spTgt spid="85"/>
                                            </p:tgtEl>
                                            <p:attrNameLst>
                                              <p:attrName>ppt_y</p:attrName>
                                            </p:attrNameLst>
                                          </p:cBhvr>
                                          <p:tavLst>
                                            <p:tav tm="0">
                                              <p:val>
                                                <p:strVal val="0-#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70"/>
                                            </p:tgtEl>
                                            <p:attrNameLst>
                                              <p:attrName>style.visibility</p:attrName>
                                            </p:attrNameLst>
                                          </p:cBhvr>
                                          <p:to>
                                            <p:strVal val="visible"/>
                                          </p:to>
                                        </p:set>
                                        <p:anim calcmode="lin" valueType="num">
                                          <p:cBhvr additive="base">
                                            <p:cTn id="32" dur="500" fill="hold"/>
                                            <p:tgtEl>
                                              <p:spTgt spid="70"/>
                                            </p:tgtEl>
                                            <p:attrNameLst>
                                              <p:attrName>ppt_x</p:attrName>
                                            </p:attrNameLst>
                                          </p:cBhvr>
                                          <p:tavLst>
                                            <p:tav tm="0">
                                              <p:val>
                                                <p:strVal val="#ppt_x"/>
                                              </p:val>
                                            </p:tav>
                                            <p:tav tm="100000">
                                              <p:val>
                                                <p:strVal val="#ppt_x"/>
                                              </p:val>
                                            </p:tav>
                                          </p:tavLst>
                                        </p:anim>
                                        <p:anim calcmode="lin" valueType="num">
                                          <p:cBhvr additive="base">
                                            <p:cTn id="33" dur="500" fill="hold"/>
                                            <p:tgtEl>
                                              <p:spTgt spid="7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50"/>
                                      </p:stCondLst>
                                      <p:childTnLst>
                                        <p:set>
                                          <p:cBhvr>
                                            <p:cTn id="35" dur="1" fill="hold">
                                              <p:stCondLst>
                                                <p:cond delay="0"/>
                                              </p:stCondLst>
                                            </p:cTn>
                                            <p:tgtEl>
                                              <p:spTgt spid="71"/>
                                            </p:tgtEl>
                                            <p:attrNameLst>
                                              <p:attrName>style.visibility</p:attrName>
                                            </p:attrNameLst>
                                          </p:cBhvr>
                                          <p:to>
                                            <p:strVal val="visible"/>
                                          </p:to>
                                        </p:set>
                                        <p:anim calcmode="lin" valueType="num">
                                          <p:cBhvr additive="base">
                                            <p:cTn id="36" dur="500" fill="hold"/>
                                            <p:tgtEl>
                                              <p:spTgt spid="71"/>
                                            </p:tgtEl>
                                            <p:attrNameLst>
                                              <p:attrName>ppt_x</p:attrName>
                                            </p:attrNameLst>
                                          </p:cBhvr>
                                          <p:tavLst>
                                            <p:tav tm="0">
                                              <p:val>
                                                <p:strVal val="#ppt_x"/>
                                              </p:val>
                                            </p:tav>
                                            <p:tav tm="100000">
                                              <p:val>
                                                <p:strVal val="#ppt_x"/>
                                              </p:val>
                                            </p:tav>
                                          </p:tavLst>
                                        </p:anim>
                                        <p:anim calcmode="lin" valueType="num">
                                          <p:cBhvr additive="base">
                                            <p:cTn id="37" dur="500" fill="hold"/>
                                            <p:tgtEl>
                                              <p:spTgt spid="71"/>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500"/>
                                      </p:stCondLst>
                                      <p:childTnLst>
                                        <p:set>
                                          <p:cBhvr>
                                            <p:cTn id="39" dur="1" fill="hold">
                                              <p:stCondLst>
                                                <p:cond delay="0"/>
                                              </p:stCondLst>
                                            </p:cTn>
                                            <p:tgtEl>
                                              <p:spTgt spid="72"/>
                                            </p:tgtEl>
                                            <p:attrNameLst>
                                              <p:attrName>style.visibility</p:attrName>
                                            </p:attrNameLst>
                                          </p:cBhvr>
                                          <p:to>
                                            <p:strVal val="visible"/>
                                          </p:to>
                                        </p:set>
                                        <p:anim calcmode="lin" valueType="num">
                                          <p:cBhvr additive="base">
                                            <p:cTn id="40" dur="500" fill="hold"/>
                                            <p:tgtEl>
                                              <p:spTgt spid="72"/>
                                            </p:tgtEl>
                                            <p:attrNameLst>
                                              <p:attrName>ppt_x</p:attrName>
                                            </p:attrNameLst>
                                          </p:cBhvr>
                                          <p:tavLst>
                                            <p:tav tm="0">
                                              <p:val>
                                                <p:strVal val="#ppt_x"/>
                                              </p:val>
                                            </p:tav>
                                            <p:tav tm="100000">
                                              <p:val>
                                                <p:strVal val="#ppt_x"/>
                                              </p:val>
                                            </p:tav>
                                          </p:tavLst>
                                        </p:anim>
                                        <p:anim calcmode="lin" valueType="num">
                                          <p:cBhvr additive="base">
                                            <p:cTn id="41" dur="500" fill="hold"/>
                                            <p:tgtEl>
                                              <p:spTgt spid="72"/>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750"/>
                                      </p:stCondLst>
                                      <p:childTnLst>
                                        <p:set>
                                          <p:cBhvr>
                                            <p:cTn id="43" dur="1" fill="hold">
                                              <p:stCondLst>
                                                <p:cond delay="0"/>
                                              </p:stCondLst>
                                            </p:cTn>
                                            <p:tgtEl>
                                              <p:spTgt spid="73"/>
                                            </p:tgtEl>
                                            <p:attrNameLst>
                                              <p:attrName>style.visibility</p:attrName>
                                            </p:attrNameLst>
                                          </p:cBhvr>
                                          <p:to>
                                            <p:strVal val="visible"/>
                                          </p:to>
                                        </p:set>
                                        <p:anim calcmode="lin" valueType="num">
                                          <p:cBhvr additive="base">
                                            <p:cTn id="44" dur="500" fill="hold"/>
                                            <p:tgtEl>
                                              <p:spTgt spid="73"/>
                                            </p:tgtEl>
                                            <p:attrNameLst>
                                              <p:attrName>ppt_x</p:attrName>
                                            </p:attrNameLst>
                                          </p:cBhvr>
                                          <p:tavLst>
                                            <p:tav tm="0">
                                              <p:val>
                                                <p:strVal val="#ppt_x"/>
                                              </p:val>
                                            </p:tav>
                                            <p:tav tm="100000">
                                              <p:val>
                                                <p:strVal val="#ppt_x"/>
                                              </p:val>
                                            </p:tav>
                                          </p:tavLst>
                                        </p:anim>
                                        <p:anim calcmode="lin" valueType="num">
                                          <p:cBhvr additive="base">
                                            <p:cTn id="45" dur="500" fill="hold"/>
                                            <p:tgtEl>
                                              <p:spTgt spid="73"/>
                                            </p:tgtEl>
                                            <p:attrNameLst>
                                              <p:attrName>ppt_y</p:attrName>
                                            </p:attrNameLst>
                                          </p:cBhvr>
                                          <p:tavLst>
                                            <p:tav tm="0">
                                              <p:val>
                                                <p:strVal val="1+#ppt_h/2"/>
                                              </p:val>
                                            </p:tav>
                                            <p:tav tm="100000">
                                              <p:val>
                                                <p:strVal val="#ppt_y"/>
                                              </p:val>
                                            </p:tav>
                                          </p:tavLst>
                                        </p:anim>
                                      </p:childTnLst>
                                    </p:cTn>
                                  </p:par>
                                </p:childTnLst>
                              </p:cTn>
                            </p:par>
                            <p:par>
                              <p:cTn id="46" fill="hold">
                                <p:stCondLst>
                                  <p:cond delay="1000"/>
                                </p:stCondLst>
                                <p:childTnLst>
                                  <p:par>
                                    <p:cTn id="47" presetID="42" presetClass="entr" presetSubtype="0" fill="hold" nodeType="afterEffect">
                                      <p:stCondLst>
                                        <p:cond delay="0"/>
                                      </p:stCondLst>
                                      <p:childTnLst>
                                        <p:set>
                                          <p:cBhvr>
                                            <p:cTn id="48" dur="1" fill="hold">
                                              <p:stCondLst>
                                                <p:cond delay="0"/>
                                              </p:stCondLst>
                                            </p:cTn>
                                            <p:tgtEl>
                                              <p:spTgt spid="95"/>
                                            </p:tgtEl>
                                            <p:attrNameLst>
                                              <p:attrName>style.visibility</p:attrName>
                                            </p:attrNameLst>
                                          </p:cBhvr>
                                          <p:to>
                                            <p:strVal val="visible"/>
                                          </p:to>
                                        </p:set>
                                        <p:animEffect transition="in" filter="fade">
                                          <p:cBhvr>
                                            <p:cTn id="49" dur="250"/>
                                            <p:tgtEl>
                                              <p:spTgt spid="95"/>
                                            </p:tgtEl>
                                          </p:cBhvr>
                                        </p:animEffect>
                                        <p:anim calcmode="lin" valueType="num">
                                          <p:cBhvr>
                                            <p:cTn id="50" dur="250" fill="hold"/>
                                            <p:tgtEl>
                                              <p:spTgt spid="95"/>
                                            </p:tgtEl>
                                            <p:attrNameLst>
                                              <p:attrName>ppt_x</p:attrName>
                                            </p:attrNameLst>
                                          </p:cBhvr>
                                          <p:tavLst>
                                            <p:tav tm="0">
                                              <p:val>
                                                <p:strVal val="#ppt_x"/>
                                              </p:val>
                                            </p:tav>
                                            <p:tav tm="100000">
                                              <p:val>
                                                <p:strVal val="#ppt_x"/>
                                              </p:val>
                                            </p:tav>
                                          </p:tavLst>
                                        </p:anim>
                                        <p:anim calcmode="lin" valueType="num">
                                          <p:cBhvr>
                                            <p:cTn id="51" dur="250" fill="hold"/>
                                            <p:tgtEl>
                                              <p:spTgt spid="95"/>
                                            </p:tgtEl>
                                            <p:attrNameLst>
                                              <p:attrName>ppt_y</p:attrName>
                                            </p:attrNameLst>
                                          </p:cBhvr>
                                          <p:tavLst>
                                            <p:tav tm="0">
                                              <p:val>
                                                <p:strVal val="#ppt_y+.1"/>
                                              </p:val>
                                            </p:tav>
                                            <p:tav tm="100000">
                                              <p:val>
                                                <p:strVal val="#ppt_y"/>
                                              </p:val>
                                            </p:tav>
                                          </p:tavLst>
                                        </p:anim>
                                      </p:childTnLst>
                                    </p:cTn>
                                  </p:par>
                                </p:childTnLst>
                              </p:cTn>
                            </p:par>
                            <p:par>
                              <p:cTn id="52" fill="hold">
                                <p:stCondLst>
                                  <p:cond delay="1500"/>
                                </p:stCondLst>
                                <p:childTnLst>
                                  <p:par>
                                    <p:cTn id="53" presetID="42" presetClass="entr" presetSubtype="0" fill="hold" nodeType="afterEffect">
                                      <p:stCondLst>
                                        <p:cond delay="0"/>
                                      </p:stCondLst>
                                      <p:childTnLst>
                                        <p:set>
                                          <p:cBhvr>
                                            <p:cTn id="54" dur="1" fill="hold">
                                              <p:stCondLst>
                                                <p:cond delay="0"/>
                                              </p:stCondLst>
                                            </p:cTn>
                                            <p:tgtEl>
                                              <p:spTgt spid="98"/>
                                            </p:tgtEl>
                                            <p:attrNameLst>
                                              <p:attrName>style.visibility</p:attrName>
                                            </p:attrNameLst>
                                          </p:cBhvr>
                                          <p:to>
                                            <p:strVal val="visible"/>
                                          </p:to>
                                        </p:set>
                                        <p:animEffect transition="in" filter="fade">
                                          <p:cBhvr>
                                            <p:cTn id="55" dur="250"/>
                                            <p:tgtEl>
                                              <p:spTgt spid="98"/>
                                            </p:tgtEl>
                                          </p:cBhvr>
                                        </p:animEffect>
                                        <p:anim calcmode="lin" valueType="num">
                                          <p:cBhvr>
                                            <p:cTn id="56" dur="250" fill="hold"/>
                                            <p:tgtEl>
                                              <p:spTgt spid="98"/>
                                            </p:tgtEl>
                                            <p:attrNameLst>
                                              <p:attrName>ppt_x</p:attrName>
                                            </p:attrNameLst>
                                          </p:cBhvr>
                                          <p:tavLst>
                                            <p:tav tm="0">
                                              <p:val>
                                                <p:strVal val="#ppt_x"/>
                                              </p:val>
                                            </p:tav>
                                            <p:tav tm="100000">
                                              <p:val>
                                                <p:strVal val="#ppt_x"/>
                                              </p:val>
                                            </p:tav>
                                          </p:tavLst>
                                        </p:anim>
                                        <p:anim calcmode="lin" valueType="num">
                                          <p:cBhvr>
                                            <p:cTn id="57" dur="250" fill="hold"/>
                                            <p:tgtEl>
                                              <p:spTgt spid="98"/>
                                            </p:tgtEl>
                                            <p:attrNameLst>
                                              <p:attrName>ppt_y</p:attrName>
                                            </p:attrNameLst>
                                          </p:cBhvr>
                                          <p:tavLst>
                                            <p:tav tm="0">
                                              <p:val>
                                                <p:strVal val="#ppt_y+.1"/>
                                              </p:val>
                                            </p:tav>
                                            <p:tav tm="100000">
                                              <p:val>
                                                <p:strVal val="#ppt_y"/>
                                              </p:val>
                                            </p:tav>
                                          </p:tavLst>
                                        </p:anim>
                                      </p:childTnLst>
                                    </p:cTn>
                                  </p:par>
                                </p:childTnLst>
                              </p:cTn>
                            </p:par>
                            <p:par>
                              <p:cTn id="58" fill="hold">
                                <p:stCondLst>
                                  <p:cond delay="2000"/>
                                </p:stCondLst>
                                <p:childTnLst>
                                  <p:par>
                                    <p:cTn id="59" presetID="42" presetClass="entr" presetSubtype="0" fill="hold" nodeType="afterEffect">
                                      <p:stCondLst>
                                        <p:cond delay="0"/>
                                      </p:stCondLst>
                                      <p:childTnLst>
                                        <p:set>
                                          <p:cBhvr>
                                            <p:cTn id="60" dur="1" fill="hold">
                                              <p:stCondLst>
                                                <p:cond delay="0"/>
                                              </p:stCondLst>
                                            </p:cTn>
                                            <p:tgtEl>
                                              <p:spTgt spid="101"/>
                                            </p:tgtEl>
                                            <p:attrNameLst>
                                              <p:attrName>style.visibility</p:attrName>
                                            </p:attrNameLst>
                                          </p:cBhvr>
                                          <p:to>
                                            <p:strVal val="visible"/>
                                          </p:to>
                                        </p:set>
                                        <p:animEffect transition="in" filter="fade">
                                          <p:cBhvr>
                                            <p:cTn id="61" dur="250"/>
                                            <p:tgtEl>
                                              <p:spTgt spid="101"/>
                                            </p:tgtEl>
                                          </p:cBhvr>
                                        </p:animEffect>
                                        <p:anim calcmode="lin" valueType="num">
                                          <p:cBhvr>
                                            <p:cTn id="62" dur="250" fill="hold"/>
                                            <p:tgtEl>
                                              <p:spTgt spid="101"/>
                                            </p:tgtEl>
                                            <p:attrNameLst>
                                              <p:attrName>ppt_x</p:attrName>
                                            </p:attrNameLst>
                                          </p:cBhvr>
                                          <p:tavLst>
                                            <p:tav tm="0">
                                              <p:val>
                                                <p:strVal val="#ppt_x"/>
                                              </p:val>
                                            </p:tav>
                                            <p:tav tm="100000">
                                              <p:val>
                                                <p:strVal val="#ppt_x"/>
                                              </p:val>
                                            </p:tav>
                                          </p:tavLst>
                                        </p:anim>
                                        <p:anim calcmode="lin" valueType="num">
                                          <p:cBhvr>
                                            <p:cTn id="63" dur="250" fill="hold"/>
                                            <p:tgtEl>
                                              <p:spTgt spid="101"/>
                                            </p:tgtEl>
                                            <p:attrNameLst>
                                              <p:attrName>ppt_y</p:attrName>
                                            </p:attrNameLst>
                                          </p:cBhvr>
                                          <p:tavLst>
                                            <p:tav tm="0">
                                              <p:val>
                                                <p:strVal val="#ppt_y+.1"/>
                                              </p:val>
                                            </p:tav>
                                            <p:tav tm="100000">
                                              <p:val>
                                                <p:strVal val="#ppt_y"/>
                                              </p:val>
                                            </p:tav>
                                          </p:tavLst>
                                        </p:anim>
                                      </p:childTnLst>
                                    </p:cTn>
                                  </p:par>
                                </p:childTnLst>
                              </p:cTn>
                            </p:par>
                            <p:par>
                              <p:cTn id="64" fill="hold">
                                <p:stCondLst>
                                  <p:cond delay="2500"/>
                                </p:stCondLst>
                                <p:childTnLst>
                                  <p:par>
                                    <p:cTn id="65" presetID="42" presetClass="entr" presetSubtype="0" fill="hold" nodeType="afterEffect">
                                      <p:stCondLst>
                                        <p:cond delay="0"/>
                                      </p:stCondLst>
                                      <p:childTnLst>
                                        <p:set>
                                          <p:cBhvr>
                                            <p:cTn id="66" dur="1" fill="hold">
                                              <p:stCondLst>
                                                <p:cond delay="0"/>
                                              </p:stCondLst>
                                            </p:cTn>
                                            <p:tgtEl>
                                              <p:spTgt spid="104"/>
                                            </p:tgtEl>
                                            <p:attrNameLst>
                                              <p:attrName>style.visibility</p:attrName>
                                            </p:attrNameLst>
                                          </p:cBhvr>
                                          <p:to>
                                            <p:strVal val="visible"/>
                                          </p:to>
                                        </p:set>
                                        <p:animEffect transition="in" filter="fade">
                                          <p:cBhvr>
                                            <p:cTn id="67" dur="250"/>
                                            <p:tgtEl>
                                              <p:spTgt spid="104"/>
                                            </p:tgtEl>
                                          </p:cBhvr>
                                        </p:animEffect>
                                        <p:anim calcmode="lin" valueType="num">
                                          <p:cBhvr>
                                            <p:cTn id="68" dur="250" fill="hold"/>
                                            <p:tgtEl>
                                              <p:spTgt spid="104"/>
                                            </p:tgtEl>
                                            <p:attrNameLst>
                                              <p:attrName>ppt_x</p:attrName>
                                            </p:attrNameLst>
                                          </p:cBhvr>
                                          <p:tavLst>
                                            <p:tav tm="0">
                                              <p:val>
                                                <p:strVal val="#ppt_x"/>
                                              </p:val>
                                            </p:tav>
                                            <p:tav tm="100000">
                                              <p:val>
                                                <p:strVal val="#ppt_x"/>
                                              </p:val>
                                            </p:tav>
                                          </p:tavLst>
                                        </p:anim>
                                        <p:anim calcmode="lin" valueType="num">
                                          <p:cBhvr>
                                            <p:cTn id="69" dur="25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72" grpId="0" animBg="1"/>
          <p:bldP spid="73" grpId="0" animBg="1"/>
          <p:bldP spid="94" grpId="0" animBg="1"/>
          <p:bldP spid="33"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Group 38"/>
          <p:cNvGrpSpPr/>
          <p:nvPr/>
        </p:nvGrpSpPr>
        <p:grpSpPr bwMode="auto">
          <a:xfrm>
            <a:off x="7245350" y="2220913"/>
            <a:ext cx="1004888" cy="300037"/>
            <a:chOff x="7244862" y="2564012"/>
            <a:chExt cx="1005315" cy="299674"/>
          </a:xfrm>
        </p:grpSpPr>
        <p:cxnSp>
          <p:nvCxnSpPr>
            <p:cNvPr id="89" name="Straight Connector 39"/>
            <p:cNvCxnSpPr/>
            <p:nvPr/>
          </p:nvCxnSpPr>
          <p:spPr>
            <a:xfrm flipV="1">
              <a:off x="7244862" y="2564012"/>
              <a:ext cx="393867" cy="299674"/>
            </a:xfrm>
            <a:prstGeom prst="line">
              <a:avLst/>
            </a:prstGeom>
            <a:ln w="19050">
              <a:solidFill>
                <a:srgbClr val="2378C2"/>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40"/>
            <p:cNvCxnSpPr/>
            <p:nvPr/>
          </p:nvCxnSpPr>
          <p:spPr>
            <a:xfrm>
              <a:off x="7643494" y="2564012"/>
              <a:ext cx="606683" cy="0"/>
            </a:xfrm>
            <a:prstGeom prst="line">
              <a:avLst/>
            </a:prstGeom>
            <a:ln w="19050">
              <a:solidFill>
                <a:srgbClr val="2378C2"/>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91" name="Group 41"/>
          <p:cNvGrpSpPr/>
          <p:nvPr/>
        </p:nvGrpSpPr>
        <p:grpSpPr bwMode="auto">
          <a:xfrm flipH="1">
            <a:off x="3933825" y="2220913"/>
            <a:ext cx="1004888" cy="300037"/>
            <a:chOff x="7244862" y="2564012"/>
            <a:chExt cx="1005315" cy="299674"/>
          </a:xfrm>
        </p:grpSpPr>
        <p:cxnSp>
          <p:nvCxnSpPr>
            <p:cNvPr id="92" name="Straight Connector 42"/>
            <p:cNvCxnSpPr/>
            <p:nvPr/>
          </p:nvCxnSpPr>
          <p:spPr>
            <a:xfrm flipV="1">
              <a:off x="7244862" y="2564012"/>
              <a:ext cx="393867" cy="299674"/>
            </a:xfrm>
            <a:prstGeom prst="line">
              <a:avLst/>
            </a:prstGeom>
            <a:ln w="19050">
              <a:solidFill>
                <a:srgbClr val="2378C2"/>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43"/>
            <p:cNvCxnSpPr/>
            <p:nvPr/>
          </p:nvCxnSpPr>
          <p:spPr>
            <a:xfrm>
              <a:off x="7643494" y="2564012"/>
              <a:ext cx="606683" cy="0"/>
            </a:xfrm>
            <a:prstGeom prst="line">
              <a:avLst/>
            </a:prstGeom>
            <a:ln w="19050">
              <a:solidFill>
                <a:srgbClr val="2378C2"/>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94" name="Group 44"/>
          <p:cNvGrpSpPr/>
          <p:nvPr/>
        </p:nvGrpSpPr>
        <p:grpSpPr bwMode="auto">
          <a:xfrm rot="1354404" flipV="1">
            <a:off x="6451600" y="4156075"/>
            <a:ext cx="1004888" cy="300038"/>
            <a:chOff x="7244862" y="2564012"/>
            <a:chExt cx="1005315" cy="299674"/>
          </a:xfrm>
        </p:grpSpPr>
        <p:cxnSp>
          <p:nvCxnSpPr>
            <p:cNvPr id="95" name="Straight Connector 45"/>
            <p:cNvCxnSpPr/>
            <p:nvPr/>
          </p:nvCxnSpPr>
          <p:spPr>
            <a:xfrm flipV="1">
              <a:off x="7243091" y="2565176"/>
              <a:ext cx="393867" cy="299673"/>
            </a:xfrm>
            <a:prstGeom prst="line">
              <a:avLst/>
            </a:prstGeom>
            <a:ln w="19050">
              <a:solidFill>
                <a:srgbClr val="2378C2"/>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46"/>
            <p:cNvCxnSpPr/>
            <p:nvPr/>
          </p:nvCxnSpPr>
          <p:spPr>
            <a:xfrm>
              <a:off x="7642763" y="2565315"/>
              <a:ext cx="606683" cy="0"/>
            </a:xfrm>
            <a:prstGeom prst="line">
              <a:avLst/>
            </a:prstGeom>
            <a:ln w="19050">
              <a:solidFill>
                <a:srgbClr val="2378C2"/>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97" name="Group 47"/>
          <p:cNvGrpSpPr/>
          <p:nvPr/>
        </p:nvGrpSpPr>
        <p:grpSpPr bwMode="auto">
          <a:xfrm rot="-1354404" flipH="1" flipV="1">
            <a:off x="4746625" y="4156075"/>
            <a:ext cx="1004888" cy="300038"/>
            <a:chOff x="7244862" y="2564012"/>
            <a:chExt cx="1005315" cy="299674"/>
          </a:xfrm>
        </p:grpSpPr>
        <p:cxnSp>
          <p:nvCxnSpPr>
            <p:cNvPr id="98" name="Straight Connector 48"/>
            <p:cNvCxnSpPr/>
            <p:nvPr/>
          </p:nvCxnSpPr>
          <p:spPr>
            <a:xfrm flipV="1">
              <a:off x="7245168" y="2564320"/>
              <a:ext cx="393867" cy="299674"/>
            </a:xfrm>
            <a:prstGeom prst="line">
              <a:avLst/>
            </a:prstGeom>
            <a:ln w="19050">
              <a:solidFill>
                <a:srgbClr val="2378C2"/>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9" name="Straight Connector 49"/>
            <p:cNvCxnSpPr/>
            <p:nvPr/>
          </p:nvCxnSpPr>
          <p:spPr>
            <a:xfrm>
              <a:off x="7644838" y="2564460"/>
              <a:ext cx="606683" cy="0"/>
            </a:xfrm>
            <a:prstGeom prst="line">
              <a:avLst/>
            </a:prstGeom>
            <a:ln w="19050">
              <a:solidFill>
                <a:srgbClr val="2378C2"/>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100" name="Group 50"/>
          <p:cNvGrpSpPr/>
          <p:nvPr/>
        </p:nvGrpSpPr>
        <p:grpSpPr bwMode="auto">
          <a:xfrm>
            <a:off x="8480425" y="1806575"/>
            <a:ext cx="2955925" cy="1078390"/>
            <a:chOff x="1603804" y="2220559"/>
            <a:chExt cx="2955174" cy="1078414"/>
          </a:xfrm>
        </p:grpSpPr>
        <p:sp>
          <p:nvSpPr>
            <p:cNvPr id="101" name="Text Placeholder 2"/>
            <p:cNvSpPr txBox="1"/>
            <p:nvPr/>
          </p:nvSpPr>
          <p:spPr>
            <a:xfrm>
              <a:off x="1603804" y="2220559"/>
              <a:ext cx="2014026" cy="26194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spcBef>
                  <a:spcPts val="0"/>
                </a:spcBef>
                <a:spcAft>
                  <a:spcPts val="0"/>
                </a:spcAft>
                <a:defRPr/>
              </a:pPr>
              <a:r>
                <a:rPr lang="en-GB" sz="1600" dirty="0" err="1">
                  <a:solidFill>
                    <a:schemeClr val="bg1"/>
                  </a:solidFill>
                  <a:latin typeface="微软雅黑" panose="020B0503020204020204" pitchFamily="34" charset="-122"/>
                  <a:ea typeface="微软雅黑" panose="020B0503020204020204" pitchFamily="34" charset="-122"/>
                  <a:cs typeface="Clear Sans" panose="020B0503030202020304" pitchFamily="34" charset="0"/>
                  <a:sym typeface="微软雅黑" panose="020B0503020204020204" pitchFamily="34" charset="-122"/>
                </a:rPr>
                <a:t>Disversification</a:t>
              </a:r>
              <a:endParaRPr lang="en-GB" sz="1600" dirty="0">
                <a:solidFill>
                  <a:schemeClr val="bg1"/>
                </a:solidFill>
                <a:latin typeface="微软雅黑" panose="020B0503020204020204" pitchFamily="34" charset="-122"/>
                <a:ea typeface="微软雅黑" panose="020B0503020204020204" pitchFamily="34" charset="-122"/>
                <a:cs typeface="Clear Sans" panose="020B0503030202020304" pitchFamily="34" charset="0"/>
                <a:sym typeface="微软雅黑" panose="020B0503020204020204" pitchFamily="34" charset="-122"/>
              </a:endParaRPr>
            </a:p>
          </p:txBody>
        </p:sp>
        <p:sp>
          <p:nvSpPr>
            <p:cNvPr id="102" name="TextBox 52"/>
            <p:cNvSpPr txBox="1"/>
            <p:nvPr/>
          </p:nvSpPr>
          <p:spPr>
            <a:xfrm>
              <a:off x="1679985" y="2560292"/>
              <a:ext cx="2878993" cy="738681"/>
            </a:xfrm>
            <a:prstGeom prst="rect">
              <a:avLst/>
            </a:prstGeom>
            <a:noFill/>
          </p:spPr>
          <p:txBody>
            <a:bodyPr lIns="0" tIns="0" rIns="0" bIns="0">
              <a:spAutoFit/>
            </a:bodyPr>
            <a:lstStyle/>
            <a:p>
              <a:pPr defTabSz="913765" eaLnBrk="1" fontAlgn="auto" hangingPunct="1">
                <a:spcBef>
                  <a:spcPts val="0"/>
                </a:spcBef>
                <a:spcAft>
                  <a:spcPts val="0"/>
                </a:spcAft>
                <a:defRPr/>
              </a:pP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Porem</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ipsum</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dolor sit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amet</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cot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adipicing</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elit</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Sed</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imperun</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velit</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laoreet</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facilisisan</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raesent</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dala</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encari</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rinadewnita</a:t>
              </a:r>
              <a:endPar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grpSp>
      <p:grpSp>
        <p:nvGrpSpPr>
          <p:cNvPr id="103" name="Group 53"/>
          <p:cNvGrpSpPr/>
          <p:nvPr/>
        </p:nvGrpSpPr>
        <p:grpSpPr bwMode="auto">
          <a:xfrm>
            <a:off x="7623175" y="4256088"/>
            <a:ext cx="2955925" cy="1129189"/>
            <a:chOff x="1603804" y="2220559"/>
            <a:chExt cx="2955174" cy="1129214"/>
          </a:xfrm>
        </p:grpSpPr>
        <p:sp>
          <p:nvSpPr>
            <p:cNvPr id="104" name="Text Placeholder 2"/>
            <p:cNvSpPr txBox="1"/>
            <p:nvPr/>
          </p:nvSpPr>
          <p:spPr>
            <a:xfrm>
              <a:off x="1603804" y="2220559"/>
              <a:ext cx="2014026"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spcBef>
                  <a:spcPts val="0"/>
                </a:spcBef>
                <a:spcAft>
                  <a:spcPts val="0"/>
                </a:spcAft>
                <a:defRPr/>
              </a:pPr>
              <a:r>
                <a:rPr lang="en-GB" sz="1600" dirty="0">
                  <a:solidFill>
                    <a:schemeClr val="bg1"/>
                  </a:solidFill>
                  <a:latin typeface="微软雅黑" panose="020B0503020204020204" pitchFamily="34" charset="-122"/>
                  <a:ea typeface="微软雅黑" panose="020B0503020204020204" pitchFamily="34" charset="-122"/>
                  <a:cs typeface="Clear Sans" panose="020B0503030202020304" pitchFamily="34" charset="0"/>
                  <a:sym typeface="微软雅黑" panose="020B0503020204020204" pitchFamily="34" charset="-122"/>
                </a:rPr>
                <a:t>Product Development</a:t>
              </a:r>
              <a:endParaRPr lang="en-GB" sz="1600" dirty="0">
                <a:solidFill>
                  <a:schemeClr val="bg1"/>
                </a:solidFill>
                <a:latin typeface="微软雅黑" panose="020B0503020204020204" pitchFamily="34" charset="-122"/>
                <a:ea typeface="微软雅黑" panose="020B0503020204020204" pitchFamily="34" charset="-122"/>
                <a:cs typeface="Clear Sans" panose="020B0503030202020304" pitchFamily="34" charset="0"/>
                <a:sym typeface="微软雅黑" panose="020B0503020204020204" pitchFamily="34" charset="-122"/>
              </a:endParaRPr>
            </a:p>
          </p:txBody>
        </p:sp>
        <p:sp>
          <p:nvSpPr>
            <p:cNvPr id="105" name="TextBox 55"/>
            <p:cNvSpPr txBox="1"/>
            <p:nvPr/>
          </p:nvSpPr>
          <p:spPr>
            <a:xfrm>
              <a:off x="1679985" y="2611093"/>
              <a:ext cx="2878993" cy="738680"/>
            </a:xfrm>
            <a:prstGeom prst="rect">
              <a:avLst/>
            </a:prstGeom>
            <a:noFill/>
          </p:spPr>
          <p:txBody>
            <a:bodyPr lIns="0" tIns="0" rIns="0" bIns="0">
              <a:spAutoFit/>
            </a:bodyPr>
            <a:lstStyle/>
            <a:p>
              <a:pPr defTabSz="913765" eaLnBrk="1" fontAlgn="auto" hangingPunct="1">
                <a:spcBef>
                  <a:spcPts val="0"/>
                </a:spcBef>
                <a:spcAft>
                  <a:spcPts val="0"/>
                </a:spcAft>
                <a:defRPr/>
              </a:pP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Porem</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ipsum</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dolor sit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amet</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cot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adipicing</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elit</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Sed</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imperun</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velit</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laoreet</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facilisisan</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raesent</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dala</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encari</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rinadewnita</a:t>
              </a:r>
              <a:endPar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grpSp>
      <p:grpSp>
        <p:nvGrpSpPr>
          <p:cNvPr id="106" name="Group 56"/>
          <p:cNvGrpSpPr/>
          <p:nvPr/>
        </p:nvGrpSpPr>
        <p:grpSpPr bwMode="auto">
          <a:xfrm>
            <a:off x="835025" y="1806575"/>
            <a:ext cx="2959100" cy="1078390"/>
            <a:chOff x="1679271" y="2220559"/>
            <a:chExt cx="2959965" cy="1078414"/>
          </a:xfrm>
        </p:grpSpPr>
        <p:sp>
          <p:nvSpPr>
            <p:cNvPr id="107" name="Text Placeholder 2"/>
            <p:cNvSpPr txBox="1"/>
            <p:nvPr/>
          </p:nvSpPr>
          <p:spPr>
            <a:xfrm>
              <a:off x="2625698" y="2220559"/>
              <a:ext cx="2013538" cy="26194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spcBef>
                  <a:spcPts val="0"/>
                </a:spcBef>
                <a:spcAft>
                  <a:spcPts val="0"/>
                </a:spcAft>
                <a:defRPr/>
              </a:pPr>
              <a:r>
                <a:rPr lang="en-GB" sz="1600" dirty="0">
                  <a:solidFill>
                    <a:schemeClr val="bg1"/>
                  </a:solidFill>
                  <a:latin typeface="微软雅黑" panose="020B0503020204020204" pitchFamily="34" charset="-122"/>
                  <a:ea typeface="微软雅黑" panose="020B0503020204020204" pitchFamily="34" charset="-122"/>
                  <a:cs typeface="Clear Sans" panose="020B0503030202020304" pitchFamily="34" charset="0"/>
                  <a:sym typeface="微软雅黑" panose="020B0503020204020204" pitchFamily="34" charset="-122"/>
                </a:rPr>
                <a:t>Market Penetration</a:t>
              </a:r>
              <a:endParaRPr lang="en-GB" sz="1600" dirty="0">
                <a:solidFill>
                  <a:schemeClr val="bg1"/>
                </a:solidFill>
                <a:latin typeface="微软雅黑" panose="020B0503020204020204" pitchFamily="34" charset="-122"/>
                <a:ea typeface="微软雅黑" panose="020B0503020204020204" pitchFamily="34" charset="-122"/>
                <a:cs typeface="Clear Sans" panose="020B0503030202020304" pitchFamily="34" charset="0"/>
                <a:sym typeface="微软雅黑" panose="020B0503020204020204" pitchFamily="34" charset="-122"/>
              </a:endParaRPr>
            </a:p>
          </p:txBody>
        </p:sp>
        <p:sp>
          <p:nvSpPr>
            <p:cNvPr id="108" name="TextBox 58"/>
            <p:cNvSpPr txBox="1"/>
            <p:nvPr/>
          </p:nvSpPr>
          <p:spPr>
            <a:xfrm>
              <a:off x="1679271" y="2560292"/>
              <a:ext cx="2878979" cy="738681"/>
            </a:xfrm>
            <a:prstGeom prst="rect">
              <a:avLst/>
            </a:prstGeom>
            <a:noFill/>
          </p:spPr>
          <p:txBody>
            <a:bodyPr lIns="0" tIns="0" rIns="0" bIns="0">
              <a:spAutoFit/>
            </a:bodyPr>
            <a:lstStyle/>
            <a:p>
              <a:pPr algn="r" defTabSz="913765" eaLnBrk="1" fontAlgn="auto" hangingPunct="1">
                <a:spcBef>
                  <a:spcPts val="0"/>
                </a:spcBef>
                <a:spcAft>
                  <a:spcPts val="0"/>
                </a:spcAft>
                <a:defRPr/>
              </a:pP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Porem</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ipsum</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dolor sit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amet</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cot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adipicing</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elit</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Sed</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imperun</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velit</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laoreet</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facilisisan</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raesent</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dala</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encari</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rinadewnita</a:t>
              </a:r>
              <a:endPar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grpSp>
      <p:grpSp>
        <p:nvGrpSpPr>
          <p:cNvPr id="109" name="Group 59"/>
          <p:cNvGrpSpPr/>
          <p:nvPr/>
        </p:nvGrpSpPr>
        <p:grpSpPr bwMode="auto">
          <a:xfrm>
            <a:off x="1635125" y="4251325"/>
            <a:ext cx="2959100" cy="1129189"/>
            <a:chOff x="1679271" y="2220559"/>
            <a:chExt cx="2959965" cy="1129213"/>
          </a:xfrm>
        </p:grpSpPr>
        <p:sp>
          <p:nvSpPr>
            <p:cNvPr id="110" name="Text Placeholder 2"/>
            <p:cNvSpPr txBox="1"/>
            <p:nvPr/>
          </p:nvSpPr>
          <p:spPr>
            <a:xfrm>
              <a:off x="2625698" y="2220559"/>
              <a:ext cx="2013538" cy="26194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spcBef>
                  <a:spcPts val="0"/>
                </a:spcBef>
                <a:spcAft>
                  <a:spcPts val="0"/>
                </a:spcAft>
                <a:defRPr/>
              </a:pPr>
              <a:r>
                <a:rPr lang="en-GB" sz="1600" dirty="0">
                  <a:solidFill>
                    <a:schemeClr val="bg1"/>
                  </a:solidFill>
                  <a:latin typeface="微软雅黑" panose="020B0503020204020204" pitchFamily="34" charset="-122"/>
                  <a:ea typeface="微软雅黑" panose="020B0503020204020204" pitchFamily="34" charset="-122"/>
                  <a:cs typeface="Clear Sans" panose="020B0503030202020304" pitchFamily="34" charset="0"/>
                  <a:sym typeface="微软雅黑" panose="020B0503020204020204" pitchFamily="34" charset="-122"/>
                </a:rPr>
                <a:t>Market Development</a:t>
              </a:r>
              <a:endParaRPr lang="en-GB" sz="1600" dirty="0">
                <a:solidFill>
                  <a:schemeClr val="bg1"/>
                </a:solidFill>
                <a:latin typeface="微软雅黑" panose="020B0503020204020204" pitchFamily="34" charset="-122"/>
                <a:ea typeface="微软雅黑" panose="020B0503020204020204" pitchFamily="34" charset="-122"/>
                <a:cs typeface="Clear Sans" panose="020B0503030202020304" pitchFamily="34" charset="0"/>
                <a:sym typeface="微软雅黑" panose="020B0503020204020204" pitchFamily="34" charset="-122"/>
              </a:endParaRPr>
            </a:p>
          </p:txBody>
        </p:sp>
        <p:sp>
          <p:nvSpPr>
            <p:cNvPr id="111" name="TextBox 61"/>
            <p:cNvSpPr txBox="1"/>
            <p:nvPr/>
          </p:nvSpPr>
          <p:spPr>
            <a:xfrm>
              <a:off x="1679271" y="2611092"/>
              <a:ext cx="2878979" cy="738680"/>
            </a:xfrm>
            <a:prstGeom prst="rect">
              <a:avLst/>
            </a:prstGeom>
            <a:noFill/>
          </p:spPr>
          <p:txBody>
            <a:bodyPr lIns="0" tIns="0" rIns="0" bIns="0">
              <a:spAutoFit/>
            </a:bodyPr>
            <a:lstStyle/>
            <a:p>
              <a:pPr algn="r" defTabSz="913765" eaLnBrk="1" fontAlgn="auto" hangingPunct="1">
                <a:spcBef>
                  <a:spcPts val="0"/>
                </a:spcBef>
                <a:spcAft>
                  <a:spcPts val="0"/>
                </a:spcAft>
                <a:defRPr/>
              </a:pP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Porem</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ipsum</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dolor sit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amet</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cot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adipicing</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elit</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Sed</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imperun</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velit</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laoreet</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facilisisan</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raesent</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dala</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encari</a:t>
              </a:r>
              <a:r>
                <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rinadewnita</a:t>
              </a:r>
              <a:endPar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grpSp>
      <p:grpSp>
        <p:nvGrpSpPr>
          <p:cNvPr id="112" name="Group 1"/>
          <p:cNvGrpSpPr/>
          <p:nvPr/>
        </p:nvGrpSpPr>
        <p:grpSpPr bwMode="auto">
          <a:xfrm>
            <a:off x="4121150" y="1914525"/>
            <a:ext cx="3940175" cy="3838575"/>
            <a:chOff x="4121518" y="1915221"/>
            <a:chExt cx="3939219" cy="3837413"/>
          </a:xfrm>
        </p:grpSpPr>
        <p:grpSp>
          <p:nvGrpSpPr>
            <p:cNvPr id="113" name="Group 52"/>
            <p:cNvGrpSpPr/>
            <p:nvPr/>
          </p:nvGrpSpPr>
          <p:grpSpPr bwMode="auto">
            <a:xfrm>
              <a:off x="4121518" y="1915221"/>
              <a:ext cx="3939219" cy="3837413"/>
              <a:chOff x="3160707" y="1634350"/>
              <a:chExt cx="2825746" cy="2752719"/>
            </a:xfrm>
          </p:grpSpPr>
          <p:sp>
            <p:nvSpPr>
              <p:cNvPr id="118" name="Freeform 5"/>
              <p:cNvSpPr>
                <a:spLocks noEditPoints="1"/>
              </p:cNvSpPr>
              <p:nvPr/>
            </p:nvSpPr>
            <p:spPr bwMode="auto">
              <a:xfrm>
                <a:off x="3160707" y="1912160"/>
                <a:ext cx="1181098" cy="1243010"/>
              </a:xfrm>
              <a:custGeom>
                <a:avLst/>
                <a:gdLst>
                  <a:gd name="T0" fmla="*/ 85 w 314"/>
                  <a:gd name="T1" fmla="*/ 294 h 330"/>
                  <a:gd name="T2" fmla="*/ 0 w 314"/>
                  <a:gd name="T3" fmla="*/ 330 h 330"/>
                  <a:gd name="T4" fmla="*/ 314 w 314"/>
                  <a:gd name="T5" fmla="*/ 0 h 330"/>
                  <a:gd name="T6" fmla="*/ 167 w 314"/>
                  <a:gd name="T7" fmla="*/ 327 h 330"/>
                  <a:gd name="T8" fmla="*/ 85 w 314"/>
                  <a:gd name="T9" fmla="*/ 294 h 330"/>
                  <a:gd name="T10" fmla="*/ 85 w 314"/>
                  <a:gd name="T11" fmla="*/ 294 h 330"/>
                  <a:gd name="T12" fmla="*/ 85 w 314"/>
                  <a:gd name="T13" fmla="*/ 294 h 3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9" name="Freeform 6"/>
              <p:cNvSpPr>
                <a:spLocks noEditPoints="1"/>
              </p:cNvSpPr>
              <p:nvPr/>
            </p:nvSpPr>
            <p:spPr bwMode="auto">
              <a:xfrm>
                <a:off x="3886194" y="1916923"/>
                <a:ext cx="636587" cy="1238248"/>
              </a:xfrm>
              <a:custGeom>
                <a:avLst/>
                <a:gdLst>
                  <a:gd name="T0" fmla="*/ 84 w 169"/>
                  <a:gd name="T1" fmla="*/ 293 h 329"/>
                  <a:gd name="T2" fmla="*/ 1 w 169"/>
                  <a:gd name="T3" fmla="*/ 327 h 329"/>
                  <a:gd name="T4" fmla="*/ 169 w 169"/>
                  <a:gd name="T5" fmla="*/ 0 h 329"/>
                  <a:gd name="T6" fmla="*/ 169 w 169"/>
                  <a:gd name="T7" fmla="*/ 329 h 329"/>
                  <a:gd name="T8" fmla="*/ 84 w 169"/>
                  <a:gd name="T9" fmla="*/ 293 h 329"/>
                  <a:gd name="T10" fmla="*/ 84 w 169"/>
                  <a:gd name="T11" fmla="*/ 293 h 329"/>
                  <a:gd name="T12" fmla="*/ 84 w 169"/>
                  <a:gd name="T13" fmla="*/ 293 h 3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20" name="Freeform 7"/>
              <p:cNvSpPr>
                <a:spLocks noEditPoints="1"/>
              </p:cNvSpPr>
              <p:nvPr/>
            </p:nvSpPr>
            <p:spPr bwMode="auto">
              <a:xfrm>
                <a:off x="4621205" y="1916923"/>
                <a:ext cx="634999" cy="1238248"/>
              </a:xfrm>
              <a:custGeom>
                <a:avLst/>
                <a:gdLst>
                  <a:gd name="T0" fmla="*/ 85 w 169"/>
                  <a:gd name="T1" fmla="*/ 293 h 329"/>
                  <a:gd name="T2" fmla="*/ 0 w 169"/>
                  <a:gd name="T3" fmla="*/ 329 h 329"/>
                  <a:gd name="T4" fmla="*/ 0 w 169"/>
                  <a:gd name="T5" fmla="*/ 0 h 329"/>
                  <a:gd name="T6" fmla="*/ 168 w 169"/>
                  <a:gd name="T7" fmla="*/ 327 h 329"/>
                  <a:gd name="T8" fmla="*/ 85 w 169"/>
                  <a:gd name="T9" fmla="*/ 293 h 329"/>
                  <a:gd name="T10" fmla="*/ 85 w 169"/>
                  <a:gd name="T11" fmla="*/ 293 h 329"/>
                  <a:gd name="T12" fmla="*/ 85 w 169"/>
                  <a:gd name="T13" fmla="*/ 293 h 3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21" name="Freeform 8"/>
              <p:cNvSpPr>
                <a:spLocks noEditPoints="1"/>
              </p:cNvSpPr>
              <p:nvPr/>
            </p:nvSpPr>
            <p:spPr bwMode="auto">
              <a:xfrm>
                <a:off x="4797417" y="1912160"/>
                <a:ext cx="1189036" cy="1250949"/>
              </a:xfrm>
              <a:custGeom>
                <a:avLst/>
                <a:gdLst>
                  <a:gd name="T0" fmla="*/ 229 w 316"/>
                  <a:gd name="T1" fmla="*/ 294 h 332"/>
                  <a:gd name="T2" fmla="*/ 147 w 316"/>
                  <a:gd name="T3" fmla="*/ 327 h 332"/>
                  <a:gd name="T4" fmla="*/ 0 w 316"/>
                  <a:gd name="T5" fmla="*/ 0 h 332"/>
                  <a:gd name="T6" fmla="*/ 316 w 316"/>
                  <a:gd name="T7" fmla="*/ 332 h 332"/>
                  <a:gd name="T8" fmla="*/ 229 w 316"/>
                  <a:gd name="T9" fmla="*/ 294 h 332"/>
                  <a:gd name="T10" fmla="*/ 229 w 316"/>
                  <a:gd name="T11" fmla="*/ 294 h 332"/>
                  <a:gd name="T12" fmla="*/ 229 w 316"/>
                  <a:gd name="T13" fmla="*/ 294 h 3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22"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23"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114" name="Shape 1094"/>
            <p:cNvSpPr/>
            <p:nvPr/>
          </p:nvSpPr>
          <p:spPr bwMode="auto">
            <a:xfrm>
              <a:off x="4568684" y="3131690"/>
              <a:ext cx="376996" cy="269235"/>
            </a:xfrm>
            <a:custGeom>
              <a:avLst/>
              <a:gdLst>
                <a:gd name="T0" fmla="*/ 188498 w 21600"/>
                <a:gd name="T1" fmla="*/ 134618 h 21600"/>
                <a:gd name="T2" fmla="*/ 188498 w 21600"/>
                <a:gd name="T3" fmla="*/ 134618 h 21600"/>
                <a:gd name="T4" fmla="*/ 188498 w 21600"/>
                <a:gd name="T5" fmla="*/ 134618 h 21600"/>
                <a:gd name="T6" fmla="*/ 188498 w 21600"/>
                <a:gd name="T7" fmla="*/ 13461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5" name="Freeform 62"/>
            <p:cNvSpPr>
              <a:spLocks noEditPoints="1"/>
            </p:cNvSpPr>
            <p:nvPr/>
          </p:nvSpPr>
          <p:spPr bwMode="auto">
            <a:xfrm>
              <a:off x="5477986" y="3065772"/>
              <a:ext cx="320256" cy="360553"/>
            </a:xfrm>
            <a:custGeom>
              <a:avLst/>
              <a:gdLst>
                <a:gd name="T0" fmla="*/ 300240 w 320"/>
                <a:gd name="T1" fmla="*/ 0 h 360"/>
                <a:gd name="T2" fmla="*/ 256205 w 320"/>
                <a:gd name="T3" fmla="*/ 0 h 360"/>
                <a:gd name="T4" fmla="*/ 240192 w 320"/>
                <a:gd name="T5" fmla="*/ 20031 h 360"/>
                <a:gd name="T6" fmla="*/ 240192 w 320"/>
                <a:gd name="T7" fmla="*/ 360553 h 360"/>
                <a:gd name="T8" fmla="*/ 320256 w 320"/>
                <a:gd name="T9" fmla="*/ 360553 h 360"/>
                <a:gd name="T10" fmla="*/ 320256 w 320"/>
                <a:gd name="T11" fmla="*/ 20031 h 360"/>
                <a:gd name="T12" fmla="*/ 300240 w 320"/>
                <a:gd name="T13" fmla="*/ 0 h 360"/>
                <a:gd name="T14" fmla="*/ 180144 w 320"/>
                <a:gd name="T15" fmla="*/ 120184 h 360"/>
                <a:gd name="T16" fmla="*/ 136109 w 320"/>
                <a:gd name="T17" fmla="*/ 120184 h 360"/>
                <a:gd name="T18" fmla="*/ 120096 w 320"/>
                <a:gd name="T19" fmla="*/ 140215 h 360"/>
                <a:gd name="T20" fmla="*/ 120096 w 320"/>
                <a:gd name="T21" fmla="*/ 360553 h 360"/>
                <a:gd name="T22" fmla="*/ 200160 w 320"/>
                <a:gd name="T23" fmla="*/ 360553 h 360"/>
                <a:gd name="T24" fmla="*/ 200160 w 320"/>
                <a:gd name="T25" fmla="*/ 140215 h 360"/>
                <a:gd name="T26" fmla="*/ 180144 w 320"/>
                <a:gd name="T27" fmla="*/ 120184 h 360"/>
                <a:gd name="T28" fmla="*/ 60048 w 320"/>
                <a:gd name="T29" fmla="*/ 240369 h 360"/>
                <a:gd name="T30" fmla="*/ 16013 w 320"/>
                <a:gd name="T31" fmla="*/ 240369 h 360"/>
                <a:gd name="T32" fmla="*/ 0 w 320"/>
                <a:gd name="T33" fmla="*/ 260399 h 360"/>
                <a:gd name="T34" fmla="*/ 0 w 320"/>
                <a:gd name="T35" fmla="*/ 360553 h 360"/>
                <a:gd name="T36" fmla="*/ 80064 w 320"/>
                <a:gd name="T37" fmla="*/ 360553 h 360"/>
                <a:gd name="T38" fmla="*/ 80064 w 320"/>
                <a:gd name="T39" fmla="*/ 260399 h 360"/>
                <a:gd name="T40" fmla="*/ 60048 w 320"/>
                <a:gd name="T41" fmla="*/ 240369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6" name="Shape 1090"/>
            <p:cNvSpPr/>
            <p:nvPr/>
          </p:nvSpPr>
          <p:spPr bwMode="auto">
            <a:xfrm>
              <a:off x="6331218" y="3128517"/>
              <a:ext cx="396184" cy="336517"/>
            </a:xfrm>
            <a:custGeom>
              <a:avLst/>
              <a:gdLst>
                <a:gd name="T0" fmla="*/ 198092 w 21600"/>
                <a:gd name="T1" fmla="*/ 168259 h 21600"/>
                <a:gd name="T2" fmla="*/ 198092 w 21600"/>
                <a:gd name="T3" fmla="*/ 168259 h 21600"/>
                <a:gd name="T4" fmla="*/ 198092 w 21600"/>
                <a:gd name="T5" fmla="*/ 168259 h 21600"/>
                <a:gd name="T6" fmla="*/ 198092 w 21600"/>
                <a:gd name="T7" fmla="*/ 1682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7" name="Shape 1687"/>
            <p:cNvSpPr/>
            <p:nvPr/>
          </p:nvSpPr>
          <p:spPr bwMode="auto">
            <a:xfrm>
              <a:off x="7266129" y="3116104"/>
              <a:ext cx="361315" cy="361342"/>
            </a:xfrm>
            <a:custGeom>
              <a:avLst/>
              <a:gdLst>
                <a:gd name="T0" fmla="*/ 180658 w 21600"/>
                <a:gd name="T1" fmla="*/ 180671 h 21600"/>
                <a:gd name="T2" fmla="*/ 180658 w 21600"/>
                <a:gd name="T3" fmla="*/ 180671 h 21600"/>
                <a:gd name="T4" fmla="*/ 180658 w 21600"/>
                <a:gd name="T5" fmla="*/ 180671 h 21600"/>
                <a:gd name="T6" fmla="*/ 180658 w 21600"/>
                <a:gd name="T7" fmla="*/ 18067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40" name="AutoShape 28"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2792919" y="354696"/>
            <a:ext cx="6729985" cy="6771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spAutoFit/>
          </a:bodyPr>
          <a:lstStyle/>
          <a:p>
            <a:pPr algn="ctr" defTabSz="323850">
              <a:spcBef>
                <a:spcPts val="850"/>
              </a:spcBef>
              <a:defRPr/>
            </a:pPr>
            <a:r>
              <a:rPr lang="es-ES" sz="4400" b="1" dirty="0" smtClean="0">
                <a:blipFill>
                  <a:blip r:embed="rId1"/>
                  <a:stretch>
                    <a:fillRect/>
                  </a:stretch>
                </a:blipFill>
                <a:latin typeface="微软雅黑" panose="020B0503020204020204" pitchFamily="34" charset="-122"/>
                <a:ea typeface="微软雅黑" panose="020B0503020204020204" pitchFamily="34" charset="-122"/>
                <a:cs typeface="Lato" panose="020F0502020204030203" charset="0"/>
                <a:sym typeface="微软雅黑" panose="020B0503020204020204" pitchFamily="34" charset="-122"/>
              </a:rPr>
              <a:t>ADD YOUR TITLE HERE</a:t>
            </a:r>
            <a:endParaRPr lang="es-ES" sz="5400" b="1" dirty="0">
              <a:blipFill>
                <a:blip r:embed="rId1"/>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14:presetBounceEnd="60000">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14:bounceEnd="60000">
                                          <p:cBhvr additive="base">
                                            <p:cTn id="7" dur="500" fill="hold"/>
                                            <p:tgtEl>
                                              <p:spTgt spid="40"/>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112"/>
                                            </p:tgtEl>
                                            <p:attrNameLst>
                                              <p:attrName>style.visibility</p:attrName>
                                            </p:attrNameLst>
                                          </p:cBhvr>
                                          <p:to>
                                            <p:strVal val="visible"/>
                                          </p:to>
                                        </p:set>
                                        <p:animEffect transition="in" filter="fade">
                                          <p:cBhvr>
                                            <p:cTn id="12" dur="1000"/>
                                            <p:tgtEl>
                                              <p:spTgt spid="112"/>
                                            </p:tgtEl>
                                          </p:cBhvr>
                                        </p:animEffect>
                                        <p:anim calcmode="lin" valueType="num">
                                          <p:cBhvr>
                                            <p:cTn id="13" dur="1000" fill="hold"/>
                                            <p:tgtEl>
                                              <p:spTgt spid="112"/>
                                            </p:tgtEl>
                                            <p:attrNameLst>
                                              <p:attrName>ppt_x</p:attrName>
                                            </p:attrNameLst>
                                          </p:cBhvr>
                                          <p:tavLst>
                                            <p:tav tm="0">
                                              <p:val>
                                                <p:strVal val="#ppt_x"/>
                                              </p:val>
                                            </p:tav>
                                            <p:tav tm="100000">
                                              <p:val>
                                                <p:strVal val="#ppt_x"/>
                                              </p:val>
                                            </p:tav>
                                          </p:tavLst>
                                        </p:anim>
                                        <p:anim calcmode="lin" valueType="num">
                                          <p:cBhvr>
                                            <p:cTn id="14" dur="900" decel="100000" fill="hold"/>
                                            <p:tgtEl>
                                              <p:spTgt spid="112"/>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12"/>
                                            </p:tgtEl>
                                            <p:attrNameLst>
                                              <p:attrName>ppt_y</p:attrName>
                                            </p:attrNameLst>
                                          </p:cBhvr>
                                          <p:tavLst>
                                            <p:tav tm="0">
                                              <p:val>
                                                <p:strVal val="#ppt_y-.03"/>
                                              </p:val>
                                            </p:tav>
                                            <p:tav tm="100000">
                                              <p:val>
                                                <p:strVal val="#ppt_y"/>
                                              </p:val>
                                            </p:tav>
                                          </p:tavLst>
                                        </p:anim>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91"/>
                                            </p:tgtEl>
                                            <p:attrNameLst>
                                              <p:attrName>style.visibility</p:attrName>
                                            </p:attrNameLst>
                                          </p:cBhvr>
                                          <p:to>
                                            <p:strVal val="visible"/>
                                          </p:to>
                                        </p:set>
                                        <p:animEffect transition="in" filter="wipe(right)">
                                          <p:cBhvr>
                                            <p:cTn id="19" dur="500"/>
                                            <p:tgtEl>
                                              <p:spTgt spid="9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6"/>
                                            </p:tgtEl>
                                            <p:attrNameLst>
                                              <p:attrName>style.visibility</p:attrName>
                                            </p:attrNameLst>
                                          </p:cBhvr>
                                          <p:to>
                                            <p:strVal val="visible"/>
                                          </p:to>
                                        </p:set>
                                        <p:animEffect transition="in" filter="fade">
                                          <p:cBhvr>
                                            <p:cTn id="23" dur="500"/>
                                            <p:tgtEl>
                                              <p:spTgt spid="106"/>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88"/>
                                            </p:tgtEl>
                                            <p:attrNameLst>
                                              <p:attrName>style.visibility</p:attrName>
                                            </p:attrNameLst>
                                          </p:cBhvr>
                                          <p:to>
                                            <p:strVal val="visible"/>
                                          </p:to>
                                        </p:set>
                                        <p:animEffect transition="in" filter="wipe(left)">
                                          <p:cBhvr>
                                            <p:cTn id="27" dur="500"/>
                                            <p:tgtEl>
                                              <p:spTgt spid="8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00"/>
                                            </p:tgtEl>
                                            <p:attrNameLst>
                                              <p:attrName>style.visibility</p:attrName>
                                            </p:attrNameLst>
                                          </p:cBhvr>
                                          <p:to>
                                            <p:strVal val="visible"/>
                                          </p:to>
                                        </p:set>
                                        <p:animEffect transition="in" filter="fade">
                                          <p:cBhvr>
                                            <p:cTn id="31" dur="500"/>
                                            <p:tgtEl>
                                              <p:spTgt spid="100"/>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97"/>
                                            </p:tgtEl>
                                            <p:attrNameLst>
                                              <p:attrName>style.visibility</p:attrName>
                                            </p:attrNameLst>
                                          </p:cBhvr>
                                          <p:to>
                                            <p:strVal val="visible"/>
                                          </p:to>
                                        </p:set>
                                        <p:animEffect transition="in" filter="wipe(up)">
                                          <p:cBhvr>
                                            <p:cTn id="35" dur="500"/>
                                            <p:tgtEl>
                                              <p:spTgt spid="97"/>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09"/>
                                            </p:tgtEl>
                                            <p:attrNameLst>
                                              <p:attrName>style.visibility</p:attrName>
                                            </p:attrNameLst>
                                          </p:cBhvr>
                                          <p:to>
                                            <p:strVal val="visible"/>
                                          </p:to>
                                        </p:set>
                                        <p:animEffect transition="in" filter="fade">
                                          <p:cBhvr>
                                            <p:cTn id="39" dur="500"/>
                                            <p:tgtEl>
                                              <p:spTgt spid="109"/>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94"/>
                                            </p:tgtEl>
                                            <p:attrNameLst>
                                              <p:attrName>style.visibility</p:attrName>
                                            </p:attrNameLst>
                                          </p:cBhvr>
                                          <p:to>
                                            <p:strVal val="visible"/>
                                          </p:to>
                                        </p:set>
                                        <p:animEffect transition="in" filter="wipe(up)">
                                          <p:cBhvr>
                                            <p:cTn id="43" dur="500"/>
                                            <p:tgtEl>
                                              <p:spTgt spid="94"/>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03"/>
                                            </p:tgtEl>
                                            <p:attrNameLst>
                                              <p:attrName>style.visibility</p:attrName>
                                            </p:attrNameLst>
                                          </p:cBhvr>
                                          <p:to>
                                            <p:strVal val="visible"/>
                                          </p:to>
                                        </p:set>
                                        <p:animEffect transition="in" filter="fade">
                                          <p:cBhvr>
                                            <p:cTn id="47"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1+#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112"/>
                                            </p:tgtEl>
                                            <p:attrNameLst>
                                              <p:attrName>style.visibility</p:attrName>
                                            </p:attrNameLst>
                                          </p:cBhvr>
                                          <p:to>
                                            <p:strVal val="visible"/>
                                          </p:to>
                                        </p:set>
                                        <p:animEffect transition="in" filter="fade">
                                          <p:cBhvr>
                                            <p:cTn id="12" dur="1000"/>
                                            <p:tgtEl>
                                              <p:spTgt spid="112"/>
                                            </p:tgtEl>
                                          </p:cBhvr>
                                        </p:animEffect>
                                        <p:anim calcmode="lin" valueType="num">
                                          <p:cBhvr>
                                            <p:cTn id="13" dur="1000" fill="hold"/>
                                            <p:tgtEl>
                                              <p:spTgt spid="112"/>
                                            </p:tgtEl>
                                            <p:attrNameLst>
                                              <p:attrName>ppt_x</p:attrName>
                                            </p:attrNameLst>
                                          </p:cBhvr>
                                          <p:tavLst>
                                            <p:tav tm="0">
                                              <p:val>
                                                <p:strVal val="#ppt_x"/>
                                              </p:val>
                                            </p:tav>
                                            <p:tav tm="100000">
                                              <p:val>
                                                <p:strVal val="#ppt_x"/>
                                              </p:val>
                                            </p:tav>
                                          </p:tavLst>
                                        </p:anim>
                                        <p:anim calcmode="lin" valueType="num">
                                          <p:cBhvr>
                                            <p:cTn id="14" dur="900" decel="100000" fill="hold"/>
                                            <p:tgtEl>
                                              <p:spTgt spid="112"/>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12"/>
                                            </p:tgtEl>
                                            <p:attrNameLst>
                                              <p:attrName>ppt_y</p:attrName>
                                            </p:attrNameLst>
                                          </p:cBhvr>
                                          <p:tavLst>
                                            <p:tav tm="0">
                                              <p:val>
                                                <p:strVal val="#ppt_y-.03"/>
                                              </p:val>
                                            </p:tav>
                                            <p:tav tm="100000">
                                              <p:val>
                                                <p:strVal val="#ppt_y"/>
                                              </p:val>
                                            </p:tav>
                                          </p:tavLst>
                                        </p:anim>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91"/>
                                            </p:tgtEl>
                                            <p:attrNameLst>
                                              <p:attrName>style.visibility</p:attrName>
                                            </p:attrNameLst>
                                          </p:cBhvr>
                                          <p:to>
                                            <p:strVal val="visible"/>
                                          </p:to>
                                        </p:set>
                                        <p:animEffect transition="in" filter="wipe(right)">
                                          <p:cBhvr>
                                            <p:cTn id="19" dur="500"/>
                                            <p:tgtEl>
                                              <p:spTgt spid="9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6"/>
                                            </p:tgtEl>
                                            <p:attrNameLst>
                                              <p:attrName>style.visibility</p:attrName>
                                            </p:attrNameLst>
                                          </p:cBhvr>
                                          <p:to>
                                            <p:strVal val="visible"/>
                                          </p:to>
                                        </p:set>
                                        <p:animEffect transition="in" filter="fade">
                                          <p:cBhvr>
                                            <p:cTn id="23" dur="500"/>
                                            <p:tgtEl>
                                              <p:spTgt spid="106"/>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88"/>
                                            </p:tgtEl>
                                            <p:attrNameLst>
                                              <p:attrName>style.visibility</p:attrName>
                                            </p:attrNameLst>
                                          </p:cBhvr>
                                          <p:to>
                                            <p:strVal val="visible"/>
                                          </p:to>
                                        </p:set>
                                        <p:animEffect transition="in" filter="wipe(left)">
                                          <p:cBhvr>
                                            <p:cTn id="27" dur="500"/>
                                            <p:tgtEl>
                                              <p:spTgt spid="8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00"/>
                                            </p:tgtEl>
                                            <p:attrNameLst>
                                              <p:attrName>style.visibility</p:attrName>
                                            </p:attrNameLst>
                                          </p:cBhvr>
                                          <p:to>
                                            <p:strVal val="visible"/>
                                          </p:to>
                                        </p:set>
                                        <p:animEffect transition="in" filter="fade">
                                          <p:cBhvr>
                                            <p:cTn id="31" dur="500"/>
                                            <p:tgtEl>
                                              <p:spTgt spid="100"/>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97"/>
                                            </p:tgtEl>
                                            <p:attrNameLst>
                                              <p:attrName>style.visibility</p:attrName>
                                            </p:attrNameLst>
                                          </p:cBhvr>
                                          <p:to>
                                            <p:strVal val="visible"/>
                                          </p:to>
                                        </p:set>
                                        <p:animEffect transition="in" filter="wipe(up)">
                                          <p:cBhvr>
                                            <p:cTn id="35" dur="500"/>
                                            <p:tgtEl>
                                              <p:spTgt spid="97"/>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09"/>
                                            </p:tgtEl>
                                            <p:attrNameLst>
                                              <p:attrName>style.visibility</p:attrName>
                                            </p:attrNameLst>
                                          </p:cBhvr>
                                          <p:to>
                                            <p:strVal val="visible"/>
                                          </p:to>
                                        </p:set>
                                        <p:animEffect transition="in" filter="fade">
                                          <p:cBhvr>
                                            <p:cTn id="39" dur="500"/>
                                            <p:tgtEl>
                                              <p:spTgt spid="109"/>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94"/>
                                            </p:tgtEl>
                                            <p:attrNameLst>
                                              <p:attrName>style.visibility</p:attrName>
                                            </p:attrNameLst>
                                          </p:cBhvr>
                                          <p:to>
                                            <p:strVal val="visible"/>
                                          </p:to>
                                        </p:set>
                                        <p:animEffect transition="in" filter="wipe(up)">
                                          <p:cBhvr>
                                            <p:cTn id="43" dur="500"/>
                                            <p:tgtEl>
                                              <p:spTgt spid="94"/>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03"/>
                                            </p:tgtEl>
                                            <p:attrNameLst>
                                              <p:attrName>style.visibility</p:attrName>
                                            </p:attrNameLst>
                                          </p:cBhvr>
                                          <p:to>
                                            <p:strVal val="visible"/>
                                          </p:to>
                                        </p:set>
                                        <p:animEffect transition="in" filter="fade">
                                          <p:cBhvr>
                                            <p:cTn id="47"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094039" y="1587564"/>
            <a:ext cx="6003922" cy="2589528"/>
          </a:xfrm>
          <a:prstGeom prst="ellipse">
            <a:avLst/>
          </a:prstGeom>
          <a:solidFill>
            <a:srgbClr val="03235A">
              <a:alpha val="54000"/>
            </a:srgbClr>
          </a:soli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 name="图片 9"/>
          <p:cNvPicPr>
            <a:picLocks noChangeAspect="1"/>
          </p:cNvPicPr>
          <p:nvPr/>
        </p:nvPicPr>
        <p:blipFill>
          <a:blip r:embed="rId1" cstate="print"/>
          <a:stretch>
            <a:fillRect/>
          </a:stretch>
        </p:blipFill>
        <p:spPr>
          <a:xfrm>
            <a:off x="1843314" y="1643377"/>
            <a:ext cx="8505372" cy="3072402"/>
          </a:xfrm>
          <a:prstGeom prst="rect">
            <a:avLst/>
          </a:prstGeom>
        </p:spPr>
      </p:pic>
      <p:sp>
        <p:nvSpPr>
          <p:cNvPr id="7" name="文本框 6"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4908559" y="3573016"/>
            <a:ext cx="2374883" cy="461665"/>
          </a:xfrm>
          <a:prstGeom prst="rect">
            <a:avLst/>
          </a:prstGeom>
          <a:noFill/>
        </p:spPr>
        <p:txBody>
          <a:bodyPr wrap="square" rtlCol="0">
            <a:spAutoFit/>
          </a:bodyPr>
          <a:lstStyle/>
          <a:p>
            <a:pPr algn="ctr"/>
            <a:r>
              <a:rPr lang="en-US" altLang="zh-CN" dirty="0" smtClean="0">
                <a:solidFill>
                  <a:srgbClr val="2683C6"/>
                </a:solidFill>
                <a:latin typeface="微软雅黑" panose="020B0503020204020204" pitchFamily="34" charset="-122"/>
                <a:ea typeface="微软雅黑" panose="020B0503020204020204" pitchFamily="34" charset="-122"/>
                <a:sym typeface="微软雅黑" panose="020B0503020204020204" pitchFamily="34" charset="-122"/>
              </a:rPr>
              <a:t>PART FOUR</a:t>
            </a:r>
            <a:endParaRPr lang="zh-CN" altLang="en-US" dirty="0">
              <a:solidFill>
                <a:srgbClr val="2683C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3439887" y="3946084"/>
            <a:ext cx="5312228" cy="1200329"/>
          </a:xfrm>
          <a:prstGeom prst="rect">
            <a:avLst/>
          </a:prstGeom>
        </p:spPr>
        <p:txBody>
          <a:bodyPr wrap="square">
            <a:spAutoFit/>
          </a:bodyPr>
          <a:lstStyle>
            <a:defPPr>
              <a:defRPr lang="zh-CN"/>
            </a:defPPr>
            <a:lvl1pPr algn="ctr">
              <a:defRPr sz="5400">
                <a:solidFill>
                  <a:srgbClr val="00B0F0"/>
                </a:solidFill>
                <a:latin typeface="Agency FB" panose="020B0503020202020204"/>
                <a:ea typeface="方正姚体" panose="02010601030101010101" charset="-122"/>
                <a:cs typeface="Open Sans" panose="020B0606030504020204" pitchFamily="34" charset="0"/>
              </a:defRPr>
            </a:lvl1pPr>
          </a:lstStyle>
          <a:p>
            <a:r>
              <a:rPr lang="en-US" altLang="zh-CN" sz="3600" b="1" dirty="0" smtClean="0">
                <a:blipFill>
                  <a:blip r:embed="rId2"/>
                  <a:stretch>
                    <a:fillRect/>
                  </a:stretch>
                </a:blipFill>
                <a:latin typeface="微软雅黑" panose="020B0503020204020204" pitchFamily="34" charset="-122"/>
                <a:ea typeface="微软雅黑" panose="020B0503020204020204" pitchFamily="34" charset="-122"/>
                <a:sym typeface="微软雅黑" panose="020B0503020204020204" pitchFamily="34" charset="-122"/>
              </a:rPr>
              <a:t>PLEASE ADD </a:t>
            </a:r>
            <a:r>
              <a:rPr lang="en-US" altLang="zh-CN" sz="3600" b="1" dirty="0">
                <a:blipFill>
                  <a:blip r:embed="rId2"/>
                  <a:stretch>
                    <a:fillRect/>
                  </a:stretch>
                </a:blipFill>
                <a:latin typeface="微软雅黑" panose="020B0503020204020204" pitchFamily="34" charset="-122"/>
                <a:ea typeface="微软雅黑" panose="020B0503020204020204" pitchFamily="34" charset="-122"/>
                <a:sym typeface="微软雅黑" panose="020B0503020204020204" pitchFamily="34" charset="-122"/>
              </a:rPr>
              <a:t>YOUR </a:t>
            </a:r>
            <a:r>
              <a:rPr lang="en-US" altLang="zh-CN" sz="3600" b="1" dirty="0" smtClean="0">
                <a:blipFill>
                  <a:blip r:embed="rId2"/>
                  <a:stretch>
                    <a:fillRect/>
                  </a:stretch>
                </a:blipFill>
                <a:latin typeface="微软雅黑" panose="020B0503020204020204" pitchFamily="34" charset="-122"/>
                <a:ea typeface="微软雅黑" panose="020B0503020204020204" pitchFamily="34" charset="-122"/>
                <a:sym typeface="微软雅黑" panose="020B0503020204020204" pitchFamily="34" charset="-122"/>
              </a:rPr>
              <a:t>TITLE HERE</a:t>
            </a:r>
            <a:endParaRPr lang="zh-CN" altLang="en-US" sz="3600" b="1" dirty="0">
              <a:blipFill>
                <a:blip r:embed="rId2"/>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8"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p:nvPr/>
        </p:nvSpPr>
        <p:spPr>
          <a:xfrm>
            <a:off x="2118911" y="5043347"/>
            <a:ext cx="7954178" cy="824200"/>
          </a:xfrm>
          <a:prstGeom prst="rect">
            <a:avLst/>
          </a:prstGeom>
        </p:spPr>
        <p:txBody>
          <a:bodyPr vert="horz" wrap="square">
            <a:spAutoFit/>
          </a:bodyPr>
          <a:lstStyle/>
          <a:p>
            <a:pPr lvl="0" algn="ctr">
              <a:lnSpc>
                <a:spcPct val="150000"/>
              </a:lnSpc>
              <a:defRPr/>
            </a:pPr>
            <a:r>
              <a:rPr lang="es-ES" altLang="zh-CN" sz="1100" kern="0" dirty="0">
                <a:solidFill>
                  <a:srgbClr val="50B7EB"/>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Vivamus sagittis lacus vel augue laoreet rutrum faucibus dolor auctor. Curabitur blandit tempus porttitor. Maecenas faucibus mollis interdum. Maecenas faucibus mollis </a:t>
            </a:r>
            <a:r>
              <a:rPr lang="es-ES" altLang="zh-CN" sz="1100" kern="0" dirty="0" smtClean="0">
                <a:solidFill>
                  <a:srgbClr val="50B7EB"/>
                </a:solidFill>
                <a:latin typeface="微软雅黑" panose="020B0503020204020204" pitchFamily="34" charset="-122"/>
                <a:ea typeface="微软雅黑" panose="020B0503020204020204" pitchFamily="34" charset="-122"/>
                <a:sym typeface="微软雅黑" panose="020B0503020204020204" pitchFamily="34" charset="-122"/>
              </a:rPr>
              <a:t>interdum</a:t>
            </a:r>
            <a:r>
              <a:rPr lang="en-US" altLang="zh-CN" sz="1100" kern="0" dirty="0" smtClean="0">
                <a:solidFill>
                  <a:srgbClr val="50B7EB"/>
                </a:solidFill>
                <a:latin typeface="微软雅黑" panose="020B0503020204020204" pitchFamily="34" charset="-122"/>
                <a:ea typeface="微软雅黑" panose="020B0503020204020204" pitchFamily="34" charset="-122"/>
                <a:sym typeface="微软雅黑" panose="020B0503020204020204" pitchFamily="34" charset="-122"/>
              </a:rPr>
              <a:t>……</a:t>
            </a:r>
            <a:endParaRPr lang="es-ES" altLang="zh-CN" sz="4000" kern="0" dirty="0">
              <a:solidFill>
                <a:srgbClr val="50B7E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文本框 5"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4535501" y="922963"/>
            <a:ext cx="3121000" cy="2646878"/>
          </a:xfrm>
          <a:prstGeom prst="rect">
            <a:avLst/>
          </a:prstGeom>
        </p:spPr>
        <p:txBody>
          <a:bodyPr wrap="square">
            <a:spAutoFit/>
          </a:bodyPr>
          <a:lstStyle>
            <a:defPPr>
              <a:defRPr lang="zh-CN"/>
            </a:defPPr>
            <a:lvl1pPr algn="ctr">
              <a:defRPr sz="5400">
                <a:solidFill>
                  <a:srgbClr val="00B0F0"/>
                </a:solidFill>
                <a:latin typeface="Agency FB" panose="020B0503020202020204"/>
                <a:ea typeface="方正姚体" panose="02010601030101010101" charset="-122"/>
                <a:cs typeface="Open Sans" panose="020B0606030504020204" pitchFamily="34" charset="0"/>
              </a:defRPr>
            </a:lvl1pPr>
          </a:lstStyle>
          <a:p>
            <a:r>
              <a:rPr lang="en-US" altLang="zh-CN" sz="16600" dirty="0" smtClean="0">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16600"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2" presetClass="entr" presetSubtype="8"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4"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par>
                                    <p:cTn id="18" presetID="2" presetClass="entr" presetSubtype="2" accel="34000" fill="hold" grpId="0" nodeType="withEffect" p14:presetBounceEnd="36000">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14:bounceEnd="36000">
                                          <p:cBhvr additive="base">
                                            <p:cTn id="20" dur="750" fill="hold"/>
                                            <p:tgtEl>
                                              <p:spTgt spid="8"/>
                                            </p:tgtEl>
                                            <p:attrNameLst>
                                              <p:attrName>ppt_x</p:attrName>
                                            </p:attrNameLst>
                                          </p:cBhvr>
                                          <p:tavLst>
                                            <p:tav tm="0">
                                              <p:val>
                                                <p:strVal val="1+#ppt_w/2"/>
                                              </p:val>
                                            </p:tav>
                                            <p:tav tm="100000">
                                              <p:val>
                                                <p:strVal val="#ppt_x"/>
                                              </p:val>
                                            </p:tav>
                                          </p:tavLst>
                                        </p:anim>
                                        <p:anim calcmode="lin" valueType="num" p14:bounceEnd="36000">
                                          <p:cBhvr additive="base">
                                            <p:cTn id="21" dur="75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2" presetClass="entr" presetSubtype="8"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4"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par>
                                    <p:cTn id="18" presetID="2" presetClass="entr" presetSubtype="2" accel="34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750" fill="hold"/>
                                            <p:tgtEl>
                                              <p:spTgt spid="8"/>
                                            </p:tgtEl>
                                            <p:attrNameLst>
                                              <p:attrName>ppt_x</p:attrName>
                                            </p:attrNameLst>
                                          </p:cBhvr>
                                          <p:tavLst>
                                            <p:tav tm="0">
                                              <p:val>
                                                <p:strVal val="1+#ppt_w/2"/>
                                              </p:val>
                                            </p:tav>
                                            <p:tav tm="100000">
                                              <p:val>
                                                <p:strVal val="#ppt_x"/>
                                              </p:val>
                                            </p:tav>
                                          </p:tavLst>
                                        </p:anim>
                                        <p:anim calcmode="lin" valueType="num">
                                          <p:cBhvr additive="base">
                                            <p:cTn id="21" dur="75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6"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AutoShape 28"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2597326" y="358323"/>
            <a:ext cx="7378057" cy="6771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spAutoFit/>
          </a:bodyPr>
          <a:lstStyle/>
          <a:p>
            <a:pPr algn="ctr" defTabSz="323850">
              <a:spcBef>
                <a:spcPts val="850"/>
              </a:spcBef>
              <a:defRPr/>
            </a:pPr>
            <a:r>
              <a:rPr lang="es-ES" sz="4400" b="1" dirty="0" smtClean="0">
                <a:blipFill>
                  <a:blip r:embed="rId1"/>
                  <a:stretch>
                    <a:fillRect/>
                  </a:stretch>
                </a:blipFill>
                <a:latin typeface="微软雅黑" panose="020B0503020204020204" pitchFamily="34" charset="-122"/>
                <a:ea typeface="微软雅黑" panose="020B0503020204020204" pitchFamily="34" charset="-122"/>
                <a:cs typeface="Lato" panose="020F0502020204030203" charset="0"/>
                <a:sym typeface="微软雅黑" panose="020B0503020204020204" pitchFamily="34" charset="-122"/>
              </a:rPr>
              <a:t>ADD YOUR TITLE HERE</a:t>
            </a:r>
            <a:endParaRPr lang="es-ES" sz="5400" b="1" dirty="0">
              <a:blipFill>
                <a:blip r:embed="rId1"/>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5" name="组合 64"/>
          <p:cNvGrpSpPr/>
          <p:nvPr/>
        </p:nvGrpSpPr>
        <p:grpSpPr>
          <a:xfrm>
            <a:off x="3853542" y="2047721"/>
            <a:ext cx="4477004" cy="3591079"/>
            <a:chOff x="3853542" y="2265435"/>
            <a:chExt cx="4477004" cy="3591079"/>
          </a:xfrm>
        </p:grpSpPr>
        <p:grpSp>
          <p:nvGrpSpPr>
            <p:cNvPr id="66" name="组合 65"/>
            <p:cNvGrpSpPr/>
            <p:nvPr/>
          </p:nvGrpSpPr>
          <p:grpSpPr>
            <a:xfrm>
              <a:off x="3853542" y="2265435"/>
              <a:ext cx="4477004" cy="3591079"/>
              <a:chOff x="3853542" y="2265435"/>
              <a:chExt cx="4477004" cy="3591079"/>
            </a:xfrm>
          </p:grpSpPr>
          <p:pic>
            <p:nvPicPr>
              <p:cNvPr id="68" name="图片 67"/>
              <p:cNvPicPr>
                <a:picLocks noChangeAspect="1"/>
              </p:cNvPicPr>
              <p:nvPr/>
            </p:nvPicPr>
            <p:blipFill>
              <a:blip r:embed="rId2" cstate="screen"/>
              <a:stretch>
                <a:fillRect/>
              </a:stretch>
            </p:blipFill>
            <p:spPr>
              <a:xfrm>
                <a:off x="3853542" y="2265435"/>
                <a:ext cx="4477004" cy="3591079"/>
              </a:xfrm>
              <a:prstGeom prst="rect">
                <a:avLst/>
              </a:prstGeom>
            </p:spPr>
          </p:pic>
          <p:sp>
            <p:nvSpPr>
              <p:cNvPr id="69" name="矩形 68"/>
              <p:cNvSpPr/>
              <p:nvPr/>
            </p:nvSpPr>
            <p:spPr>
              <a:xfrm>
                <a:off x="5703207" y="4711700"/>
                <a:ext cx="783411" cy="435356"/>
              </a:xfrm>
              <a:prstGeom prst="rect">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smtClean="0">
                  <a:ln>
                    <a:noFill/>
                  </a:ln>
                  <a:solidFill>
                    <a:schemeClr val="tx2">
                      <a:lumMod val="40000"/>
                      <a:lumOff val="60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7" name="矩形 66"/>
            <p:cNvSpPr/>
            <p:nvPr/>
          </p:nvSpPr>
          <p:spPr>
            <a:xfrm>
              <a:off x="4095750" y="2514600"/>
              <a:ext cx="4000500" cy="2044700"/>
            </a:xfrm>
            <a:prstGeom prst="rect">
              <a:avLst/>
            </a:prstGeom>
            <a:blipFill>
              <a:blip r:embed="rId3" cstate="screen"/>
              <a:stretch>
                <a:fillRect/>
              </a:stretch>
            </a:blip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chemeClr val="tx2">
                    <a:lumMod val="40000"/>
                    <a:lumOff val="60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0" name="椭圆 69"/>
          <p:cNvSpPr/>
          <p:nvPr/>
        </p:nvSpPr>
        <p:spPr>
          <a:xfrm>
            <a:off x="5703207" y="2896737"/>
            <a:ext cx="783411" cy="783411"/>
          </a:xfrm>
          <a:prstGeom prst="ellipse">
            <a:avLst/>
          </a:prstGeom>
          <a:noFill/>
          <a:ln w="12700" cap="flat" cmpd="sng" algn="ctr">
            <a:solidFill>
              <a:sysClr val="window" lastClr="FFFFFF">
                <a:lumMod val="75000"/>
              </a:sysClr>
            </a:solid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smtClean="0">
              <a:ln>
                <a:noFill/>
              </a:ln>
              <a:solidFill>
                <a:schemeClr val="tx2">
                  <a:lumMod val="40000"/>
                  <a:lumOff val="60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椭圆 70"/>
          <p:cNvSpPr/>
          <p:nvPr/>
        </p:nvSpPr>
        <p:spPr>
          <a:xfrm>
            <a:off x="5206264" y="2405496"/>
            <a:ext cx="1777297" cy="1777297"/>
          </a:xfrm>
          <a:prstGeom prst="ellipse">
            <a:avLst/>
          </a:prstGeom>
          <a:noFill/>
          <a:ln w="12700" cap="flat" cmpd="sng" algn="ctr">
            <a:solidFill>
              <a:sysClr val="window" lastClr="FFFFFF">
                <a:lumMod val="75000"/>
              </a:sysClr>
            </a:solid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smtClean="0">
              <a:ln>
                <a:noFill/>
              </a:ln>
              <a:solidFill>
                <a:schemeClr val="tx2">
                  <a:lumMod val="40000"/>
                  <a:lumOff val="60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椭圆 71"/>
          <p:cNvSpPr/>
          <p:nvPr/>
        </p:nvSpPr>
        <p:spPr>
          <a:xfrm>
            <a:off x="4459714" y="1658946"/>
            <a:ext cx="3270396" cy="3270396"/>
          </a:xfrm>
          <a:prstGeom prst="ellipse">
            <a:avLst/>
          </a:prstGeom>
          <a:noFill/>
          <a:ln w="12700" cap="flat" cmpd="sng" algn="ctr">
            <a:solidFill>
              <a:srgbClr val="00AEEF">
                <a:alpha val="38000"/>
              </a:srgbClr>
            </a:solid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smtClean="0">
              <a:ln>
                <a:noFill/>
              </a:ln>
              <a:solidFill>
                <a:schemeClr val="tx2">
                  <a:lumMod val="40000"/>
                  <a:lumOff val="60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3" name="椭圆 72"/>
          <p:cNvSpPr/>
          <p:nvPr/>
        </p:nvSpPr>
        <p:spPr>
          <a:xfrm>
            <a:off x="3170747" y="369979"/>
            <a:ext cx="5848331" cy="5848331"/>
          </a:xfrm>
          <a:prstGeom prst="ellipse">
            <a:avLst/>
          </a:prstGeom>
          <a:noFill/>
          <a:ln w="12700" cap="flat" cmpd="sng" algn="ctr">
            <a:solidFill>
              <a:srgbClr val="00B0F0">
                <a:alpha val="37000"/>
              </a:srgbClr>
            </a:solid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smtClean="0">
              <a:ln>
                <a:noFill/>
              </a:ln>
              <a:solidFill>
                <a:schemeClr val="tx2">
                  <a:lumMod val="40000"/>
                  <a:lumOff val="60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4" name="组合 73"/>
          <p:cNvGrpSpPr/>
          <p:nvPr/>
        </p:nvGrpSpPr>
        <p:grpSpPr>
          <a:xfrm>
            <a:off x="3359435" y="3180442"/>
            <a:ext cx="5486705" cy="216000"/>
            <a:chOff x="3359435" y="3398156"/>
            <a:chExt cx="5486705" cy="216000"/>
          </a:xfrm>
          <a:solidFill>
            <a:srgbClr val="00AEEF"/>
          </a:solidFill>
        </p:grpSpPr>
        <p:sp>
          <p:nvSpPr>
            <p:cNvPr id="75" name="椭圆 74"/>
            <p:cNvSpPr/>
            <p:nvPr/>
          </p:nvSpPr>
          <p:spPr>
            <a:xfrm>
              <a:off x="8630140" y="3398156"/>
              <a:ext cx="216000" cy="216000"/>
            </a:xfrm>
            <a:prstGeom prst="ellipse">
              <a:avLst/>
            </a:prstGeom>
            <a:grp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smtClean="0">
                <a:ln>
                  <a:noFill/>
                </a:ln>
                <a:solidFill>
                  <a:schemeClr val="tx2">
                    <a:lumMod val="40000"/>
                    <a:lumOff val="60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6" name="椭圆 75"/>
            <p:cNvSpPr/>
            <p:nvPr/>
          </p:nvSpPr>
          <p:spPr>
            <a:xfrm>
              <a:off x="3359435" y="3398156"/>
              <a:ext cx="216000" cy="216000"/>
            </a:xfrm>
            <a:prstGeom prst="ellipse">
              <a:avLst/>
            </a:prstGeom>
            <a:grp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smtClean="0">
                <a:ln>
                  <a:noFill/>
                </a:ln>
                <a:solidFill>
                  <a:schemeClr val="tx2">
                    <a:lumMod val="40000"/>
                    <a:lumOff val="60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7" name="组合 76"/>
          <p:cNvGrpSpPr/>
          <p:nvPr/>
        </p:nvGrpSpPr>
        <p:grpSpPr>
          <a:xfrm>
            <a:off x="2846063" y="3216442"/>
            <a:ext cx="6553208" cy="144000"/>
            <a:chOff x="2846063" y="3434156"/>
            <a:chExt cx="6553208" cy="144000"/>
          </a:xfrm>
          <a:solidFill>
            <a:srgbClr val="00AEEF"/>
          </a:solidFill>
        </p:grpSpPr>
        <p:sp>
          <p:nvSpPr>
            <p:cNvPr id="78" name="椭圆 77"/>
            <p:cNvSpPr/>
            <p:nvPr/>
          </p:nvSpPr>
          <p:spPr>
            <a:xfrm>
              <a:off x="2846063" y="3434156"/>
              <a:ext cx="144000" cy="144000"/>
            </a:xfrm>
            <a:prstGeom prst="ellipse">
              <a:avLst/>
            </a:prstGeom>
            <a:grp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smtClean="0">
                <a:ln>
                  <a:noFill/>
                </a:ln>
                <a:solidFill>
                  <a:schemeClr val="tx2">
                    <a:lumMod val="40000"/>
                    <a:lumOff val="60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9" name="椭圆 78"/>
            <p:cNvSpPr/>
            <p:nvPr/>
          </p:nvSpPr>
          <p:spPr>
            <a:xfrm>
              <a:off x="9255271" y="3434156"/>
              <a:ext cx="144000" cy="144000"/>
            </a:xfrm>
            <a:prstGeom prst="ellipse">
              <a:avLst/>
            </a:prstGeom>
            <a:grp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smtClean="0">
                <a:ln>
                  <a:noFill/>
                </a:ln>
                <a:solidFill>
                  <a:schemeClr val="tx2">
                    <a:lumMod val="40000"/>
                    <a:lumOff val="60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80" name="Rectangle 36"/>
          <p:cNvSpPr/>
          <p:nvPr/>
        </p:nvSpPr>
        <p:spPr bwMode="auto">
          <a:xfrm>
            <a:off x="334465" y="2793122"/>
            <a:ext cx="2462213" cy="707886"/>
          </a:xfrm>
          <a:prstGeom prst="rect">
            <a:avLst/>
          </a:prstGeom>
        </p:spPr>
        <p:txBody>
          <a:bodyPr wrap="none">
            <a:spAutoFit/>
          </a:bodyPr>
          <a:lstStyle/>
          <a:p>
            <a:pPr algn="r" defTabSz="914400" eaLnBrk="0" hangingPunct="0">
              <a:defRPr/>
            </a:pPr>
            <a:r>
              <a:rPr lang="en-US" sz="2000" dirty="0" smtClean="0">
                <a:solidFill>
                  <a:schemeClr val="tx2">
                    <a:lumMod val="40000"/>
                    <a:lumOff val="60000"/>
                  </a:schemeClr>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ADD </a:t>
            </a:r>
            <a:endParaRPr lang="en-US" sz="2000" dirty="0" smtClean="0">
              <a:solidFill>
                <a:schemeClr val="tx2">
                  <a:lumMod val="40000"/>
                  <a:lumOff val="60000"/>
                </a:schemeClr>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a:p>
            <a:pPr algn="r" defTabSz="914400" eaLnBrk="0" hangingPunct="0">
              <a:defRPr/>
            </a:pPr>
            <a:r>
              <a:rPr lang="en-US" sz="2000" b="1" dirty="0" smtClean="0">
                <a:solidFill>
                  <a:schemeClr val="tx2">
                    <a:lumMod val="40000"/>
                    <a:lumOff val="60000"/>
                  </a:schemeClr>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YOUR TITLE HERE</a:t>
            </a:r>
            <a:endParaRPr lang="en-US" sz="2000" b="1" dirty="0">
              <a:solidFill>
                <a:schemeClr val="tx2">
                  <a:lumMod val="40000"/>
                  <a:lumOff val="60000"/>
                </a:schemeClr>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sp>
        <p:nvSpPr>
          <p:cNvPr id="81" name="Rectangle 37"/>
          <p:cNvSpPr/>
          <p:nvPr/>
        </p:nvSpPr>
        <p:spPr bwMode="auto">
          <a:xfrm>
            <a:off x="467777" y="3527740"/>
            <a:ext cx="2328900" cy="1624740"/>
          </a:xfrm>
          <a:prstGeom prst="rect">
            <a:avLst/>
          </a:prstGeom>
        </p:spPr>
        <p:txBody>
          <a:bodyPr wrap="square">
            <a:spAutoFit/>
          </a:bodyPr>
          <a:lstStyle/>
          <a:p>
            <a:pPr algn="r" defTabSz="323850" eaLnBrk="0" fontAlgn="base" hangingPunct="0">
              <a:lnSpc>
                <a:spcPct val="120000"/>
              </a:lnSpc>
              <a:spcBef>
                <a:spcPts val="850"/>
              </a:spcBef>
              <a:spcAft>
                <a:spcPct val="0"/>
              </a:spcAft>
              <a:defRPr/>
            </a:pPr>
            <a:r>
              <a:rPr lang="es-ES" altLang="zh-CN" sz="1200" dirty="0">
                <a:solidFill>
                  <a:schemeClr val="tx2">
                    <a:lumMod val="40000"/>
                    <a:lumOff val="60000"/>
                  </a:schemeClr>
                </a:solidFill>
                <a:latin typeface="微软雅黑" panose="020B0503020204020204" pitchFamily="34" charset="-122"/>
                <a:ea typeface="微软雅黑" panose="020B0503020204020204" pitchFamily="34" charset="-122"/>
                <a:cs typeface="Arial Unicode MS" panose="020B0604020202020204" pitchFamily="34" charset="-122"/>
                <a:sym typeface="微软雅黑" panose="020B0503020204020204" pitchFamily="34" charset="-122"/>
              </a:rPr>
              <a:t>Lorem ipsum dolor sit amet, consectetur adipiscing elit. Integer mollis vehicula ligula ut faucibus. Curabitur vestibulum consequat urna et vehicula. Suspendisse feugiat biben</a:t>
            </a:r>
            <a:endParaRPr lang="es-ES" altLang="zh-CN" sz="2800" dirty="0">
              <a:solidFill>
                <a:schemeClr val="tx2">
                  <a:lumMod val="40000"/>
                  <a:lumOff val="60000"/>
                </a:schemeClr>
              </a:solidFill>
              <a:latin typeface="微软雅黑" panose="020B0503020204020204" pitchFamily="34" charset="-122"/>
              <a:ea typeface="微软雅黑" panose="020B0503020204020204" pitchFamily="34" charset="-122"/>
              <a:cs typeface="Arial Unicode MS" panose="020B0604020202020204" pitchFamily="34" charset="-122"/>
              <a:sym typeface="微软雅黑" panose="020B0503020204020204" pitchFamily="34" charset="-122"/>
            </a:endParaRPr>
          </a:p>
        </p:txBody>
      </p:sp>
      <p:sp>
        <p:nvSpPr>
          <p:cNvPr id="82" name="Rectangle 36"/>
          <p:cNvSpPr/>
          <p:nvPr/>
        </p:nvSpPr>
        <p:spPr bwMode="auto">
          <a:xfrm>
            <a:off x="9447464" y="2724377"/>
            <a:ext cx="2462213" cy="707886"/>
          </a:xfrm>
          <a:prstGeom prst="rect">
            <a:avLst/>
          </a:prstGeom>
        </p:spPr>
        <p:txBody>
          <a:bodyPr wrap="none">
            <a:spAutoFit/>
          </a:bodyPr>
          <a:lstStyle/>
          <a:p>
            <a:pPr defTabSz="914400" eaLnBrk="0" hangingPunct="0">
              <a:defRPr/>
            </a:pPr>
            <a:r>
              <a:rPr lang="en-US" sz="2000" dirty="0" smtClean="0">
                <a:solidFill>
                  <a:schemeClr val="tx2">
                    <a:lumMod val="40000"/>
                    <a:lumOff val="60000"/>
                  </a:schemeClr>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ADD </a:t>
            </a:r>
            <a:endParaRPr lang="en-US" sz="2000" dirty="0" smtClean="0">
              <a:solidFill>
                <a:schemeClr val="tx2">
                  <a:lumMod val="40000"/>
                  <a:lumOff val="60000"/>
                </a:schemeClr>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a:p>
            <a:pPr defTabSz="914400" eaLnBrk="0" hangingPunct="0">
              <a:defRPr/>
            </a:pPr>
            <a:r>
              <a:rPr lang="en-US" sz="2000" b="1" dirty="0" smtClean="0">
                <a:solidFill>
                  <a:schemeClr val="tx2">
                    <a:lumMod val="40000"/>
                    <a:lumOff val="60000"/>
                  </a:schemeClr>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YOUR TITLE HERE</a:t>
            </a:r>
            <a:endParaRPr lang="en-US" sz="2000" b="1" dirty="0">
              <a:solidFill>
                <a:schemeClr val="tx2">
                  <a:lumMod val="40000"/>
                  <a:lumOff val="60000"/>
                </a:schemeClr>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sp>
        <p:nvSpPr>
          <p:cNvPr id="83" name="Rectangle 37"/>
          <p:cNvSpPr/>
          <p:nvPr/>
        </p:nvSpPr>
        <p:spPr bwMode="auto">
          <a:xfrm>
            <a:off x="9447464" y="3458995"/>
            <a:ext cx="2328900" cy="1624740"/>
          </a:xfrm>
          <a:prstGeom prst="rect">
            <a:avLst/>
          </a:prstGeom>
        </p:spPr>
        <p:txBody>
          <a:bodyPr wrap="square">
            <a:spAutoFit/>
          </a:bodyPr>
          <a:lstStyle/>
          <a:p>
            <a:pPr defTabSz="323850" eaLnBrk="0" fontAlgn="base" hangingPunct="0">
              <a:lnSpc>
                <a:spcPct val="120000"/>
              </a:lnSpc>
              <a:spcBef>
                <a:spcPts val="850"/>
              </a:spcBef>
              <a:spcAft>
                <a:spcPct val="0"/>
              </a:spcAft>
              <a:defRPr/>
            </a:pPr>
            <a:r>
              <a:rPr lang="es-ES" altLang="zh-CN" sz="1200" dirty="0">
                <a:solidFill>
                  <a:schemeClr val="tx2">
                    <a:lumMod val="40000"/>
                    <a:lumOff val="60000"/>
                  </a:schemeClr>
                </a:solidFill>
                <a:latin typeface="微软雅黑" panose="020B0503020204020204" pitchFamily="34" charset="-122"/>
                <a:ea typeface="微软雅黑" panose="020B0503020204020204" pitchFamily="34" charset="-122"/>
                <a:cs typeface="Arial Unicode MS" panose="020B0604020202020204" pitchFamily="34" charset="-122"/>
                <a:sym typeface="微软雅黑" panose="020B0503020204020204" pitchFamily="34" charset="-122"/>
              </a:rPr>
              <a:t>Lorem ipsum dolor sit amet, consectetur adipiscing elit. Integer mollis vehicula ligula ut faucibus. Curabitur vestibulum consequat urna et vehicula. Suspendisse feugiat biben</a:t>
            </a:r>
            <a:endParaRPr lang="es-ES" altLang="zh-CN" sz="2800" dirty="0">
              <a:solidFill>
                <a:schemeClr val="tx2">
                  <a:lumMod val="40000"/>
                  <a:lumOff val="60000"/>
                </a:schemeClr>
              </a:solidFill>
              <a:latin typeface="微软雅黑" panose="020B0503020204020204" pitchFamily="34" charset="-122"/>
              <a:ea typeface="微软雅黑" panose="020B0503020204020204" pitchFamily="34" charset="-122"/>
              <a:cs typeface="Arial Unicode MS" panose="020B0604020202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14:presetBounceEnd="60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60000">
                                          <p:cBhvr additive="base">
                                            <p:cTn id="7" dur="5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accel="56000" fill="hold" nodeType="afterEffect" p14:presetBounceEnd="60000">
                                      <p:stCondLst>
                                        <p:cond delay="0"/>
                                      </p:stCondLst>
                                      <p:childTnLst>
                                        <p:set>
                                          <p:cBhvr>
                                            <p:cTn id="11" dur="1" fill="hold">
                                              <p:stCondLst>
                                                <p:cond delay="0"/>
                                              </p:stCondLst>
                                            </p:cTn>
                                            <p:tgtEl>
                                              <p:spTgt spid="65"/>
                                            </p:tgtEl>
                                            <p:attrNameLst>
                                              <p:attrName>style.visibility</p:attrName>
                                            </p:attrNameLst>
                                          </p:cBhvr>
                                          <p:to>
                                            <p:strVal val="visible"/>
                                          </p:to>
                                        </p:set>
                                        <p:anim calcmode="lin" valueType="num" p14:bounceEnd="60000">
                                          <p:cBhvr additive="base">
                                            <p:cTn id="12" dur="1250" fill="hold"/>
                                            <p:tgtEl>
                                              <p:spTgt spid="65"/>
                                            </p:tgtEl>
                                            <p:attrNameLst>
                                              <p:attrName>ppt_x</p:attrName>
                                            </p:attrNameLst>
                                          </p:cBhvr>
                                          <p:tavLst>
                                            <p:tav tm="0">
                                              <p:val>
                                                <p:strVal val="#ppt_x"/>
                                              </p:val>
                                            </p:tav>
                                            <p:tav tm="100000">
                                              <p:val>
                                                <p:strVal val="#ppt_x"/>
                                              </p:val>
                                            </p:tav>
                                          </p:tavLst>
                                        </p:anim>
                                        <p:anim calcmode="lin" valueType="num" p14:bounceEnd="60000">
                                          <p:cBhvr additive="base">
                                            <p:cTn id="13" dur="1250" fill="hold"/>
                                            <p:tgtEl>
                                              <p:spTgt spid="65"/>
                                            </p:tgtEl>
                                            <p:attrNameLst>
                                              <p:attrName>ppt_y</p:attrName>
                                            </p:attrNameLst>
                                          </p:cBhvr>
                                          <p:tavLst>
                                            <p:tav tm="0">
                                              <p:val>
                                                <p:strVal val="1+#ppt_h/2"/>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70"/>
                                            </p:tgtEl>
                                            <p:attrNameLst>
                                              <p:attrName>style.visibility</p:attrName>
                                            </p:attrNameLst>
                                          </p:cBhvr>
                                          <p:to>
                                            <p:strVal val="visible"/>
                                          </p:to>
                                        </p:set>
                                        <p:animEffect transition="in" filter="fade">
                                          <p:cBhvr>
                                            <p:cTn id="16" dur="250"/>
                                            <p:tgtEl>
                                              <p:spTgt spid="70"/>
                                            </p:tgtEl>
                                          </p:cBhvr>
                                        </p:animEffect>
                                      </p:childTnLst>
                                    </p:cTn>
                                  </p:par>
                                  <p:par>
                                    <p:cTn id="17" presetID="10" presetClass="entr" presetSubtype="0" fill="hold" grpId="0" nodeType="withEffect">
                                      <p:stCondLst>
                                        <p:cond delay="125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250"/>
                                            <p:tgtEl>
                                              <p:spTgt spid="71"/>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250"/>
                                            <p:tgtEl>
                                              <p:spTgt spid="72"/>
                                            </p:tgtEl>
                                          </p:cBhvr>
                                        </p:animEffect>
                                      </p:childTnLst>
                                    </p:cTn>
                                  </p:par>
                                  <p:par>
                                    <p:cTn id="23" presetID="10" presetClass="entr" presetSubtype="0" fill="hold" grpId="0" nodeType="withEffect">
                                      <p:stCondLst>
                                        <p:cond delay="175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250"/>
                                            <p:tgtEl>
                                              <p:spTgt spid="73"/>
                                            </p:tgtEl>
                                          </p:cBhvr>
                                        </p:animEffect>
                                      </p:childTnLst>
                                    </p:cTn>
                                  </p:par>
                                  <p:par>
                                    <p:cTn id="26" presetID="6" presetClass="emph" presetSubtype="0" accel="40000" decel="60000" fill="hold" grpId="1" nodeType="withEffect">
                                      <p:stCondLst>
                                        <p:cond delay="1000"/>
                                      </p:stCondLst>
                                      <p:childTnLst>
                                        <p:animScale>
                                          <p:cBhvr>
                                            <p:cTn id="27" dur="1250" fill="hold"/>
                                            <p:tgtEl>
                                              <p:spTgt spid="70"/>
                                            </p:tgtEl>
                                          </p:cBhvr>
                                          <p:by x="150000" y="150000"/>
                                        </p:animScale>
                                      </p:childTnLst>
                                    </p:cTn>
                                  </p:par>
                                  <p:par>
                                    <p:cTn id="28" presetID="6" presetClass="emph" presetSubtype="0" accel="40000" decel="60000" fill="hold" grpId="1" nodeType="withEffect">
                                      <p:stCondLst>
                                        <p:cond delay="1250"/>
                                      </p:stCondLst>
                                      <p:childTnLst>
                                        <p:animScale>
                                          <p:cBhvr>
                                            <p:cTn id="29" dur="1250" fill="hold"/>
                                            <p:tgtEl>
                                              <p:spTgt spid="71"/>
                                            </p:tgtEl>
                                          </p:cBhvr>
                                          <p:by x="150000" y="150000"/>
                                        </p:animScale>
                                      </p:childTnLst>
                                    </p:cTn>
                                  </p:par>
                                  <p:par>
                                    <p:cTn id="30" presetID="6" presetClass="emph" presetSubtype="0" accel="40000" decel="60000" fill="hold" grpId="1" nodeType="withEffect">
                                      <p:stCondLst>
                                        <p:cond delay="1500"/>
                                      </p:stCondLst>
                                      <p:childTnLst>
                                        <p:animScale>
                                          <p:cBhvr>
                                            <p:cTn id="31" dur="1250" fill="hold"/>
                                            <p:tgtEl>
                                              <p:spTgt spid="72"/>
                                            </p:tgtEl>
                                          </p:cBhvr>
                                          <p:by x="150000" y="150000"/>
                                        </p:animScale>
                                      </p:childTnLst>
                                    </p:cTn>
                                  </p:par>
                                  <p:par>
                                    <p:cTn id="32" presetID="6" presetClass="emph" presetSubtype="0" accel="40000" decel="60000" fill="hold" grpId="1" nodeType="withEffect">
                                      <p:stCondLst>
                                        <p:cond delay="1750"/>
                                      </p:stCondLst>
                                      <p:childTnLst>
                                        <p:animScale>
                                          <p:cBhvr>
                                            <p:cTn id="33" dur="1250" fill="hold"/>
                                            <p:tgtEl>
                                              <p:spTgt spid="73"/>
                                            </p:tgtEl>
                                          </p:cBhvr>
                                          <p:by x="150000" y="150000"/>
                                        </p:animScale>
                                      </p:childTnLst>
                                    </p:cTn>
                                  </p:par>
                                  <p:par>
                                    <p:cTn id="34" presetID="6" presetClass="emph" presetSubtype="0" accel="40000" decel="60000" fill="hold" grpId="2" nodeType="withEffect">
                                      <p:stCondLst>
                                        <p:cond delay="2250"/>
                                      </p:stCondLst>
                                      <p:childTnLst>
                                        <p:animScale>
                                          <p:cBhvr>
                                            <p:cTn id="35" dur="1250" fill="hold"/>
                                            <p:tgtEl>
                                              <p:spTgt spid="70"/>
                                            </p:tgtEl>
                                          </p:cBhvr>
                                          <p:by x="67000" y="67000"/>
                                        </p:animScale>
                                      </p:childTnLst>
                                    </p:cTn>
                                  </p:par>
                                  <p:par>
                                    <p:cTn id="36" presetID="6" presetClass="emph" presetSubtype="0" accel="40000" decel="60000" fill="hold" grpId="2" nodeType="withEffect">
                                      <p:stCondLst>
                                        <p:cond delay="2500"/>
                                      </p:stCondLst>
                                      <p:childTnLst>
                                        <p:animScale>
                                          <p:cBhvr>
                                            <p:cTn id="37" dur="1250" fill="hold"/>
                                            <p:tgtEl>
                                              <p:spTgt spid="71"/>
                                            </p:tgtEl>
                                          </p:cBhvr>
                                          <p:by x="66000" y="66000"/>
                                        </p:animScale>
                                      </p:childTnLst>
                                    </p:cTn>
                                  </p:par>
                                  <p:par>
                                    <p:cTn id="38" presetID="6" presetClass="emph" presetSubtype="0" accel="40000" decel="60000" fill="hold" grpId="2" nodeType="withEffect">
                                      <p:stCondLst>
                                        <p:cond delay="2750"/>
                                      </p:stCondLst>
                                      <p:childTnLst>
                                        <p:animScale>
                                          <p:cBhvr>
                                            <p:cTn id="39" dur="1250" fill="hold"/>
                                            <p:tgtEl>
                                              <p:spTgt spid="72"/>
                                            </p:tgtEl>
                                          </p:cBhvr>
                                          <p:by x="66000" y="66000"/>
                                        </p:animScale>
                                      </p:childTnLst>
                                    </p:cTn>
                                  </p:par>
                                  <p:par>
                                    <p:cTn id="40" presetID="6" presetClass="emph" presetSubtype="0" accel="40000" decel="60000" fill="hold" grpId="2" nodeType="withEffect">
                                      <p:stCondLst>
                                        <p:cond delay="3000"/>
                                      </p:stCondLst>
                                      <p:childTnLst>
                                        <p:animScale>
                                          <p:cBhvr>
                                            <p:cTn id="41" dur="1250" fill="hold"/>
                                            <p:tgtEl>
                                              <p:spTgt spid="73"/>
                                            </p:tgtEl>
                                          </p:cBhvr>
                                          <p:by x="66000" y="66000"/>
                                        </p:animScale>
                                      </p:childTnLst>
                                    </p:cTn>
                                  </p:par>
                                  <p:par>
                                    <p:cTn id="42" presetID="10" presetClass="entr" presetSubtype="0" fill="hold" nodeType="withEffect">
                                      <p:stCondLst>
                                        <p:cond delay="3750"/>
                                      </p:stCondLst>
                                      <p:childTnLst>
                                        <p:set>
                                          <p:cBhvr>
                                            <p:cTn id="43" dur="1" fill="hold">
                                              <p:stCondLst>
                                                <p:cond delay="0"/>
                                              </p:stCondLst>
                                            </p:cTn>
                                            <p:tgtEl>
                                              <p:spTgt spid="74"/>
                                            </p:tgtEl>
                                            <p:attrNameLst>
                                              <p:attrName>style.visibility</p:attrName>
                                            </p:attrNameLst>
                                          </p:cBhvr>
                                          <p:to>
                                            <p:strVal val="visible"/>
                                          </p:to>
                                        </p:set>
                                        <p:animEffect transition="in" filter="fade">
                                          <p:cBhvr>
                                            <p:cTn id="44" dur="750"/>
                                            <p:tgtEl>
                                              <p:spTgt spid="74"/>
                                            </p:tgtEl>
                                          </p:cBhvr>
                                        </p:animEffect>
                                      </p:childTnLst>
                                    </p:cTn>
                                  </p:par>
                                  <p:par>
                                    <p:cTn id="45" presetID="10" presetClass="entr" presetSubtype="0" fill="hold" nodeType="withEffect">
                                      <p:stCondLst>
                                        <p:cond delay="375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750"/>
                                            <p:tgtEl>
                                              <p:spTgt spid="77"/>
                                            </p:tgtEl>
                                          </p:cBhvr>
                                        </p:animEffect>
                                      </p:childTnLst>
                                    </p:cTn>
                                  </p:par>
                                </p:childTnLst>
                              </p:cTn>
                            </p:par>
                            <p:par>
                              <p:cTn id="48" fill="hold">
                                <p:stCondLst>
                                  <p:cond delay="2000"/>
                                </p:stCondLst>
                                <p:childTnLst>
                                  <p:par>
                                    <p:cTn id="49" presetID="14" presetClass="entr" presetSubtype="10" fill="hold" grpId="0" nodeType="afterEffect">
                                      <p:stCondLst>
                                        <p:cond delay="0"/>
                                      </p:stCondLst>
                                      <p:childTnLst>
                                        <p:set>
                                          <p:cBhvr>
                                            <p:cTn id="50" dur="1" fill="hold">
                                              <p:stCondLst>
                                                <p:cond delay="0"/>
                                              </p:stCondLst>
                                            </p:cTn>
                                            <p:tgtEl>
                                              <p:spTgt spid="80"/>
                                            </p:tgtEl>
                                            <p:attrNameLst>
                                              <p:attrName>style.visibility</p:attrName>
                                            </p:attrNameLst>
                                          </p:cBhvr>
                                          <p:to>
                                            <p:strVal val="visible"/>
                                          </p:to>
                                        </p:set>
                                        <p:animEffect transition="in" filter="randombar(horizontal)">
                                          <p:cBhvr>
                                            <p:cTn id="51" dur="500"/>
                                            <p:tgtEl>
                                              <p:spTgt spid="80"/>
                                            </p:tgtEl>
                                          </p:cBhvr>
                                        </p:animEffect>
                                      </p:childTnLst>
                                    </p:cTn>
                                  </p:par>
                                  <p:par>
                                    <p:cTn id="52" presetID="42" presetClass="entr" presetSubtype="0" fill="hold" grpId="0" nodeType="with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fade">
                                          <p:cBhvr>
                                            <p:cTn id="54" dur="1000"/>
                                            <p:tgtEl>
                                              <p:spTgt spid="81"/>
                                            </p:tgtEl>
                                          </p:cBhvr>
                                        </p:animEffect>
                                        <p:anim calcmode="lin" valueType="num">
                                          <p:cBhvr>
                                            <p:cTn id="55" dur="1000" fill="hold"/>
                                            <p:tgtEl>
                                              <p:spTgt spid="81"/>
                                            </p:tgtEl>
                                            <p:attrNameLst>
                                              <p:attrName>ppt_x</p:attrName>
                                            </p:attrNameLst>
                                          </p:cBhvr>
                                          <p:tavLst>
                                            <p:tav tm="0">
                                              <p:val>
                                                <p:strVal val="#ppt_x"/>
                                              </p:val>
                                            </p:tav>
                                            <p:tav tm="100000">
                                              <p:val>
                                                <p:strVal val="#ppt_x"/>
                                              </p:val>
                                            </p:tav>
                                          </p:tavLst>
                                        </p:anim>
                                        <p:anim calcmode="lin" valueType="num">
                                          <p:cBhvr>
                                            <p:cTn id="56" dur="1000" fill="hold"/>
                                            <p:tgtEl>
                                              <p:spTgt spid="81"/>
                                            </p:tgtEl>
                                            <p:attrNameLst>
                                              <p:attrName>ppt_y</p:attrName>
                                            </p:attrNameLst>
                                          </p:cBhvr>
                                          <p:tavLst>
                                            <p:tav tm="0">
                                              <p:val>
                                                <p:strVal val="#ppt_y+.1"/>
                                              </p:val>
                                            </p:tav>
                                            <p:tav tm="100000">
                                              <p:val>
                                                <p:strVal val="#ppt_y"/>
                                              </p:val>
                                            </p:tav>
                                          </p:tavLst>
                                        </p:anim>
                                      </p:childTnLst>
                                    </p:cTn>
                                  </p:par>
                                  <p:par>
                                    <p:cTn id="57" presetID="14" presetClass="entr" presetSubtype="10" fill="hold" grpId="0" nodeType="with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randombar(horizontal)">
                                          <p:cBhvr>
                                            <p:cTn id="59" dur="500"/>
                                            <p:tgtEl>
                                              <p:spTgt spid="82"/>
                                            </p:tgtEl>
                                          </p:cBhvr>
                                        </p:animEffect>
                                      </p:childTnLst>
                                    </p:cTn>
                                  </p:par>
                                  <p:par>
                                    <p:cTn id="60" presetID="42" presetClass="entr" presetSubtype="0" fill="hold" grpId="0" nodeType="with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1000"/>
                                            <p:tgtEl>
                                              <p:spTgt spid="83"/>
                                            </p:tgtEl>
                                          </p:cBhvr>
                                        </p:animEffect>
                                        <p:anim calcmode="lin" valueType="num">
                                          <p:cBhvr>
                                            <p:cTn id="63" dur="1000" fill="hold"/>
                                            <p:tgtEl>
                                              <p:spTgt spid="83"/>
                                            </p:tgtEl>
                                            <p:attrNameLst>
                                              <p:attrName>ppt_x</p:attrName>
                                            </p:attrNameLst>
                                          </p:cBhvr>
                                          <p:tavLst>
                                            <p:tav tm="0">
                                              <p:val>
                                                <p:strVal val="#ppt_x"/>
                                              </p:val>
                                            </p:tav>
                                            <p:tav tm="100000">
                                              <p:val>
                                                <p:strVal val="#ppt_x"/>
                                              </p:val>
                                            </p:tav>
                                          </p:tavLst>
                                        </p:anim>
                                        <p:anim calcmode="lin" valueType="num">
                                          <p:cBhvr>
                                            <p:cTn id="64" dur="1000" fill="hold"/>
                                            <p:tgtEl>
                                              <p:spTgt spid="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70" grpId="0" animBg="1"/>
          <p:bldP spid="70" grpId="1" animBg="1"/>
          <p:bldP spid="70" grpId="2" animBg="1"/>
          <p:bldP spid="71" grpId="0" animBg="1"/>
          <p:bldP spid="71" grpId="1" animBg="1"/>
          <p:bldP spid="71" grpId="2" animBg="1"/>
          <p:bldP spid="72" grpId="0" animBg="1"/>
          <p:bldP spid="72" grpId="1" animBg="1"/>
          <p:bldP spid="72" grpId="2" animBg="1"/>
          <p:bldP spid="73" grpId="0" animBg="1"/>
          <p:bldP spid="73" grpId="1" animBg="1"/>
          <p:bldP spid="73" grpId="2" animBg="1"/>
          <p:bldP spid="80" grpId="0"/>
          <p:bldP spid="81" grpId="0"/>
          <p:bldP spid="82" grpId="0"/>
          <p:bldP spid="8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1+#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accel="56000" fill="hold" nodeType="afterEffect">
                                      <p:stCondLst>
                                        <p:cond delay="0"/>
                                      </p:stCondLst>
                                      <p:childTnLst>
                                        <p:set>
                                          <p:cBhvr>
                                            <p:cTn id="11" dur="1" fill="hold">
                                              <p:stCondLst>
                                                <p:cond delay="0"/>
                                              </p:stCondLst>
                                            </p:cTn>
                                            <p:tgtEl>
                                              <p:spTgt spid="65"/>
                                            </p:tgtEl>
                                            <p:attrNameLst>
                                              <p:attrName>style.visibility</p:attrName>
                                            </p:attrNameLst>
                                          </p:cBhvr>
                                          <p:to>
                                            <p:strVal val="visible"/>
                                          </p:to>
                                        </p:set>
                                        <p:anim calcmode="lin" valueType="num">
                                          <p:cBhvr additive="base">
                                            <p:cTn id="12" dur="1250" fill="hold"/>
                                            <p:tgtEl>
                                              <p:spTgt spid="65"/>
                                            </p:tgtEl>
                                            <p:attrNameLst>
                                              <p:attrName>ppt_x</p:attrName>
                                            </p:attrNameLst>
                                          </p:cBhvr>
                                          <p:tavLst>
                                            <p:tav tm="0">
                                              <p:val>
                                                <p:strVal val="#ppt_x"/>
                                              </p:val>
                                            </p:tav>
                                            <p:tav tm="100000">
                                              <p:val>
                                                <p:strVal val="#ppt_x"/>
                                              </p:val>
                                            </p:tav>
                                          </p:tavLst>
                                        </p:anim>
                                        <p:anim calcmode="lin" valueType="num">
                                          <p:cBhvr additive="base">
                                            <p:cTn id="13" dur="1250" fill="hold"/>
                                            <p:tgtEl>
                                              <p:spTgt spid="65"/>
                                            </p:tgtEl>
                                            <p:attrNameLst>
                                              <p:attrName>ppt_y</p:attrName>
                                            </p:attrNameLst>
                                          </p:cBhvr>
                                          <p:tavLst>
                                            <p:tav tm="0">
                                              <p:val>
                                                <p:strVal val="1+#ppt_h/2"/>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70"/>
                                            </p:tgtEl>
                                            <p:attrNameLst>
                                              <p:attrName>style.visibility</p:attrName>
                                            </p:attrNameLst>
                                          </p:cBhvr>
                                          <p:to>
                                            <p:strVal val="visible"/>
                                          </p:to>
                                        </p:set>
                                        <p:animEffect transition="in" filter="fade">
                                          <p:cBhvr>
                                            <p:cTn id="16" dur="250"/>
                                            <p:tgtEl>
                                              <p:spTgt spid="70"/>
                                            </p:tgtEl>
                                          </p:cBhvr>
                                        </p:animEffect>
                                      </p:childTnLst>
                                    </p:cTn>
                                  </p:par>
                                  <p:par>
                                    <p:cTn id="17" presetID="10" presetClass="entr" presetSubtype="0" fill="hold" grpId="0" nodeType="withEffect">
                                      <p:stCondLst>
                                        <p:cond delay="125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250"/>
                                            <p:tgtEl>
                                              <p:spTgt spid="71"/>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250"/>
                                            <p:tgtEl>
                                              <p:spTgt spid="72"/>
                                            </p:tgtEl>
                                          </p:cBhvr>
                                        </p:animEffect>
                                      </p:childTnLst>
                                    </p:cTn>
                                  </p:par>
                                  <p:par>
                                    <p:cTn id="23" presetID="10" presetClass="entr" presetSubtype="0" fill="hold" grpId="0" nodeType="withEffect">
                                      <p:stCondLst>
                                        <p:cond delay="175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250"/>
                                            <p:tgtEl>
                                              <p:spTgt spid="73"/>
                                            </p:tgtEl>
                                          </p:cBhvr>
                                        </p:animEffect>
                                      </p:childTnLst>
                                    </p:cTn>
                                  </p:par>
                                  <p:par>
                                    <p:cTn id="26" presetID="6" presetClass="emph" presetSubtype="0" accel="40000" decel="60000" fill="hold" grpId="1" nodeType="withEffect">
                                      <p:stCondLst>
                                        <p:cond delay="1000"/>
                                      </p:stCondLst>
                                      <p:childTnLst>
                                        <p:animScale>
                                          <p:cBhvr>
                                            <p:cTn id="27" dur="1250" fill="hold"/>
                                            <p:tgtEl>
                                              <p:spTgt spid="70"/>
                                            </p:tgtEl>
                                          </p:cBhvr>
                                          <p:by x="150000" y="150000"/>
                                        </p:animScale>
                                      </p:childTnLst>
                                    </p:cTn>
                                  </p:par>
                                  <p:par>
                                    <p:cTn id="28" presetID="6" presetClass="emph" presetSubtype="0" accel="40000" decel="60000" fill="hold" grpId="1" nodeType="withEffect">
                                      <p:stCondLst>
                                        <p:cond delay="1250"/>
                                      </p:stCondLst>
                                      <p:childTnLst>
                                        <p:animScale>
                                          <p:cBhvr>
                                            <p:cTn id="29" dur="1250" fill="hold"/>
                                            <p:tgtEl>
                                              <p:spTgt spid="71"/>
                                            </p:tgtEl>
                                          </p:cBhvr>
                                          <p:by x="150000" y="150000"/>
                                        </p:animScale>
                                      </p:childTnLst>
                                    </p:cTn>
                                  </p:par>
                                  <p:par>
                                    <p:cTn id="30" presetID="6" presetClass="emph" presetSubtype="0" accel="40000" decel="60000" fill="hold" grpId="1" nodeType="withEffect">
                                      <p:stCondLst>
                                        <p:cond delay="1500"/>
                                      </p:stCondLst>
                                      <p:childTnLst>
                                        <p:animScale>
                                          <p:cBhvr>
                                            <p:cTn id="31" dur="1250" fill="hold"/>
                                            <p:tgtEl>
                                              <p:spTgt spid="72"/>
                                            </p:tgtEl>
                                          </p:cBhvr>
                                          <p:by x="150000" y="150000"/>
                                        </p:animScale>
                                      </p:childTnLst>
                                    </p:cTn>
                                  </p:par>
                                  <p:par>
                                    <p:cTn id="32" presetID="6" presetClass="emph" presetSubtype="0" accel="40000" decel="60000" fill="hold" grpId="1" nodeType="withEffect">
                                      <p:stCondLst>
                                        <p:cond delay="1750"/>
                                      </p:stCondLst>
                                      <p:childTnLst>
                                        <p:animScale>
                                          <p:cBhvr>
                                            <p:cTn id="33" dur="1250" fill="hold"/>
                                            <p:tgtEl>
                                              <p:spTgt spid="73"/>
                                            </p:tgtEl>
                                          </p:cBhvr>
                                          <p:by x="150000" y="150000"/>
                                        </p:animScale>
                                      </p:childTnLst>
                                    </p:cTn>
                                  </p:par>
                                  <p:par>
                                    <p:cTn id="34" presetID="6" presetClass="emph" presetSubtype="0" accel="40000" decel="60000" fill="hold" grpId="2" nodeType="withEffect">
                                      <p:stCondLst>
                                        <p:cond delay="2250"/>
                                      </p:stCondLst>
                                      <p:childTnLst>
                                        <p:animScale>
                                          <p:cBhvr>
                                            <p:cTn id="35" dur="1250" fill="hold"/>
                                            <p:tgtEl>
                                              <p:spTgt spid="70"/>
                                            </p:tgtEl>
                                          </p:cBhvr>
                                          <p:by x="67000" y="67000"/>
                                        </p:animScale>
                                      </p:childTnLst>
                                    </p:cTn>
                                  </p:par>
                                  <p:par>
                                    <p:cTn id="36" presetID="6" presetClass="emph" presetSubtype="0" accel="40000" decel="60000" fill="hold" grpId="2" nodeType="withEffect">
                                      <p:stCondLst>
                                        <p:cond delay="2500"/>
                                      </p:stCondLst>
                                      <p:childTnLst>
                                        <p:animScale>
                                          <p:cBhvr>
                                            <p:cTn id="37" dur="1250" fill="hold"/>
                                            <p:tgtEl>
                                              <p:spTgt spid="71"/>
                                            </p:tgtEl>
                                          </p:cBhvr>
                                          <p:by x="66000" y="66000"/>
                                        </p:animScale>
                                      </p:childTnLst>
                                    </p:cTn>
                                  </p:par>
                                  <p:par>
                                    <p:cTn id="38" presetID="6" presetClass="emph" presetSubtype="0" accel="40000" decel="60000" fill="hold" grpId="2" nodeType="withEffect">
                                      <p:stCondLst>
                                        <p:cond delay="2750"/>
                                      </p:stCondLst>
                                      <p:childTnLst>
                                        <p:animScale>
                                          <p:cBhvr>
                                            <p:cTn id="39" dur="1250" fill="hold"/>
                                            <p:tgtEl>
                                              <p:spTgt spid="72"/>
                                            </p:tgtEl>
                                          </p:cBhvr>
                                          <p:by x="66000" y="66000"/>
                                        </p:animScale>
                                      </p:childTnLst>
                                    </p:cTn>
                                  </p:par>
                                  <p:par>
                                    <p:cTn id="40" presetID="6" presetClass="emph" presetSubtype="0" accel="40000" decel="60000" fill="hold" grpId="2" nodeType="withEffect">
                                      <p:stCondLst>
                                        <p:cond delay="3000"/>
                                      </p:stCondLst>
                                      <p:childTnLst>
                                        <p:animScale>
                                          <p:cBhvr>
                                            <p:cTn id="41" dur="1250" fill="hold"/>
                                            <p:tgtEl>
                                              <p:spTgt spid="73"/>
                                            </p:tgtEl>
                                          </p:cBhvr>
                                          <p:by x="66000" y="66000"/>
                                        </p:animScale>
                                      </p:childTnLst>
                                    </p:cTn>
                                  </p:par>
                                  <p:par>
                                    <p:cTn id="42" presetID="10" presetClass="entr" presetSubtype="0" fill="hold" nodeType="withEffect">
                                      <p:stCondLst>
                                        <p:cond delay="3750"/>
                                      </p:stCondLst>
                                      <p:childTnLst>
                                        <p:set>
                                          <p:cBhvr>
                                            <p:cTn id="43" dur="1" fill="hold">
                                              <p:stCondLst>
                                                <p:cond delay="0"/>
                                              </p:stCondLst>
                                            </p:cTn>
                                            <p:tgtEl>
                                              <p:spTgt spid="74"/>
                                            </p:tgtEl>
                                            <p:attrNameLst>
                                              <p:attrName>style.visibility</p:attrName>
                                            </p:attrNameLst>
                                          </p:cBhvr>
                                          <p:to>
                                            <p:strVal val="visible"/>
                                          </p:to>
                                        </p:set>
                                        <p:animEffect transition="in" filter="fade">
                                          <p:cBhvr>
                                            <p:cTn id="44" dur="750"/>
                                            <p:tgtEl>
                                              <p:spTgt spid="74"/>
                                            </p:tgtEl>
                                          </p:cBhvr>
                                        </p:animEffect>
                                      </p:childTnLst>
                                    </p:cTn>
                                  </p:par>
                                  <p:par>
                                    <p:cTn id="45" presetID="10" presetClass="entr" presetSubtype="0" fill="hold" nodeType="withEffect">
                                      <p:stCondLst>
                                        <p:cond delay="375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750"/>
                                            <p:tgtEl>
                                              <p:spTgt spid="77"/>
                                            </p:tgtEl>
                                          </p:cBhvr>
                                        </p:animEffect>
                                      </p:childTnLst>
                                    </p:cTn>
                                  </p:par>
                                </p:childTnLst>
                              </p:cTn>
                            </p:par>
                            <p:par>
                              <p:cTn id="48" fill="hold">
                                <p:stCondLst>
                                  <p:cond delay="2000"/>
                                </p:stCondLst>
                                <p:childTnLst>
                                  <p:par>
                                    <p:cTn id="49" presetID="14" presetClass="entr" presetSubtype="10" fill="hold" grpId="0" nodeType="afterEffect">
                                      <p:stCondLst>
                                        <p:cond delay="0"/>
                                      </p:stCondLst>
                                      <p:childTnLst>
                                        <p:set>
                                          <p:cBhvr>
                                            <p:cTn id="50" dur="1" fill="hold">
                                              <p:stCondLst>
                                                <p:cond delay="0"/>
                                              </p:stCondLst>
                                            </p:cTn>
                                            <p:tgtEl>
                                              <p:spTgt spid="80"/>
                                            </p:tgtEl>
                                            <p:attrNameLst>
                                              <p:attrName>style.visibility</p:attrName>
                                            </p:attrNameLst>
                                          </p:cBhvr>
                                          <p:to>
                                            <p:strVal val="visible"/>
                                          </p:to>
                                        </p:set>
                                        <p:animEffect transition="in" filter="randombar(horizontal)">
                                          <p:cBhvr>
                                            <p:cTn id="51" dur="500"/>
                                            <p:tgtEl>
                                              <p:spTgt spid="80"/>
                                            </p:tgtEl>
                                          </p:cBhvr>
                                        </p:animEffect>
                                      </p:childTnLst>
                                    </p:cTn>
                                  </p:par>
                                  <p:par>
                                    <p:cTn id="52" presetID="42" presetClass="entr" presetSubtype="0" fill="hold" grpId="0" nodeType="with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fade">
                                          <p:cBhvr>
                                            <p:cTn id="54" dur="1000"/>
                                            <p:tgtEl>
                                              <p:spTgt spid="81"/>
                                            </p:tgtEl>
                                          </p:cBhvr>
                                        </p:animEffect>
                                        <p:anim calcmode="lin" valueType="num">
                                          <p:cBhvr>
                                            <p:cTn id="55" dur="1000" fill="hold"/>
                                            <p:tgtEl>
                                              <p:spTgt spid="81"/>
                                            </p:tgtEl>
                                            <p:attrNameLst>
                                              <p:attrName>ppt_x</p:attrName>
                                            </p:attrNameLst>
                                          </p:cBhvr>
                                          <p:tavLst>
                                            <p:tav tm="0">
                                              <p:val>
                                                <p:strVal val="#ppt_x"/>
                                              </p:val>
                                            </p:tav>
                                            <p:tav tm="100000">
                                              <p:val>
                                                <p:strVal val="#ppt_x"/>
                                              </p:val>
                                            </p:tav>
                                          </p:tavLst>
                                        </p:anim>
                                        <p:anim calcmode="lin" valueType="num">
                                          <p:cBhvr>
                                            <p:cTn id="56" dur="1000" fill="hold"/>
                                            <p:tgtEl>
                                              <p:spTgt spid="81"/>
                                            </p:tgtEl>
                                            <p:attrNameLst>
                                              <p:attrName>ppt_y</p:attrName>
                                            </p:attrNameLst>
                                          </p:cBhvr>
                                          <p:tavLst>
                                            <p:tav tm="0">
                                              <p:val>
                                                <p:strVal val="#ppt_y+.1"/>
                                              </p:val>
                                            </p:tav>
                                            <p:tav tm="100000">
                                              <p:val>
                                                <p:strVal val="#ppt_y"/>
                                              </p:val>
                                            </p:tav>
                                          </p:tavLst>
                                        </p:anim>
                                      </p:childTnLst>
                                    </p:cTn>
                                  </p:par>
                                  <p:par>
                                    <p:cTn id="57" presetID="14" presetClass="entr" presetSubtype="10" fill="hold" grpId="0" nodeType="with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randombar(horizontal)">
                                          <p:cBhvr>
                                            <p:cTn id="59" dur="500"/>
                                            <p:tgtEl>
                                              <p:spTgt spid="82"/>
                                            </p:tgtEl>
                                          </p:cBhvr>
                                        </p:animEffect>
                                      </p:childTnLst>
                                    </p:cTn>
                                  </p:par>
                                  <p:par>
                                    <p:cTn id="60" presetID="42" presetClass="entr" presetSubtype="0" fill="hold" grpId="0" nodeType="with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1000"/>
                                            <p:tgtEl>
                                              <p:spTgt spid="83"/>
                                            </p:tgtEl>
                                          </p:cBhvr>
                                        </p:animEffect>
                                        <p:anim calcmode="lin" valueType="num">
                                          <p:cBhvr>
                                            <p:cTn id="63" dur="1000" fill="hold"/>
                                            <p:tgtEl>
                                              <p:spTgt spid="83"/>
                                            </p:tgtEl>
                                            <p:attrNameLst>
                                              <p:attrName>ppt_x</p:attrName>
                                            </p:attrNameLst>
                                          </p:cBhvr>
                                          <p:tavLst>
                                            <p:tav tm="0">
                                              <p:val>
                                                <p:strVal val="#ppt_x"/>
                                              </p:val>
                                            </p:tav>
                                            <p:tav tm="100000">
                                              <p:val>
                                                <p:strVal val="#ppt_x"/>
                                              </p:val>
                                            </p:tav>
                                          </p:tavLst>
                                        </p:anim>
                                        <p:anim calcmode="lin" valueType="num">
                                          <p:cBhvr>
                                            <p:cTn id="64" dur="1000" fill="hold"/>
                                            <p:tgtEl>
                                              <p:spTgt spid="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70" grpId="0" animBg="1"/>
          <p:bldP spid="70" grpId="1" animBg="1"/>
          <p:bldP spid="70" grpId="2" animBg="1"/>
          <p:bldP spid="71" grpId="0" animBg="1"/>
          <p:bldP spid="71" grpId="1" animBg="1"/>
          <p:bldP spid="71" grpId="2" animBg="1"/>
          <p:bldP spid="72" grpId="0" animBg="1"/>
          <p:bldP spid="72" grpId="1" animBg="1"/>
          <p:bldP spid="72" grpId="2" animBg="1"/>
          <p:bldP spid="73" grpId="0" animBg="1"/>
          <p:bldP spid="73" grpId="1" animBg="1"/>
          <p:bldP spid="73" grpId="2" animBg="1"/>
          <p:bldP spid="80" grpId="0"/>
          <p:bldP spid="81" grpId="0"/>
          <p:bldP spid="82" grpId="0"/>
          <p:bldP spid="83"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AutoShape 5"/>
          <p:cNvSpPr/>
          <p:nvPr/>
        </p:nvSpPr>
        <p:spPr bwMode="auto">
          <a:xfrm>
            <a:off x="1356395" y="1172193"/>
            <a:ext cx="9404623"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215">
              <a:lnSpc>
                <a:spcPct val="120000"/>
              </a:lnSpc>
              <a:spcBef>
                <a:spcPts val="850"/>
              </a:spcBef>
            </a:pPr>
            <a:r>
              <a:rPr lang="es-ES" altLang="zh-CN" sz="935">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Lorem ipsum dolor sit amet, consectetur adipiscing elit. Integer mollis vehicula ligula ut faucibus. Curabitur vestibulum consequat urna et vehicula. Suspendisse feugiat biben- dum egestas. Sed bibendum urna id sem tincidunt commodoat dictum lectus elis tellus, volutpat quis venenatis non, adipiscing quis orci. Integer condimentum leo ut erat ultrices mollis. Nunc ut quam adipiscing, elementum enim ac, ullamcorper magna. Curabitur a felis eu tellus tincidunt rhoncus. Cras rhoncus diam tortor, id cursus purus.</a:t>
            </a:r>
            <a:endParaRPr lang="es-ES" altLang="zh-CN" sz="2485">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0" name="椭圆 29"/>
          <p:cNvSpPr/>
          <p:nvPr/>
        </p:nvSpPr>
        <p:spPr>
          <a:xfrm>
            <a:off x="653141" y="1970012"/>
            <a:ext cx="805218" cy="805218"/>
          </a:xfrm>
          <a:prstGeom prst="ellips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rPr>
              <a:t>01</a:t>
            </a:r>
            <a:endParaRPr lang="zh-CN" altLang="en-US" dirty="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31" name="直接连接符 30"/>
          <p:cNvCxnSpPr>
            <a:stCxn id="30" idx="6"/>
          </p:cNvCxnSpPr>
          <p:nvPr/>
        </p:nvCxnSpPr>
        <p:spPr>
          <a:xfrm>
            <a:off x="1458359" y="2372621"/>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653141" y="3289786"/>
            <a:ext cx="805218" cy="805218"/>
          </a:xfrm>
          <a:prstGeom prst="ellips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rPr>
              <a:t>02</a:t>
            </a:r>
            <a:endParaRPr lang="zh-CN" altLang="en-US" dirty="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33" name="直接连接符 32"/>
          <p:cNvCxnSpPr>
            <a:stCxn id="32" idx="6"/>
          </p:cNvCxnSpPr>
          <p:nvPr/>
        </p:nvCxnSpPr>
        <p:spPr>
          <a:xfrm>
            <a:off x="1458359" y="3692395"/>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653141" y="4754292"/>
            <a:ext cx="805218" cy="805218"/>
          </a:xfrm>
          <a:prstGeom prst="ellips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rPr>
              <a:t>03</a:t>
            </a:r>
            <a:endParaRPr lang="zh-CN" altLang="en-US" dirty="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35" name="直接连接符 34"/>
          <p:cNvCxnSpPr>
            <a:stCxn id="34" idx="6"/>
          </p:cNvCxnSpPr>
          <p:nvPr/>
        </p:nvCxnSpPr>
        <p:spPr>
          <a:xfrm>
            <a:off x="1458359" y="5156901"/>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6071458" y="1970012"/>
            <a:ext cx="805218" cy="805218"/>
          </a:xfrm>
          <a:prstGeom prst="ellips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rPr>
              <a:t>04</a:t>
            </a:r>
            <a:endParaRPr lang="zh-CN" altLang="en-US" dirty="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37" name="直接连接符 36"/>
          <p:cNvCxnSpPr>
            <a:stCxn id="36" idx="6"/>
          </p:cNvCxnSpPr>
          <p:nvPr/>
        </p:nvCxnSpPr>
        <p:spPr>
          <a:xfrm>
            <a:off x="6876676" y="2372621"/>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6071458" y="3289786"/>
            <a:ext cx="805218" cy="805218"/>
          </a:xfrm>
          <a:prstGeom prst="ellips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rPr>
              <a:t>05</a:t>
            </a:r>
            <a:endParaRPr lang="zh-CN" altLang="en-US" dirty="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39" name="直接连接符 38"/>
          <p:cNvCxnSpPr>
            <a:stCxn id="38" idx="6"/>
          </p:cNvCxnSpPr>
          <p:nvPr/>
        </p:nvCxnSpPr>
        <p:spPr>
          <a:xfrm>
            <a:off x="6876676" y="3692395"/>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40" name="椭圆 39"/>
          <p:cNvSpPr/>
          <p:nvPr/>
        </p:nvSpPr>
        <p:spPr>
          <a:xfrm>
            <a:off x="6071458" y="4754292"/>
            <a:ext cx="805218" cy="805218"/>
          </a:xfrm>
          <a:prstGeom prst="ellips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rPr>
              <a:t>06</a:t>
            </a:r>
            <a:endParaRPr lang="zh-CN" altLang="en-US" dirty="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41" name="直接连接符 40"/>
          <p:cNvCxnSpPr>
            <a:stCxn id="40" idx="6"/>
          </p:cNvCxnSpPr>
          <p:nvPr/>
        </p:nvCxnSpPr>
        <p:spPr>
          <a:xfrm>
            <a:off x="6876676" y="5156901"/>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2026142" y="2025621"/>
            <a:ext cx="3551959" cy="818506"/>
            <a:chOff x="2136461" y="1993722"/>
            <a:chExt cx="3551959" cy="818506"/>
          </a:xfrm>
        </p:grpSpPr>
        <p:sp>
          <p:nvSpPr>
            <p:cNvPr id="43" name="文本框 42"/>
            <p:cNvSpPr txBox="1"/>
            <p:nvPr/>
          </p:nvSpPr>
          <p:spPr>
            <a:xfrm>
              <a:off x="2136462" y="2282788"/>
              <a:ext cx="3551958" cy="529440"/>
            </a:xfrm>
            <a:prstGeom prst="rect">
              <a:avLst/>
            </a:prstGeom>
            <a:noFill/>
          </p:spPr>
          <p:txBody>
            <a:bodyPr wrap="square" rtlCol="0">
              <a:spAutoFit/>
            </a:bodyPr>
            <a:lstStyle/>
            <a:p>
              <a:pPr>
                <a:lnSpc>
                  <a:spcPct val="150000"/>
                </a:lnSpc>
                <a:spcAft>
                  <a:spcPts val="600"/>
                </a:spcAft>
                <a:buClr>
                  <a:schemeClr val="accent1"/>
                </a:buClr>
              </a:pPr>
              <a:r>
                <a:rPr lang="zh-CN" altLang="en-US" sz="10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为客户提供有效服务，是我们工作的方向和价值评价的标尺，成就客户就是成就我们自己</a:t>
              </a:r>
              <a:endParaRPr lang="zh-CN" altLang="en-US" sz="10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4" name="文本框 43"/>
            <p:cNvSpPr txBox="1"/>
            <p:nvPr/>
          </p:nvSpPr>
          <p:spPr>
            <a:xfrm>
              <a:off x="2136461" y="1993722"/>
              <a:ext cx="3551959" cy="338554"/>
            </a:xfrm>
            <a:prstGeom prst="rect">
              <a:avLst/>
            </a:prstGeom>
            <a:noFill/>
          </p:spPr>
          <p:txBody>
            <a:bodyPr wrap="square" rtlCol="0">
              <a:spAutoFit/>
            </a:bodyPr>
            <a:lstStyle/>
            <a:p>
              <a:r>
                <a:rPr lang="en-US" altLang="zh-CN" sz="1600" dirty="0" smtClean="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SUBTITLE HERE</a:t>
              </a:r>
              <a:endParaRPr lang="zh-CN" altLang="en-US" sz="1400"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5" name="组合 44"/>
          <p:cNvGrpSpPr/>
          <p:nvPr/>
        </p:nvGrpSpPr>
        <p:grpSpPr>
          <a:xfrm>
            <a:off x="2026142" y="3411754"/>
            <a:ext cx="3551959" cy="818506"/>
            <a:chOff x="2136461" y="1993722"/>
            <a:chExt cx="3551959" cy="818506"/>
          </a:xfrm>
        </p:grpSpPr>
        <p:sp>
          <p:nvSpPr>
            <p:cNvPr id="46" name="文本框 45"/>
            <p:cNvSpPr txBox="1"/>
            <p:nvPr/>
          </p:nvSpPr>
          <p:spPr>
            <a:xfrm>
              <a:off x="2136462" y="2282788"/>
              <a:ext cx="3551958" cy="529440"/>
            </a:xfrm>
            <a:prstGeom prst="rect">
              <a:avLst/>
            </a:prstGeom>
            <a:noFill/>
          </p:spPr>
          <p:txBody>
            <a:bodyPr wrap="square" rtlCol="0">
              <a:spAutoFit/>
            </a:bodyPr>
            <a:lstStyle/>
            <a:p>
              <a:pPr>
                <a:lnSpc>
                  <a:spcPct val="150000"/>
                </a:lnSpc>
                <a:spcAft>
                  <a:spcPts val="600"/>
                </a:spcAft>
                <a:buClr>
                  <a:schemeClr val="accent1"/>
                </a:buClr>
              </a:pPr>
              <a:r>
                <a:rPr lang="zh-CN" altLang="en-US" sz="10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为客户提供有效服务，是我们工作的方向和价值评价的标尺，成就客户就是成就我们自己</a:t>
              </a:r>
              <a:endParaRPr lang="zh-CN" altLang="en-US" sz="10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7" name="文本框 46"/>
            <p:cNvSpPr txBox="1"/>
            <p:nvPr/>
          </p:nvSpPr>
          <p:spPr>
            <a:xfrm>
              <a:off x="2136461" y="1993722"/>
              <a:ext cx="3551959" cy="338554"/>
            </a:xfrm>
            <a:prstGeom prst="rect">
              <a:avLst/>
            </a:prstGeom>
            <a:noFill/>
          </p:spPr>
          <p:txBody>
            <a:bodyPr wrap="square" rtlCol="0">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SUBTITLE HERE</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8" name="组合 47"/>
          <p:cNvGrpSpPr/>
          <p:nvPr/>
        </p:nvGrpSpPr>
        <p:grpSpPr>
          <a:xfrm>
            <a:off x="2000878" y="4801381"/>
            <a:ext cx="3577223" cy="853837"/>
            <a:chOff x="2136461" y="1993722"/>
            <a:chExt cx="3577223" cy="853837"/>
          </a:xfrm>
        </p:grpSpPr>
        <p:sp>
          <p:nvSpPr>
            <p:cNvPr id="49" name="文本框 48"/>
            <p:cNvSpPr txBox="1"/>
            <p:nvPr/>
          </p:nvSpPr>
          <p:spPr>
            <a:xfrm>
              <a:off x="2161726" y="2318119"/>
              <a:ext cx="3551958" cy="529440"/>
            </a:xfrm>
            <a:prstGeom prst="rect">
              <a:avLst/>
            </a:prstGeom>
            <a:noFill/>
          </p:spPr>
          <p:txBody>
            <a:bodyPr wrap="square" rtlCol="0">
              <a:spAutoFit/>
            </a:bodyPr>
            <a:lstStyle/>
            <a:p>
              <a:pPr>
                <a:lnSpc>
                  <a:spcPct val="150000"/>
                </a:lnSpc>
                <a:spcAft>
                  <a:spcPts val="600"/>
                </a:spcAft>
                <a:buClr>
                  <a:schemeClr val="accent1"/>
                </a:buClr>
              </a:pPr>
              <a:r>
                <a:rPr lang="zh-CN" altLang="en-US" sz="10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为客户提供有效服务，是我们工作的方向和价值评价的标尺，成就客户就是成就我们自己</a:t>
              </a:r>
              <a:endParaRPr lang="zh-CN" altLang="en-US" sz="10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0" name="文本框 49"/>
            <p:cNvSpPr txBox="1"/>
            <p:nvPr/>
          </p:nvSpPr>
          <p:spPr>
            <a:xfrm>
              <a:off x="2136461" y="1993722"/>
              <a:ext cx="3551959" cy="338554"/>
            </a:xfrm>
            <a:prstGeom prst="rect">
              <a:avLst/>
            </a:prstGeom>
            <a:noFill/>
          </p:spPr>
          <p:txBody>
            <a:bodyPr wrap="square" rtlCol="0">
              <a:spAutoFit/>
            </a:bodyPr>
            <a:lstStyle/>
            <a:p>
              <a:r>
                <a:rPr lang="en-US" altLang="zh-CN" sz="1600" dirty="0" smtClean="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SUBTITLE HERE</a:t>
              </a:r>
              <a:endParaRPr lang="zh-CN" altLang="en-US" sz="1400"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1" name="组合 50"/>
          <p:cNvGrpSpPr/>
          <p:nvPr/>
        </p:nvGrpSpPr>
        <p:grpSpPr>
          <a:xfrm>
            <a:off x="7469035" y="1993722"/>
            <a:ext cx="3551959" cy="818506"/>
            <a:chOff x="2136461" y="1993722"/>
            <a:chExt cx="3551959" cy="818506"/>
          </a:xfrm>
        </p:grpSpPr>
        <p:sp>
          <p:nvSpPr>
            <p:cNvPr id="52" name="文本框 51"/>
            <p:cNvSpPr txBox="1"/>
            <p:nvPr/>
          </p:nvSpPr>
          <p:spPr>
            <a:xfrm>
              <a:off x="2136462" y="2282788"/>
              <a:ext cx="3551958" cy="529440"/>
            </a:xfrm>
            <a:prstGeom prst="rect">
              <a:avLst/>
            </a:prstGeom>
            <a:noFill/>
          </p:spPr>
          <p:txBody>
            <a:bodyPr wrap="square" rtlCol="0">
              <a:spAutoFit/>
            </a:bodyPr>
            <a:lstStyle/>
            <a:p>
              <a:pPr>
                <a:lnSpc>
                  <a:spcPct val="150000"/>
                </a:lnSpc>
                <a:spcAft>
                  <a:spcPts val="600"/>
                </a:spcAft>
                <a:buClr>
                  <a:schemeClr val="accent1"/>
                </a:buClr>
              </a:pPr>
              <a:r>
                <a:rPr lang="zh-CN" altLang="en-US" sz="10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为客户提供有效服务，是我们工作的方向和价值评价的标尺，成就客户就是成就我们自己</a:t>
              </a:r>
              <a:endParaRPr lang="zh-CN" altLang="en-US" sz="10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3" name="文本框 52"/>
            <p:cNvSpPr txBox="1"/>
            <p:nvPr/>
          </p:nvSpPr>
          <p:spPr>
            <a:xfrm>
              <a:off x="2136461" y="1993722"/>
              <a:ext cx="3551959" cy="338554"/>
            </a:xfrm>
            <a:prstGeom prst="rect">
              <a:avLst/>
            </a:prstGeom>
            <a:noFill/>
          </p:spPr>
          <p:txBody>
            <a:bodyPr wrap="square" rtlCol="0">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SUBTITLE HERE</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4" name="组合 53"/>
          <p:cNvGrpSpPr/>
          <p:nvPr/>
        </p:nvGrpSpPr>
        <p:grpSpPr>
          <a:xfrm>
            <a:off x="7469035" y="3379855"/>
            <a:ext cx="3551959" cy="818506"/>
            <a:chOff x="2136461" y="1993722"/>
            <a:chExt cx="3551959" cy="818506"/>
          </a:xfrm>
        </p:grpSpPr>
        <p:sp>
          <p:nvSpPr>
            <p:cNvPr id="55" name="文本框 54"/>
            <p:cNvSpPr txBox="1"/>
            <p:nvPr/>
          </p:nvSpPr>
          <p:spPr>
            <a:xfrm>
              <a:off x="2136462" y="2282788"/>
              <a:ext cx="3551958" cy="529440"/>
            </a:xfrm>
            <a:prstGeom prst="rect">
              <a:avLst/>
            </a:prstGeom>
            <a:noFill/>
          </p:spPr>
          <p:txBody>
            <a:bodyPr wrap="square" rtlCol="0">
              <a:spAutoFit/>
            </a:bodyPr>
            <a:lstStyle/>
            <a:p>
              <a:pPr>
                <a:lnSpc>
                  <a:spcPct val="150000"/>
                </a:lnSpc>
                <a:spcAft>
                  <a:spcPts val="600"/>
                </a:spcAft>
                <a:buClr>
                  <a:schemeClr val="accent1"/>
                </a:buClr>
              </a:pPr>
              <a:r>
                <a:rPr lang="zh-CN" altLang="en-US" sz="10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为客户提供有效服务，是我们工作的方向和价值评价的标尺，成就客户就是成就我们自己</a:t>
              </a:r>
              <a:endParaRPr lang="zh-CN" altLang="en-US" sz="10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6" name="文本框 55"/>
            <p:cNvSpPr txBox="1"/>
            <p:nvPr/>
          </p:nvSpPr>
          <p:spPr>
            <a:xfrm>
              <a:off x="2136461" y="1993722"/>
              <a:ext cx="3551959" cy="338554"/>
            </a:xfrm>
            <a:prstGeom prst="rect">
              <a:avLst/>
            </a:prstGeom>
            <a:noFill/>
          </p:spPr>
          <p:txBody>
            <a:bodyPr wrap="square" rtlCol="0">
              <a:spAutoFit/>
            </a:bodyPr>
            <a:lstStyle/>
            <a:p>
              <a:r>
                <a:rPr lang="en-US" altLang="zh-CN" sz="1600" dirty="0" smtClean="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SUBTITLE HERE</a:t>
              </a:r>
              <a:endParaRPr lang="zh-CN" altLang="en-US" sz="1400"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7" name="组合 56"/>
          <p:cNvGrpSpPr/>
          <p:nvPr/>
        </p:nvGrpSpPr>
        <p:grpSpPr>
          <a:xfrm>
            <a:off x="7469035" y="4765988"/>
            <a:ext cx="3551959" cy="818506"/>
            <a:chOff x="2136461" y="1993722"/>
            <a:chExt cx="3551959" cy="818506"/>
          </a:xfrm>
        </p:grpSpPr>
        <p:sp>
          <p:nvSpPr>
            <p:cNvPr id="58" name="文本框 57"/>
            <p:cNvSpPr txBox="1"/>
            <p:nvPr/>
          </p:nvSpPr>
          <p:spPr>
            <a:xfrm>
              <a:off x="2136462" y="2282788"/>
              <a:ext cx="3551958" cy="529440"/>
            </a:xfrm>
            <a:prstGeom prst="rect">
              <a:avLst/>
            </a:prstGeom>
            <a:noFill/>
          </p:spPr>
          <p:txBody>
            <a:bodyPr wrap="square" rtlCol="0">
              <a:spAutoFit/>
            </a:bodyPr>
            <a:lstStyle/>
            <a:p>
              <a:pPr>
                <a:lnSpc>
                  <a:spcPct val="150000"/>
                </a:lnSpc>
                <a:spcAft>
                  <a:spcPts val="600"/>
                </a:spcAft>
                <a:buClr>
                  <a:schemeClr val="accent1"/>
                </a:buClr>
              </a:pPr>
              <a:r>
                <a:rPr lang="zh-CN" altLang="en-US" sz="10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为客户提供有效服务，是我们工作的方向和价值评价的标尺，成就客户就是成就我们自己</a:t>
              </a:r>
              <a:endParaRPr lang="zh-CN" altLang="en-US" sz="10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9" name="文本框 58"/>
            <p:cNvSpPr txBox="1"/>
            <p:nvPr/>
          </p:nvSpPr>
          <p:spPr>
            <a:xfrm>
              <a:off x="2136461" y="1993722"/>
              <a:ext cx="3551959" cy="338554"/>
            </a:xfrm>
            <a:prstGeom prst="rect">
              <a:avLst/>
            </a:prstGeom>
            <a:noFill/>
          </p:spPr>
          <p:txBody>
            <a:bodyPr wrap="square" rtlCol="0">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SUBTITLE HERE</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0" name="AutoShape 28"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2783632" y="358323"/>
            <a:ext cx="6801993" cy="6771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spAutoFit/>
          </a:bodyPr>
          <a:lstStyle/>
          <a:p>
            <a:pPr algn="ctr" defTabSz="323850">
              <a:spcBef>
                <a:spcPts val="850"/>
              </a:spcBef>
              <a:defRPr/>
            </a:pPr>
            <a:r>
              <a:rPr lang="es-ES" sz="4400" b="1" dirty="0" smtClean="0">
                <a:blipFill>
                  <a:blip r:embed="rId1"/>
                  <a:stretch>
                    <a:fillRect/>
                  </a:stretch>
                </a:blipFill>
                <a:latin typeface="微软雅黑" panose="020B0503020204020204" pitchFamily="34" charset="-122"/>
                <a:ea typeface="微软雅黑" panose="020B0503020204020204" pitchFamily="34" charset="-122"/>
                <a:cs typeface="Lato" panose="020F0502020204030203" charset="0"/>
                <a:sym typeface="微软雅黑" panose="020B0503020204020204" pitchFamily="34" charset="-122"/>
              </a:rPr>
              <a:t>ADD YOUR TITLE HERE</a:t>
            </a:r>
            <a:endParaRPr lang="es-ES" sz="5400" b="1" dirty="0">
              <a:blipFill>
                <a:blip r:embed="rId1"/>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14:presetBounceEnd="60000">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14:bounceEnd="60000">
                                          <p:cBhvr additive="base">
                                            <p:cTn id="7" dur="500" fill="hold"/>
                                            <p:tgtEl>
                                              <p:spTgt spid="60"/>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6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81"/>
                                            </p:tgtEl>
                                            <p:attrNameLst>
                                              <p:attrName>style.visibility</p:attrName>
                                            </p:attrNameLst>
                                          </p:cBhvr>
                                          <p:to>
                                            <p:strVal val="visible"/>
                                          </p:to>
                                        </p:set>
                                        <p:anim calcmode="lin" valueType="num">
                                          <p:cBhvr additive="base">
                                            <p:cTn id="12" dur="500" fill="hold"/>
                                            <p:tgtEl>
                                              <p:spTgt spid="81"/>
                                            </p:tgtEl>
                                            <p:attrNameLst>
                                              <p:attrName>ppt_x</p:attrName>
                                            </p:attrNameLst>
                                          </p:cBhvr>
                                          <p:tavLst>
                                            <p:tav tm="0">
                                              <p:val>
                                                <p:strVal val="1+#ppt_w/2"/>
                                              </p:val>
                                            </p:tav>
                                            <p:tav tm="100000">
                                              <p:val>
                                                <p:strVal val="#ppt_x"/>
                                              </p:val>
                                            </p:tav>
                                          </p:tavLst>
                                        </p:anim>
                                        <p:anim calcmode="lin" valueType="num">
                                          <p:cBhvr additive="base">
                                            <p:cTn id="13" dur="500" fill="hold"/>
                                            <p:tgtEl>
                                              <p:spTgt spid="8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p:cTn id="32" dur="500" fill="hold"/>
                                            <p:tgtEl>
                                              <p:spTgt spid="36"/>
                                            </p:tgtEl>
                                            <p:attrNameLst>
                                              <p:attrName>ppt_w</p:attrName>
                                            </p:attrNameLst>
                                          </p:cBhvr>
                                          <p:tavLst>
                                            <p:tav tm="0">
                                              <p:val>
                                                <p:fltVal val="0"/>
                                              </p:val>
                                            </p:tav>
                                            <p:tav tm="100000">
                                              <p:val>
                                                <p:strVal val="#ppt_w"/>
                                              </p:val>
                                            </p:tav>
                                          </p:tavLst>
                                        </p:anim>
                                        <p:anim calcmode="lin" valueType="num">
                                          <p:cBhvr>
                                            <p:cTn id="33" dur="500" fill="hold"/>
                                            <p:tgtEl>
                                              <p:spTgt spid="36"/>
                                            </p:tgtEl>
                                            <p:attrNameLst>
                                              <p:attrName>ppt_h</p:attrName>
                                            </p:attrNameLst>
                                          </p:cBhvr>
                                          <p:tavLst>
                                            <p:tav tm="0">
                                              <p:val>
                                                <p:fltVal val="0"/>
                                              </p:val>
                                            </p:tav>
                                            <p:tav tm="100000">
                                              <p:val>
                                                <p:strVal val="#ppt_h"/>
                                              </p:val>
                                            </p:tav>
                                          </p:tavLst>
                                        </p:anim>
                                        <p:animEffect transition="in" filter="fade">
                                          <p:cBhvr>
                                            <p:cTn id="34" dur="500"/>
                                            <p:tgtEl>
                                              <p:spTgt spid="3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p:cTn id="42" dur="500" fill="hold"/>
                                            <p:tgtEl>
                                              <p:spTgt spid="40"/>
                                            </p:tgtEl>
                                            <p:attrNameLst>
                                              <p:attrName>ppt_w</p:attrName>
                                            </p:attrNameLst>
                                          </p:cBhvr>
                                          <p:tavLst>
                                            <p:tav tm="0">
                                              <p:val>
                                                <p:fltVal val="0"/>
                                              </p:val>
                                            </p:tav>
                                            <p:tav tm="100000">
                                              <p:val>
                                                <p:strVal val="#ppt_w"/>
                                              </p:val>
                                            </p:tav>
                                          </p:tavLst>
                                        </p:anim>
                                        <p:anim calcmode="lin" valueType="num">
                                          <p:cBhvr>
                                            <p:cTn id="43" dur="500" fill="hold"/>
                                            <p:tgtEl>
                                              <p:spTgt spid="40"/>
                                            </p:tgtEl>
                                            <p:attrNameLst>
                                              <p:attrName>ppt_h</p:attrName>
                                            </p:attrNameLst>
                                          </p:cBhvr>
                                          <p:tavLst>
                                            <p:tav tm="0">
                                              <p:val>
                                                <p:fltVal val="0"/>
                                              </p:val>
                                            </p:tav>
                                            <p:tav tm="100000">
                                              <p:val>
                                                <p:strVal val="#ppt_h"/>
                                              </p:val>
                                            </p:tav>
                                          </p:tavLst>
                                        </p:anim>
                                        <p:animEffect transition="in" filter="fade">
                                          <p:cBhvr>
                                            <p:cTn id="44" dur="500"/>
                                            <p:tgtEl>
                                              <p:spTgt spid="40"/>
                                            </p:tgtEl>
                                          </p:cBhvr>
                                        </p:animEffect>
                                      </p:childTnLst>
                                    </p:cTn>
                                  </p:par>
                                </p:childTnLst>
                              </p:cTn>
                            </p:par>
                            <p:par>
                              <p:cTn id="45" fill="hold">
                                <p:stCondLst>
                                  <p:cond delay="1500"/>
                                </p:stCondLst>
                                <p:childTnLst>
                                  <p:par>
                                    <p:cTn id="46" presetID="22" presetClass="entr" presetSubtype="8"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wipe(left)">
                                          <p:cBhvr>
                                            <p:cTn id="48" dur="500"/>
                                            <p:tgtEl>
                                              <p:spTgt spid="31"/>
                                            </p:tgtEl>
                                          </p:cBhvr>
                                        </p:animEffect>
                                      </p:childTnLst>
                                    </p:cTn>
                                  </p:par>
                                  <p:par>
                                    <p:cTn id="49" presetID="22" presetClass="entr" presetSubtype="8" fill="hold" nodeType="with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wipe(left)">
                                          <p:cBhvr>
                                            <p:cTn id="51" dur="500"/>
                                            <p:tgtEl>
                                              <p:spTgt spid="33"/>
                                            </p:tgtEl>
                                          </p:cBhvr>
                                        </p:animEffect>
                                      </p:childTnLst>
                                    </p:cTn>
                                  </p:par>
                                  <p:par>
                                    <p:cTn id="52" presetID="22" presetClass="entr" presetSubtype="8" fill="hold" nodeType="with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wipe(left)">
                                          <p:cBhvr>
                                            <p:cTn id="54" dur="500"/>
                                            <p:tgtEl>
                                              <p:spTgt spid="35"/>
                                            </p:tgtEl>
                                          </p:cBhvr>
                                        </p:animEffect>
                                      </p:childTnLst>
                                    </p:cTn>
                                  </p:par>
                                  <p:par>
                                    <p:cTn id="55" presetID="22" presetClass="entr" presetSubtype="8" fill="hold" nodeType="with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wipe(left)">
                                          <p:cBhvr>
                                            <p:cTn id="57" dur="500"/>
                                            <p:tgtEl>
                                              <p:spTgt spid="37"/>
                                            </p:tgtEl>
                                          </p:cBhvr>
                                        </p:animEffect>
                                      </p:childTnLst>
                                    </p:cTn>
                                  </p:par>
                                  <p:par>
                                    <p:cTn id="58" presetID="22" presetClass="entr" presetSubtype="8" fill="hold" nodeType="with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wipe(left)">
                                          <p:cBhvr>
                                            <p:cTn id="60" dur="500"/>
                                            <p:tgtEl>
                                              <p:spTgt spid="39"/>
                                            </p:tgtEl>
                                          </p:cBhvr>
                                        </p:animEffect>
                                      </p:childTnLst>
                                    </p:cTn>
                                  </p:par>
                                  <p:par>
                                    <p:cTn id="61" presetID="22" presetClass="entr" presetSubtype="8" fill="hold" nodeType="with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wipe(left)">
                                          <p:cBhvr>
                                            <p:cTn id="63" dur="500"/>
                                            <p:tgtEl>
                                              <p:spTgt spid="41"/>
                                            </p:tgtEl>
                                          </p:cBhvr>
                                        </p:animEffect>
                                      </p:childTnLst>
                                    </p:cTn>
                                  </p:par>
                                </p:childTnLst>
                              </p:cTn>
                            </p:par>
                            <p:par>
                              <p:cTn id="64" fill="hold">
                                <p:stCondLst>
                                  <p:cond delay="2000"/>
                                </p:stCondLst>
                                <p:childTnLst>
                                  <p:par>
                                    <p:cTn id="65" presetID="22" presetClass="entr" presetSubtype="1" fill="hold" nodeType="after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up)">
                                          <p:cBhvr>
                                            <p:cTn id="67" dur="500"/>
                                            <p:tgtEl>
                                              <p:spTgt spid="42"/>
                                            </p:tgtEl>
                                          </p:cBhvr>
                                        </p:animEffect>
                                      </p:childTnLst>
                                    </p:cTn>
                                  </p:par>
                                  <p:par>
                                    <p:cTn id="68" presetID="22" presetClass="entr" presetSubtype="1" fill="hold" nodeType="withEffect">
                                      <p:stCondLst>
                                        <p:cond delay="0"/>
                                      </p:stCondLst>
                                      <p:childTnLst>
                                        <p:set>
                                          <p:cBhvr>
                                            <p:cTn id="69" dur="1" fill="hold">
                                              <p:stCondLst>
                                                <p:cond delay="0"/>
                                              </p:stCondLst>
                                            </p:cTn>
                                            <p:tgtEl>
                                              <p:spTgt spid="45"/>
                                            </p:tgtEl>
                                            <p:attrNameLst>
                                              <p:attrName>style.visibility</p:attrName>
                                            </p:attrNameLst>
                                          </p:cBhvr>
                                          <p:to>
                                            <p:strVal val="visible"/>
                                          </p:to>
                                        </p:set>
                                        <p:animEffect transition="in" filter="wipe(up)">
                                          <p:cBhvr>
                                            <p:cTn id="70" dur="500"/>
                                            <p:tgtEl>
                                              <p:spTgt spid="45"/>
                                            </p:tgtEl>
                                          </p:cBhvr>
                                        </p:animEffect>
                                      </p:childTnLst>
                                    </p:cTn>
                                  </p:par>
                                  <p:par>
                                    <p:cTn id="71" presetID="22" presetClass="entr" presetSubtype="1" fill="hold" nodeType="withEffect">
                                      <p:stCondLst>
                                        <p:cond delay="0"/>
                                      </p:stCondLst>
                                      <p:childTnLst>
                                        <p:set>
                                          <p:cBhvr>
                                            <p:cTn id="72" dur="1" fill="hold">
                                              <p:stCondLst>
                                                <p:cond delay="0"/>
                                              </p:stCondLst>
                                            </p:cTn>
                                            <p:tgtEl>
                                              <p:spTgt spid="48"/>
                                            </p:tgtEl>
                                            <p:attrNameLst>
                                              <p:attrName>style.visibility</p:attrName>
                                            </p:attrNameLst>
                                          </p:cBhvr>
                                          <p:to>
                                            <p:strVal val="visible"/>
                                          </p:to>
                                        </p:set>
                                        <p:animEffect transition="in" filter="wipe(up)">
                                          <p:cBhvr>
                                            <p:cTn id="73" dur="500"/>
                                            <p:tgtEl>
                                              <p:spTgt spid="48"/>
                                            </p:tgtEl>
                                          </p:cBhvr>
                                        </p:animEffect>
                                      </p:childTnLst>
                                    </p:cTn>
                                  </p:par>
                                  <p:par>
                                    <p:cTn id="74" presetID="22" presetClass="entr" presetSubtype="1" fill="hold" nodeType="withEffect">
                                      <p:stCondLst>
                                        <p:cond delay="0"/>
                                      </p:stCondLst>
                                      <p:childTnLst>
                                        <p:set>
                                          <p:cBhvr>
                                            <p:cTn id="75" dur="1" fill="hold">
                                              <p:stCondLst>
                                                <p:cond delay="0"/>
                                              </p:stCondLst>
                                            </p:cTn>
                                            <p:tgtEl>
                                              <p:spTgt spid="51"/>
                                            </p:tgtEl>
                                            <p:attrNameLst>
                                              <p:attrName>style.visibility</p:attrName>
                                            </p:attrNameLst>
                                          </p:cBhvr>
                                          <p:to>
                                            <p:strVal val="visible"/>
                                          </p:to>
                                        </p:set>
                                        <p:animEffect transition="in" filter="wipe(up)">
                                          <p:cBhvr>
                                            <p:cTn id="76" dur="500"/>
                                            <p:tgtEl>
                                              <p:spTgt spid="51"/>
                                            </p:tgtEl>
                                          </p:cBhvr>
                                        </p:animEffect>
                                      </p:childTnLst>
                                    </p:cTn>
                                  </p:par>
                                  <p:par>
                                    <p:cTn id="77" presetID="22" presetClass="entr" presetSubtype="1" fill="hold" nodeType="withEffect">
                                      <p:stCondLst>
                                        <p:cond delay="0"/>
                                      </p:stCondLst>
                                      <p:childTnLst>
                                        <p:set>
                                          <p:cBhvr>
                                            <p:cTn id="78" dur="1" fill="hold">
                                              <p:stCondLst>
                                                <p:cond delay="0"/>
                                              </p:stCondLst>
                                            </p:cTn>
                                            <p:tgtEl>
                                              <p:spTgt spid="54"/>
                                            </p:tgtEl>
                                            <p:attrNameLst>
                                              <p:attrName>style.visibility</p:attrName>
                                            </p:attrNameLst>
                                          </p:cBhvr>
                                          <p:to>
                                            <p:strVal val="visible"/>
                                          </p:to>
                                        </p:set>
                                        <p:animEffect transition="in" filter="wipe(up)">
                                          <p:cBhvr>
                                            <p:cTn id="79" dur="500"/>
                                            <p:tgtEl>
                                              <p:spTgt spid="54"/>
                                            </p:tgtEl>
                                          </p:cBhvr>
                                        </p:animEffect>
                                      </p:childTnLst>
                                    </p:cTn>
                                  </p:par>
                                  <p:par>
                                    <p:cTn id="80" presetID="22" presetClass="entr" presetSubtype="1" fill="hold" nodeType="withEffect">
                                      <p:stCondLst>
                                        <p:cond delay="0"/>
                                      </p:stCondLst>
                                      <p:childTnLst>
                                        <p:set>
                                          <p:cBhvr>
                                            <p:cTn id="81" dur="1" fill="hold">
                                              <p:stCondLst>
                                                <p:cond delay="0"/>
                                              </p:stCondLst>
                                            </p:cTn>
                                            <p:tgtEl>
                                              <p:spTgt spid="57"/>
                                            </p:tgtEl>
                                            <p:attrNameLst>
                                              <p:attrName>style.visibility</p:attrName>
                                            </p:attrNameLst>
                                          </p:cBhvr>
                                          <p:to>
                                            <p:strVal val="visible"/>
                                          </p:to>
                                        </p:set>
                                        <p:animEffect transition="in" filter="wipe(up)">
                                          <p:cBhvr>
                                            <p:cTn id="82"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utoUpdateAnimBg="0"/>
          <p:bldP spid="30" grpId="0" animBg="1"/>
          <p:bldP spid="32" grpId="0" animBg="1"/>
          <p:bldP spid="34" grpId="0" animBg="1"/>
          <p:bldP spid="36" grpId="0" animBg="1"/>
          <p:bldP spid="38" grpId="0" animBg="1"/>
          <p:bldP spid="40" grpId="0" animBg="1"/>
          <p:bldP spid="6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1+#ppt_w/2"/>
                                              </p:val>
                                            </p:tav>
                                            <p:tav tm="100000">
                                              <p:val>
                                                <p:strVal val="#ppt_x"/>
                                              </p:val>
                                            </p:tav>
                                          </p:tavLst>
                                        </p:anim>
                                        <p:anim calcmode="lin" valueType="num">
                                          <p:cBhvr additive="base">
                                            <p:cTn id="8" dur="500" fill="hold"/>
                                            <p:tgtEl>
                                              <p:spTgt spid="6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81"/>
                                            </p:tgtEl>
                                            <p:attrNameLst>
                                              <p:attrName>style.visibility</p:attrName>
                                            </p:attrNameLst>
                                          </p:cBhvr>
                                          <p:to>
                                            <p:strVal val="visible"/>
                                          </p:to>
                                        </p:set>
                                        <p:anim calcmode="lin" valueType="num">
                                          <p:cBhvr additive="base">
                                            <p:cTn id="12" dur="500" fill="hold"/>
                                            <p:tgtEl>
                                              <p:spTgt spid="81"/>
                                            </p:tgtEl>
                                            <p:attrNameLst>
                                              <p:attrName>ppt_x</p:attrName>
                                            </p:attrNameLst>
                                          </p:cBhvr>
                                          <p:tavLst>
                                            <p:tav tm="0">
                                              <p:val>
                                                <p:strVal val="1+#ppt_w/2"/>
                                              </p:val>
                                            </p:tav>
                                            <p:tav tm="100000">
                                              <p:val>
                                                <p:strVal val="#ppt_x"/>
                                              </p:val>
                                            </p:tav>
                                          </p:tavLst>
                                        </p:anim>
                                        <p:anim calcmode="lin" valueType="num">
                                          <p:cBhvr additive="base">
                                            <p:cTn id="13" dur="500" fill="hold"/>
                                            <p:tgtEl>
                                              <p:spTgt spid="8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p:cTn id="32" dur="500" fill="hold"/>
                                            <p:tgtEl>
                                              <p:spTgt spid="36"/>
                                            </p:tgtEl>
                                            <p:attrNameLst>
                                              <p:attrName>ppt_w</p:attrName>
                                            </p:attrNameLst>
                                          </p:cBhvr>
                                          <p:tavLst>
                                            <p:tav tm="0">
                                              <p:val>
                                                <p:fltVal val="0"/>
                                              </p:val>
                                            </p:tav>
                                            <p:tav tm="100000">
                                              <p:val>
                                                <p:strVal val="#ppt_w"/>
                                              </p:val>
                                            </p:tav>
                                          </p:tavLst>
                                        </p:anim>
                                        <p:anim calcmode="lin" valueType="num">
                                          <p:cBhvr>
                                            <p:cTn id="33" dur="500" fill="hold"/>
                                            <p:tgtEl>
                                              <p:spTgt spid="36"/>
                                            </p:tgtEl>
                                            <p:attrNameLst>
                                              <p:attrName>ppt_h</p:attrName>
                                            </p:attrNameLst>
                                          </p:cBhvr>
                                          <p:tavLst>
                                            <p:tav tm="0">
                                              <p:val>
                                                <p:fltVal val="0"/>
                                              </p:val>
                                            </p:tav>
                                            <p:tav tm="100000">
                                              <p:val>
                                                <p:strVal val="#ppt_h"/>
                                              </p:val>
                                            </p:tav>
                                          </p:tavLst>
                                        </p:anim>
                                        <p:animEffect transition="in" filter="fade">
                                          <p:cBhvr>
                                            <p:cTn id="34" dur="500"/>
                                            <p:tgtEl>
                                              <p:spTgt spid="3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p:cTn id="42" dur="500" fill="hold"/>
                                            <p:tgtEl>
                                              <p:spTgt spid="40"/>
                                            </p:tgtEl>
                                            <p:attrNameLst>
                                              <p:attrName>ppt_w</p:attrName>
                                            </p:attrNameLst>
                                          </p:cBhvr>
                                          <p:tavLst>
                                            <p:tav tm="0">
                                              <p:val>
                                                <p:fltVal val="0"/>
                                              </p:val>
                                            </p:tav>
                                            <p:tav tm="100000">
                                              <p:val>
                                                <p:strVal val="#ppt_w"/>
                                              </p:val>
                                            </p:tav>
                                          </p:tavLst>
                                        </p:anim>
                                        <p:anim calcmode="lin" valueType="num">
                                          <p:cBhvr>
                                            <p:cTn id="43" dur="500" fill="hold"/>
                                            <p:tgtEl>
                                              <p:spTgt spid="40"/>
                                            </p:tgtEl>
                                            <p:attrNameLst>
                                              <p:attrName>ppt_h</p:attrName>
                                            </p:attrNameLst>
                                          </p:cBhvr>
                                          <p:tavLst>
                                            <p:tav tm="0">
                                              <p:val>
                                                <p:fltVal val="0"/>
                                              </p:val>
                                            </p:tav>
                                            <p:tav tm="100000">
                                              <p:val>
                                                <p:strVal val="#ppt_h"/>
                                              </p:val>
                                            </p:tav>
                                          </p:tavLst>
                                        </p:anim>
                                        <p:animEffect transition="in" filter="fade">
                                          <p:cBhvr>
                                            <p:cTn id="44" dur="500"/>
                                            <p:tgtEl>
                                              <p:spTgt spid="40"/>
                                            </p:tgtEl>
                                          </p:cBhvr>
                                        </p:animEffect>
                                      </p:childTnLst>
                                    </p:cTn>
                                  </p:par>
                                </p:childTnLst>
                              </p:cTn>
                            </p:par>
                            <p:par>
                              <p:cTn id="45" fill="hold">
                                <p:stCondLst>
                                  <p:cond delay="1500"/>
                                </p:stCondLst>
                                <p:childTnLst>
                                  <p:par>
                                    <p:cTn id="46" presetID="22" presetClass="entr" presetSubtype="8"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wipe(left)">
                                          <p:cBhvr>
                                            <p:cTn id="48" dur="500"/>
                                            <p:tgtEl>
                                              <p:spTgt spid="31"/>
                                            </p:tgtEl>
                                          </p:cBhvr>
                                        </p:animEffect>
                                      </p:childTnLst>
                                    </p:cTn>
                                  </p:par>
                                  <p:par>
                                    <p:cTn id="49" presetID="22" presetClass="entr" presetSubtype="8" fill="hold" nodeType="with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wipe(left)">
                                          <p:cBhvr>
                                            <p:cTn id="51" dur="500"/>
                                            <p:tgtEl>
                                              <p:spTgt spid="33"/>
                                            </p:tgtEl>
                                          </p:cBhvr>
                                        </p:animEffect>
                                      </p:childTnLst>
                                    </p:cTn>
                                  </p:par>
                                  <p:par>
                                    <p:cTn id="52" presetID="22" presetClass="entr" presetSubtype="8" fill="hold" nodeType="with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wipe(left)">
                                          <p:cBhvr>
                                            <p:cTn id="54" dur="500"/>
                                            <p:tgtEl>
                                              <p:spTgt spid="35"/>
                                            </p:tgtEl>
                                          </p:cBhvr>
                                        </p:animEffect>
                                      </p:childTnLst>
                                    </p:cTn>
                                  </p:par>
                                  <p:par>
                                    <p:cTn id="55" presetID="22" presetClass="entr" presetSubtype="8" fill="hold" nodeType="with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wipe(left)">
                                          <p:cBhvr>
                                            <p:cTn id="57" dur="500"/>
                                            <p:tgtEl>
                                              <p:spTgt spid="37"/>
                                            </p:tgtEl>
                                          </p:cBhvr>
                                        </p:animEffect>
                                      </p:childTnLst>
                                    </p:cTn>
                                  </p:par>
                                  <p:par>
                                    <p:cTn id="58" presetID="22" presetClass="entr" presetSubtype="8" fill="hold" nodeType="with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wipe(left)">
                                          <p:cBhvr>
                                            <p:cTn id="60" dur="500"/>
                                            <p:tgtEl>
                                              <p:spTgt spid="39"/>
                                            </p:tgtEl>
                                          </p:cBhvr>
                                        </p:animEffect>
                                      </p:childTnLst>
                                    </p:cTn>
                                  </p:par>
                                  <p:par>
                                    <p:cTn id="61" presetID="22" presetClass="entr" presetSubtype="8" fill="hold" nodeType="with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wipe(left)">
                                          <p:cBhvr>
                                            <p:cTn id="63" dur="500"/>
                                            <p:tgtEl>
                                              <p:spTgt spid="41"/>
                                            </p:tgtEl>
                                          </p:cBhvr>
                                        </p:animEffect>
                                      </p:childTnLst>
                                    </p:cTn>
                                  </p:par>
                                </p:childTnLst>
                              </p:cTn>
                            </p:par>
                            <p:par>
                              <p:cTn id="64" fill="hold">
                                <p:stCondLst>
                                  <p:cond delay="2000"/>
                                </p:stCondLst>
                                <p:childTnLst>
                                  <p:par>
                                    <p:cTn id="65" presetID="22" presetClass="entr" presetSubtype="1" fill="hold" nodeType="after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up)">
                                          <p:cBhvr>
                                            <p:cTn id="67" dur="500"/>
                                            <p:tgtEl>
                                              <p:spTgt spid="42"/>
                                            </p:tgtEl>
                                          </p:cBhvr>
                                        </p:animEffect>
                                      </p:childTnLst>
                                    </p:cTn>
                                  </p:par>
                                  <p:par>
                                    <p:cTn id="68" presetID="22" presetClass="entr" presetSubtype="1" fill="hold" nodeType="withEffect">
                                      <p:stCondLst>
                                        <p:cond delay="0"/>
                                      </p:stCondLst>
                                      <p:childTnLst>
                                        <p:set>
                                          <p:cBhvr>
                                            <p:cTn id="69" dur="1" fill="hold">
                                              <p:stCondLst>
                                                <p:cond delay="0"/>
                                              </p:stCondLst>
                                            </p:cTn>
                                            <p:tgtEl>
                                              <p:spTgt spid="45"/>
                                            </p:tgtEl>
                                            <p:attrNameLst>
                                              <p:attrName>style.visibility</p:attrName>
                                            </p:attrNameLst>
                                          </p:cBhvr>
                                          <p:to>
                                            <p:strVal val="visible"/>
                                          </p:to>
                                        </p:set>
                                        <p:animEffect transition="in" filter="wipe(up)">
                                          <p:cBhvr>
                                            <p:cTn id="70" dur="500"/>
                                            <p:tgtEl>
                                              <p:spTgt spid="45"/>
                                            </p:tgtEl>
                                          </p:cBhvr>
                                        </p:animEffect>
                                      </p:childTnLst>
                                    </p:cTn>
                                  </p:par>
                                  <p:par>
                                    <p:cTn id="71" presetID="22" presetClass="entr" presetSubtype="1" fill="hold" nodeType="withEffect">
                                      <p:stCondLst>
                                        <p:cond delay="0"/>
                                      </p:stCondLst>
                                      <p:childTnLst>
                                        <p:set>
                                          <p:cBhvr>
                                            <p:cTn id="72" dur="1" fill="hold">
                                              <p:stCondLst>
                                                <p:cond delay="0"/>
                                              </p:stCondLst>
                                            </p:cTn>
                                            <p:tgtEl>
                                              <p:spTgt spid="48"/>
                                            </p:tgtEl>
                                            <p:attrNameLst>
                                              <p:attrName>style.visibility</p:attrName>
                                            </p:attrNameLst>
                                          </p:cBhvr>
                                          <p:to>
                                            <p:strVal val="visible"/>
                                          </p:to>
                                        </p:set>
                                        <p:animEffect transition="in" filter="wipe(up)">
                                          <p:cBhvr>
                                            <p:cTn id="73" dur="500"/>
                                            <p:tgtEl>
                                              <p:spTgt spid="48"/>
                                            </p:tgtEl>
                                          </p:cBhvr>
                                        </p:animEffect>
                                      </p:childTnLst>
                                    </p:cTn>
                                  </p:par>
                                  <p:par>
                                    <p:cTn id="74" presetID="22" presetClass="entr" presetSubtype="1" fill="hold" nodeType="withEffect">
                                      <p:stCondLst>
                                        <p:cond delay="0"/>
                                      </p:stCondLst>
                                      <p:childTnLst>
                                        <p:set>
                                          <p:cBhvr>
                                            <p:cTn id="75" dur="1" fill="hold">
                                              <p:stCondLst>
                                                <p:cond delay="0"/>
                                              </p:stCondLst>
                                            </p:cTn>
                                            <p:tgtEl>
                                              <p:spTgt spid="51"/>
                                            </p:tgtEl>
                                            <p:attrNameLst>
                                              <p:attrName>style.visibility</p:attrName>
                                            </p:attrNameLst>
                                          </p:cBhvr>
                                          <p:to>
                                            <p:strVal val="visible"/>
                                          </p:to>
                                        </p:set>
                                        <p:animEffect transition="in" filter="wipe(up)">
                                          <p:cBhvr>
                                            <p:cTn id="76" dur="500"/>
                                            <p:tgtEl>
                                              <p:spTgt spid="51"/>
                                            </p:tgtEl>
                                          </p:cBhvr>
                                        </p:animEffect>
                                      </p:childTnLst>
                                    </p:cTn>
                                  </p:par>
                                  <p:par>
                                    <p:cTn id="77" presetID="22" presetClass="entr" presetSubtype="1" fill="hold" nodeType="withEffect">
                                      <p:stCondLst>
                                        <p:cond delay="0"/>
                                      </p:stCondLst>
                                      <p:childTnLst>
                                        <p:set>
                                          <p:cBhvr>
                                            <p:cTn id="78" dur="1" fill="hold">
                                              <p:stCondLst>
                                                <p:cond delay="0"/>
                                              </p:stCondLst>
                                            </p:cTn>
                                            <p:tgtEl>
                                              <p:spTgt spid="54"/>
                                            </p:tgtEl>
                                            <p:attrNameLst>
                                              <p:attrName>style.visibility</p:attrName>
                                            </p:attrNameLst>
                                          </p:cBhvr>
                                          <p:to>
                                            <p:strVal val="visible"/>
                                          </p:to>
                                        </p:set>
                                        <p:animEffect transition="in" filter="wipe(up)">
                                          <p:cBhvr>
                                            <p:cTn id="79" dur="500"/>
                                            <p:tgtEl>
                                              <p:spTgt spid="54"/>
                                            </p:tgtEl>
                                          </p:cBhvr>
                                        </p:animEffect>
                                      </p:childTnLst>
                                    </p:cTn>
                                  </p:par>
                                  <p:par>
                                    <p:cTn id="80" presetID="22" presetClass="entr" presetSubtype="1" fill="hold" nodeType="withEffect">
                                      <p:stCondLst>
                                        <p:cond delay="0"/>
                                      </p:stCondLst>
                                      <p:childTnLst>
                                        <p:set>
                                          <p:cBhvr>
                                            <p:cTn id="81" dur="1" fill="hold">
                                              <p:stCondLst>
                                                <p:cond delay="0"/>
                                              </p:stCondLst>
                                            </p:cTn>
                                            <p:tgtEl>
                                              <p:spTgt spid="57"/>
                                            </p:tgtEl>
                                            <p:attrNameLst>
                                              <p:attrName>style.visibility</p:attrName>
                                            </p:attrNameLst>
                                          </p:cBhvr>
                                          <p:to>
                                            <p:strVal val="visible"/>
                                          </p:to>
                                        </p:set>
                                        <p:animEffect transition="in" filter="wipe(up)">
                                          <p:cBhvr>
                                            <p:cTn id="82"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utoUpdateAnimBg="0"/>
          <p:bldP spid="30" grpId="0" animBg="1"/>
          <p:bldP spid="32" grpId="0" animBg="1"/>
          <p:bldP spid="34" grpId="0" animBg="1"/>
          <p:bldP spid="36" grpId="0" animBg="1"/>
          <p:bldP spid="38" grpId="0" animBg="1"/>
          <p:bldP spid="40" grpId="0" animBg="1"/>
          <p:bldP spid="60"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椭圆 87"/>
          <p:cNvSpPr/>
          <p:nvPr/>
        </p:nvSpPr>
        <p:spPr>
          <a:xfrm>
            <a:off x="2831033" y="1770048"/>
            <a:ext cx="916355" cy="916355"/>
          </a:xfrm>
          <a:prstGeom prst="ellipse">
            <a:avLst/>
          </a:prstGeom>
          <a:solidFill>
            <a:srgbClr val="55B5E2">
              <a:alpha val="52000"/>
            </a:srgbClr>
          </a:solidFill>
          <a:ln w="0">
            <a:gradFill>
              <a:gsLst>
                <a:gs pos="0">
                  <a:schemeClr val="accent1">
                    <a:lumMod val="5000"/>
                    <a:lumOff val="95000"/>
                    <a:alpha val="0"/>
                  </a:schemeClr>
                </a:gs>
                <a:gs pos="83000">
                  <a:schemeClr val="accent1">
                    <a:lumMod val="45000"/>
                    <a:lumOff val="55000"/>
                    <a:alpha val="83000"/>
                  </a:schemeClr>
                </a:gs>
                <a:gs pos="100000">
                  <a:schemeClr val="accent1">
                    <a:lumMod val="30000"/>
                    <a:lumOff val="70000"/>
                    <a:alpha val="79000"/>
                  </a:schemeClr>
                </a:gs>
              </a:gsLst>
              <a:lin ang="5400000" scaled="1"/>
            </a:gra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子产品</a:t>
            </a:r>
            <a:endPar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 name="椭圆 88"/>
          <p:cNvSpPr/>
          <p:nvPr/>
        </p:nvSpPr>
        <p:spPr>
          <a:xfrm>
            <a:off x="2831033" y="5255469"/>
            <a:ext cx="916355" cy="916355"/>
          </a:xfrm>
          <a:prstGeom prst="ellipse">
            <a:avLst/>
          </a:prstGeom>
          <a:solidFill>
            <a:srgbClr val="55B5E2">
              <a:alpha val="52000"/>
            </a:srgbClr>
          </a:solidFill>
          <a:ln w="0">
            <a:gradFill>
              <a:gsLst>
                <a:gs pos="0">
                  <a:schemeClr val="accent1">
                    <a:lumMod val="5000"/>
                    <a:lumOff val="95000"/>
                    <a:alpha val="0"/>
                  </a:schemeClr>
                </a:gs>
                <a:gs pos="83000">
                  <a:schemeClr val="accent1">
                    <a:lumMod val="45000"/>
                    <a:lumOff val="55000"/>
                    <a:alpha val="83000"/>
                  </a:schemeClr>
                </a:gs>
                <a:gs pos="100000">
                  <a:schemeClr val="accent1">
                    <a:lumMod val="30000"/>
                    <a:lumOff val="70000"/>
                    <a:alpha val="79000"/>
                  </a:schemeClr>
                </a:gs>
              </a:gsLst>
              <a:lin ang="5400000" scaled="1"/>
            </a:gra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子产品</a:t>
            </a:r>
            <a:endPar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0" name="椭圆 89"/>
          <p:cNvSpPr/>
          <p:nvPr/>
        </p:nvSpPr>
        <p:spPr>
          <a:xfrm>
            <a:off x="4573744" y="3512759"/>
            <a:ext cx="916355" cy="916355"/>
          </a:xfrm>
          <a:prstGeom prst="ellipse">
            <a:avLst/>
          </a:prstGeom>
          <a:solidFill>
            <a:srgbClr val="55B5E2">
              <a:alpha val="52000"/>
            </a:srgbClr>
          </a:solidFill>
          <a:ln w="0">
            <a:gradFill>
              <a:gsLst>
                <a:gs pos="0">
                  <a:schemeClr val="accent1">
                    <a:lumMod val="5000"/>
                    <a:lumOff val="95000"/>
                    <a:alpha val="0"/>
                  </a:schemeClr>
                </a:gs>
                <a:gs pos="83000">
                  <a:schemeClr val="accent1">
                    <a:lumMod val="45000"/>
                    <a:lumOff val="55000"/>
                    <a:alpha val="83000"/>
                  </a:schemeClr>
                </a:gs>
                <a:gs pos="100000">
                  <a:schemeClr val="accent1">
                    <a:lumMod val="30000"/>
                    <a:lumOff val="70000"/>
                    <a:alpha val="79000"/>
                  </a:schemeClr>
                </a:gs>
              </a:gsLst>
              <a:lin ang="5400000" scaled="1"/>
            </a:gra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子产品</a:t>
            </a:r>
            <a:endPar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1" name="椭圆 90"/>
          <p:cNvSpPr/>
          <p:nvPr/>
        </p:nvSpPr>
        <p:spPr>
          <a:xfrm>
            <a:off x="1088323" y="3512759"/>
            <a:ext cx="916355" cy="916355"/>
          </a:xfrm>
          <a:prstGeom prst="ellipse">
            <a:avLst/>
          </a:prstGeom>
          <a:solidFill>
            <a:srgbClr val="55B5E2">
              <a:alpha val="52000"/>
            </a:srgbClr>
          </a:solidFill>
          <a:ln w="0">
            <a:gradFill>
              <a:gsLst>
                <a:gs pos="0">
                  <a:schemeClr val="accent1">
                    <a:lumMod val="5000"/>
                    <a:lumOff val="95000"/>
                    <a:alpha val="0"/>
                  </a:schemeClr>
                </a:gs>
                <a:gs pos="83000">
                  <a:schemeClr val="accent1">
                    <a:lumMod val="45000"/>
                    <a:lumOff val="55000"/>
                    <a:alpha val="83000"/>
                  </a:schemeClr>
                </a:gs>
                <a:gs pos="100000">
                  <a:schemeClr val="accent1">
                    <a:lumMod val="30000"/>
                    <a:lumOff val="70000"/>
                    <a:alpha val="79000"/>
                  </a:schemeClr>
                </a:gs>
              </a:gsLst>
              <a:lin ang="5400000" scaled="1"/>
            </a:gra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子产品</a:t>
            </a:r>
            <a:endPar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 name="椭圆 91"/>
          <p:cNvSpPr/>
          <p:nvPr/>
        </p:nvSpPr>
        <p:spPr>
          <a:xfrm rot="2700000">
            <a:off x="4068381" y="2280476"/>
            <a:ext cx="916355" cy="916355"/>
          </a:xfrm>
          <a:prstGeom prst="ellipse">
            <a:avLst/>
          </a:prstGeom>
          <a:solidFill>
            <a:srgbClr val="2378C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子产品</a:t>
            </a:r>
            <a:endPar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3" name="椭圆 92"/>
          <p:cNvSpPr/>
          <p:nvPr/>
        </p:nvSpPr>
        <p:spPr>
          <a:xfrm rot="2700000">
            <a:off x="1603816" y="4745041"/>
            <a:ext cx="916355" cy="916355"/>
          </a:xfrm>
          <a:prstGeom prst="ellipse">
            <a:avLst/>
          </a:prstGeom>
          <a:solidFill>
            <a:srgbClr val="2378C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子产品</a:t>
            </a:r>
            <a:endPar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4" name="椭圆 93"/>
          <p:cNvSpPr/>
          <p:nvPr/>
        </p:nvSpPr>
        <p:spPr>
          <a:xfrm rot="-2700000">
            <a:off x="4068381" y="4745041"/>
            <a:ext cx="916355" cy="916355"/>
          </a:xfrm>
          <a:prstGeom prst="ellipse">
            <a:avLst/>
          </a:prstGeom>
          <a:solidFill>
            <a:srgbClr val="2378C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子产品</a:t>
            </a:r>
            <a:endPar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5" name="椭圆 94"/>
          <p:cNvSpPr/>
          <p:nvPr/>
        </p:nvSpPr>
        <p:spPr>
          <a:xfrm rot="-2700000">
            <a:off x="1603816" y="2280476"/>
            <a:ext cx="916355" cy="916355"/>
          </a:xfrm>
          <a:prstGeom prst="ellipse">
            <a:avLst/>
          </a:prstGeom>
          <a:solidFill>
            <a:srgbClr val="2378C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子产品</a:t>
            </a:r>
            <a:endPar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6" name="等腰三角形 95"/>
          <p:cNvSpPr/>
          <p:nvPr/>
        </p:nvSpPr>
        <p:spPr>
          <a:xfrm>
            <a:off x="3186085" y="2722176"/>
            <a:ext cx="206251" cy="20573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7" name="等腰三角形 96"/>
          <p:cNvSpPr/>
          <p:nvPr/>
        </p:nvSpPr>
        <p:spPr>
          <a:xfrm flipV="1">
            <a:off x="3186085" y="5013957"/>
            <a:ext cx="206251" cy="20573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8" name="等腰三角形 97"/>
          <p:cNvSpPr/>
          <p:nvPr/>
        </p:nvSpPr>
        <p:spPr>
          <a:xfrm rot="5400000">
            <a:off x="4331976" y="3868067"/>
            <a:ext cx="206251" cy="20573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9" name="等腰三角形 98"/>
          <p:cNvSpPr/>
          <p:nvPr/>
        </p:nvSpPr>
        <p:spPr>
          <a:xfrm rot="5400000" flipV="1">
            <a:off x="2040195" y="3868067"/>
            <a:ext cx="206251" cy="20573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0" name="等腰三角形 99"/>
          <p:cNvSpPr/>
          <p:nvPr/>
        </p:nvSpPr>
        <p:spPr>
          <a:xfrm rot="2700000">
            <a:off x="3996351" y="3057800"/>
            <a:ext cx="206251" cy="20573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1" name="等腰三角形 100"/>
          <p:cNvSpPr/>
          <p:nvPr/>
        </p:nvSpPr>
        <p:spPr>
          <a:xfrm rot="2700000" flipV="1">
            <a:off x="2375817" y="4678333"/>
            <a:ext cx="206251" cy="20573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 name="等腰三角形 101"/>
          <p:cNvSpPr/>
          <p:nvPr/>
        </p:nvSpPr>
        <p:spPr>
          <a:xfrm rot="8100000">
            <a:off x="3996351" y="4678333"/>
            <a:ext cx="206251" cy="20573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3" name="等腰三角形 102"/>
          <p:cNvSpPr/>
          <p:nvPr/>
        </p:nvSpPr>
        <p:spPr>
          <a:xfrm rot="8100000" flipV="1">
            <a:off x="2375817" y="3057800"/>
            <a:ext cx="206251" cy="20573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4" name="椭圆 103"/>
          <p:cNvSpPr/>
          <p:nvPr/>
        </p:nvSpPr>
        <p:spPr>
          <a:xfrm>
            <a:off x="2298435" y="2980160"/>
            <a:ext cx="1981552" cy="1981552"/>
          </a:xfrm>
          <a:prstGeom prst="ellips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5" name="TextBox 32"/>
          <p:cNvSpPr txBox="1"/>
          <p:nvPr/>
        </p:nvSpPr>
        <p:spPr>
          <a:xfrm>
            <a:off x="2700741" y="3396421"/>
            <a:ext cx="1176939" cy="1148904"/>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37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核心产品</a:t>
            </a:r>
            <a:endParaRPr lang="en-US" altLang="zh-CN" sz="37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6" name="圆角矩形 105"/>
          <p:cNvSpPr/>
          <p:nvPr/>
        </p:nvSpPr>
        <p:spPr>
          <a:xfrm>
            <a:off x="6556141" y="2085055"/>
            <a:ext cx="4583532" cy="1152128"/>
          </a:xfrm>
          <a:prstGeom prst="roundRect">
            <a:avLst/>
          </a:prstGeom>
          <a:noFill/>
          <a:ln w="6350">
            <a:solidFill>
              <a:srgbClr val="2378C2">
                <a:alpha val="5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7" name="圆角矩形 106"/>
          <p:cNvSpPr/>
          <p:nvPr/>
        </p:nvSpPr>
        <p:spPr>
          <a:xfrm>
            <a:off x="6556141" y="3477373"/>
            <a:ext cx="4583532" cy="1152128"/>
          </a:xfrm>
          <a:prstGeom prst="roundRect">
            <a:avLst/>
          </a:prstGeom>
          <a:noFill/>
          <a:ln w="6350">
            <a:solidFill>
              <a:srgbClr val="2378C2">
                <a:alpha val="5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8" name="圆角矩形 107"/>
          <p:cNvSpPr/>
          <p:nvPr/>
        </p:nvSpPr>
        <p:spPr>
          <a:xfrm>
            <a:off x="6556141" y="4869693"/>
            <a:ext cx="4583532" cy="1152128"/>
          </a:xfrm>
          <a:prstGeom prst="roundRect">
            <a:avLst/>
          </a:prstGeom>
          <a:noFill/>
          <a:ln w="6350">
            <a:solidFill>
              <a:srgbClr val="2378C2">
                <a:alpha val="5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9" name="组合 108"/>
          <p:cNvGrpSpPr/>
          <p:nvPr/>
        </p:nvGrpSpPr>
        <p:grpSpPr>
          <a:xfrm>
            <a:off x="6323594" y="2427087"/>
            <a:ext cx="468061" cy="468061"/>
            <a:chOff x="3683368" y="2342383"/>
            <a:chExt cx="351046" cy="351046"/>
          </a:xfrm>
        </p:grpSpPr>
        <p:sp>
          <p:nvSpPr>
            <p:cNvPr id="110" name="椭圆 109"/>
            <p:cNvSpPr/>
            <p:nvPr/>
          </p:nvSpPr>
          <p:spPr>
            <a:xfrm>
              <a:off x="3683368" y="2342383"/>
              <a:ext cx="351046" cy="351046"/>
            </a:xfrm>
            <a:prstGeom prst="ellipse">
              <a:avLst/>
            </a:prstGeom>
            <a:solidFill>
              <a:srgbClr val="2378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1" name="TextBox 70"/>
            <p:cNvSpPr txBox="1"/>
            <p:nvPr/>
          </p:nvSpPr>
          <p:spPr>
            <a:xfrm>
              <a:off x="3786883" y="2348629"/>
              <a:ext cx="144016" cy="338507"/>
            </a:xfrm>
            <a:prstGeom prst="rect">
              <a:avLst/>
            </a:prstGeom>
            <a:noFill/>
          </p:spPr>
          <p:txBody>
            <a:bodyPr wrap="square" lIns="0" tIns="0" rIns="0" bIns="0" rtlCol="0">
              <a:spAutoFit/>
            </a:bodyPr>
            <a:lstStyle/>
            <a:p>
              <a:pPr algn="ctr"/>
              <a:r>
                <a:rPr lang="en-US" altLang="zh-CN" sz="29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29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12" name="组合 111"/>
          <p:cNvGrpSpPr/>
          <p:nvPr/>
        </p:nvGrpSpPr>
        <p:grpSpPr>
          <a:xfrm>
            <a:off x="6323594" y="3819406"/>
            <a:ext cx="468061" cy="468061"/>
            <a:chOff x="3683368" y="2342383"/>
            <a:chExt cx="351046" cy="351046"/>
          </a:xfrm>
        </p:grpSpPr>
        <p:sp>
          <p:nvSpPr>
            <p:cNvPr id="113" name="椭圆 112"/>
            <p:cNvSpPr/>
            <p:nvPr/>
          </p:nvSpPr>
          <p:spPr>
            <a:xfrm>
              <a:off x="3683368" y="2342383"/>
              <a:ext cx="351046" cy="351046"/>
            </a:xfrm>
            <a:prstGeom prst="ellipse">
              <a:avLst/>
            </a:prstGeom>
            <a:solidFill>
              <a:srgbClr val="2378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4" name="TextBox 73"/>
            <p:cNvSpPr txBox="1"/>
            <p:nvPr/>
          </p:nvSpPr>
          <p:spPr>
            <a:xfrm>
              <a:off x="3786883" y="2348629"/>
              <a:ext cx="144016" cy="338507"/>
            </a:xfrm>
            <a:prstGeom prst="rect">
              <a:avLst/>
            </a:prstGeom>
            <a:noFill/>
          </p:spPr>
          <p:txBody>
            <a:bodyPr wrap="square" lIns="0" tIns="0" rIns="0" bIns="0" rtlCol="0">
              <a:spAutoFit/>
            </a:bodyPr>
            <a:lstStyle/>
            <a:p>
              <a:pPr algn="ctr"/>
              <a:r>
                <a:rPr lang="en-US" altLang="zh-CN" sz="29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29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15" name="组合 114"/>
          <p:cNvGrpSpPr/>
          <p:nvPr/>
        </p:nvGrpSpPr>
        <p:grpSpPr>
          <a:xfrm>
            <a:off x="6323594" y="5211726"/>
            <a:ext cx="468061" cy="468061"/>
            <a:chOff x="3683368" y="2342383"/>
            <a:chExt cx="351046" cy="351046"/>
          </a:xfrm>
        </p:grpSpPr>
        <p:sp>
          <p:nvSpPr>
            <p:cNvPr id="116" name="椭圆 115"/>
            <p:cNvSpPr/>
            <p:nvPr/>
          </p:nvSpPr>
          <p:spPr>
            <a:xfrm>
              <a:off x="3683368" y="2342383"/>
              <a:ext cx="351046" cy="351046"/>
            </a:xfrm>
            <a:prstGeom prst="ellipse">
              <a:avLst/>
            </a:prstGeom>
            <a:solidFill>
              <a:srgbClr val="2378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7" name="TextBox 76"/>
            <p:cNvSpPr txBox="1"/>
            <p:nvPr/>
          </p:nvSpPr>
          <p:spPr>
            <a:xfrm>
              <a:off x="3786883" y="2348629"/>
              <a:ext cx="144016" cy="338507"/>
            </a:xfrm>
            <a:prstGeom prst="rect">
              <a:avLst/>
            </a:prstGeom>
            <a:noFill/>
          </p:spPr>
          <p:txBody>
            <a:bodyPr wrap="square" lIns="0" tIns="0" rIns="0" bIns="0" rtlCol="0">
              <a:spAutoFit/>
            </a:bodyPr>
            <a:lstStyle/>
            <a:p>
              <a:pPr algn="ctr"/>
              <a:r>
                <a:rPr lang="en-US" altLang="zh-CN" sz="29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29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18" name="TextBox 77"/>
          <p:cNvSpPr txBox="1"/>
          <p:nvPr/>
        </p:nvSpPr>
        <p:spPr>
          <a:xfrm>
            <a:off x="6943069" y="2327696"/>
            <a:ext cx="3922463" cy="615361"/>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13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产品说明一</a:t>
            </a:r>
            <a:r>
              <a:rPr lang="en-US" altLang="zh-CN" sz="133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3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33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9" name="TextBox 78"/>
          <p:cNvSpPr txBox="1"/>
          <p:nvPr/>
        </p:nvSpPr>
        <p:spPr>
          <a:xfrm>
            <a:off x="6943069" y="3720014"/>
            <a:ext cx="3922463" cy="615361"/>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13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产品说明二</a:t>
            </a:r>
            <a:r>
              <a:rPr lang="en-US" altLang="zh-CN" sz="133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3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33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0" name="TextBox 79"/>
          <p:cNvSpPr txBox="1"/>
          <p:nvPr/>
        </p:nvSpPr>
        <p:spPr>
          <a:xfrm>
            <a:off x="6943069" y="5112334"/>
            <a:ext cx="3922463" cy="615361"/>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13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产品说明三</a:t>
            </a:r>
            <a:r>
              <a:rPr lang="en-US" altLang="zh-CN" sz="133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3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33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AutoShape 28"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2643705" y="358323"/>
            <a:ext cx="6946009" cy="6771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spAutoFit/>
          </a:bodyPr>
          <a:lstStyle/>
          <a:p>
            <a:pPr algn="ctr" defTabSz="323850">
              <a:spcBef>
                <a:spcPts val="850"/>
              </a:spcBef>
              <a:defRPr/>
            </a:pPr>
            <a:r>
              <a:rPr lang="es-ES" sz="4400" b="1" dirty="0" smtClean="0">
                <a:blipFill>
                  <a:blip r:embed="rId1"/>
                  <a:stretch>
                    <a:fillRect/>
                  </a:stretch>
                </a:blipFill>
                <a:latin typeface="微软雅黑" panose="020B0503020204020204" pitchFamily="34" charset="-122"/>
                <a:ea typeface="微软雅黑" panose="020B0503020204020204" pitchFamily="34" charset="-122"/>
                <a:cs typeface="Lato" panose="020F0502020204030203" charset="0"/>
                <a:sym typeface="微软雅黑" panose="020B0503020204020204" pitchFamily="34" charset="-122"/>
              </a:rPr>
              <a:t>ADD YOUR TITLE HERE</a:t>
            </a:r>
            <a:endParaRPr lang="es-ES" sz="5400" b="1" dirty="0">
              <a:blipFill>
                <a:blip r:embed="rId1"/>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14:presetBounceEnd="60000">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14:bounceEnd="60000">
                                          <p:cBhvr additive="base">
                                            <p:cTn id="7" dur="500" fill="hold"/>
                                            <p:tgtEl>
                                              <p:spTgt spid="39"/>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05"/>
                                            </p:tgtEl>
                                            <p:attrNameLst>
                                              <p:attrName>style.visibility</p:attrName>
                                            </p:attrNameLst>
                                          </p:cBhvr>
                                          <p:to>
                                            <p:strVal val="visible"/>
                                          </p:to>
                                        </p:set>
                                        <p:anim calcmode="lin" valueType="num">
                                          <p:cBhvr>
                                            <p:cTn id="12" dur="500" fill="hold"/>
                                            <p:tgtEl>
                                              <p:spTgt spid="105"/>
                                            </p:tgtEl>
                                            <p:attrNameLst>
                                              <p:attrName>ppt_w</p:attrName>
                                            </p:attrNameLst>
                                          </p:cBhvr>
                                          <p:tavLst>
                                            <p:tav tm="0">
                                              <p:val>
                                                <p:fltVal val="0"/>
                                              </p:val>
                                            </p:tav>
                                            <p:tav tm="100000">
                                              <p:val>
                                                <p:strVal val="#ppt_w"/>
                                              </p:val>
                                            </p:tav>
                                          </p:tavLst>
                                        </p:anim>
                                        <p:anim calcmode="lin" valueType="num">
                                          <p:cBhvr>
                                            <p:cTn id="13" dur="500" fill="hold"/>
                                            <p:tgtEl>
                                              <p:spTgt spid="105"/>
                                            </p:tgtEl>
                                            <p:attrNameLst>
                                              <p:attrName>ppt_h</p:attrName>
                                            </p:attrNameLst>
                                          </p:cBhvr>
                                          <p:tavLst>
                                            <p:tav tm="0">
                                              <p:val>
                                                <p:fltVal val="0"/>
                                              </p:val>
                                            </p:tav>
                                            <p:tav tm="100000">
                                              <p:val>
                                                <p:strVal val="#ppt_h"/>
                                              </p:val>
                                            </p:tav>
                                          </p:tavLst>
                                        </p:anim>
                                        <p:animEffect transition="in" filter="fade">
                                          <p:cBhvr>
                                            <p:cTn id="14" dur="500"/>
                                            <p:tgtEl>
                                              <p:spTgt spid="10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4"/>
                                            </p:tgtEl>
                                            <p:attrNameLst>
                                              <p:attrName>style.visibility</p:attrName>
                                            </p:attrNameLst>
                                          </p:cBhvr>
                                          <p:to>
                                            <p:strVal val="visible"/>
                                          </p:to>
                                        </p:set>
                                        <p:anim calcmode="lin" valueType="num">
                                          <p:cBhvr>
                                            <p:cTn id="17" dur="500" fill="hold"/>
                                            <p:tgtEl>
                                              <p:spTgt spid="104"/>
                                            </p:tgtEl>
                                            <p:attrNameLst>
                                              <p:attrName>ppt_w</p:attrName>
                                            </p:attrNameLst>
                                          </p:cBhvr>
                                          <p:tavLst>
                                            <p:tav tm="0">
                                              <p:val>
                                                <p:fltVal val="0"/>
                                              </p:val>
                                            </p:tav>
                                            <p:tav tm="100000">
                                              <p:val>
                                                <p:strVal val="#ppt_w"/>
                                              </p:val>
                                            </p:tav>
                                          </p:tavLst>
                                        </p:anim>
                                        <p:anim calcmode="lin" valueType="num">
                                          <p:cBhvr>
                                            <p:cTn id="18" dur="500" fill="hold"/>
                                            <p:tgtEl>
                                              <p:spTgt spid="104"/>
                                            </p:tgtEl>
                                            <p:attrNameLst>
                                              <p:attrName>ppt_h</p:attrName>
                                            </p:attrNameLst>
                                          </p:cBhvr>
                                          <p:tavLst>
                                            <p:tav tm="0">
                                              <p:val>
                                                <p:fltVal val="0"/>
                                              </p:val>
                                            </p:tav>
                                            <p:tav tm="100000">
                                              <p:val>
                                                <p:strVal val="#ppt_h"/>
                                              </p:val>
                                            </p:tav>
                                          </p:tavLst>
                                        </p:anim>
                                        <p:animEffect transition="in" filter="fade">
                                          <p:cBhvr>
                                            <p:cTn id="19" dur="500"/>
                                            <p:tgtEl>
                                              <p:spTgt spid="104"/>
                                            </p:tgtEl>
                                          </p:cBhvr>
                                        </p:animEffect>
                                      </p:childTnLst>
                                    </p:cTn>
                                  </p:par>
                                </p:childTnLst>
                              </p:cTn>
                            </p:par>
                            <p:par>
                              <p:cTn id="20" fill="hold">
                                <p:stCondLst>
                                  <p:cond delay="1000"/>
                                </p:stCondLst>
                                <p:childTnLst>
                                  <p:par>
                                    <p:cTn id="21" presetID="1" presetClass="entr" presetSubtype="0" fill="hold" grpId="0" nodeType="afterEffect">
                                      <p:stCondLst>
                                        <p:cond delay="0"/>
                                      </p:stCondLst>
                                      <p:childTnLst>
                                        <p:set>
                                          <p:cBhvr>
                                            <p:cTn id="22" dur="1" fill="hold">
                                              <p:stCondLst>
                                                <p:cond delay="0"/>
                                              </p:stCondLst>
                                            </p:cTn>
                                            <p:tgtEl>
                                              <p:spTgt spid="96"/>
                                            </p:tgtEl>
                                            <p:attrNameLst>
                                              <p:attrName>style.visibility</p:attrName>
                                            </p:attrNameLst>
                                          </p:cBhvr>
                                          <p:to>
                                            <p:strVal val="visible"/>
                                          </p:to>
                                        </p:set>
                                      </p:childTnLst>
                                    </p:cTn>
                                  </p:par>
                                  <p:par>
                                    <p:cTn id="23" presetID="64" presetClass="path" presetSubtype="0" accel="50000" decel="50000" fill="hold" grpId="1" nodeType="withEffect">
                                      <p:stCondLst>
                                        <p:cond delay="0"/>
                                      </p:stCondLst>
                                      <p:childTnLst>
                                        <p:animMotion origin="layout" path="M -1.66667E-6 0.12453 L -1.66667E-6 4.44444E-6 " pathEditMode="relative" rAng="0" ptsTypes="AA">
                                          <p:cBhvr>
                                            <p:cTn id="24" dur="500" fill="hold"/>
                                            <p:tgtEl>
                                              <p:spTgt spid="96"/>
                                            </p:tgtEl>
                                            <p:attrNameLst>
                                              <p:attrName>ppt_x</p:attrName>
                                              <p:attrName>ppt_y</p:attrName>
                                            </p:attrNameLst>
                                          </p:cBhvr>
                                          <p:rCtr x="0" y="-6227"/>
                                        </p:animMotion>
                                      </p:childTnLst>
                                    </p:cTn>
                                  </p:par>
                                  <p:par>
                                    <p:cTn id="25" presetID="1" presetClass="entr" presetSubtype="0" fill="hold" grpId="0" nodeType="withEffect">
                                      <p:stCondLst>
                                        <p:cond delay="200"/>
                                      </p:stCondLst>
                                      <p:childTnLst>
                                        <p:set>
                                          <p:cBhvr>
                                            <p:cTn id="26" dur="1" fill="hold">
                                              <p:stCondLst>
                                                <p:cond delay="0"/>
                                              </p:stCondLst>
                                            </p:cTn>
                                            <p:tgtEl>
                                              <p:spTgt spid="100"/>
                                            </p:tgtEl>
                                            <p:attrNameLst>
                                              <p:attrName>style.visibility</p:attrName>
                                            </p:attrNameLst>
                                          </p:cBhvr>
                                          <p:to>
                                            <p:strVal val="visible"/>
                                          </p:to>
                                        </p:set>
                                      </p:childTnLst>
                                    </p:cTn>
                                  </p:par>
                                  <p:par>
                                    <p:cTn id="27" presetID="64" presetClass="path" presetSubtype="0" accel="50000" decel="50000" fill="hold" grpId="1" nodeType="withEffect">
                                      <p:stCondLst>
                                        <p:cond delay="200"/>
                                      </p:stCondLst>
                                      <p:childTnLst>
                                        <p:animMotion origin="layout" path="M -0.04974 0.08889 L 2.08333E-6 3.7037E-7 " pathEditMode="relative" rAng="0" ptsTypes="AA">
                                          <p:cBhvr>
                                            <p:cTn id="28" dur="500" fill="hold"/>
                                            <p:tgtEl>
                                              <p:spTgt spid="100"/>
                                            </p:tgtEl>
                                            <p:attrNameLst>
                                              <p:attrName>ppt_x</p:attrName>
                                              <p:attrName>ppt_y</p:attrName>
                                            </p:attrNameLst>
                                          </p:cBhvr>
                                          <p:rCtr x="2487" y="-4444"/>
                                        </p:animMotion>
                                      </p:childTnLst>
                                    </p:cTn>
                                  </p:par>
                                  <p:par>
                                    <p:cTn id="29" presetID="1" presetClass="entr" presetSubtype="0" fill="hold" grpId="0" nodeType="withEffect">
                                      <p:stCondLst>
                                        <p:cond delay="400"/>
                                      </p:stCondLst>
                                      <p:childTnLst>
                                        <p:set>
                                          <p:cBhvr>
                                            <p:cTn id="30" dur="1" fill="hold">
                                              <p:stCondLst>
                                                <p:cond delay="0"/>
                                              </p:stCondLst>
                                            </p:cTn>
                                            <p:tgtEl>
                                              <p:spTgt spid="98"/>
                                            </p:tgtEl>
                                            <p:attrNameLst>
                                              <p:attrName>style.visibility</p:attrName>
                                            </p:attrNameLst>
                                          </p:cBhvr>
                                          <p:to>
                                            <p:strVal val="visible"/>
                                          </p:to>
                                        </p:set>
                                      </p:childTnLst>
                                    </p:cTn>
                                  </p:par>
                                  <p:par>
                                    <p:cTn id="31" presetID="64" presetClass="path" presetSubtype="0" accel="50000" decel="50000" fill="hold" grpId="1" nodeType="withEffect">
                                      <p:stCondLst>
                                        <p:cond delay="400"/>
                                      </p:stCondLst>
                                      <p:childTnLst>
                                        <p:animMotion origin="layout" path="M -0.0707 -0.00047 L -2.08333E-6 4.81481E-6 " pathEditMode="relative" rAng="0" ptsTypes="AA">
                                          <p:cBhvr>
                                            <p:cTn id="32" dur="500" fill="hold"/>
                                            <p:tgtEl>
                                              <p:spTgt spid="98"/>
                                            </p:tgtEl>
                                            <p:attrNameLst>
                                              <p:attrName>ppt_x</p:attrName>
                                              <p:attrName>ppt_y</p:attrName>
                                            </p:attrNameLst>
                                          </p:cBhvr>
                                          <p:rCtr x="3529" y="23"/>
                                        </p:animMotion>
                                      </p:childTnLst>
                                    </p:cTn>
                                  </p:par>
                                  <p:par>
                                    <p:cTn id="33" presetID="1" presetClass="entr" presetSubtype="0" fill="hold" grpId="0" nodeType="withEffect">
                                      <p:stCondLst>
                                        <p:cond delay="600"/>
                                      </p:stCondLst>
                                      <p:childTnLst>
                                        <p:set>
                                          <p:cBhvr>
                                            <p:cTn id="34" dur="1" fill="hold">
                                              <p:stCondLst>
                                                <p:cond delay="0"/>
                                              </p:stCondLst>
                                            </p:cTn>
                                            <p:tgtEl>
                                              <p:spTgt spid="102"/>
                                            </p:tgtEl>
                                            <p:attrNameLst>
                                              <p:attrName>style.visibility</p:attrName>
                                            </p:attrNameLst>
                                          </p:cBhvr>
                                          <p:to>
                                            <p:strVal val="visible"/>
                                          </p:to>
                                        </p:set>
                                      </p:childTnLst>
                                    </p:cTn>
                                  </p:par>
                                  <p:par>
                                    <p:cTn id="35" presetID="64" presetClass="path" presetSubtype="0" accel="50000" decel="50000" fill="hold" grpId="1" nodeType="withEffect">
                                      <p:stCondLst>
                                        <p:cond delay="600"/>
                                      </p:stCondLst>
                                      <p:childTnLst>
                                        <p:animMotion origin="layout" path="M -0.04974 -0.08912 L 2.08333E-6 -2.22222E-6 " pathEditMode="relative" rAng="0" ptsTypes="AA">
                                          <p:cBhvr>
                                            <p:cTn id="36" dur="500" fill="hold"/>
                                            <p:tgtEl>
                                              <p:spTgt spid="102"/>
                                            </p:tgtEl>
                                            <p:attrNameLst>
                                              <p:attrName>ppt_x</p:attrName>
                                              <p:attrName>ppt_y</p:attrName>
                                            </p:attrNameLst>
                                          </p:cBhvr>
                                          <p:rCtr x="2487" y="4444"/>
                                        </p:animMotion>
                                      </p:childTnLst>
                                    </p:cTn>
                                  </p:par>
                                  <p:par>
                                    <p:cTn id="37" presetID="1" presetClass="entr" presetSubtype="0" fill="hold" grpId="0" nodeType="withEffect">
                                      <p:stCondLst>
                                        <p:cond delay="800"/>
                                      </p:stCondLst>
                                      <p:childTnLst>
                                        <p:set>
                                          <p:cBhvr>
                                            <p:cTn id="38" dur="1" fill="hold">
                                              <p:stCondLst>
                                                <p:cond delay="0"/>
                                              </p:stCondLst>
                                            </p:cTn>
                                            <p:tgtEl>
                                              <p:spTgt spid="97"/>
                                            </p:tgtEl>
                                            <p:attrNameLst>
                                              <p:attrName>style.visibility</p:attrName>
                                            </p:attrNameLst>
                                          </p:cBhvr>
                                          <p:to>
                                            <p:strVal val="visible"/>
                                          </p:to>
                                        </p:set>
                                      </p:childTnLst>
                                    </p:cTn>
                                  </p:par>
                                  <p:par>
                                    <p:cTn id="39" presetID="64" presetClass="path" presetSubtype="0" accel="50000" decel="50000" fill="hold" grpId="1" nodeType="withEffect">
                                      <p:stCondLst>
                                        <p:cond delay="800"/>
                                      </p:stCondLst>
                                      <p:childTnLst>
                                        <p:animMotion origin="layout" path="M -0.00039 -0.12546 L -1.66667E-6 -4.81481E-6 " pathEditMode="relative" rAng="0" ptsTypes="AA">
                                          <p:cBhvr>
                                            <p:cTn id="40" dur="500" fill="hold"/>
                                            <p:tgtEl>
                                              <p:spTgt spid="97"/>
                                            </p:tgtEl>
                                            <p:attrNameLst>
                                              <p:attrName>ppt_x</p:attrName>
                                              <p:attrName>ppt_y</p:attrName>
                                            </p:attrNameLst>
                                          </p:cBhvr>
                                          <p:rCtr x="13" y="6273"/>
                                        </p:animMotion>
                                      </p:childTnLst>
                                    </p:cTn>
                                  </p:par>
                                  <p:par>
                                    <p:cTn id="41" presetID="1" presetClass="entr" presetSubtype="0" fill="hold" grpId="0" nodeType="withEffect">
                                      <p:stCondLst>
                                        <p:cond delay="1000"/>
                                      </p:stCondLst>
                                      <p:childTnLst>
                                        <p:set>
                                          <p:cBhvr>
                                            <p:cTn id="42" dur="1" fill="hold">
                                              <p:stCondLst>
                                                <p:cond delay="0"/>
                                              </p:stCondLst>
                                            </p:cTn>
                                            <p:tgtEl>
                                              <p:spTgt spid="101"/>
                                            </p:tgtEl>
                                            <p:attrNameLst>
                                              <p:attrName>style.visibility</p:attrName>
                                            </p:attrNameLst>
                                          </p:cBhvr>
                                          <p:to>
                                            <p:strVal val="visible"/>
                                          </p:to>
                                        </p:set>
                                      </p:childTnLst>
                                    </p:cTn>
                                  </p:par>
                                  <p:par>
                                    <p:cTn id="43" presetID="64" presetClass="path" presetSubtype="0" accel="50000" decel="50000" fill="hold" grpId="1" nodeType="withEffect">
                                      <p:stCondLst>
                                        <p:cond delay="1000"/>
                                      </p:stCondLst>
                                      <p:childTnLst>
                                        <p:animMotion origin="layout" path="M 0.04947 -0.08912 L 4.79167E-6 -2.22222E-6 " pathEditMode="relative" rAng="0" ptsTypes="AA">
                                          <p:cBhvr>
                                            <p:cTn id="44" dur="500" fill="hold"/>
                                            <p:tgtEl>
                                              <p:spTgt spid="101"/>
                                            </p:tgtEl>
                                            <p:attrNameLst>
                                              <p:attrName>ppt_x</p:attrName>
                                              <p:attrName>ppt_y</p:attrName>
                                            </p:attrNameLst>
                                          </p:cBhvr>
                                          <p:rCtr x="-2474" y="4444"/>
                                        </p:animMotion>
                                      </p:childTnLst>
                                    </p:cTn>
                                  </p:par>
                                  <p:par>
                                    <p:cTn id="45" presetID="1" presetClass="entr" presetSubtype="0" fill="hold" grpId="0" nodeType="withEffect">
                                      <p:stCondLst>
                                        <p:cond delay="1200"/>
                                      </p:stCondLst>
                                      <p:childTnLst>
                                        <p:set>
                                          <p:cBhvr>
                                            <p:cTn id="46" dur="1" fill="hold">
                                              <p:stCondLst>
                                                <p:cond delay="0"/>
                                              </p:stCondLst>
                                            </p:cTn>
                                            <p:tgtEl>
                                              <p:spTgt spid="99"/>
                                            </p:tgtEl>
                                            <p:attrNameLst>
                                              <p:attrName>style.visibility</p:attrName>
                                            </p:attrNameLst>
                                          </p:cBhvr>
                                          <p:to>
                                            <p:strVal val="visible"/>
                                          </p:to>
                                        </p:set>
                                      </p:childTnLst>
                                    </p:cTn>
                                  </p:par>
                                  <p:par>
                                    <p:cTn id="47" presetID="64" presetClass="path" presetSubtype="0" accel="50000" decel="50000" fill="hold" grpId="1" nodeType="withEffect">
                                      <p:stCondLst>
                                        <p:cond delay="1200"/>
                                      </p:stCondLst>
                                      <p:childTnLst>
                                        <p:animMotion origin="layout" path="M 0.07031 -0.00024 L -1.25E-6 4.81481E-6 " pathEditMode="relative" rAng="0" ptsTypes="AA">
                                          <p:cBhvr>
                                            <p:cTn id="48" dur="500" fill="hold"/>
                                            <p:tgtEl>
                                              <p:spTgt spid="99"/>
                                            </p:tgtEl>
                                            <p:attrNameLst>
                                              <p:attrName>ppt_x</p:attrName>
                                              <p:attrName>ppt_y</p:attrName>
                                            </p:attrNameLst>
                                          </p:cBhvr>
                                          <p:rCtr x="-3516" y="0"/>
                                        </p:animMotion>
                                      </p:childTnLst>
                                    </p:cTn>
                                  </p:par>
                                  <p:par>
                                    <p:cTn id="49" presetID="1" presetClass="entr" presetSubtype="0" fill="hold" grpId="0" nodeType="withEffect">
                                      <p:stCondLst>
                                        <p:cond delay="1400"/>
                                      </p:stCondLst>
                                      <p:childTnLst>
                                        <p:set>
                                          <p:cBhvr>
                                            <p:cTn id="50" dur="1" fill="hold">
                                              <p:stCondLst>
                                                <p:cond delay="0"/>
                                              </p:stCondLst>
                                            </p:cTn>
                                            <p:tgtEl>
                                              <p:spTgt spid="103"/>
                                            </p:tgtEl>
                                            <p:attrNameLst>
                                              <p:attrName>style.visibility</p:attrName>
                                            </p:attrNameLst>
                                          </p:cBhvr>
                                          <p:to>
                                            <p:strVal val="visible"/>
                                          </p:to>
                                        </p:set>
                                      </p:childTnLst>
                                    </p:cTn>
                                  </p:par>
                                  <p:par>
                                    <p:cTn id="51" presetID="64" presetClass="path" presetSubtype="0" accel="50000" decel="50000" fill="hold" grpId="1" nodeType="withEffect">
                                      <p:stCondLst>
                                        <p:cond delay="1400"/>
                                      </p:stCondLst>
                                      <p:childTnLst>
                                        <p:animMotion origin="layout" path="M 0.0496 0.08819 L 4.79167E-6 3.7037E-7 " pathEditMode="relative" rAng="0" ptsTypes="AA">
                                          <p:cBhvr>
                                            <p:cTn id="52" dur="500" fill="hold"/>
                                            <p:tgtEl>
                                              <p:spTgt spid="103"/>
                                            </p:tgtEl>
                                            <p:attrNameLst>
                                              <p:attrName>ppt_x</p:attrName>
                                              <p:attrName>ppt_y</p:attrName>
                                            </p:attrNameLst>
                                          </p:cBhvr>
                                          <p:rCtr x="-2487" y="-4421"/>
                                        </p:animMotion>
                                      </p:childTnLst>
                                    </p:cTn>
                                  </p:par>
                                </p:childTnLst>
                              </p:cTn>
                            </p:par>
                            <p:par>
                              <p:cTn id="53" fill="hold">
                                <p:stCondLst>
                                  <p:cond delay="1000"/>
                                </p:stCondLst>
                                <p:childTnLst>
                                  <p:par>
                                    <p:cTn id="54" presetID="1" presetClass="entr" presetSubtype="0" fill="hold" grpId="1" nodeType="afterEffect">
                                      <p:stCondLst>
                                        <p:cond delay="0"/>
                                      </p:stCondLst>
                                      <p:childTnLst>
                                        <p:set>
                                          <p:cBhvr>
                                            <p:cTn id="55" dur="1" fill="hold">
                                              <p:stCondLst>
                                                <p:cond delay="0"/>
                                              </p:stCondLst>
                                            </p:cTn>
                                            <p:tgtEl>
                                              <p:spTgt spid="88"/>
                                            </p:tgtEl>
                                            <p:attrNameLst>
                                              <p:attrName>style.visibility</p:attrName>
                                            </p:attrNameLst>
                                          </p:cBhvr>
                                          <p:to>
                                            <p:strVal val="visible"/>
                                          </p:to>
                                        </p:set>
                                      </p:childTnLst>
                                    </p:cTn>
                                  </p:par>
                                  <p:par>
                                    <p:cTn id="56" presetID="64" presetClass="path" presetSubtype="0" accel="50000" decel="50000" fill="hold" grpId="0" nodeType="withEffect">
                                      <p:stCondLst>
                                        <p:cond delay="0"/>
                                      </p:stCondLst>
                                      <p:childTnLst>
                                        <p:animMotion origin="layout" path="M -1.66667E-6 0.19074 L -1.66667E-6 1.48148E-6 " pathEditMode="relative" rAng="0" ptsTypes="AA">
                                          <p:cBhvr>
                                            <p:cTn id="57" dur="500" fill="hold"/>
                                            <p:tgtEl>
                                              <p:spTgt spid="88"/>
                                            </p:tgtEl>
                                            <p:attrNameLst>
                                              <p:attrName>ppt_x</p:attrName>
                                              <p:attrName>ppt_y</p:attrName>
                                            </p:attrNameLst>
                                          </p:cBhvr>
                                          <p:rCtr x="0" y="-9537"/>
                                        </p:animMotion>
                                      </p:childTnLst>
                                    </p:cTn>
                                  </p:par>
                                  <p:par>
                                    <p:cTn id="58" presetID="1" presetClass="entr" presetSubtype="0" fill="hold" grpId="1" nodeType="withEffect">
                                      <p:stCondLst>
                                        <p:cond delay="200"/>
                                      </p:stCondLst>
                                      <p:childTnLst>
                                        <p:set>
                                          <p:cBhvr>
                                            <p:cTn id="59" dur="1" fill="hold">
                                              <p:stCondLst>
                                                <p:cond delay="0"/>
                                              </p:stCondLst>
                                            </p:cTn>
                                            <p:tgtEl>
                                              <p:spTgt spid="92"/>
                                            </p:tgtEl>
                                            <p:attrNameLst>
                                              <p:attrName>style.visibility</p:attrName>
                                            </p:attrNameLst>
                                          </p:cBhvr>
                                          <p:to>
                                            <p:strVal val="visible"/>
                                          </p:to>
                                        </p:set>
                                      </p:childTnLst>
                                    </p:cTn>
                                  </p:par>
                                  <p:par>
                                    <p:cTn id="60" presetID="64" presetClass="path" presetSubtype="0" accel="50000" decel="50000" fill="hold" grpId="0" nodeType="withEffect">
                                      <p:stCondLst>
                                        <p:cond delay="200"/>
                                      </p:stCondLst>
                                      <p:childTnLst>
                                        <p:animMotion origin="layout" path="M -0.07565 0.13495 L -3.95833E-6 4.44444E-6 " pathEditMode="relative" rAng="0" ptsTypes="AA">
                                          <p:cBhvr>
                                            <p:cTn id="61" dur="500" fill="hold"/>
                                            <p:tgtEl>
                                              <p:spTgt spid="92"/>
                                            </p:tgtEl>
                                            <p:attrNameLst>
                                              <p:attrName>ppt_x</p:attrName>
                                              <p:attrName>ppt_y</p:attrName>
                                            </p:attrNameLst>
                                          </p:cBhvr>
                                          <p:rCtr x="3776" y="-6759"/>
                                        </p:animMotion>
                                      </p:childTnLst>
                                    </p:cTn>
                                  </p:par>
                                  <p:par>
                                    <p:cTn id="62" presetID="1" presetClass="entr" presetSubtype="0" fill="hold" grpId="1" nodeType="withEffect">
                                      <p:stCondLst>
                                        <p:cond delay="400"/>
                                      </p:stCondLst>
                                      <p:childTnLst>
                                        <p:set>
                                          <p:cBhvr>
                                            <p:cTn id="63" dur="1" fill="hold">
                                              <p:stCondLst>
                                                <p:cond delay="0"/>
                                              </p:stCondLst>
                                            </p:cTn>
                                            <p:tgtEl>
                                              <p:spTgt spid="90"/>
                                            </p:tgtEl>
                                            <p:attrNameLst>
                                              <p:attrName>style.visibility</p:attrName>
                                            </p:attrNameLst>
                                          </p:cBhvr>
                                          <p:to>
                                            <p:strVal val="visible"/>
                                          </p:to>
                                        </p:set>
                                      </p:childTnLst>
                                    </p:cTn>
                                  </p:par>
                                  <p:par>
                                    <p:cTn id="64" presetID="64" presetClass="path" presetSubtype="0" accel="50000" decel="50000" fill="hold" grpId="0" nodeType="withEffect">
                                      <p:stCondLst>
                                        <p:cond delay="400"/>
                                      </p:stCondLst>
                                      <p:childTnLst>
                                        <p:animMotion origin="layout" path="M -0.1069 0.00023 L -2.08333E-7 4.81481E-6 " pathEditMode="relative" rAng="0" ptsTypes="AA">
                                          <p:cBhvr>
                                            <p:cTn id="65" dur="500" fill="hold"/>
                                            <p:tgtEl>
                                              <p:spTgt spid="90"/>
                                            </p:tgtEl>
                                            <p:attrNameLst>
                                              <p:attrName>ppt_x</p:attrName>
                                              <p:attrName>ppt_y</p:attrName>
                                            </p:attrNameLst>
                                          </p:cBhvr>
                                          <p:rCtr x="5339" y="-23"/>
                                        </p:animMotion>
                                      </p:childTnLst>
                                    </p:cTn>
                                  </p:par>
                                  <p:par>
                                    <p:cTn id="66" presetID="1" presetClass="entr" presetSubtype="0" fill="hold" grpId="1" nodeType="withEffect">
                                      <p:stCondLst>
                                        <p:cond delay="600"/>
                                      </p:stCondLst>
                                      <p:childTnLst>
                                        <p:set>
                                          <p:cBhvr>
                                            <p:cTn id="67" dur="1" fill="hold">
                                              <p:stCondLst>
                                                <p:cond delay="0"/>
                                              </p:stCondLst>
                                            </p:cTn>
                                            <p:tgtEl>
                                              <p:spTgt spid="94"/>
                                            </p:tgtEl>
                                            <p:attrNameLst>
                                              <p:attrName>style.visibility</p:attrName>
                                            </p:attrNameLst>
                                          </p:cBhvr>
                                          <p:to>
                                            <p:strVal val="visible"/>
                                          </p:to>
                                        </p:set>
                                      </p:childTnLst>
                                    </p:cTn>
                                  </p:par>
                                  <p:par>
                                    <p:cTn id="68" presetID="64" presetClass="path" presetSubtype="0" accel="50000" decel="50000" fill="hold" grpId="0" nodeType="withEffect">
                                      <p:stCondLst>
                                        <p:cond delay="600"/>
                                      </p:stCondLst>
                                      <p:childTnLst>
                                        <p:animMotion origin="layout" path="M -0.0763 -0.13495 L -3.95833E-6 -4.81481E-6 " pathEditMode="relative" rAng="0" ptsTypes="AA">
                                          <p:cBhvr>
                                            <p:cTn id="69" dur="500" fill="hold"/>
                                            <p:tgtEl>
                                              <p:spTgt spid="94"/>
                                            </p:tgtEl>
                                            <p:attrNameLst>
                                              <p:attrName>ppt_x</p:attrName>
                                              <p:attrName>ppt_y</p:attrName>
                                            </p:attrNameLst>
                                          </p:cBhvr>
                                          <p:rCtr x="3815" y="6736"/>
                                        </p:animMotion>
                                      </p:childTnLst>
                                    </p:cTn>
                                  </p:par>
                                  <p:par>
                                    <p:cTn id="70" presetID="1" presetClass="entr" presetSubtype="0" fill="hold" grpId="1" nodeType="withEffect">
                                      <p:stCondLst>
                                        <p:cond delay="800"/>
                                      </p:stCondLst>
                                      <p:childTnLst>
                                        <p:set>
                                          <p:cBhvr>
                                            <p:cTn id="71" dur="1" fill="hold">
                                              <p:stCondLst>
                                                <p:cond delay="0"/>
                                              </p:stCondLst>
                                            </p:cTn>
                                            <p:tgtEl>
                                              <p:spTgt spid="89"/>
                                            </p:tgtEl>
                                            <p:attrNameLst>
                                              <p:attrName>style.visibility</p:attrName>
                                            </p:attrNameLst>
                                          </p:cBhvr>
                                          <p:to>
                                            <p:strVal val="visible"/>
                                          </p:to>
                                        </p:set>
                                      </p:childTnLst>
                                    </p:cTn>
                                  </p:par>
                                  <p:par>
                                    <p:cTn id="72" presetID="64" presetClass="path" presetSubtype="0" accel="50000" decel="50000" fill="hold" grpId="0" nodeType="withEffect">
                                      <p:stCondLst>
                                        <p:cond delay="800"/>
                                      </p:stCondLst>
                                      <p:childTnLst>
                                        <p:animMotion origin="layout" path="M -0.00052 -0.19074 L -1.66667E-6 -1.85185E-6 " pathEditMode="relative" rAng="0" ptsTypes="AA">
                                          <p:cBhvr>
                                            <p:cTn id="73" dur="500" fill="hold"/>
                                            <p:tgtEl>
                                              <p:spTgt spid="89"/>
                                            </p:tgtEl>
                                            <p:attrNameLst>
                                              <p:attrName>ppt_x</p:attrName>
                                              <p:attrName>ppt_y</p:attrName>
                                            </p:attrNameLst>
                                          </p:cBhvr>
                                          <p:rCtr x="26" y="9537"/>
                                        </p:animMotion>
                                      </p:childTnLst>
                                    </p:cTn>
                                  </p:par>
                                  <p:par>
                                    <p:cTn id="74" presetID="1" presetClass="entr" presetSubtype="0" fill="hold" grpId="1" nodeType="withEffect">
                                      <p:stCondLst>
                                        <p:cond delay="1000"/>
                                      </p:stCondLst>
                                      <p:childTnLst>
                                        <p:set>
                                          <p:cBhvr>
                                            <p:cTn id="75" dur="1" fill="hold">
                                              <p:stCondLst>
                                                <p:cond delay="0"/>
                                              </p:stCondLst>
                                            </p:cTn>
                                            <p:tgtEl>
                                              <p:spTgt spid="93"/>
                                            </p:tgtEl>
                                            <p:attrNameLst>
                                              <p:attrName>style.visibility</p:attrName>
                                            </p:attrNameLst>
                                          </p:cBhvr>
                                          <p:to>
                                            <p:strVal val="visible"/>
                                          </p:to>
                                        </p:set>
                                      </p:childTnLst>
                                    </p:cTn>
                                  </p:par>
                                  <p:par>
                                    <p:cTn id="76" presetID="64" presetClass="path" presetSubtype="0" accel="50000" decel="50000" fill="hold" grpId="0" nodeType="withEffect">
                                      <p:stCondLst>
                                        <p:cond delay="1000"/>
                                      </p:stCondLst>
                                      <p:childTnLst>
                                        <p:animMotion origin="layout" path="M 0.07552 -0.13472 L -6.25E-7 -4.81481E-6 " pathEditMode="relative" rAng="0" ptsTypes="AA">
                                          <p:cBhvr>
                                            <p:cTn id="77" dur="500" fill="hold"/>
                                            <p:tgtEl>
                                              <p:spTgt spid="93"/>
                                            </p:tgtEl>
                                            <p:attrNameLst>
                                              <p:attrName>ppt_x</p:attrName>
                                              <p:attrName>ppt_y</p:attrName>
                                            </p:attrNameLst>
                                          </p:cBhvr>
                                          <p:rCtr x="-3776" y="6736"/>
                                        </p:animMotion>
                                      </p:childTnLst>
                                    </p:cTn>
                                  </p:par>
                                  <p:par>
                                    <p:cTn id="78" presetID="1" presetClass="entr" presetSubtype="0" fill="hold" grpId="1" nodeType="withEffect">
                                      <p:stCondLst>
                                        <p:cond delay="1200"/>
                                      </p:stCondLst>
                                      <p:childTnLst>
                                        <p:set>
                                          <p:cBhvr>
                                            <p:cTn id="79" dur="1" fill="hold">
                                              <p:stCondLst>
                                                <p:cond delay="0"/>
                                              </p:stCondLst>
                                            </p:cTn>
                                            <p:tgtEl>
                                              <p:spTgt spid="91"/>
                                            </p:tgtEl>
                                            <p:attrNameLst>
                                              <p:attrName>style.visibility</p:attrName>
                                            </p:attrNameLst>
                                          </p:cBhvr>
                                          <p:to>
                                            <p:strVal val="visible"/>
                                          </p:to>
                                        </p:set>
                                      </p:childTnLst>
                                    </p:cTn>
                                  </p:par>
                                  <p:par>
                                    <p:cTn id="80" presetID="64" presetClass="path" presetSubtype="0" accel="50000" decel="50000" fill="hold" grpId="0" nodeType="withEffect">
                                      <p:stCondLst>
                                        <p:cond delay="1200"/>
                                      </p:stCondLst>
                                      <p:childTnLst>
                                        <p:animMotion origin="layout" path="M 0.10625 -0.00024 L -2.91667E-6 4.81481E-6 " pathEditMode="relative" rAng="0" ptsTypes="AA">
                                          <p:cBhvr>
                                            <p:cTn id="81" dur="500" fill="hold"/>
                                            <p:tgtEl>
                                              <p:spTgt spid="91"/>
                                            </p:tgtEl>
                                            <p:attrNameLst>
                                              <p:attrName>ppt_x</p:attrName>
                                              <p:attrName>ppt_y</p:attrName>
                                            </p:attrNameLst>
                                          </p:cBhvr>
                                          <p:rCtr x="-5313" y="0"/>
                                        </p:animMotion>
                                      </p:childTnLst>
                                    </p:cTn>
                                  </p:par>
                                  <p:par>
                                    <p:cTn id="82" presetID="1" presetClass="entr" presetSubtype="0" fill="hold" grpId="1" nodeType="withEffect">
                                      <p:stCondLst>
                                        <p:cond delay="1400"/>
                                      </p:stCondLst>
                                      <p:childTnLst>
                                        <p:set>
                                          <p:cBhvr>
                                            <p:cTn id="83" dur="1" fill="hold">
                                              <p:stCondLst>
                                                <p:cond delay="0"/>
                                              </p:stCondLst>
                                            </p:cTn>
                                            <p:tgtEl>
                                              <p:spTgt spid="95"/>
                                            </p:tgtEl>
                                            <p:attrNameLst>
                                              <p:attrName>style.visibility</p:attrName>
                                            </p:attrNameLst>
                                          </p:cBhvr>
                                          <p:to>
                                            <p:strVal val="visible"/>
                                          </p:to>
                                        </p:set>
                                      </p:childTnLst>
                                    </p:cTn>
                                  </p:par>
                                  <p:par>
                                    <p:cTn id="84" presetID="64" presetClass="path" presetSubtype="0" accel="50000" decel="50000" fill="hold" grpId="0" nodeType="withEffect">
                                      <p:stCondLst>
                                        <p:cond delay="1400"/>
                                      </p:stCondLst>
                                      <p:childTnLst>
                                        <p:animMotion origin="layout" path="M 0.07513 0.13333 L -6.25E-7 4.44444E-6 " pathEditMode="relative" rAng="0" ptsTypes="AA">
                                          <p:cBhvr>
                                            <p:cTn id="85" dur="500" fill="hold"/>
                                            <p:tgtEl>
                                              <p:spTgt spid="95"/>
                                            </p:tgtEl>
                                            <p:attrNameLst>
                                              <p:attrName>ppt_x</p:attrName>
                                              <p:attrName>ppt_y</p:attrName>
                                            </p:attrNameLst>
                                          </p:cBhvr>
                                          <p:rCtr x="-3763" y="-6667"/>
                                        </p:animMotion>
                                      </p:childTnLst>
                                    </p:cTn>
                                  </p:par>
                                </p:childTnLst>
                              </p:cTn>
                            </p:par>
                            <p:par>
                              <p:cTn id="86" fill="hold">
                                <p:stCondLst>
                                  <p:cond delay="1000"/>
                                </p:stCondLst>
                                <p:childTnLst>
                                  <p:par>
                                    <p:cTn id="87" presetID="2" presetClass="entr" presetSubtype="2" fill="hold" grpId="0" nodeType="afterEffect">
                                      <p:stCondLst>
                                        <p:cond delay="0"/>
                                      </p:stCondLst>
                                      <p:childTnLst>
                                        <p:set>
                                          <p:cBhvr>
                                            <p:cTn id="88" dur="1" fill="hold">
                                              <p:stCondLst>
                                                <p:cond delay="0"/>
                                              </p:stCondLst>
                                            </p:cTn>
                                            <p:tgtEl>
                                              <p:spTgt spid="106"/>
                                            </p:tgtEl>
                                            <p:attrNameLst>
                                              <p:attrName>style.visibility</p:attrName>
                                            </p:attrNameLst>
                                          </p:cBhvr>
                                          <p:to>
                                            <p:strVal val="visible"/>
                                          </p:to>
                                        </p:set>
                                        <p:anim calcmode="lin" valueType="num">
                                          <p:cBhvr additive="base">
                                            <p:cTn id="89" dur="500" fill="hold"/>
                                            <p:tgtEl>
                                              <p:spTgt spid="106"/>
                                            </p:tgtEl>
                                            <p:attrNameLst>
                                              <p:attrName>ppt_x</p:attrName>
                                            </p:attrNameLst>
                                          </p:cBhvr>
                                          <p:tavLst>
                                            <p:tav tm="0">
                                              <p:val>
                                                <p:strVal val="1+#ppt_w/2"/>
                                              </p:val>
                                            </p:tav>
                                            <p:tav tm="100000">
                                              <p:val>
                                                <p:strVal val="#ppt_x"/>
                                              </p:val>
                                            </p:tav>
                                          </p:tavLst>
                                        </p:anim>
                                        <p:anim calcmode="lin" valueType="num">
                                          <p:cBhvr additive="base">
                                            <p:cTn id="90" dur="500" fill="hold"/>
                                            <p:tgtEl>
                                              <p:spTgt spid="106"/>
                                            </p:tgtEl>
                                            <p:attrNameLst>
                                              <p:attrName>ppt_y</p:attrName>
                                            </p:attrNameLst>
                                          </p:cBhvr>
                                          <p:tavLst>
                                            <p:tav tm="0">
                                              <p:val>
                                                <p:strVal val="#ppt_y"/>
                                              </p:val>
                                            </p:tav>
                                            <p:tav tm="100000">
                                              <p:val>
                                                <p:strVal val="#ppt_y"/>
                                              </p:val>
                                            </p:tav>
                                          </p:tavLst>
                                        </p:anim>
                                      </p:childTnLst>
                                    </p:cTn>
                                  </p:par>
                                  <p:par>
                                    <p:cTn id="91" presetID="2" presetClass="entr" presetSubtype="2" fill="hold" nodeType="withEffect">
                                      <p:stCondLst>
                                        <p:cond delay="0"/>
                                      </p:stCondLst>
                                      <p:childTnLst>
                                        <p:set>
                                          <p:cBhvr>
                                            <p:cTn id="92" dur="1" fill="hold">
                                              <p:stCondLst>
                                                <p:cond delay="0"/>
                                              </p:stCondLst>
                                            </p:cTn>
                                            <p:tgtEl>
                                              <p:spTgt spid="109"/>
                                            </p:tgtEl>
                                            <p:attrNameLst>
                                              <p:attrName>style.visibility</p:attrName>
                                            </p:attrNameLst>
                                          </p:cBhvr>
                                          <p:to>
                                            <p:strVal val="visible"/>
                                          </p:to>
                                        </p:set>
                                        <p:anim calcmode="lin" valueType="num">
                                          <p:cBhvr additive="base">
                                            <p:cTn id="93" dur="500" fill="hold"/>
                                            <p:tgtEl>
                                              <p:spTgt spid="109"/>
                                            </p:tgtEl>
                                            <p:attrNameLst>
                                              <p:attrName>ppt_x</p:attrName>
                                            </p:attrNameLst>
                                          </p:cBhvr>
                                          <p:tavLst>
                                            <p:tav tm="0">
                                              <p:val>
                                                <p:strVal val="1+#ppt_w/2"/>
                                              </p:val>
                                            </p:tav>
                                            <p:tav tm="100000">
                                              <p:val>
                                                <p:strVal val="#ppt_x"/>
                                              </p:val>
                                            </p:tav>
                                          </p:tavLst>
                                        </p:anim>
                                        <p:anim calcmode="lin" valueType="num">
                                          <p:cBhvr additive="base">
                                            <p:cTn id="94" dur="500" fill="hold"/>
                                            <p:tgtEl>
                                              <p:spTgt spid="109"/>
                                            </p:tgtEl>
                                            <p:attrNameLst>
                                              <p:attrName>ppt_y</p:attrName>
                                            </p:attrNameLst>
                                          </p:cBhvr>
                                          <p:tavLst>
                                            <p:tav tm="0">
                                              <p:val>
                                                <p:strVal val="#ppt_y"/>
                                              </p:val>
                                            </p:tav>
                                            <p:tav tm="100000">
                                              <p:val>
                                                <p:strVal val="#ppt_y"/>
                                              </p:val>
                                            </p:tav>
                                          </p:tavLst>
                                        </p:anim>
                                      </p:childTnLst>
                                    </p:cTn>
                                  </p:par>
                                  <p:par>
                                    <p:cTn id="95" presetID="2" presetClass="entr" presetSubtype="2" fill="hold" grpId="0" nodeType="withEffect">
                                      <p:stCondLst>
                                        <p:cond delay="0"/>
                                      </p:stCondLst>
                                      <p:childTnLst>
                                        <p:set>
                                          <p:cBhvr>
                                            <p:cTn id="96" dur="1" fill="hold">
                                              <p:stCondLst>
                                                <p:cond delay="0"/>
                                              </p:stCondLst>
                                            </p:cTn>
                                            <p:tgtEl>
                                              <p:spTgt spid="118"/>
                                            </p:tgtEl>
                                            <p:attrNameLst>
                                              <p:attrName>style.visibility</p:attrName>
                                            </p:attrNameLst>
                                          </p:cBhvr>
                                          <p:to>
                                            <p:strVal val="visible"/>
                                          </p:to>
                                        </p:set>
                                        <p:anim calcmode="lin" valueType="num">
                                          <p:cBhvr additive="base">
                                            <p:cTn id="97" dur="500" fill="hold"/>
                                            <p:tgtEl>
                                              <p:spTgt spid="118"/>
                                            </p:tgtEl>
                                            <p:attrNameLst>
                                              <p:attrName>ppt_x</p:attrName>
                                            </p:attrNameLst>
                                          </p:cBhvr>
                                          <p:tavLst>
                                            <p:tav tm="0">
                                              <p:val>
                                                <p:strVal val="1+#ppt_w/2"/>
                                              </p:val>
                                            </p:tav>
                                            <p:tav tm="100000">
                                              <p:val>
                                                <p:strVal val="#ppt_x"/>
                                              </p:val>
                                            </p:tav>
                                          </p:tavLst>
                                        </p:anim>
                                        <p:anim calcmode="lin" valueType="num">
                                          <p:cBhvr additive="base">
                                            <p:cTn id="98" dur="500" fill="hold"/>
                                            <p:tgtEl>
                                              <p:spTgt spid="118"/>
                                            </p:tgtEl>
                                            <p:attrNameLst>
                                              <p:attrName>ppt_y</p:attrName>
                                            </p:attrNameLst>
                                          </p:cBhvr>
                                          <p:tavLst>
                                            <p:tav tm="0">
                                              <p:val>
                                                <p:strVal val="#ppt_y"/>
                                              </p:val>
                                            </p:tav>
                                            <p:tav tm="100000">
                                              <p:val>
                                                <p:strVal val="#ppt_y"/>
                                              </p:val>
                                            </p:tav>
                                          </p:tavLst>
                                        </p:anim>
                                      </p:childTnLst>
                                    </p:cTn>
                                  </p:par>
                                  <p:par>
                                    <p:cTn id="99" presetID="2" presetClass="entr" presetSubtype="2" fill="hold" grpId="0" nodeType="withEffect">
                                      <p:stCondLst>
                                        <p:cond delay="300"/>
                                      </p:stCondLst>
                                      <p:childTnLst>
                                        <p:set>
                                          <p:cBhvr>
                                            <p:cTn id="100" dur="1" fill="hold">
                                              <p:stCondLst>
                                                <p:cond delay="0"/>
                                              </p:stCondLst>
                                            </p:cTn>
                                            <p:tgtEl>
                                              <p:spTgt spid="107"/>
                                            </p:tgtEl>
                                            <p:attrNameLst>
                                              <p:attrName>style.visibility</p:attrName>
                                            </p:attrNameLst>
                                          </p:cBhvr>
                                          <p:to>
                                            <p:strVal val="visible"/>
                                          </p:to>
                                        </p:set>
                                        <p:anim calcmode="lin" valueType="num">
                                          <p:cBhvr additive="base">
                                            <p:cTn id="101" dur="500" fill="hold"/>
                                            <p:tgtEl>
                                              <p:spTgt spid="107"/>
                                            </p:tgtEl>
                                            <p:attrNameLst>
                                              <p:attrName>ppt_x</p:attrName>
                                            </p:attrNameLst>
                                          </p:cBhvr>
                                          <p:tavLst>
                                            <p:tav tm="0">
                                              <p:val>
                                                <p:strVal val="1+#ppt_w/2"/>
                                              </p:val>
                                            </p:tav>
                                            <p:tav tm="100000">
                                              <p:val>
                                                <p:strVal val="#ppt_x"/>
                                              </p:val>
                                            </p:tav>
                                          </p:tavLst>
                                        </p:anim>
                                        <p:anim calcmode="lin" valueType="num">
                                          <p:cBhvr additive="base">
                                            <p:cTn id="102" dur="500" fill="hold"/>
                                            <p:tgtEl>
                                              <p:spTgt spid="107"/>
                                            </p:tgtEl>
                                            <p:attrNameLst>
                                              <p:attrName>ppt_y</p:attrName>
                                            </p:attrNameLst>
                                          </p:cBhvr>
                                          <p:tavLst>
                                            <p:tav tm="0">
                                              <p:val>
                                                <p:strVal val="#ppt_y"/>
                                              </p:val>
                                            </p:tav>
                                            <p:tav tm="100000">
                                              <p:val>
                                                <p:strVal val="#ppt_y"/>
                                              </p:val>
                                            </p:tav>
                                          </p:tavLst>
                                        </p:anim>
                                      </p:childTnLst>
                                    </p:cTn>
                                  </p:par>
                                  <p:par>
                                    <p:cTn id="103" presetID="2" presetClass="entr" presetSubtype="2" fill="hold" nodeType="withEffect">
                                      <p:stCondLst>
                                        <p:cond delay="300"/>
                                      </p:stCondLst>
                                      <p:childTnLst>
                                        <p:set>
                                          <p:cBhvr>
                                            <p:cTn id="104" dur="1" fill="hold">
                                              <p:stCondLst>
                                                <p:cond delay="0"/>
                                              </p:stCondLst>
                                            </p:cTn>
                                            <p:tgtEl>
                                              <p:spTgt spid="112"/>
                                            </p:tgtEl>
                                            <p:attrNameLst>
                                              <p:attrName>style.visibility</p:attrName>
                                            </p:attrNameLst>
                                          </p:cBhvr>
                                          <p:to>
                                            <p:strVal val="visible"/>
                                          </p:to>
                                        </p:set>
                                        <p:anim calcmode="lin" valueType="num">
                                          <p:cBhvr additive="base">
                                            <p:cTn id="105" dur="500" fill="hold"/>
                                            <p:tgtEl>
                                              <p:spTgt spid="112"/>
                                            </p:tgtEl>
                                            <p:attrNameLst>
                                              <p:attrName>ppt_x</p:attrName>
                                            </p:attrNameLst>
                                          </p:cBhvr>
                                          <p:tavLst>
                                            <p:tav tm="0">
                                              <p:val>
                                                <p:strVal val="1+#ppt_w/2"/>
                                              </p:val>
                                            </p:tav>
                                            <p:tav tm="100000">
                                              <p:val>
                                                <p:strVal val="#ppt_x"/>
                                              </p:val>
                                            </p:tav>
                                          </p:tavLst>
                                        </p:anim>
                                        <p:anim calcmode="lin" valueType="num">
                                          <p:cBhvr additive="base">
                                            <p:cTn id="106" dur="500" fill="hold"/>
                                            <p:tgtEl>
                                              <p:spTgt spid="112"/>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300"/>
                                      </p:stCondLst>
                                      <p:childTnLst>
                                        <p:set>
                                          <p:cBhvr>
                                            <p:cTn id="108" dur="1" fill="hold">
                                              <p:stCondLst>
                                                <p:cond delay="0"/>
                                              </p:stCondLst>
                                            </p:cTn>
                                            <p:tgtEl>
                                              <p:spTgt spid="119"/>
                                            </p:tgtEl>
                                            <p:attrNameLst>
                                              <p:attrName>style.visibility</p:attrName>
                                            </p:attrNameLst>
                                          </p:cBhvr>
                                          <p:to>
                                            <p:strVal val="visible"/>
                                          </p:to>
                                        </p:set>
                                        <p:anim calcmode="lin" valueType="num">
                                          <p:cBhvr additive="base">
                                            <p:cTn id="109" dur="500" fill="hold"/>
                                            <p:tgtEl>
                                              <p:spTgt spid="119"/>
                                            </p:tgtEl>
                                            <p:attrNameLst>
                                              <p:attrName>ppt_x</p:attrName>
                                            </p:attrNameLst>
                                          </p:cBhvr>
                                          <p:tavLst>
                                            <p:tav tm="0">
                                              <p:val>
                                                <p:strVal val="1+#ppt_w/2"/>
                                              </p:val>
                                            </p:tav>
                                            <p:tav tm="100000">
                                              <p:val>
                                                <p:strVal val="#ppt_x"/>
                                              </p:val>
                                            </p:tav>
                                          </p:tavLst>
                                        </p:anim>
                                        <p:anim calcmode="lin" valueType="num">
                                          <p:cBhvr additive="base">
                                            <p:cTn id="110" dur="500" fill="hold"/>
                                            <p:tgtEl>
                                              <p:spTgt spid="119"/>
                                            </p:tgtEl>
                                            <p:attrNameLst>
                                              <p:attrName>ppt_y</p:attrName>
                                            </p:attrNameLst>
                                          </p:cBhvr>
                                          <p:tavLst>
                                            <p:tav tm="0">
                                              <p:val>
                                                <p:strVal val="#ppt_y"/>
                                              </p:val>
                                            </p:tav>
                                            <p:tav tm="100000">
                                              <p:val>
                                                <p:strVal val="#ppt_y"/>
                                              </p:val>
                                            </p:tav>
                                          </p:tavLst>
                                        </p:anim>
                                      </p:childTnLst>
                                    </p:cTn>
                                  </p:par>
                                  <p:par>
                                    <p:cTn id="111" presetID="2" presetClass="entr" presetSubtype="2" fill="hold" grpId="0" nodeType="withEffect">
                                      <p:stCondLst>
                                        <p:cond delay="600"/>
                                      </p:stCondLst>
                                      <p:childTnLst>
                                        <p:set>
                                          <p:cBhvr>
                                            <p:cTn id="112" dur="1" fill="hold">
                                              <p:stCondLst>
                                                <p:cond delay="0"/>
                                              </p:stCondLst>
                                            </p:cTn>
                                            <p:tgtEl>
                                              <p:spTgt spid="108"/>
                                            </p:tgtEl>
                                            <p:attrNameLst>
                                              <p:attrName>style.visibility</p:attrName>
                                            </p:attrNameLst>
                                          </p:cBhvr>
                                          <p:to>
                                            <p:strVal val="visible"/>
                                          </p:to>
                                        </p:set>
                                        <p:anim calcmode="lin" valueType="num">
                                          <p:cBhvr additive="base">
                                            <p:cTn id="113" dur="500" fill="hold"/>
                                            <p:tgtEl>
                                              <p:spTgt spid="108"/>
                                            </p:tgtEl>
                                            <p:attrNameLst>
                                              <p:attrName>ppt_x</p:attrName>
                                            </p:attrNameLst>
                                          </p:cBhvr>
                                          <p:tavLst>
                                            <p:tav tm="0">
                                              <p:val>
                                                <p:strVal val="1+#ppt_w/2"/>
                                              </p:val>
                                            </p:tav>
                                            <p:tav tm="100000">
                                              <p:val>
                                                <p:strVal val="#ppt_x"/>
                                              </p:val>
                                            </p:tav>
                                          </p:tavLst>
                                        </p:anim>
                                        <p:anim calcmode="lin" valueType="num">
                                          <p:cBhvr additive="base">
                                            <p:cTn id="114" dur="500" fill="hold"/>
                                            <p:tgtEl>
                                              <p:spTgt spid="108"/>
                                            </p:tgtEl>
                                            <p:attrNameLst>
                                              <p:attrName>ppt_y</p:attrName>
                                            </p:attrNameLst>
                                          </p:cBhvr>
                                          <p:tavLst>
                                            <p:tav tm="0">
                                              <p:val>
                                                <p:strVal val="#ppt_y"/>
                                              </p:val>
                                            </p:tav>
                                            <p:tav tm="100000">
                                              <p:val>
                                                <p:strVal val="#ppt_y"/>
                                              </p:val>
                                            </p:tav>
                                          </p:tavLst>
                                        </p:anim>
                                      </p:childTnLst>
                                    </p:cTn>
                                  </p:par>
                                  <p:par>
                                    <p:cTn id="115" presetID="2" presetClass="entr" presetSubtype="2" fill="hold" nodeType="withEffect">
                                      <p:stCondLst>
                                        <p:cond delay="600"/>
                                      </p:stCondLst>
                                      <p:childTnLst>
                                        <p:set>
                                          <p:cBhvr>
                                            <p:cTn id="116" dur="1" fill="hold">
                                              <p:stCondLst>
                                                <p:cond delay="0"/>
                                              </p:stCondLst>
                                            </p:cTn>
                                            <p:tgtEl>
                                              <p:spTgt spid="115"/>
                                            </p:tgtEl>
                                            <p:attrNameLst>
                                              <p:attrName>style.visibility</p:attrName>
                                            </p:attrNameLst>
                                          </p:cBhvr>
                                          <p:to>
                                            <p:strVal val="visible"/>
                                          </p:to>
                                        </p:set>
                                        <p:anim calcmode="lin" valueType="num">
                                          <p:cBhvr additive="base">
                                            <p:cTn id="117" dur="500" fill="hold"/>
                                            <p:tgtEl>
                                              <p:spTgt spid="115"/>
                                            </p:tgtEl>
                                            <p:attrNameLst>
                                              <p:attrName>ppt_x</p:attrName>
                                            </p:attrNameLst>
                                          </p:cBhvr>
                                          <p:tavLst>
                                            <p:tav tm="0">
                                              <p:val>
                                                <p:strVal val="1+#ppt_w/2"/>
                                              </p:val>
                                            </p:tav>
                                            <p:tav tm="100000">
                                              <p:val>
                                                <p:strVal val="#ppt_x"/>
                                              </p:val>
                                            </p:tav>
                                          </p:tavLst>
                                        </p:anim>
                                        <p:anim calcmode="lin" valueType="num">
                                          <p:cBhvr additive="base">
                                            <p:cTn id="118" dur="500" fill="hold"/>
                                            <p:tgtEl>
                                              <p:spTgt spid="115"/>
                                            </p:tgtEl>
                                            <p:attrNameLst>
                                              <p:attrName>ppt_y</p:attrName>
                                            </p:attrNameLst>
                                          </p:cBhvr>
                                          <p:tavLst>
                                            <p:tav tm="0">
                                              <p:val>
                                                <p:strVal val="#ppt_y"/>
                                              </p:val>
                                            </p:tav>
                                            <p:tav tm="100000">
                                              <p:val>
                                                <p:strVal val="#ppt_y"/>
                                              </p:val>
                                            </p:tav>
                                          </p:tavLst>
                                        </p:anim>
                                      </p:childTnLst>
                                    </p:cTn>
                                  </p:par>
                                  <p:par>
                                    <p:cTn id="119" presetID="2" presetClass="entr" presetSubtype="2" fill="hold" grpId="0" nodeType="withEffect">
                                      <p:stCondLst>
                                        <p:cond delay="600"/>
                                      </p:stCondLst>
                                      <p:childTnLst>
                                        <p:set>
                                          <p:cBhvr>
                                            <p:cTn id="120" dur="1" fill="hold">
                                              <p:stCondLst>
                                                <p:cond delay="0"/>
                                              </p:stCondLst>
                                            </p:cTn>
                                            <p:tgtEl>
                                              <p:spTgt spid="120"/>
                                            </p:tgtEl>
                                            <p:attrNameLst>
                                              <p:attrName>style.visibility</p:attrName>
                                            </p:attrNameLst>
                                          </p:cBhvr>
                                          <p:to>
                                            <p:strVal val="visible"/>
                                          </p:to>
                                        </p:set>
                                        <p:anim calcmode="lin" valueType="num">
                                          <p:cBhvr additive="base">
                                            <p:cTn id="121" dur="500" fill="hold"/>
                                            <p:tgtEl>
                                              <p:spTgt spid="120"/>
                                            </p:tgtEl>
                                            <p:attrNameLst>
                                              <p:attrName>ppt_x</p:attrName>
                                            </p:attrNameLst>
                                          </p:cBhvr>
                                          <p:tavLst>
                                            <p:tav tm="0">
                                              <p:val>
                                                <p:strVal val="1+#ppt_w/2"/>
                                              </p:val>
                                            </p:tav>
                                            <p:tav tm="100000">
                                              <p:val>
                                                <p:strVal val="#ppt_x"/>
                                              </p:val>
                                            </p:tav>
                                          </p:tavLst>
                                        </p:anim>
                                        <p:anim calcmode="lin" valueType="num">
                                          <p:cBhvr additive="base">
                                            <p:cTn id="122" dur="500" fill="hold"/>
                                            <p:tgtEl>
                                              <p:spTgt spid="1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88" grpId="1" animBg="1"/>
          <p:bldP spid="89" grpId="0" animBg="1"/>
          <p:bldP spid="89" grpId="1" animBg="1"/>
          <p:bldP spid="90" grpId="0" animBg="1"/>
          <p:bldP spid="90" grpId="1" animBg="1"/>
          <p:bldP spid="91" grpId="0" animBg="1"/>
          <p:bldP spid="91" grpId="1" animBg="1"/>
          <p:bldP spid="92" grpId="0" animBg="1"/>
          <p:bldP spid="92" grpId="1" animBg="1"/>
          <p:bldP spid="93" grpId="0" animBg="1"/>
          <p:bldP spid="93" grpId="1" animBg="1"/>
          <p:bldP spid="94" grpId="0" animBg="1"/>
          <p:bldP spid="94" grpId="1" animBg="1"/>
          <p:bldP spid="95" grpId="0" animBg="1"/>
          <p:bldP spid="95" grpId="1" animBg="1"/>
          <p:bldP spid="96" grpId="0" animBg="1"/>
          <p:bldP spid="96" grpId="1" animBg="1"/>
          <p:bldP spid="97" grpId="0" animBg="1"/>
          <p:bldP spid="97" grpId="1" animBg="1"/>
          <p:bldP spid="98" grpId="0" animBg="1"/>
          <p:bldP spid="98" grpId="1" animBg="1"/>
          <p:bldP spid="99" grpId="0" animBg="1"/>
          <p:bldP spid="99" grpId="1" animBg="1"/>
          <p:bldP spid="100" grpId="0" animBg="1"/>
          <p:bldP spid="100" grpId="1" animBg="1"/>
          <p:bldP spid="101" grpId="0" animBg="1"/>
          <p:bldP spid="101" grpId="1" animBg="1"/>
          <p:bldP spid="102" grpId="0" animBg="1"/>
          <p:bldP spid="102" grpId="1" animBg="1"/>
          <p:bldP spid="103" grpId="0" animBg="1"/>
          <p:bldP spid="103" grpId="1" animBg="1"/>
          <p:bldP spid="104" grpId="0" animBg="1"/>
          <p:bldP spid="105" grpId="0"/>
          <p:bldP spid="106" grpId="0" animBg="1"/>
          <p:bldP spid="107" grpId="0" animBg="1"/>
          <p:bldP spid="108" grpId="0" animBg="1"/>
          <p:bldP spid="118" grpId="0"/>
          <p:bldP spid="119" grpId="0"/>
          <p:bldP spid="120" grpId="0"/>
          <p:bldP spid="3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1+#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05"/>
                                            </p:tgtEl>
                                            <p:attrNameLst>
                                              <p:attrName>style.visibility</p:attrName>
                                            </p:attrNameLst>
                                          </p:cBhvr>
                                          <p:to>
                                            <p:strVal val="visible"/>
                                          </p:to>
                                        </p:set>
                                        <p:anim calcmode="lin" valueType="num">
                                          <p:cBhvr>
                                            <p:cTn id="12" dur="500" fill="hold"/>
                                            <p:tgtEl>
                                              <p:spTgt spid="105"/>
                                            </p:tgtEl>
                                            <p:attrNameLst>
                                              <p:attrName>ppt_w</p:attrName>
                                            </p:attrNameLst>
                                          </p:cBhvr>
                                          <p:tavLst>
                                            <p:tav tm="0">
                                              <p:val>
                                                <p:fltVal val="0"/>
                                              </p:val>
                                            </p:tav>
                                            <p:tav tm="100000">
                                              <p:val>
                                                <p:strVal val="#ppt_w"/>
                                              </p:val>
                                            </p:tav>
                                          </p:tavLst>
                                        </p:anim>
                                        <p:anim calcmode="lin" valueType="num">
                                          <p:cBhvr>
                                            <p:cTn id="13" dur="500" fill="hold"/>
                                            <p:tgtEl>
                                              <p:spTgt spid="105"/>
                                            </p:tgtEl>
                                            <p:attrNameLst>
                                              <p:attrName>ppt_h</p:attrName>
                                            </p:attrNameLst>
                                          </p:cBhvr>
                                          <p:tavLst>
                                            <p:tav tm="0">
                                              <p:val>
                                                <p:fltVal val="0"/>
                                              </p:val>
                                            </p:tav>
                                            <p:tav tm="100000">
                                              <p:val>
                                                <p:strVal val="#ppt_h"/>
                                              </p:val>
                                            </p:tav>
                                          </p:tavLst>
                                        </p:anim>
                                        <p:animEffect transition="in" filter="fade">
                                          <p:cBhvr>
                                            <p:cTn id="14" dur="500"/>
                                            <p:tgtEl>
                                              <p:spTgt spid="10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4"/>
                                            </p:tgtEl>
                                            <p:attrNameLst>
                                              <p:attrName>style.visibility</p:attrName>
                                            </p:attrNameLst>
                                          </p:cBhvr>
                                          <p:to>
                                            <p:strVal val="visible"/>
                                          </p:to>
                                        </p:set>
                                        <p:anim calcmode="lin" valueType="num">
                                          <p:cBhvr>
                                            <p:cTn id="17" dur="500" fill="hold"/>
                                            <p:tgtEl>
                                              <p:spTgt spid="104"/>
                                            </p:tgtEl>
                                            <p:attrNameLst>
                                              <p:attrName>ppt_w</p:attrName>
                                            </p:attrNameLst>
                                          </p:cBhvr>
                                          <p:tavLst>
                                            <p:tav tm="0">
                                              <p:val>
                                                <p:fltVal val="0"/>
                                              </p:val>
                                            </p:tav>
                                            <p:tav tm="100000">
                                              <p:val>
                                                <p:strVal val="#ppt_w"/>
                                              </p:val>
                                            </p:tav>
                                          </p:tavLst>
                                        </p:anim>
                                        <p:anim calcmode="lin" valueType="num">
                                          <p:cBhvr>
                                            <p:cTn id="18" dur="500" fill="hold"/>
                                            <p:tgtEl>
                                              <p:spTgt spid="104"/>
                                            </p:tgtEl>
                                            <p:attrNameLst>
                                              <p:attrName>ppt_h</p:attrName>
                                            </p:attrNameLst>
                                          </p:cBhvr>
                                          <p:tavLst>
                                            <p:tav tm="0">
                                              <p:val>
                                                <p:fltVal val="0"/>
                                              </p:val>
                                            </p:tav>
                                            <p:tav tm="100000">
                                              <p:val>
                                                <p:strVal val="#ppt_h"/>
                                              </p:val>
                                            </p:tav>
                                          </p:tavLst>
                                        </p:anim>
                                        <p:animEffect transition="in" filter="fade">
                                          <p:cBhvr>
                                            <p:cTn id="19" dur="500"/>
                                            <p:tgtEl>
                                              <p:spTgt spid="104"/>
                                            </p:tgtEl>
                                          </p:cBhvr>
                                        </p:animEffect>
                                      </p:childTnLst>
                                    </p:cTn>
                                  </p:par>
                                </p:childTnLst>
                              </p:cTn>
                            </p:par>
                            <p:par>
                              <p:cTn id="20" fill="hold">
                                <p:stCondLst>
                                  <p:cond delay="1000"/>
                                </p:stCondLst>
                                <p:childTnLst>
                                  <p:par>
                                    <p:cTn id="21" presetID="1" presetClass="entr" presetSubtype="0" fill="hold" grpId="0" nodeType="afterEffect">
                                      <p:stCondLst>
                                        <p:cond delay="0"/>
                                      </p:stCondLst>
                                      <p:childTnLst>
                                        <p:set>
                                          <p:cBhvr>
                                            <p:cTn id="22" dur="1" fill="hold">
                                              <p:stCondLst>
                                                <p:cond delay="0"/>
                                              </p:stCondLst>
                                            </p:cTn>
                                            <p:tgtEl>
                                              <p:spTgt spid="96"/>
                                            </p:tgtEl>
                                            <p:attrNameLst>
                                              <p:attrName>style.visibility</p:attrName>
                                            </p:attrNameLst>
                                          </p:cBhvr>
                                          <p:to>
                                            <p:strVal val="visible"/>
                                          </p:to>
                                        </p:set>
                                      </p:childTnLst>
                                    </p:cTn>
                                  </p:par>
                                  <p:par>
                                    <p:cTn id="23" presetID="64" presetClass="path" presetSubtype="0" accel="50000" decel="50000" fill="hold" grpId="1" nodeType="withEffect">
                                      <p:stCondLst>
                                        <p:cond delay="0"/>
                                      </p:stCondLst>
                                      <p:childTnLst>
                                        <p:animMotion origin="layout" path="M -1.66667E-6 0.12453 L -1.66667E-6 4.44444E-6 " pathEditMode="relative" rAng="0" ptsTypes="AA">
                                          <p:cBhvr>
                                            <p:cTn id="24" dur="500" fill="hold"/>
                                            <p:tgtEl>
                                              <p:spTgt spid="96"/>
                                            </p:tgtEl>
                                            <p:attrNameLst>
                                              <p:attrName>ppt_x</p:attrName>
                                              <p:attrName>ppt_y</p:attrName>
                                            </p:attrNameLst>
                                          </p:cBhvr>
                                          <p:rCtr x="0" y="-6227"/>
                                        </p:animMotion>
                                      </p:childTnLst>
                                    </p:cTn>
                                  </p:par>
                                  <p:par>
                                    <p:cTn id="25" presetID="1" presetClass="entr" presetSubtype="0" fill="hold" grpId="0" nodeType="withEffect">
                                      <p:stCondLst>
                                        <p:cond delay="200"/>
                                      </p:stCondLst>
                                      <p:childTnLst>
                                        <p:set>
                                          <p:cBhvr>
                                            <p:cTn id="26" dur="1" fill="hold">
                                              <p:stCondLst>
                                                <p:cond delay="0"/>
                                              </p:stCondLst>
                                            </p:cTn>
                                            <p:tgtEl>
                                              <p:spTgt spid="100"/>
                                            </p:tgtEl>
                                            <p:attrNameLst>
                                              <p:attrName>style.visibility</p:attrName>
                                            </p:attrNameLst>
                                          </p:cBhvr>
                                          <p:to>
                                            <p:strVal val="visible"/>
                                          </p:to>
                                        </p:set>
                                      </p:childTnLst>
                                    </p:cTn>
                                  </p:par>
                                  <p:par>
                                    <p:cTn id="27" presetID="64" presetClass="path" presetSubtype="0" accel="50000" decel="50000" fill="hold" grpId="1" nodeType="withEffect">
                                      <p:stCondLst>
                                        <p:cond delay="200"/>
                                      </p:stCondLst>
                                      <p:childTnLst>
                                        <p:animMotion origin="layout" path="M -0.04974 0.08889 L 2.08333E-6 3.7037E-7 " pathEditMode="relative" rAng="0" ptsTypes="AA">
                                          <p:cBhvr>
                                            <p:cTn id="28" dur="500" fill="hold"/>
                                            <p:tgtEl>
                                              <p:spTgt spid="100"/>
                                            </p:tgtEl>
                                            <p:attrNameLst>
                                              <p:attrName>ppt_x</p:attrName>
                                              <p:attrName>ppt_y</p:attrName>
                                            </p:attrNameLst>
                                          </p:cBhvr>
                                          <p:rCtr x="2487" y="-4444"/>
                                        </p:animMotion>
                                      </p:childTnLst>
                                    </p:cTn>
                                  </p:par>
                                  <p:par>
                                    <p:cTn id="29" presetID="1" presetClass="entr" presetSubtype="0" fill="hold" grpId="0" nodeType="withEffect">
                                      <p:stCondLst>
                                        <p:cond delay="400"/>
                                      </p:stCondLst>
                                      <p:childTnLst>
                                        <p:set>
                                          <p:cBhvr>
                                            <p:cTn id="30" dur="1" fill="hold">
                                              <p:stCondLst>
                                                <p:cond delay="0"/>
                                              </p:stCondLst>
                                            </p:cTn>
                                            <p:tgtEl>
                                              <p:spTgt spid="98"/>
                                            </p:tgtEl>
                                            <p:attrNameLst>
                                              <p:attrName>style.visibility</p:attrName>
                                            </p:attrNameLst>
                                          </p:cBhvr>
                                          <p:to>
                                            <p:strVal val="visible"/>
                                          </p:to>
                                        </p:set>
                                      </p:childTnLst>
                                    </p:cTn>
                                  </p:par>
                                  <p:par>
                                    <p:cTn id="31" presetID="64" presetClass="path" presetSubtype="0" accel="50000" decel="50000" fill="hold" grpId="1" nodeType="withEffect">
                                      <p:stCondLst>
                                        <p:cond delay="400"/>
                                      </p:stCondLst>
                                      <p:childTnLst>
                                        <p:animMotion origin="layout" path="M -0.0707 -0.00047 L -2.08333E-6 4.81481E-6 " pathEditMode="relative" rAng="0" ptsTypes="AA">
                                          <p:cBhvr>
                                            <p:cTn id="32" dur="500" fill="hold"/>
                                            <p:tgtEl>
                                              <p:spTgt spid="98"/>
                                            </p:tgtEl>
                                            <p:attrNameLst>
                                              <p:attrName>ppt_x</p:attrName>
                                              <p:attrName>ppt_y</p:attrName>
                                            </p:attrNameLst>
                                          </p:cBhvr>
                                          <p:rCtr x="3529" y="23"/>
                                        </p:animMotion>
                                      </p:childTnLst>
                                    </p:cTn>
                                  </p:par>
                                  <p:par>
                                    <p:cTn id="33" presetID="1" presetClass="entr" presetSubtype="0" fill="hold" grpId="0" nodeType="withEffect">
                                      <p:stCondLst>
                                        <p:cond delay="600"/>
                                      </p:stCondLst>
                                      <p:childTnLst>
                                        <p:set>
                                          <p:cBhvr>
                                            <p:cTn id="34" dur="1" fill="hold">
                                              <p:stCondLst>
                                                <p:cond delay="0"/>
                                              </p:stCondLst>
                                            </p:cTn>
                                            <p:tgtEl>
                                              <p:spTgt spid="102"/>
                                            </p:tgtEl>
                                            <p:attrNameLst>
                                              <p:attrName>style.visibility</p:attrName>
                                            </p:attrNameLst>
                                          </p:cBhvr>
                                          <p:to>
                                            <p:strVal val="visible"/>
                                          </p:to>
                                        </p:set>
                                      </p:childTnLst>
                                    </p:cTn>
                                  </p:par>
                                  <p:par>
                                    <p:cTn id="35" presetID="64" presetClass="path" presetSubtype="0" accel="50000" decel="50000" fill="hold" grpId="1" nodeType="withEffect">
                                      <p:stCondLst>
                                        <p:cond delay="600"/>
                                      </p:stCondLst>
                                      <p:childTnLst>
                                        <p:animMotion origin="layout" path="M -0.04974 -0.08912 L 2.08333E-6 -2.22222E-6 " pathEditMode="relative" rAng="0" ptsTypes="AA">
                                          <p:cBhvr>
                                            <p:cTn id="36" dur="500" fill="hold"/>
                                            <p:tgtEl>
                                              <p:spTgt spid="102"/>
                                            </p:tgtEl>
                                            <p:attrNameLst>
                                              <p:attrName>ppt_x</p:attrName>
                                              <p:attrName>ppt_y</p:attrName>
                                            </p:attrNameLst>
                                          </p:cBhvr>
                                          <p:rCtr x="2487" y="4444"/>
                                        </p:animMotion>
                                      </p:childTnLst>
                                    </p:cTn>
                                  </p:par>
                                  <p:par>
                                    <p:cTn id="37" presetID="1" presetClass="entr" presetSubtype="0" fill="hold" grpId="0" nodeType="withEffect">
                                      <p:stCondLst>
                                        <p:cond delay="800"/>
                                      </p:stCondLst>
                                      <p:childTnLst>
                                        <p:set>
                                          <p:cBhvr>
                                            <p:cTn id="38" dur="1" fill="hold">
                                              <p:stCondLst>
                                                <p:cond delay="0"/>
                                              </p:stCondLst>
                                            </p:cTn>
                                            <p:tgtEl>
                                              <p:spTgt spid="97"/>
                                            </p:tgtEl>
                                            <p:attrNameLst>
                                              <p:attrName>style.visibility</p:attrName>
                                            </p:attrNameLst>
                                          </p:cBhvr>
                                          <p:to>
                                            <p:strVal val="visible"/>
                                          </p:to>
                                        </p:set>
                                      </p:childTnLst>
                                    </p:cTn>
                                  </p:par>
                                  <p:par>
                                    <p:cTn id="39" presetID="64" presetClass="path" presetSubtype="0" accel="50000" decel="50000" fill="hold" grpId="1" nodeType="withEffect">
                                      <p:stCondLst>
                                        <p:cond delay="800"/>
                                      </p:stCondLst>
                                      <p:childTnLst>
                                        <p:animMotion origin="layout" path="M -0.00039 -0.12546 L -1.66667E-6 -4.81481E-6 " pathEditMode="relative" rAng="0" ptsTypes="AA">
                                          <p:cBhvr>
                                            <p:cTn id="40" dur="500" fill="hold"/>
                                            <p:tgtEl>
                                              <p:spTgt spid="97"/>
                                            </p:tgtEl>
                                            <p:attrNameLst>
                                              <p:attrName>ppt_x</p:attrName>
                                              <p:attrName>ppt_y</p:attrName>
                                            </p:attrNameLst>
                                          </p:cBhvr>
                                          <p:rCtr x="13" y="6273"/>
                                        </p:animMotion>
                                      </p:childTnLst>
                                    </p:cTn>
                                  </p:par>
                                  <p:par>
                                    <p:cTn id="41" presetID="1" presetClass="entr" presetSubtype="0" fill="hold" grpId="0" nodeType="withEffect">
                                      <p:stCondLst>
                                        <p:cond delay="1000"/>
                                      </p:stCondLst>
                                      <p:childTnLst>
                                        <p:set>
                                          <p:cBhvr>
                                            <p:cTn id="42" dur="1" fill="hold">
                                              <p:stCondLst>
                                                <p:cond delay="0"/>
                                              </p:stCondLst>
                                            </p:cTn>
                                            <p:tgtEl>
                                              <p:spTgt spid="101"/>
                                            </p:tgtEl>
                                            <p:attrNameLst>
                                              <p:attrName>style.visibility</p:attrName>
                                            </p:attrNameLst>
                                          </p:cBhvr>
                                          <p:to>
                                            <p:strVal val="visible"/>
                                          </p:to>
                                        </p:set>
                                      </p:childTnLst>
                                    </p:cTn>
                                  </p:par>
                                  <p:par>
                                    <p:cTn id="43" presetID="64" presetClass="path" presetSubtype="0" accel="50000" decel="50000" fill="hold" grpId="1" nodeType="withEffect">
                                      <p:stCondLst>
                                        <p:cond delay="1000"/>
                                      </p:stCondLst>
                                      <p:childTnLst>
                                        <p:animMotion origin="layout" path="M 0.04947 -0.08912 L 4.79167E-6 -2.22222E-6 " pathEditMode="relative" rAng="0" ptsTypes="AA">
                                          <p:cBhvr>
                                            <p:cTn id="44" dur="500" fill="hold"/>
                                            <p:tgtEl>
                                              <p:spTgt spid="101"/>
                                            </p:tgtEl>
                                            <p:attrNameLst>
                                              <p:attrName>ppt_x</p:attrName>
                                              <p:attrName>ppt_y</p:attrName>
                                            </p:attrNameLst>
                                          </p:cBhvr>
                                          <p:rCtr x="-2474" y="4444"/>
                                        </p:animMotion>
                                      </p:childTnLst>
                                    </p:cTn>
                                  </p:par>
                                  <p:par>
                                    <p:cTn id="45" presetID="1" presetClass="entr" presetSubtype="0" fill="hold" grpId="0" nodeType="withEffect">
                                      <p:stCondLst>
                                        <p:cond delay="1200"/>
                                      </p:stCondLst>
                                      <p:childTnLst>
                                        <p:set>
                                          <p:cBhvr>
                                            <p:cTn id="46" dur="1" fill="hold">
                                              <p:stCondLst>
                                                <p:cond delay="0"/>
                                              </p:stCondLst>
                                            </p:cTn>
                                            <p:tgtEl>
                                              <p:spTgt spid="99"/>
                                            </p:tgtEl>
                                            <p:attrNameLst>
                                              <p:attrName>style.visibility</p:attrName>
                                            </p:attrNameLst>
                                          </p:cBhvr>
                                          <p:to>
                                            <p:strVal val="visible"/>
                                          </p:to>
                                        </p:set>
                                      </p:childTnLst>
                                    </p:cTn>
                                  </p:par>
                                  <p:par>
                                    <p:cTn id="47" presetID="64" presetClass="path" presetSubtype="0" accel="50000" decel="50000" fill="hold" grpId="1" nodeType="withEffect">
                                      <p:stCondLst>
                                        <p:cond delay="1200"/>
                                      </p:stCondLst>
                                      <p:childTnLst>
                                        <p:animMotion origin="layout" path="M 0.07031 -0.00024 L -1.25E-6 4.81481E-6 " pathEditMode="relative" rAng="0" ptsTypes="AA">
                                          <p:cBhvr>
                                            <p:cTn id="48" dur="500" fill="hold"/>
                                            <p:tgtEl>
                                              <p:spTgt spid="99"/>
                                            </p:tgtEl>
                                            <p:attrNameLst>
                                              <p:attrName>ppt_x</p:attrName>
                                              <p:attrName>ppt_y</p:attrName>
                                            </p:attrNameLst>
                                          </p:cBhvr>
                                          <p:rCtr x="-3516" y="0"/>
                                        </p:animMotion>
                                      </p:childTnLst>
                                    </p:cTn>
                                  </p:par>
                                  <p:par>
                                    <p:cTn id="49" presetID="1" presetClass="entr" presetSubtype="0" fill="hold" grpId="0" nodeType="withEffect">
                                      <p:stCondLst>
                                        <p:cond delay="1400"/>
                                      </p:stCondLst>
                                      <p:childTnLst>
                                        <p:set>
                                          <p:cBhvr>
                                            <p:cTn id="50" dur="1" fill="hold">
                                              <p:stCondLst>
                                                <p:cond delay="0"/>
                                              </p:stCondLst>
                                            </p:cTn>
                                            <p:tgtEl>
                                              <p:spTgt spid="103"/>
                                            </p:tgtEl>
                                            <p:attrNameLst>
                                              <p:attrName>style.visibility</p:attrName>
                                            </p:attrNameLst>
                                          </p:cBhvr>
                                          <p:to>
                                            <p:strVal val="visible"/>
                                          </p:to>
                                        </p:set>
                                      </p:childTnLst>
                                    </p:cTn>
                                  </p:par>
                                  <p:par>
                                    <p:cTn id="51" presetID="64" presetClass="path" presetSubtype="0" accel="50000" decel="50000" fill="hold" grpId="1" nodeType="withEffect">
                                      <p:stCondLst>
                                        <p:cond delay="1400"/>
                                      </p:stCondLst>
                                      <p:childTnLst>
                                        <p:animMotion origin="layout" path="M 0.0496 0.08819 L 4.79167E-6 3.7037E-7 " pathEditMode="relative" rAng="0" ptsTypes="AA">
                                          <p:cBhvr>
                                            <p:cTn id="52" dur="500" fill="hold"/>
                                            <p:tgtEl>
                                              <p:spTgt spid="103"/>
                                            </p:tgtEl>
                                            <p:attrNameLst>
                                              <p:attrName>ppt_x</p:attrName>
                                              <p:attrName>ppt_y</p:attrName>
                                            </p:attrNameLst>
                                          </p:cBhvr>
                                          <p:rCtr x="-2487" y="-4421"/>
                                        </p:animMotion>
                                      </p:childTnLst>
                                    </p:cTn>
                                  </p:par>
                                </p:childTnLst>
                              </p:cTn>
                            </p:par>
                            <p:par>
                              <p:cTn id="53" fill="hold">
                                <p:stCondLst>
                                  <p:cond delay="1000"/>
                                </p:stCondLst>
                                <p:childTnLst>
                                  <p:par>
                                    <p:cTn id="54" presetID="1" presetClass="entr" presetSubtype="0" fill="hold" grpId="1" nodeType="afterEffect">
                                      <p:stCondLst>
                                        <p:cond delay="0"/>
                                      </p:stCondLst>
                                      <p:childTnLst>
                                        <p:set>
                                          <p:cBhvr>
                                            <p:cTn id="55" dur="1" fill="hold">
                                              <p:stCondLst>
                                                <p:cond delay="0"/>
                                              </p:stCondLst>
                                            </p:cTn>
                                            <p:tgtEl>
                                              <p:spTgt spid="88"/>
                                            </p:tgtEl>
                                            <p:attrNameLst>
                                              <p:attrName>style.visibility</p:attrName>
                                            </p:attrNameLst>
                                          </p:cBhvr>
                                          <p:to>
                                            <p:strVal val="visible"/>
                                          </p:to>
                                        </p:set>
                                      </p:childTnLst>
                                    </p:cTn>
                                  </p:par>
                                  <p:par>
                                    <p:cTn id="56" presetID="64" presetClass="path" presetSubtype="0" accel="50000" decel="50000" fill="hold" grpId="0" nodeType="withEffect">
                                      <p:stCondLst>
                                        <p:cond delay="0"/>
                                      </p:stCondLst>
                                      <p:childTnLst>
                                        <p:animMotion origin="layout" path="M -1.66667E-6 0.19074 L -1.66667E-6 1.48148E-6 " pathEditMode="relative" rAng="0" ptsTypes="AA">
                                          <p:cBhvr>
                                            <p:cTn id="57" dur="500" fill="hold"/>
                                            <p:tgtEl>
                                              <p:spTgt spid="88"/>
                                            </p:tgtEl>
                                            <p:attrNameLst>
                                              <p:attrName>ppt_x</p:attrName>
                                              <p:attrName>ppt_y</p:attrName>
                                            </p:attrNameLst>
                                          </p:cBhvr>
                                          <p:rCtr x="0" y="-9537"/>
                                        </p:animMotion>
                                      </p:childTnLst>
                                    </p:cTn>
                                  </p:par>
                                  <p:par>
                                    <p:cTn id="58" presetID="1" presetClass="entr" presetSubtype="0" fill="hold" grpId="1" nodeType="withEffect">
                                      <p:stCondLst>
                                        <p:cond delay="200"/>
                                      </p:stCondLst>
                                      <p:childTnLst>
                                        <p:set>
                                          <p:cBhvr>
                                            <p:cTn id="59" dur="1" fill="hold">
                                              <p:stCondLst>
                                                <p:cond delay="0"/>
                                              </p:stCondLst>
                                            </p:cTn>
                                            <p:tgtEl>
                                              <p:spTgt spid="92"/>
                                            </p:tgtEl>
                                            <p:attrNameLst>
                                              <p:attrName>style.visibility</p:attrName>
                                            </p:attrNameLst>
                                          </p:cBhvr>
                                          <p:to>
                                            <p:strVal val="visible"/>
                                          </p:to>
                                        </p:set>
                                      </p:childTnLst>
                                    </p:cTn>
                                  </p:par>
                                  <p:par>
                                    <p:cTn id="60" presetID="64" presetClass="path" presetSubtype="0" accel="50000" decel="50000" fill="hold" grpId="0" nodeType="withEffect">
                                      <p:stCondLst>
                                        <p:cond delay="200"/>
                                      </p:stCondLst>
                                      <p:childTnLst>
                                        <p:animMotion origin="layout" path="M -0.07565 0.13495 L -3.95833E-6 4.44444E-6 " pathEditMode="relative" rAng="0" ptsTypes="AA">
                                          <p:cBhvr>
                                            <p:cTn id="61" dur="500" fill="hold"/>
                                            <p:tgtEl>
                                              <p:spTgt spid="92"/>
                                            </p:tgtEl>
                                            <p:attrNameLst>
                                              <p:attrName>ppt_x</p:attrName>
                                              <p:attrName>ppt_y</p:attrName>
                                            </p:attrNameLst>
                                          </p:cBhvr>
                                          <p:rCtr x="3776" y="-6759"/>
                                        </p:animMotion>
                                      </p:childTnLst>
                                    </p:cTn>
                                  </p:par>
                                  <p:par>
                                    <p:cTn id="62" presetID="1" presetClass="entr" presetSubtype="0" fill="hold" grpId="1" nodeType="withEffect">
                                      <p:stCondLst>
                                        <p:cond delay="400"/>
                                      </p:stCondLst>
                                      <p:childTnLst>
                                        <p:set>
                                          <p:cBhvr>
                                            <p:cTn id="63" dur="1" fill="hold">
                                              <p:stCondLst>
                                                <p:cond delay="0"/>
                                              </p:stCondLst>
                                            </p:cTn>
                                            <p:tgtEl>
                                              <p:spTgt spid="90"/>
                                            </p:tgtEl>
                                            <p:attrNameLst>
                                              <p:attrName>style.visibility</p:attrName>
                                            </p:attrNameLst>
                                          </p:cBhvr>
                                          <p:to>
                                            <p:strVal val="visible"/>
                                          </p:to>
                                        </p:set>
                                      </p:childTnLst>
                                    </p:cTn>
                                  </p:par>
                                  <p:par>
                                    <p:cTn id="64" presetID="64" presetClass="path" presetSubtype="0" accel="50000" decel="50000" fill="hold" grpId="0" nodeType="withEffect">
                                      <p:stCondLst>
                                        <p:cond delay="400"/>
                                      </p:stCondLst>
                                      <p:childTnLst>
                                        <p:animMotion origin="layout" path="M -0.1069 0.00023 L -2.08333E-7 4.81481E-6 " pathEditMode="relative" rAng="0" ptsTypes="AA">
                                          <p:cBhvr>
                                            <p:cTn id="65" dur="500" fill="hold"/>
                                            <p:tgtEl>
                                              <p:spTgt spid="90"/>
                                            </p:tgtEl>
                                            <p:attrNameLst>
                                              <p:attrName>ppt_x</p:attrName>
                                              <p:attrName>ppt_y</p:attrName>
                                            </p:attrNameLst>
                                          </p:cBhvr>
                                          <p:rCtr x="5339" y="-23"/>
                                        </p:animMotion>
                                      </p:childTnLst>
                                    </p:cTn>
                                  </p:par>
                                  <p:par>
                                    <p:cTn id="66" presetID="1" presetClass="entr" presetSubtype="0" fill="hold" grpId="1" nodeType="withEffect">
                                      <p:stCondLst>
                                        <p:cond delay="600"/>
                                      </p:stCondLst>
                                      <p:childTnLst>
                                        <p:set>
                                          <p:cBhvr>
                                            <p:cTn id="67" dur="1" fill="hold">
                                              <p:stCondLst>
                                                <p:cond delay="0"/>
                                              </p:stCondLst>
                                            </p:cTn>
                                            <p:tgtEl>
                                              <p:spTgt spid="94"/>
                                            </p:tgtEl>
                                            <p:attrNameLst>
                                              <p:attrName>style.visibility</p:attrName>
                                            </p:attrNameLst>
                                          </p:cBhvr>
                                          <p:to>
                                            <p:strVal val="visible"/>
                                          </p:to>
                                        </p:set>
                                      </p:childTnLst>
                                    </p:cTn>
                                  </p:par>
                                  <p:par>
                                    <p:cTn id="68" presetID="64" presetClass="path" presetSubtype="0" accel="50000" decel="50000" fill="hold" grpId="0" nodeType="withEffect">
                                      <p:stCondLst>
                                        <p:cond delay="600"/>
                                      </p:stCondLst>
                                      <p:childTnLst>
                                        <p:animMotion origin="layout" path="M -0.0763 -0.13495 L -3.95833E-6 -4.81481E-6 " pathEditMode="relative" rAng="0" ptsTypes="AA">
                                          <p:cBhvr>
                                            <p:cTn id="69" dur="500" fill="hold"/>
                                            <p:tgtEl>
                                              <p:spTgt spid="94"/>
                                            </p:tgtEl>
                                            <p:attrNameLst>
                                              <p:attrName>ppt_x</p:attrName>
                                              <p:attrName>ppt_y</p:attrName>
                                            </p:attrNameLst>
                                          </p:cBhvr>
                                          <p:rCtr x="3815" y="6736"/>
                                        </p:animMotion>
                                      </p:childTnLst>
                                    </p:cTn>
                                  </p:par>
                                  <p:par>
                                    <p:cTn id="70" presetID="1" presetClass="entr" presetSubtype="0" fill="hold" grpId="1" nodeType="withEffect">
                                      <p:stCondLst>
                                        <p:cond delay="800"/>
                                      </p:stCondLst>
                                      <p:childTnLst>
                                        <p:set>
                                          <p:cBhvr>
                                            <p:cTn id="71" dur="1" fill="hold">
                                              <p:stCondLst>
                                                <p:cond delay="0"/>
                                              </p:stCondLst>
                                            </p:cTn>
                                            <p:tgtEl>
                                              <p:spTgt spid="89"/>
                                            </p:tgtEl>
                                            <p:attrNameLst>
                                              <p:attrName>style.visibility</p:attrName>
                                            </p:attrNameLst>
                                          </p:cBhvr>
                                          <p:to>
                                            <p:strVal val="visible"/>
                                          </p:to>
                                        </p:set>
                                      </p:childTnLst>
                                    </p:cTn>
                                  </p:par>
                                  <p:par>
                                    <p:cTn id="72" presetID="64" presetClass="path" presetSubtype="0" accel="50000" decel="50000" fill="hold" grpId="0" nodeType="withEffect">
                                      <p:stCondLst>
                                        <p:cond delay="800"/>
                                      </p:stCondLst>
                                      <p:childTnLst>
                                        <p:animMotion origin="layout" path="M -0.00052 -0.19074 L -1.66667E-6 -1.85185E-6 " pathEditMode="relative" rAng="0" ptsTypes="AA">
                                          <p:cBhvr>
                                            <p:cTn id="73" dur="500" fill="hold"/>
                                            <p:tgtEl>
                                              <p:spTgt spid="89"/>
                                            </p:tgtEl>
                                            <p:attrNameLst>
                                              <p:attrName>ppt_x</p:attrName>
                                              <p:attrName>ppt_y</p:attrName>
                                            </p:attrNameLst>
                                          </p:cBhvr>
                                          <p:rCtr x="26" y="9537"/>
                                        </p:animMotion>
                                      </p:childTnLst>
                                    </p:cTn>
                                  </p:par>
                                  <p:par>
                                    <p:cTn id="74" presetID="1" presetClass="entr" presetSubtype="0" fill="hold" grpId="1" nodeType="withEffect">
                                      <p:stCondLst>
                                        <p:cond delay="1000"/>
                                      </p:stCondLst>
                                      <p:childTnLst>
                                        <p:set>
                                          <p:cBhvr>
                                            <p:cTn id="75" dur="1" fill="hold">
                                              <p:stCondLst>
                                                <p:cond delay="0"/>
                                              </p:stCondLst>
                                            </p:cTn>
                                            <p:tgtEl>
                                              <p:spTgt spid="93"/>
                                            </p:tgtEl>
                                            <p:attrNameLst>
                                              <p:attrName>style.visibility</p:attrName>
                                            </p:attrNameLst>
                                          </p:cBhvr>
                                          <p:to>
                                            <p:strVal val="visible"/>
                                          </p:to>
                                        </p:set>
                                      </p:childTnLst>
                                    </p:cTn>
                                  </p:par>
                                  <p:par>
                                    <p:cTn id="76" presetID="64" presetClass="path" presetSubtype="0" accel="50000" decel="50000" fill="hold" grpId="0" nodeType="withEffect">
                                      <p:stCondLst>
                                        <p:cond delay="1000"/>
                                      </p:stCondLst>
                                      <p:childTnLst>
                                        <p:animMotion origin="layout" path="M 0.07552 -0.13472 L -6.25E-7 -4.81481E-6 " pathEditMode="relative" rAng="0" ptsTypes="AA">
                                          <p:cBhvr>
                                            <p:cTn id="77" dur="500" fill="hold"/>
                                            <p:tgtEl>
                                              <p:spTgt spid="93"/>
                                            </p:tgtEl>
                                            <p:attrNameLst>
                                              <p:attrName>ppt_x</p:attrName>
                                              <p:attrName>ppt_y</p:attrName>
                                            </p:attrNameLst>
                                          </p:cBhvr>
                                          <p:rCtr x="-3776" y="6736"/>
                                        </p:animMotion>
                                      </p:childTnLst>
                                    </p:cTn>
                                  </p:par>
                                  <p:par>
                                    <p:cTn id="78" presetID="1" presetClass="entr" presetSubtype="0" fill="hold" grpId="1" nodeType="withEffect">
                                      <p:stCondLst>
                                        <p:cond delay="1200"/>
                                      </p:stCondLst>
                                      <p:childTnLst>
                                        <p:set>
                                          <p:cBhvr>
                                            <p:cTn id="79" dur="1" fill="hold">
                                              <p:stCondLst>
                                                <p:cond delay="0"/>
                                              </p:stCondLst>
                                            </p:cTn>
                                            <p:tgtEl>
                                              <p:spTgt spid="91"/>
                                            </p:tgtEl>
                                            <p:attrNameLst>
                                              <p:attrName>style.visibility</p:attrName>
                                            </p:attrNameLst>
                                          </p:cBhvr>
                                          <p:to>
                                            <p:strVal val="visible"/>
                                          </p:to>
                                        </p:set>
                                      </p:childTnLst>
                                    </p:cTn>
                                  </p:par>
                                  <p:par>
                                    <p:cTn id="80" presetID="64" presetClass="path" presetSubtype="0" accel="50000" decel="50000" fill="hold" grpId="0" nodeType="withEffect">
                                      <p:stCondLst>
                                        <p:cond delay="1200"/>
                                      </p:stCondLst>
                                      <p:childTnLst>
                                        <p:animMotion origin="layout" path="M 0.10625 -0.00024 L -2.91667E-6 4.81481E-6 " pathEditMode="relative" rAng="0" ptsTypes="AA">
                                          <p:cBhvr>
                                            <p:cTn id="81" dur="500" fill="hold"/>
                                            <p:tgtEl>
                                              <p:spTgt spid="91"/>
                                            </p:tgtEl>
                                            <p:attrNameLst>
                                              <p:attrName>ppt_x</p:attrName>
                                              <p:attrName>ppt_y</p:attrName>
                                            </p:attrNameLst>
                                          </p:cBhvr>
                                          <p:rCtr x="-5313" y="0"/>
                                        </p:animMotion>
                                      </p:childTnLst>
                                    </p:cTn>
                                  </p:par>
                                  <p:par>
                                    <p:cTn id="82" presetID="1" presetClass="entr" presetSubtype="0" fill="hold" grpId="1" nodeType="withEffect">
                                      <p:stCondLst>
                                        <p:cond delay="1400"/>
                                      </p:stCondLst>
                                      <p:childTnLst>
                                        <p:set>
                                          <p:cBhvr>
                                            <p:cTn id="83" dur="1" fill="hold">
                                              <p:stCondLst>
                                                <p:cond delay="0"/>
                                              </p:stCondLst>
                                            </p:cTn>
                                            <p:tgtEl>
                                              <p:spTgt spid="95"/>
                                            </p:tgtEl>
                                            <p:attrNameLst>
                                              <p:attrName>style.visibility</p:attrName>
                                            </p:attrNameLst>
                                          </p:cBhvr>
                                          <p:to>
                                            <p:strVal val="visible"/>
                                          </p:to>
                                        </p:set>
                                      </p:childTnLst>
                                    </p:cTn>
                                  </p:par>
                                  <p:par>
                                    <p:cTn id="84" presetID="64" presetClass="path" presetSubtype="0" accel="50000" decel="50000" fill="hold" grpId="0" nodeType="withEffect">
                                      <p:stCondLst>
                                        <p:cond delay="1400"/>
                                      </p:stCondLst>
                                      <p:childTnLst>
                                        <p:animMotion origin="layout" path="M 0.07513 0.13333 L -6.25E-7 4.44444E-6 " pathEditMode="relative" rAng="0" ptsTypes="AA">
                                          <p:cBhvr>
                                            <p:cTn id="85" dur="500" fill="hold"/>
                                            <p:tgtEl>
                                              <p:spTgt spid="95"/>
                                            </p:tgtEl>
                                            <p:attrNameLst>
                                              <p:attrName>ppt_x</p:attrName>
                                              <p:attrName>ppt_y</p:attrName>
                                            </p:attrNameLst>
                                          </p:cBhvr>
                                          <p:rCtr x="-3763" y="-6667"/>
                                        </p:animMotion>
                                      </p:childTnLst>
                                    </p:cTn>
                                  </p:par>
                                </p:childTnLst>
                              </p:cTn>
                            </p:par>
                            <p:par>
                              <p:cTn id="86" fill="hold">
                                <p:stCondLst>
                                  <p:cond delay="1000"/>
                                </p:stCondLst>
                                <p:childTnLst>
                                  <p:par>
                                    <p:cTn id="87" presetID="2" presetClass="entr" presetSubtype="2" fill="hold" grpId="0" nodeType="afterEffect">
                                      <p:stCondLst>
                                        <p:cond delay="0"/>
                                      </p:stCondLst>
                                      <p:childTnLst>
                                        <p:set>
                                          <p:cBhvr>
                                            <p:cTn id="88" dur="1" fill="hold">
                                              <p:stCondLst>
                                                <p:cond delay="0"/>
                                              </p:stCondLst>
                                            </p:cTn>
                                            <p:tgtEl>
                                              <p:spTgt spid="106"/>
                                            </p:tgtEl>
                                            <p:attrNameLst>
                                              <p:attrName>style.visibility</p:attrName>
                                            </p:attrNameLst>
                                          </p:cBhvr>
                                          <p:to>
                                            <p:strVal val="visible"/>
                                          </p:to>
                                        </p:set>
                                        <p:anim calcmode="lin" valueType="num">
                                          <p:cBhvr additive="base">
                                            <p:cTn id="89" dur="500" fill="hold"/>
                                            <p:tgtEl>
                                              <p:spTgt spid="106"/>
                                            </p:tgtEl>
                                            <p:attrNameLst>
                                              <p:attrName>ppt_x</p:attrName>
                                            </p:attrNameLst>
                                          </p:cBhvr>
                                          <p:tavLst>
                                            <p:tav tm="0">
                                              <p:val>
                                                <p:strVal val="1+#ppt_w/2"/>
                                              </p:val>
                                            </p:tav>
                                            <p:tav tm="100000">
                                              <p:val>
                                                <p:strVal val="#ppt_x"/>
                                              </p:val>
                                            </p:tav>
                                          </p:tavLst>
                                        </p:anim>
                                        <p:anim calcmode="lin" valueType="num">
                                          <p:cBhvr additive="base">
                                            <p:cTn id="90" dur="500" fill="hold"/>
                                            <p:tgtEl>
                                              <p:spTgt spid="106"/>
                                            </p:tgtEl>
                                            <p:attrNameLst>
                                              <p:attrName>ppt_y</p:attrName>
                                            </p:attrNameLst>
                                          </p:cBhvr>
                                          <p:tavLst>
                                            <p:tav tm="0">
                                              <p:val>
                                                <p:strVal val="#ppt_y"/>
                                              </p:val>
                                            </p:tav>
                                            <p:tav tm="100000">
                                              <p:val>
                                                <p:strVal val="#ppt_y"/>
                                              </p:val>
                                            </p:tav>
                                          </p:tavLst>
                                        </p:anim>
                                      </p:childTnLst>
                                    </p:cTn>
                                  </p:par>
                                  <p:par>
                                    <p:cTn id="91" presetID="2" presetClass="entr" presetSubtype="2" fill="hold" nodeType="withEffect">
                                      <p:stCondLst>
                                        <p:cond delay="0"/>
                                      </p:stCondLst>
                                      <p:childTnLst>
                                        <p:set>
                                          <p:cBhvr>
                                            <p:cTn id="92" dur="1" fill="hold">
                                              <p:stCondLst>
                                                <p:cond delay="0"/>
                                              </p:stCondLst>
                                            </p:cTn>
                                            <p:tgtEl>
                                              <p:spTgt spid="109"/>
                                            </p:tgtEl>
                                            <p:attrNameLst>
                                              <p:attrName>style.visibility</p:attrName>
                                            </p:attrNameLst>
                                          </p:cBhvr>
                                          <p:to>
                                            <p:strVal val="visible"/>
                                          </p:to>
                                        </p:set>
                                        <p:anim calcmode="lin" valueType="num">
                                          <p:cBhvr additive="base">
                                            <p:cTn id="93" dur="500" fill="hold"/>
                                            <p:tgtEl>
                                              <p:spTgt spid="109"/>
                                            </p:tgtEl>
                                            <p:attrNameLst>
                                              <p:attrName>ppt_x</p:attrName>
                                            </p:attrNameLst>
                                          </p:cBhvr>
                                          <p:tavLst>
                                            <p:tav tm="0">
                                              <p:val>
                                                <p:strVal val="1+#ppt_w/2"/>
                                              </p:val>
                                            </p:tav>
                                            <p:tav tm="100000">
                                              <p:val>
                                                <p:strVal val="#ppt_x"/>
                                              </p:val>
                                            </p:tav>
                                          </p:tavLst>
                                        </p:anim>
                                        <p:anim calcmode="lin" valueType="num">
                                          <p:cBhvr additive="base">
                                            <p:cTn id="94" dur="500" fill="hold"/>
                                            <p:tgtEl>
                                              <p:spTgt spid="109"/>
                                            </p:tgtEl>
                                            <p:attrNameLst>
                                              <p:attrName>ppt_y</p:attrName>
                                            </p:attrNameLst>
                                          </p:cBhvr>
                                          <p:tavLst>
                                            <p:tav tm="0">
                                              <p:val>
                                                <p:strVal val="#ppt_y"/>
                                              </p:val>
                                            </p:tav>
                                            <p:tav tm="100000">
                                              <p:val>
                                                <p:strVal val="#ppt_y"/>
                                              </p:val>
                                            </p:tav>
                                          </p:tavLst>
                                        </p:anim>
                                      </p:childTnLst>
                                    </p:cTn>
                                  </p:par>
                                  <p:par>
                                    <p:cTn id="95" presetID="2" presetClass="entr" presetSubtype="2" fill="hold" grpId="0" nodeType="withEffect">
                                      <p:stCondLst>
                                        <p:cond delay="0"/>
                                      </p:stCondLst>
                                      <p:childTnLst>
                                        <p:set>
                                          <p:cBhvr>
                                            <p:cTn id="96" dur="1" fill="hold">
                                              <p:stCondLst>
                                                <p:cond delay="0"/>
                                              </p:stCondLst>
                                            </p:cTn>
                                            <p:tgtEl>
                                              <p:spTgt spid="118"/>
                                            </p:tgtEl>
                                            <p:attrNameLst>
                                              <p:attrName>style.visibility</p:attrName>
                                            </p:attrNameLst>
                                          </p:cBhvr>
                                          <p:to>
                                            <p:strVal val="visible"/>
                                          </p:to>
                                        </p:set>
                                        <p:anim calcmode="lin" valueType="num">
                                          <p:cBhvr additive="base">
                                            <p:cTn id="97" dur="500" fill="hold"/>
                                            <p:tgtEl>
                                              <p:spTgt spid="118"/>
                                            </p:tgtEl>
                                            <p:attrNameLst>
                                              <p:attrName>ppt_x</p:attrName>
                                            </p:attrNameLst>
                                          </p:cBhvr>
                                          <p:tavLst>
                                            <p:tav tm="0">
                                              <p:val>
                                                <p:strVal val="1+#ppt_w/2"/>
                                              </p:val>
                                            </p:tav>
                                            <p:tav tm="100000">
                                              <p:val>
                                                <p:strVal val="#ppt_x"/>
                                              </p:val>
                                            </p:tav>
                                          </p:tavLst>
                                        </p:anim>
                                        <p:anim calcmode="lin" valueType="num">
                                          <p:cBhvr additive="base">
                                            <p:cTn id="98" dur="500" fill="hold"/>
                                            <p:tgtEl>
                                              <p:spTgt spid="118"/>
                                            </p:tgtEl>
                                            <p:attrNameLst>
                                              <p:attrName>ppt_y</p:attrName>
                                            </p:attrNameLst>
                                          </p:cBhvr>
                                          <p:tavLst>
                                            <p:tav tm="0">
                                              <p:val>
                                                <p:strVal val="#ppt_y"/>
                                              </p:val>
                                            </p:tav>
                                            <p:tav tm="100000">
                                              <p:val>
                                                <p:strVal val="#ppt_y"/>
                                              </p:val>
                                            </p:tav>
                                          </p:tavLst>
                                        </p:anim>
                                      </p:childTnLst>
                                    </p:cTn>
                                  </p:par>
                                  <p:par>
                                    <p:cTn id="99" presetID="2" presetClass="entr" presetSubtype="2" fill="hold" grpId="0" nodeType="withEffect">
                                      <p:stCondLst>
                                        <p:cond delay="300"/>
                                      </p:stCondLst>
                                      <p:childTnLst>
                                        <p:set>
                                          <p:cBhvr>
                                            <p:cTn id="100" dur="1" fill="hold">
                                              <p:stCondLst>
                                                <p:cond delay="0"/>
                                              </p:stCondLst>
                                            </p:cTn>
                                            <p:tgtEl>
                                              <p:spTgt spid="107"/>
                                            </p:tgtEl>
                                            <p:attrNameLst>
                                              <p:attrName>style.visibility</p:attrName>
                                            </p:attrNameLst>
                                          </p:cBhvr>
                                          <p:to>
                                            <p:strVal val="visible"/>
                                          </p:to>
                                        </p:set>
                                        <p:anim calcmode="lin" valueType="num">
                                          <p:cBhvr additive="base">
                                            <p:cTn id="101" dur="500" fill="hold"/>
                                            <p:tgtEl>
                                              <p:spTgt spid="107"/>
                                            </p:tgtEl>
                                            <p:attrNameLst>
                                              <p:attrName>ppt_x</p:attrName>
                                            </p:attrNameLst>
                                          </p:cBhvr>
                                          <p:tavLst>
                                            <p:tav tm="0">
                                              <p:val>
                                                <p:strVal val="1+#ppt_w/2"/>
                                              </p:val>
                                            </p:tav>
                                            <p:tav tm="100000">
                                              <p:val>
                                                <p:strVal val="#ppt_x"/>
                                              </p:val>
                                            </p:tav>
                                          </p:tavLst>
                                        </p:anim>
                                        <p:anim calcmode="lin" valueType="num">
                                          <p:cBhvr additive="base">
                                            <p:cTn id="102" dur="500" fill="hold"/>
                                            <p:tgtEl>
                                              <p:spTgt spid="107"/>
                                            </p:tgtEl>
                                            <p:attrNameLst>
                                              <p:attrName>ppt_y</p:attrName>
                                            </p:attrNameLst>
                                          </p:cBhvr>
                                          <p:tavLst>
                                            <p:tav tm="0">
                                              <p:val>
                                                <p:strVal val="#ppt_y"/>
                                              </p:val>
                                            </p:tav>
                                            <p:tav tm="100000">
                                              <p:val>
                                                <p:strVal val="#ppt_y"/>
                                              </p:val>
                                            </p:tav>
                                          </p:tavLst>
                                        </p:anim>
                                      </p:childTnLst>
                                    </p:cTn>
                                  </p:par>
                                  <p:par>
                                    <p:cTn id="103" presetID="2" presetClass="entr" presetSubtype="2" fill="hold" nodeType="withEffect">
                                      <p:stCondLst>
                                        <p:cond delay="300"/>
                                      </p:stCondLst>
                                      <p:childTnLst>
                                        <p:set>
                                          <p:cBhvr>
                                            <p:cTn id="104" dur="1" fill="hold">
                                              <p:stCondLst>
                                                <p:cond delay="0"/>
                                              </p:stCondLst>
                                            </p:cTn>
                                            <p:tgtEl>
                                              <p:spTgt spid="112"/>
                                            </p:tgtEl>
                                            <p:attrNameLst>
                                              <p:attrName>style.visibility</p:attrName>
                                            </p:attrNameLst>
                                          </p:cBhvr>
                                          <p:to>
                                            <p:strVal val="visible"/>
                                          </p:to>
                                        </p:set>
                                        <p:anim calcmode="lin" valueType="num">
                                          <p:cBhvr additive="base">
                                            <p:cTn id="105" dur="500" fill="hold"/>
                                            <p:tgtEl>
                                              <p:spTgt spid="112"/>
                                            </p:tgtEl>
                                            <p:attrNameLst>
                                              <p:attrName>ppt_x</p:attrName>
                                            </p:attrNameLst>
                                          </p:cBhvr>
                                          <p:tavLst>
                                            <p:tav tm="0">
                                              <p:val>
                                                <p:strVal val="1+#ppt_w/2"/>
                                              </p:val>
                                            </p:tav>
                                            <p:tav tm="100000">
                                              <p:val>
                                                <p:strVal val="#ppt_x"/>
                                              </p:val>
                                            </p:tav>
                                          </p:tavLst>
                                        </p:anim>
                                        <p:anim calcmode="lin" valueType="num">
                                          <p:cBhvr additive="base">
                                            <p:cTn id="106" dur="500" fill="hold"/>
                                            <p:tgtEl>
                                              <p:spTgt spid="112"/>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300"/>
                                      </p:stCondLst>
                                      <p:childTnLst>
                                        <p:set>
                                          <p:cBhvr>
                                            <p:cTn id="108" dur="1" fill="hold">
                                              <p:stCondLst>
                                                <p:cond delay="0"/>
                                              </p:stCondLst>
                                            </p:cTn>
                                            <p:tgtEl>
                                              <p:spTgt spid="119"/>
                                            </p:tgtEl>
                                            <p:attrNameLst>
                                              <p:attrName>style.visibility</p:attrName>
                                            </p:attrNameLst>
                                          </p:cBhvr>
                                          <p:to>
                                            <p:strVal val="visible"/>
                                          </p:to>
                                        </p:set>
                                        <p:anim calcmode="lin" valueType="num">
                                          <p:cBhvr additive="base">
                                            <p:cTn id="109" dur="500" fill="hold"/>
                                            <p:tgtEl>
                                              <p:spTgt spid="119"/>
                                            </p:tgtEl>
                                            <p:attrNameLst>
                                              <p:attrName>ppt_x</p:attrName>
                                            </p:attrNameLst>
                                          </p:cBhvr>
                                          <p:tavLst>
                                            <p:tav tm="0">
                                              <p:val>
                                                <p:strVal val="1+#ppt_w/2"/>
                                              </p:val>
                                            </p:tav>
                                            <p:tav tm="100000">
                                              <p:val>
                                                <p:strVal val="#ppt_x"/>
                                              </p:val>
                                            </p:tav>
                                          </p:tavLst>
                                        </p:anim>
                                        <p:anim calcmode="lin" valueType="num">
                                          <p:cBhvr additive="base">
                                            <p:cTn id="110" dur="500" fill="hold"/>
                                            <p:tgtEl>
                                              <p:spTgt spid="119"/>
                                            </p:tgtEl>
                                            <p:attrNameLst>
                                              <p:attrName>ppt_y</p:attrName>
                                            </p:attrNameLst>
                                          </p:cBhvr>
                                          <p:tavLst>
                                            <p:tav tm="0">
                                              <p:val>
                                                <p:strVal val="#ppt_y"/>
                                              </p:val>
                                            </p:tav>
                                            <p:tav tm="100000">
                                              <p:val>
                                                <p:strVal val="#ppt_y"/>
                                              </p:val>
                                            </p:tav>
                                          </p:tavLst>
                                        </p:anim>
                                      </p:childTnLst>
                                    </p:cTn>
                                  </p:par>
                                  <p:par>
                                    <p:cTn id="111" presetID="2" presetClass="entr" presetSubtype="2" fill="hold" grpId="0" nodeType="withEffect">
                                      <p:stCondLst>
                                        <p:cond delay="600"/>
                                      </p:stCondLst>
                                      <p:childTnLst>
                                        <p:set>
                                          <p:cBhvr>
                                            <p:cTn id="112" dur="1" fill="hold">
                                              <p:stCondLst>
                                                <p:cond delay="0"/>
                                              </p:stCondLst>
                                            </p:cTn>
                                            <p:tgtEl>
                                              <p:spTgt spid="108"/>
                                            </p:tgtEl>
                                            <p:attrNameLst>
                                              <p:attrName>style.visibility</p:attrName>
                                            </p:attrNameLst>
                                          </p:cBhvr>
                                          <p:to>
                                            <p:strVal val="visible"/>
                                          </p:to>
                                        </p:set>
                                        <p:anim calcmode="lin" valueType="num">
                                          <p:cBhvr additive="base">
                                            <p:cTn id="113" dur="500" fill="hold"/>
                                            <p:tgtEl>
                                              <p:spTgt spid="108"/>
                                            </p:tgtEl>
                                            <p:attrNameLst>
                                              <p:attrName>ppt_x</p:attrName>
                                            </p:attrNameLst>
                                          </p:cBhvr>
                                          <p:tavLst>
                                            <p:tav tm="0">
                                              <p:val>
                                                <p:strVal val="1+#ppt_w/2"/>
                                              </p:val>
                                            </p:tav>
                                            <p:tav tm="100000">
                                              <p:val>
                                                <p:strVal val="#ppt_x"/>
                                              </p:val>
                                            </p:tav>
                                          </p:tavLst>
                                        </p:anim>
                                        <p:anim calcmode="lin" valueType="num">
                                          <p:cBhvr additive="base">
                                            <p:cTn id="114" dur="500" fill="hold"/>
                                            <p:tgtEl>
                                              <p:spTgt spid="108"/>
                                            </p:tgtEl>
                                            <p:attrNameLst>
                                              <p:attrName>ppt_y</p:attrName>
                                            </p:attrNameLst>
                                          </p:cBhvr>
                                          <p:tavLst>
                                            <p:tav tm="0">
                                              <p:val>
                                                <p:strVal val="#ppt_y"/>
                                              </p:val>
                                            </p:tav>
                                            <p:tav tm="100000">
                                              <p:val>
                                                <p:strVal val="#ppt_y"/>
                                              </p:val>
                                            </p:tav>
                                          </p:tavLst>
                                        </p:anim>
                                      </p:childTnLst>
                                    </p:cTn>
                                  </p:par>
                                  <p:par>
                                    <p:cTn id="115" presetID="2" presetClass="entr" presetSubtype="2" fill="hold" nodeType="withEffect">
                                      <p:stCondLst>
                                        <p:cond delay="600"/>
                                      </p:stCondLst>
                                      <p:childTnLst>
                                        <p:set>
                                          <p:cBhvr>
                                            <p:cTn id="116" dur="1" fill="hold">
                                              <p:stCondLst>
                                                <p:cond delay="0"/>
                                              </p:stCondLst>
                                            </p:cTn>
                                            <p:tgtEl>
                                              <p:spTgt spid="115"/>
                                            </p:tgtEl>
                                            <p:attrNameLst>
                                              <p:attrName>style.visibility</p:attrName>
                                            </p:attrNameLst>
                                          </p:cBhvr>
                                          <p:to>
                                            <p:strVal val="visible"/>
                                          </p:to>
                                        </p:set>
                                        <p:anim calcmode="lin" valueType="num">
                                          <p:cBhvr additive="base">
                                            <p:cTn id="117" dur="500" fill="hold"/>
                                            <p:tgtEl>
                                              <p:spTgt spid="115"/>
                                            </p:tgtEl>
                                            <p:attrNameLst>
                                              <p:attrName>ppt_x</p:attrName>
                                            </p:attrNameLst>
                                          </p:cBhvr>
                                          <p:tavLst>
                                            <p:tav tm="0">
                                              <p:val>
                                                <p:strVal val="1+#ppt_w/2"/>
                                              </p:val>
                                            </p:tav>
                                            <p:tav tm="100000">
                                              <p:val>
                                                <p:strVal val="#ppt_x"/>
                                              </p:val>
                                            </p:tav>
                                          </p:tavLst>
                                        </p:anim>
                                        <p:anim calcmode="lin" valueType="num">
                                          <p:cBhvr additive="base">
                                            <p:cTn id="118" dur="500" fill="hold"/>
                                            <p:tgtEl>
                                              <p:spTgt spid="115"/>
                                            </p:tgtEl>
                                            <p:attrNameLst>
                                              <p:attrName>ppt_y</p:attrName>
                                            </p:attrNameLst>
                                          </p:cBhvr>
                                          <p:tavLst>
                                            <p:tav tm="0">
                                              <p:val>
                                                <p:strVal val="#ppt_y"/>
                                              </p:val>
                                            </p:tav>
                                            <p:tav tm="100000">
                                              <p:val>
                                                <p:strVal val="#ppt_y"/>
                                              </p:val>
                                            </p:tav>
                                          </p:tavLst>
                                        </p:anim>
                                      </p:childTnLst>
                                    </p:cTn>
                                  </p:par>
                                  <p:par>
                                    <p:cTn id="119" presetID="2" presetClass="entr" presetSubtype="2" fill="hold" grpId="0" nodeType="withEffect">
                                      <p:stCondLst>
                                        <p:cond delay="600"/>
                                      </p:stCondLst>
                                      <p:childTnLst>
                                        <p:set>
                                          <p:cBhvr>
                                            <p:cTn id="120" dur="1" fill="hold">
                                              <p:stCondLst>
                                                <p:cond delay="0"/>
                                              </p:stCondLst>
                                            </p:cTn>
                                            <p:tgtEl>
                                              <p:spTgt spid="120"/>
                                            </p:tgtEl>
                                            <p:attrNameLst>
                                              <p:attrName>style.visibility</p:attrName>
                                            </p:attrNameLst>
                                          </p:cBhvr>
                                          <p:to>
                                            <p:strVal val="visible"/>
                                          </p:to>
                                        </p:set>
                                        <p:anim calcmode="lin" valueType="num">
                                          <p:cBhvr additive="base">
                                            <p:cTn id="121" dur="500" fill="hold"/>
                                            <p:tgtEl>
                                              <p:spTgt spid="120"/>
                                            </p:tgtEl>
                                            <p:attrNameLst>
                                              <p:attrName>ppt_x</p:attrName>
                                            </p:attrNameLst>
                                          </p:cBhvr>
                                          <p:tavLst>
                                            <p:tav tm="0">
                                              <p:val>
                                                <p:strVal val="1+#ppt_w/2"/>
                                              </p:val>
                                            </p:tav>
                                            <p:tav tm="100000">
                                              <p:val>
                                                <p:strVal val="#ppt_x"/>
                                              </p:val>
                                            </p:tav>
                                          </p:tavLst>
                                        </p:anim>
                                        <p:anim calcmode="lin" valueType="num">
                                          <p:cBhvr additive="base">
                                            <p:cTn id="122" dur="500" fill="hold"/>
                                            <p:tgtEl>
                                              <p:spTgt spid="1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88" grpId="1" animBg="1"/>
          <p:bldP spid="89" grpId="0" animBg="1"/>
          <p:bldP spid="89" grpId="1" animBg="1"/>
          <p:bldP spid="90" grpId="0" animBg="1"/>
          <p:bldP spid="90" grpId="1" animBg="1"/>
          <p:bldP spid="91" grpId="0" animBg="1"/>
          <p:bldP spid="91" grpId="1" animBg="1"/>
          <p:bldP spid="92" grpId="0" animBg="1"/>
          <p:bldP spid="92" grpId="1" animBg="1"/>
          <p:bldP spid="93" grpId="0" animBg="1"/>
          <p:bldP spid="93" grpId="1" animBg="1"/>
          <p:bldP spid="94" grpId="0" animBg="1"/>
          <p:bldP spid="94" grpId="1" animBg="1"/>
          <p:bldP spid="95" grpId="0" animBg="1"/>
          <p:bldP spid="95" grpId="1" animBg="1"/>
          <p:bldP spid="96" grpId="0" animBg="1"/>
          <p:bldP spid="96" grpId="1" animBg="1"/>
          <p:bldP spid="97" grpId="0" animBg="1"/>
          <p:bldP spid="97" grpId="1" animBg="1"/>
          <p:bldP spid="98" grpId="0" animBg="1"/>
          <p:bldP spid="98" grpId="1" animBg="1"/>
          <p:bldP spid="99" grpId="0" animBg="1"/>
          <p:bldP spid="99" grpId="1" animBg="1"/>
          <p:bldP spid="100" grpId="0" animBg="1"/>
          <p:bldP spid="100" grpId="1" animBg="1"/>
          <p:bldP spid="101" grpId="0" animBg="1"/>
          <p:bldP spid="101" grpId="1" animBg="1"/>
          <p:bldP spid="102" grpId="0" animBg="1"/>
          <p:bldP spid="102" grpId="1" animBg="1"/>
          <p:bldP spid="103" grpId="0" animBg="1"/>
          <p:bldP spid="103" grpId="1" animBg="1"/>
          <p:bldP spid="104" grpId="0" animBg="1"/>
          <p:bldP spid="105" grpId="0"/>
          <p:bldP spid="106" grpId="0" animBg="1"/>
          <p:bldP spid="107" grpId="0" animBg="1"/>
          <p:bldP spid="108" grpId="0" animBg="1"/>
          <p:bldP spid="118" grpId="0"/>
          <p:bldP spid="119" grpId="0"/>
          <p:bldP spid="120" grpId="0"/>
          <p:bldP spid="39"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21"/>
          <p:cNvSpPr>
            <a:spLocks noChangeArrowheads="1"/>
          </p:cNvSpPr>
          <p:nvPr/>
        </p:nvSpPr>
        <p:spPr bwMode="auto">
          <a:xfrm>
            <a:off x="938213" y="1772816"/>
            <a:ext cx="2027237" cy="2027238"/>
          </a:xfrm>
          <a:prstGeom prst="ellips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 name="椭圆 25"/>
          <p:cNvSpPr>
            <a:spLocks noChangeArrowheads="1"/>
          </p:cNvSpPr>
          <p:nvPr/>
        </p:nvSpPr>
        <p:spPr bwMode="auto">
          <a:xfrm>
            <a:off x="3727450" y="1772816"/>
            <a:ext cx="2028825" cy="2027238"/>
          </a:xfrm>
          <a:prstGeom prst="ellips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 name="椭圆 27"/>
          <p:cNvSpPr>
            <a:spLocks noChangeArrowheads="1"/>
          </p:cNvSpPr>
          <p:nvPr/>
        </p:nvSpPr>
        <p:spPr bwMode="auto">
          <a:xfrm>
            <a:off x="6518275" y="1772816"/>
            <a:ext cx="2027238" cy="2027238"/>
          </a:xfrm>
          <a:prstGeom prst="ellips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 name="椭圆 28"/>
          <p:cNvSpPr>
            <a:spLocks noChangeArrowheads="1"/>
          </p:cNvSpPr>
          <p:nvPr/>
        </p:nvSpPr>
        <p:spPr bwMode="auto">
          <a:xfrm>
            <a:off x="9336360" y="1772816"/>
            <a:ext cx="2027237" cy="2027238"/>
          </a:xfrm>
          <a:prstGeom prst="ellips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8" name="文本框 29"/>
          <p:cNvSpPr>
            <a:spLocks noChangeArrowheads="1"/>
          </p:cNvSpPr>
          <p:nvPr/>
        </p:nvSpPr>
        <p:spPr bwMode="auto">
          <a:xfrm>
            <a:off x="2946400" y="2245891"/>
            <a:ext cx="76976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60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a:t>
            </a:r>
            <a:endParaRPr lang="en-US" altLang="zh-CN" sz="60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9" name="文本框 30"/>
          <p:cNvSpPr>
            <a:spLocks noChangeArrowheads="1"/>
          </p:cNvSpPr>
          <p:nvPr/>
        </p:nvSpPr>
        <p:spPr bwMode="auto">
          <a:xfrm>
            <a:off x="5722938" y="2277641"/>
            <a:ext cx="76976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6000" b="1">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a:t>
            </a:r>
            <a:endParaRPr lang="en-US" altLang="zh-CN" sz="6000" b="1">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 name="文本框 31"/>
          <p:cNvSpPr>
            <a:spLocks noChangeArrowheads="1"/>
          </p:cNvSpPr>
          <p:nvPr/>
        </p:nvSpPr>
        <p:spPr bwMode="auto">
          <a:xfrm>
            <a:off x="8510588" y="2245891"/>
            <a:ext cx="76976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6000" b="1">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a:t>
            </a:r>
            <a:endParaRPr lang="zh-CN" altLang="en-US">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11" name="组合 33"/>
          <p:cNvGrpSpPr/>
          <p:nvPr/>
        </p:nvGrpSpPr>
        <p:grpSpPr bwMode="auto">
          <a:xfrm>
            <a:off x="7194550" y="2342729"/>
            <a:ext cx="638175" cy="720725"/>
            <a:chOff x="0" y="0"/>
            <a:chExt cx="406393" cy="459645"/>
          </a:xfrm>
        </p:grpSpPr>
        <p:sp>
          <p:nvSpPr>
            <p:cNvPr id="12" name="Freeform 148"/>
            <p:cNvSpPr>
              <a:spLocks noEditPoints="1" noChangeArrowheads="1"/>
            </p:cNvSpPr>
            <p:nvPr/>
          </p:nvSpPr>
          <p:spPr bwMode="auto">
            <a:xfrm>
              <a:off x="55120" y="0"/>
              <a:ext cx="351273" cy="456842"/>
            </a:xfrm>
            <a:custGeom>
              <a:avLst/>
              <a:gdLst>
                <a:gd name="T0" fmla="*/ 346854 w 159"/>
                <a:gd name="T1" fmla="*/ 408289 h 207"/>
                <a:gd name="T2" fmla="*/ 196625 w 159"/>
                <a:gd name="T3" fmla="*/ 174350 h 207"/>
                <a:gd name="T4" fmla="*/ 203252 w 159"/>
                <a:gd name="T5" fmla="*/ 52967 h 207"/>
                <a:gd name="T6" fmla="*/ 92789 w 159"/>
                <a:gd name="T7" fmla="*/ 8828 h 207"/>
                <a:gd name="T8" fmla="*/ 154648 w 159"/>
                <a:gd name="T9" fmla="*/ 105934 h 207"/>
                <a:gd name="T10" fmla="*/ 81743 w 159"/>
                <a:gd name="T11" fmla="*/ 152281 h 207"/>
                <a:gd name="T12" fmla="*/ 22093 w 159"/>
                <a:gd name="T13" fmla="*/ 59588 h 207"/>
                <a:gd name="T14" fmla="*/ 22093 w 159"/>
                <a:gd name="T15" fmla="*/ 169936 h 207"/>
                <a:gd name="T16" fmla="*/ 136974 w 159"/>
                <a:gd name="T17" fmla="*/ 211869 h 207"/>
                <a:gd name="T18" fmla="*/ 287204 w 159"/>
                <a:gd name="T19" fmla="*/ 445807 h 207"/>
                <a:gd name="T20" fmla="*/ 315925 w 159"/>
                <a:gd name="T21" fmla="*/ 452428 h 207"/>
                <a:gd name="T22" fmla="*/ 340227 w 159"/>
                <a:gd name="T23" fmla="*/ 434772 h 207"/>
                <a:gd name="T24" fmla="*/ 346854 w 159"/>
                <a:gd name="T25" fmla="*/ 408289 h 207"/>
                <a:gd name="T26" fmla="*/ 318134 w 159"/>
                <a:gd name="T27" fmla="*/ 425944 h 207"/>
                <a:gd name="T28" fmla="*/ 296041 w 159"/>
                <a:gd name="T29" fmla="*/ 421531 h 207"/>
                <a:gd name="T30" fmla="*/ 302669 w 159"/>
                <a:gd name="T31" fmla="*/ 401668 h 207"/>
                <a:gd name="T32" fmla="*/ 322553 w 159"/>
                <a:gd name="T33" fmla="*/ 406082 h 207"/>
                <a:gd name="T34" fmla="*/ 318134 w 159"/>
                <a:gd name="T35" fmla="*/ 425944 h 2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9"/>
                <a:gd name="T55" fmla="*/ 0 h 207"/>
                <a:gd name="T56" fmla="*/ 159 w 159"/>
                <a:gd name="T57" fmla="*/ 207 h 20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3" name="Freeform 149"/>
            <p:cNvSpPr>
              <a:spLocks noEditPoints="1" noChangeArrowheads="1"/>
            </p:cNvSpPr>
            <p:nvPr/>
          </p:nvSpPr>
          <p:spPr bwMode="auto">
            <a:xfrm>
              <a:off x="0" y="231691"/>
              <a:ext cx="231691" cy="227954"/>
            </a:xfrm>
            <a:custGeom>
              <a:avLst/>
              <a:gdLst>
                <a:gd name="T0" fmla="*/ 200799 w 105"/>
                <a:gd name="T1" fmla="*/ 57542 h 103"/>
                <a:gd name="T2" fmla="*/ 214038 w 105"/>
                <a:gd name="T3" fmla="*/ 44263 h 103"/>
                <a:gd name="T4" fmla="*/ 185353 w 105"/>
                <a:gd name="T5" fmla="*/ 15492 h 103"/>
                <a:gd name="T6" fmla="*/ 172113 w 105"/>
                <a:gd name="T7" fmla="*/ 28771 h 103"/>
                <a:gd name="T8" fmla="*/ 136808 w 105"/>
                <a:gd name="T9" fmla="*/ 15492 h 103"/>
                <a:gd name="T10" fmla="*/ 136808 w 105"/>
                <a:gd name="T11" fmla="*/ 0 h 103"/>
                <a:gd name="T12" fmla="*/ 94883 w 105"/>
                <a:gd name="T13" fmla="*/ 0 h 103"/>
                <a:gd name="T14" fmla="*/ 94883 w 105"/>
                <a:gd name="T15" fmla="*/ 15492 h 103"/>
                <a:gd name="T16" fmla="*/ 61784 w 105"/>
                <a:gd name="T17" fmla="*/ 28771 h 103"/>
                <a:gd name="T18" fmla="*/ 48545 w 105"/>
                <a:gd name="T19" fmla="*/ 15492 h 103"/>
                <a:gd name="T20" fmla="*/ 17653 w 105"/>
                <a:gd name="T21" fmla="*/ 44263 h 103"/>
                <a:gd name="T22" fmla="*/ 33099 w 105"/>
                <a:gd name="T23" fmla="*/ 59755 h 103"/>
                <a:gd name="T24" fmla="*/ 17653 w 105"/>
                <a:gd name="T25" fmla="*/ 92952 h 103"/>
                <a:gd name="T26" fmla="*/ 0 w 105"/>
                <a:gd name="T27" fmla="*/ 92952 h 103"/>
                <a:gd name="T28" fmla="*/ 0 w 105"/>
                <a:gd name="T29" fmla="*/ 135002 h 103"/>
                <a:gd name="T30" fmla="*/ 19859 w 105"/>
                <a:gd name="T31" fmla="*/ 135002 h 103"/>
                <a:gd name="T32" fmla="*/ 33099 w 105"/>
                <a:gd name="T33" fmla="*/ 168199 h 103"/>
                <a:gd name="T34" fmla="*/ 19859 w 105"/>
                <a:gd name="T35" fmla="*/ 181478 h 103"/>
                <a:gd name="T36" fmla="*/ 48545 w 105"/>
                <a:gd name="T37" fmla="*/ 210249 h 103"/>
                <a:gd name="T38" fmla="*/ 61784 w 105"/>
                <a:gd name="T39" fmla="*/ 196970 h 103"/>
                <a:gd name="T40" fmla="*/ 94883 w 105"/>
                <a:gd name="T41" fmla="*/ 210249 h 103"/>
                <a:gd name="T42" fmla="*/ 94883 w 105"/>
                <a:gd name="T43" fmla="*/ 227954 h 103"/>
                <a:gd name="T44" fmla="*/ 136808 w 105"/>
                <a:gd name="T45" fmla="*/ 227954 h 103"/>
                <a:gd name="T46" fmla="*/ 136808 w 105"/>
                <a:gd name="T47" fmla="*/ 210249 h 103"/>
                <a:gd name="T48" fmla="*/ 169907 w 105"/>
                <a:gd name="T49" fmla="*/ 196970 h 103"/>
                <a:gd name="T50" fmla="*/ 183146 w 105"/>
                <a:gd name="T51" fmla="*/ 210249 h 103"/>
                <a:gd name="T52" fmla="*/ 211832 w 105"/>
                <a:gd name="T53" fmla="*/ 181478 h 103"/>
                <a:gd name="T54" fmla="*/ 200799 w 105"/>
                <a:gd name="T55" fmla="*/ 168199 h 103"/>
                <a:gd name="T56" fmla="*/ 214038 w 105"/>
                <a:gd name="T57" fmla="*/ 135002 h 103"/>
                <a:gd name="T58" fmla="*/ 231691 w 105"/>
                <a:gd name="T59" fmla="*/ 135002 h 103"/>
                <a:gd name="T60" fmla="*/ 231691 w 105"/>
                <a:gd name="T61" fmla="*/ 92952 h 103"/>
                <a:gd name="T62" fmla="*/ 214038 w 105"/>
                <a:gd name="T63" fmla="*/ 92952 h 103"/>
                <a:gd name="T64" fmla="*/ 200799 w 105"/>
                <a:gd name="T65" fmla="*/ 57542 h 103"/>
                <a:gd name="T66" fmla="*/ 116949 w 105"/>
                <a:gd name="T67" fmla="*/ 183691 h 103"/>
                <a:gd name="T68" fmla="*/ 46338 w 105"/>
                <a:gd name="T69" fmla="*/ 112870 h 103"/>
                <a:gd name="T70" fmla="*/ 116949 w 105"/>
                <a:gd name="T71" fmla="*/ 42050 h 103"/>
                <a:gd name="T72" fmla="*/ 187559 w 105"/>
                <a:gd name="T73" fmla="*/ 112870 h 103"/>
                <a:gd name="T74" fmla="*/ 116949 w 105"/>
                <a:gd name="T75" fmla="*/ 183691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103"/>
                <a:gd name="T116" fmla="*/ 105 w 10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4" name="Oval 150"/>
            <p:cNvSpPr>
              <a:spLocks noChangeArrowheads="1"/>
            </p:cNvSpPr>
            <p:nvPr/>
          </p:nvSpPr>
          <p:spPr bwMode="auto">
            <a:xfrm>
              <a:off x="97160" y="326983"/>
              <a:ext cx="37370" cy="37370"/>
            </a:xfrm>
            <a:prstGeom prst="ellipse">
              <a:avLst/>
            </a:pr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15" name="组合 37"/>
          <p:cNvGrpSpPr/>
          <p:nvPr/>
        </p:nvGrpSpPr>
        <p:grpSpPr bwMode="auto">
          <a:xfrm>
            <a:off x="4460875" y="2401466"/>
            <a:ext cx="596900" cy="668338"/>
            <a:chOff x="0" y="0"/>
            <a:chExt cx="402656" cy="450303"/>
          </a:xfrm>
        </p:grpSpPr>
        <p:sp>
          <p:nvSpPr>
            <p:cNvPr id="16" name="Freeform 108"/>
            <p:cNvSpPr>
              <a:spLocks noEditPoints="1" noChangeArrowheads="1"/>
            </p:cNvSpPr>
            <p:nvPr/>
          </p:nvSpPr>
          <p:spPr bwMode="auto">
            <a:xfrm>
              <a:off x="69134" y="167228"/>
              <a:ext cx="56988" cy="57923"/>
            </a:xfrm>
            <a:custGeom>
              <a:avLst/>
              <a:gdLst>
                <a:gd name="T0" fmla="*/ 28494 w 26"/>
                <a:gd name="T1" fmla="*/ 0 h 26"/>
                <a:gd name="T2" fmla="*/ 0 w 26"/>
                <a:gd name="T3" fmla="*/ 28962 h 26"/>
                <a:gd name="T4" fmla="*/ 28494 w 26"/>
                <a:gd name="T5" fmla="*/ 57923 h 26"/>
                <a:gd name="T6" fmla="*/ 56988 w 26"/>
                <a:gd name="T7" fmla="*/ 28962 h 26"/>
                <a:gd name="T8" fmla="*/ 28494 w 26"/>
                <a:gd name="T9" fmla="*/ 0 h 26"/>
                <a:gd name="T10" fmla="*/ 28494 w 26"/>
                <a:gd name="T11" fmla="*/ 51240 h 26"/>
                <a:gd name="T12" fmla="*/ 6576 w 26"/>
                <a:gd name="T13" fmla="*/ 28962 h 26"/>
                <a:gd name="T14" fmla="*/ 28494 w 26"/>
                <a:gd name="T15" fmla="*/ 6683 h 26"/>
                <a:gd name="T16" fmla="*/ 50412 w 26"/>
                <a:gd name="T17" fmla="*/ 28962 h 26"/>
                <a:gd name="T18" fmla="*/ 28494 w 26"/>
                <a:gd name="T19" fmla="*/ 51240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7" name="Freeform 109"/>
            <p:cNvSpPr>
              <a:spLocks noEditPoints="1" noChangeArrowheads="1"/>
            </p:cNvSpPr>
            <p:nvPr/>
          </p:nvSpPr>
          <p:spPr bwMode="auto">
            <a:xfrm>
              <a:off x="197125" y="129859"/>
              <a:ext cx="48580" cy="48580"/>
            </a:xfrm>
            <a:custGeom>
              <a:avLst/>
              <a:gdLst>
                <a:gd name="T0" fmla="*/ 24290 w 22"/>
                <a:gd name="T1" fmla="*/ 0 h 22"/>
                <a:gd name="T2" fmla="*/ 0 w 22"/>
                <a:gd name="T3" fmla="*/ 24290 h 22"/>
                <a:gd name="T4" fmla="*/ 24290 w 22"/>
                <a:gd name="T5" fmla="*/ 48580 h 22"/>
                <a:gd name="T6" fmla="*/ 48580 w 22"/>
                <a:gd name="T7" fmla="*/ 24290 h 22"/>
                <a:gd name="T8" fmla="*/ 24290 w 22"/>
                <a:gd name="T9" fmla="*/ 0 h 22"/>
                <a:gd name="T10" fmla="*/ 24290 w 22"/>
                <a:gd name="T11" fmla="*/ 37539 h 22"/>
                <a:gd name="T12" fmla="*/ 11041 w 22"/>
                <a:gd name="T13" fmla="*/ 24290 h 22"/>
                <a:gd name="T14" fmla="*/ 24290 w 22"/>
                <a:gd name="T15" fmla="*/ 11041 h 22"/>
                <a:gd name="T16" fmla="*/ 37539 w 22"/>
                <a:gd name="T17" fmla="*/ 24290 h 22"/>
                <a:gd name="T18" fmla="*/ 24290 w 22"/>
                <a:gd name="T19" fmla="*/ 37539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8" name="Freeform 110"/>
            <p:cNvSpPr>
              <a:spLocks noEditPoints="1" noChangeArrowheads="1"/>
            </p:cNvSpPr>
            <p:nvPr/>
          </p:nvSpPr>
          <p:spPr bwMode="auto">
            <a:xfrm>
              <a:off x="82213" y="181242"/>
              <a:ext cx="30830" cy="30830"/>
            </a:xfrm>
            <a:custGeom>
              <a:avLst/>
              <a:gdLst>
                <a:gd name="T0" fmla="*/ 15415 w 14"/>
                <a:gd name="T1" fmla="*/ 0 h 14"/>
                <a:gd name="T2" fmla="*/ 0 w 14"/>
                <a:gd name="T3" fmla="*/ 15415 h 14"/>
                <a:gd name="T4" fmla="*/ 15415 w 14"/>
                <a:gd name="T5" fmla="*/ 30830 h 14"/>
                <a:gd name="T6" fmla="*/ 30830 w 14"/>
                <a:gd name="T7" fmla="*/ 15415 h 14"/>
                <a:gd name="T8" fmla="*/ 15415 w 14"/>
                <a:gd name="T9" fmla="*/ 0 h 14"/>
                <a:gd name="T10" fmla="*/ 15415 w 14"/>
                <a:gd name="T11" fmla="*/ 22021 h 14"/>
                <a:gd name="T12" fmla="*/ 8809 w 14"/>
                <a:gd name="T13" fmla="*/ 15415 h 14"/>
                <a:gd name="T14" fmla="*/ 15415 w 14"/>
                <a:gd name="T15" fmla="*/ 6606 h 14"/>
                <a:gd name="T16" fmla="*/ 24224 w 14"/>
                <a:gd name="T17" fmla="*/ 15415 h 14"/>
                <a:gd name="T18" fmla="*/ 15415 w 14"/>
                <a:gd name="T19" fmla="*/ 22021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9" name="Freeform 111"/>
            <p:cNvSpPr>
              <a:spLocks noEditPoints="1" noChangeArrowheads="1"/>
            </p:cNvSpPr>
            <p:nvPr/>
          </p:nvSpPr>
          <p:spPr bwMode="auto">
            <a:xfrm>
              <a:off x="172834" y="105568"/>
              <a:ext cx="97161" cy="97161"/>
            </a:xfrm>
            <a:custGeom>
              <a:avLst/>
              <a:gdLst>
                <a:gd name="T0" fmla="*/ 48581 w 44"/>
                <a:gd name="T1" fmla="*/ 0 h 44"/>
                <a:gd name="T2" fmla="*/ 0 w 44"/>
                <a:gd name="T3" fmla="*/ 48581 h 44"/>
                <a:gd name="T4" fmla="*/ 48581 w 44"/>
                <a:gd name="T5" fmla="*/ 97161 h 44"/>
                <a:gd name="T6" fmla="*/ 97161 w 44"/>
                <a:gd name="T7" fmla="*/ 48581 h 44"/>
                <a:gd name="T8" fmla="*/ 48581 w 44"/>
                <a:gd name="T9" fmla="*/ 0 h 44"/>
                <a:gd name="T10" fmla="*/ 48581 w 44"/>
                <a:gd name="T11" fmla="*/ 86120 h 44"/>
                <a:gd name="T12" fmla="*/ 11041 w 44"/>
                <a:gd name="T13" fmla="*/ 48581 h 44"/>
                <a:gd name="T14" fmla="*/ 48581 w 44"/>
                <a:gd name="T15" fmla="*/ 13249 h 44"/>
                <a:gd name="T16" fmla="*/ 86120 w 44"/>
                <a:gd name="T17" fmla="*/ 48581 h 44"/>
                <a:gd name="T18" fmla="*/ 48581 w 44"/>
                <a:gd name="T19" fmla="*/ 86120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0" name="Freeform 112"/>
            <p:cNvSpPr>
              <a:spLocks noEditPoints="1" noChangeArrowheads="1"/>
            </p:cNvSpPr>
            <p:nvPr/>
          </p:nvSpPr>
          <p:spPr bwMode="auto">
            <a:xfrm>
              <a:off x="0" y="0"/>
              <a:ext cx="402656" cy="450303"/>
            </a:xfrm>
            <a:custGeom>
              <a:avLst/>
              <a:gdLst>
                <a:gd name="T0" fmla="*/ 347346 w 182"/>
                <a:gd name="T1" fmla="*/ 211907 h 204"/>
                <a:gd name="T2" fmla="*/ 338497 w 182"/>
                <a:gd name="T3" fmla="*/ 105954 h 204"/>
                <a:gd name="T4" fmla="*/ 172567 w 182"/>
                <a:gd name="T5" fmla="*/ 0 h 204"/>
                <a:gd name="T6" fmla="*/ 2212 w 182"/>
                <a:gd name="T7" fmla="*/ 174382 h 204"/>
                <a:gd name="T8" fmla="*/ 0 w 182"/>
                <a:gd name="T9" fmla="*/ 450303 h 204"/>
                <a:gd name="T10" fmla="*/ 250001 w 182"/>
                <a:gd name="T11" fmla="*/ 388497 h 204"/>
                <a:gd name="T12" fmla="*/ 325222 w 182"/>
                <a:gd name="T13" fmla="*/ 388497 h 204"/>
                <a:gd name="T14" fmla="*/ 325222 w 182"/>
                <a:gd name="T15" fmla="*/ 388497 h 204"/>
                <a:gd name="T16" fmla="*/ 345134 w 182"/>
                <a:gd name="T17" fmla="*/ 333313 h 204"/>
                <a:gd name="T18" fmla="*/ 323010 w 182"/>
                <a:gd name="T19" fmla="*/ 320068 h 204"/>
                <a:gd name="T20" fmla="*/ 345134 w 182"/>
                <a:gd name="T21" fmla="*/ 309031 h 204"/>
                <a:gd name="T22" fmla="*/ 342921 w 182"/>
                <a:gd name="T23" fmla="*/ 304617 h 204"/>
                <a:gd name="T24" fmla="*/ 376107 w 182"/>
                <a:gd name="T25" fmla="*/ 245018 h 204"/>
                <a:gd name="T26" fmla="*/ 137169 w 182"/>
                <a:gd name="T27" fmla="*/ 205285 h 204"/>
                <a:gd name="T28" fmla="*/ 137169 w 182"/>
                <a:gd name="T29" fmla="*/ 225152 h 204"/>
                <a:gd name="T30" fmla="*/ 119469 w 182"/>
                <a:gd name="T31" fmla="*/ 231774 h 204"/>
                <a:gd name="T32" fmla="*/ 106195 w 182"/>
                <a:gd name="T33" fmla="*/ 242810 h 204"/>
                <a:gd name="T34" fmla="*/ 88496 w 182"/>
                <a:gd name="T35" fmla="*/ 236188 h 204"/>
                <a:gd name="T36" fmla="*/ 70797 w 182"/>
                <a:gd name="T37" fmla="*/ 236188 h 204"/>
                <a:gd name="T38" fmla="*/ 61947 w 182"/>
                <a:gd name="T39" fmla="*/ 218529 h 204"/>
                <a:gd name="T40" fmla="*/ 48673 w 182"/>
                <a:gd name="T41" fmla="*/ 205285 h 204"/>
                <a:gd name="T42" fmla="*/ 57522 w 182"/>
                <a:gd name="T43" fmla="*/ 187626 h 204"/>
                <a:gd name="T44" fmla="*/ 57522 w 182"/>
                <a:gd name="T45" fmla="*/ 167760 h 204"/>
                <a:gd name="T46" fmla="*/ 75221 w 182"/>
                <a:gd name="T47" fmla="*/ 161138 h 204"/>
                <a:gd name="T48" fmla="*/ 88496 w 182"/>
                <a:gd name="T49" fmla="*/ 150101 h 204"/>
                <a:gd name="T50" fmla="*/ 106195 w 182"/>
                <a:gd name="T51" fmla="*/ 156723 h 204"/>
                <a:gd name="T52" fmla="*/ 126107 w 182"/>
                <a:gd name="T53" fmla="*/ 156723 h 204"/>
                <a:gd name="T54" fmla="*/ 132744 w 182"/>
                <a:gd name="T55" fmla="*/ 174382 h 204"/>
                <a:gd name="T56" fmla="*/ 146018 w 182"/>
                <a:gd name="T57" fmla="*/ 187626 h 204"/>
                <a:gd name="T58" fmla="*/ 300886 w 182"/>
                <a:gd name="T59" fmla="*/ 169967 h 204"/>
                <a:gd name="T60" fmla="*/ 278762 w 182"/>
                <a:gd name="T61" fmla="*/ 192041 h 204"/>
                <a:gd name="T62" fmla="*/ 267700 w 182"/>
                <a:gd name="T63" fmla="*/ 220737 h 204"/>
                <a:gd name="T64" fmla="*/ 236726 w 182"/>
                <a:gd name="T65" fmla="*/ 220737 h 204"/>
                <a:gd name="T66" fmla="*/ 207965 w 182"/>
                <a:gd name="T67" fmla="*/ 231774 h 204"/>
                <a:gd name="T68" fmla="*/ 183629 w 182"/>
                <a:gd name="T69" fmla="*/ 211907 h 204"/>
                <a:gd name="T70" fmla="*/ 154868 w 182"/>
                <a:gd name="T71" fmla="*/ 200870 h 204"/>
                <a:gd name="T72" fmla="*/ 154868 w 182"/>
                <a:gd name="T73" fmla="*/ 169967 h 204"/>
                <a:gd name="T74" fmla="*/ 141593 w 182"/>
                <a:gd name="T75" fmla="*/ 141272 h 204"/>
                <a:gd name="T76" fmla="*/ 163717 w 182"/>
                <a:gd name="T77" fmla="*/ 116990 h 204"/>
                <a:gd name="T78" fmla="*/ 174779 w 182"/>
                <a:gd name="T79" fmla="*/ 88295 h 204"/>
                <a:gd name="T80" fmla="*/ 207965 w 182"/>
                <a:gd name="T81" fmla="*/ 88295 h 204"/>
                <a:gd name="T82" fmla="*/ 236726 w 182"/>
                <a:gd name="T83" fmla="*/ 77258 h 204"/>
                <a:gd name="T84" fmla="*/ 258850 w 182"/>
                <a:gd name="T85" fmla="*/ 97124 h 204"/>
                <a:gd name="T86" fmla="*/ 287611 w 182"/>
                <a:gd name="T87" fmla="*/ 108161 h 204"/>
                <a:gd name="T88" fmla="*/ 287611 w 182"/>
                <a:gd name="T89" fmla="*/ 141272 h 204"/>
                <a:gd name="T90" fmla="*/ 300886 w 182"/>
                <a:gd name="T91" fmla="*/ 16996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21" name="组合 43"/>
          <p:cNvGrpSpPr/>
          <p:nvPr/>
        </p:nvGrpSpPr>
        <p:grpSpPr bwMode="auto">
          <a:xfrm>
            <a:off x="10061575" y="2433216"/>
            <a:ext cx="517525" cy="511175"/>
            <a:chOff x="0" y="0"/>
            <a:chExt cx="453105" cy="448433"/>
          </a:xfrm>
        </p:grpSpPr>
        <p:sp>
          <p:nvSpPr>
            <p:cNvPr id="22" name="Freeform 136"/>
            <p:cNvSpPr>
              <a:spLocks noChangeArrowheads="1"/>
            </p:cNvSpPr>
            <p:nvPr/>
          </p:nvSpPr>
          <p:spPr bwMode="auto">
            <a:xfrm>
              <a:off x="0" y="251309"/>
              <a:ext cx="453105" cy="197124"/>
            </a:xfrm>
            <a:custGeom>
              <a:avLst/>
              <a:gdLst>
                <a:gd name="T0" fmla="*/ 227658 w 205"/>
                <a:gd name="T1" fmla="*/ 42083 h 89"/>
                <a:gd name="T2" fmla="*/ 103883 w 205"/>
                <a:gd name="T3" fmla="*/ 0 h 89"/>
                <a:gd name="T4" fmla="*/ 0 w 205"/>
                <a:gd name="T5" fmla="*/ 0 h 89"/>
                <a:gd name="T6" fmla="*/ 0 w 205"/>
                <a:gd name="T7" fmla="*/ 148397 h 89"/>
                <a:gd name="T8" fmla="*/ 48626 w 205"/>
                <a:gd name="T9" fmla="*/ 197124 h 89"/>
                <a:gd name="T10" fmla="*/ 404479 w 205"/>
                <a:gd name="T11" fmla="*/ 197124 h 89"/>
                <a:gd name="T12" fmla="*/ 453105 w 205"/>
                <a:gd name="T13" fmla="*/ 148397 h 89"/>
                <a:gd name="T14" fmla="*/ 453105 w 205"/>
                <a:gd name="T15" fmla="*/ 0 h 89"/>
                <a:gd name="T16" fmla="*/ 349222 w 205"/>
                <a:gd name="T17" fmla="*/ 0 h 89"/>
                <a:gd name="T18" fmla="*/ 227658 w 205"/>
                <a:gd name="T19" fmla="*/ 42083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3" name="Freeform 137"/>
            <p:cNvSpPr>
              <a:spLocks noEditPoints="1" noChangeArrowheads="1"/>
            </p:cNvSpPr>
            <p:nvPr/>
          </p:nvSpPr>
          <p:spPr bwMode="auto">
            <a:xfrm>
              <a:off x="0" y="0"/>
              <a:ext cx="453105" cy="260652"/>
            </a:xfrm>
            <a:custGeom>
              <a:avLst/>
              <a:gdLst>
                <a:gd name="T0" fmla="*/ 404479 w 205"/>
                <a:gd name="T1" fmla="*/ 92774 h 118"/>
                <a:gd name="T2" fmla="*/ 397848 w 205"/>
                <a:gd name="T3" fmla="*/ 92774 h 118"/>
                <a:gd name="T4" fmla="*/ 340381 w 205"/>
                <a:gd name="T5" fmla="*/ 92774 h 118"/>
                <a:gd name="T6" fmla="*/ 340381 w 205"/>
                <a:gd name="T7" fmla="*/ 48596 h 118"/>
                <a:gd name="T8" fmla="*/ 291755 w 205"/>
                <a:gd name="T9" fmla="*/ 0 h 118"/>
                <a:gd name="T10" fmla="*/ 161350 w 205"/>
                <a:gd name="T11" fmla="*/ 0 h 118"/>
                <a:gd name="T12" fmla="*/ 112724 w 205"/>
                <a:gd name="T13" fmla="*/ 48596 h 118"/>
                <a:gd name="T14" fmla="*/ 112724 w 205"/>
                <a:gd name="T15" fmla="*/ 92774 h 118"/>
                <a:gd name="T16" fmla="*/ 55257 w 205"/>
                <a:gd name="T17" fmla="*/ 92774 h 118"/>
                <a:gd name="T18" fmla="*/ 48626 w 205"/>
                <a:gd name="T19" fmla="*/ 92774 h 118"/>
                <a:gd name="T20" fmla="*/ 0 w 205"/>
                <a:gd name="T21" fmla="*/ 141371 h 118"/>
                <a:gd name="T22" fmla="*/ 0 w 205"/>
                <a:gd name="T23" fmla="*/ 223100 h 118"/>
                <a:gd name="T24" fmla="*/ 119354 w 205"/>
                <a:gd name="T25" fmla="*/ 223100 h 118"/>
                <a:gd name="T26" fmla="*/ 227658 w 205"/>
                <a:gd name="T27" fmla="*/ 260652 h 118"/>
                <a:gd name="T28" fmla="*/ 333751 w 205"/>
                <a:gd name="T29" fmla="*/ 223100 h 118"/>
                <a:gd name="T30" fmla="*/ 453105 w 205"/>
                <a:gd name="T31" fmla="*/ 223100 h 118"/>
                <a:gd name="T32" fmla="*/ 453105 w 205"/>
                <a:gd name="T33" fmla="*/ 141371 h 118"/>
                <a:gd name="T34" fmla="*/ 404479 w 205"/>
                <a:gd name="T35" fmla="*/ 92774 h 118"/>
                <a:gd name="T36" fmla="*/ 148088 w 205"/>
                <a:gd name="T37" fmla="*/ 57432 h 118"/>
                <a:gd name="T38" fmla="*/ 148088 w 205"/>
                <a:gd name="T39" fmla="*/ 48596 h 118"/>
                <a:gd name="T40" fmla="*/ 161350 w 205"/>
                <a:gd name="T41" fmla="*/ 37552 h 118"/>
                <a:gd name="T42" fmla="*/ 291755 w 205"/>
                <a:gd name="T43" fmla="*/ 37552 h 118"/>
                <a:gd name="T44" fmla="*/ 305017 w 205"/>
                <a:gd name="T45" fmla="*/ 48596 h 118"/>
                <a:gd name="T46" fmla="*/ 305017 w 205"/>
                <a:gd name="T47" fmla="*/ 57432 h 118"/>
                <a:gd name="T48" fmla="*/ 305017 w 205"/>
                <a:gd name="T49" fmla="*/ 92774 h 118"/>
                <a:gd name="T50" fmla="*/ 148088 w 205"/>
                <a:gd name="T51" fmla="*/ 92774 h 118"/>
                <a:gd name="T52" fmla="*/ 148088 w 205"/>
                <a:gd name="T53" fmla="*/ 57432 h 118"/>
                <a:gd name="T54" fmla="*/ 223237 w 205"/>
                <a:gd name="T55" fmla="*/ 223100 h 118"/>
                <a:gd name="T56" fmla="*/ 187873 w 205"/>
                <a:gd name="T57" fmla="*/ 189967 h 118"/>
                <a:gd name="T58" fmla="*/ 223237 w 205"/>
                <a:gd name="T59" fmla="*/ 154624 h 118"/>
                <a:gd name="T60" fmla="*/ 258601 w 205"/>
                <a:gd name="T61" fmla="*/ 189967 h 118"/>
                <a:gd name="T62" fmla="*/ 223237 w 205"/>
                <a:gd name="T63" fmla="*/ 223100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24" name="组合 46"/>
          <p:cNvGrpSpPr/>
          <p:nvPr/>
        </p:nvGrpSpPr>
        <p:grpSpPr bwMode="auto">
          <a:xfrm>
            <a:off x="1719263" y="2409404"/>
            <a:ext cx="614362" cy="660400"/>
            <a:chOff x="0" y="0"/>
            <a:chExt cx="466184" cy="501686"/>
          </a:xfrm>
        </p:grpSpPr>
        <p:sp>
          <p:nvSpPr>
            <p:cNvPr id="25" name="Freeform 154"/>
            <p:cNvSpPr>
              <a:spLocks noChangeArrowheads="1"/>
            </p:cNvSpPr>
            <p:nvPr/>
          </p:nvSpPr>
          <p:spPr bwMode="auto">
            <a:xfrm>
              <a:off x="141070" y="426012"/>
              <a:ext cx="50449" cy="46712"/>
            </a:xfrm>
            <a:custGeom>
              <a:avLst/>
              <a:gdLst>
                <a:gd name="T0" fmla="*/ 35095 w 23"/>
                <a:gd name="T1" fmla="*/ 0 h 21"/>
                <a:gd name="T2" fmla="*/ 35095 w 23"/>
                <a:gd name="T3" fmla="*/ 8898 h 21"/>
                <a:gd name="T4" fmla="*/ 41675 w 23"/>
                <a:gd name="T5" fmla="*/ 24468 h 21"/>
                <a:gd name="T6" fmla="*/ 21934 w 23"/>
                <a:gd name="T7" fmla="*/ 37814 h 21"/>
                <a:gd name="T8" fmla="*/ 8774 w 23"/>
                <a:gd name="T9" fmla="*/ 20019 h 21"/>
                <a:gd name="T10" fmla="*/ 13161 w 23"/>
                <a:gd name="T11" fmla="*/ 11122 h 21"/>
                <a:gd name="T12" fmla="*/ 13161 w 23"/>
                <a:gd name="T13" fmla="*/ 0 h 21"/>
                <a:gd name="T14" fmla="*/ 0 w 23"/>
                <a:gd name="T15" fmla="*/ 22244 h 21"/>
                <a:gd name="T16" fmla="*/ 24128 w 23"/>
                <a:gd name="T17" fmla="*/ 46712 h 21"/>
                <a:gd name="T18" fmla="*/ 50449 w 23"/>
                <a:gd name="T19" fmla="*/ 22244 h 21"/>
                <a:gd name="T20" fmla="*/ 35095 w 23"/>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1"/>
                <a:gd name="T35" fmla="*/ 23 w 23"/>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6" name="Rectangle 155"/>
            <p:cNvSpPr>
              <a:spLocks noChangeArrowheads="1"/>
            </p:cNvSpPr>
            <p:nvPr/>
          </p:nvSpPr>
          <p:spPr bwMode="auto">
            <a:xfrm>
              <a:off x="160689" y="419472"/>
              <a:ext cx="9342" cy="32698"/>
            </a:xfrm>
            <a:prstGeom prst="rect">
              <a:avLst/>
            </a:pr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7" name="Freeform 156"/>
            <p:cNvSpPr>
              <a:spLocks noEditPoints="1" noChangeArrowheads="1"/>
            </p:cNvSpPr>
            <p:nvPr/>
          </p:nvSpPr>
          <p:spPr bwMode="auto">
            <a:xfrm>
              <a:off x="39238" y="81278"/>
              <a:ext cx="260652" cy="260652"/>
            </a:xfrm>
            <a:custGeom>
              <a:avLst/>
              <a:gdLst>
                <a:gd name="T0" fmla="*/ 53014 w 118"/>
                <a:gd name="T1" fmla="*/ 41969 h 118"/>
                <a:gd name="T2" fmla="*/ 41969 w 118"/>
                <a:gd name="T3" fmla="*/ 207638 h 118"/>
                <a:gd name="T4" fmla="*/ 207638 w 118"/>
                <a:gd name="T5" fmla="*/ 218683 h 118"/>
                <a:gd name="T6" fmla="*/ 218683 w 118"/>
                <a:gd name="T7" fmla="*/ 53014 h 118"/>
                <a:gd name="T8" fmla="*/ 53014 w 118"/>
                <a:gd name="T9" fmla="*/ 41969 h 118"/>
                <a:gd name="T10" fmla="*/ 141371 w 118"/>
                <a:gd name="T11" fmla="*/ 185549 h 118"/>
                <a:gd name="T12" fmla="*/ 141371 w 118"/>
                <a:gd name="T13" fmla="*/ 205429 h 118"/>
                <a:gd name="T14" fmla="*/ 123699 w 118"/>
                <a:gd name="T15" fmla="*/ 205429 h 118"/>
                <a:gd name="T16" fmla="*/ 123699 w 118"/>
                <a:gd name="T17" fmla="*/ 187758 h 118"/>
                <a:gd name="T18" fmla="*/ 90566 w 118"/>
                <a:gd name="T19" fmla="*/ 178922 h 118"/>
                <a:gd name="T20" fmla="*/ 94983 w 118"/>
                <a:gd name="T21" fmla="*/ 156833 h 118"/>
                <a:gd name="T22" fmla="*/ 128117 w 118"/>
                <a:gd name="T23" fmla="*/ 165669 h 118"/>
                <a:gd name="T24" fmla="*/ 145788 w 118"/>
                <a:gd name="T25" fmla="*/ 154624 h 118"/>
                <a:gd name="T26" fmla="*/ 125908 w 118"/>
                <a:gd name="T27" fmla="*/ 136953 h 118"/>
                <a:gd name="T28" fmla="*/ 90566 w 118"/>
                <a:gd name="T29" fmla="*/ 101610 h 118"/>
                <a:gd name="T30" fmla="*/ 123699 w 118"/>
                <a:gd name="T31" fmla="*/ 68476 h 118"/>
                <a:gd name="T32" fmla="*/ 123699 w 118"/>
                <a:gd name="T33" fmla="*/ 50805 h 118"/>
                <a:gd name="T34" fmla="*/ 141371 w 118"/>
                <a:gd name="T35" fmla="*/ 50805 h 118"/>
                <a:gd name="T36" fmla="*/ 141371 w 118"/>
                <a:gd name="T37" fmla="*/ 66267 h 118"/>
                <a:gd name="T38" fmla="*/ 170086 w 118"/>
                <a:gd name="T39" fmla="*/ 72894 h 118"/>
                <a:gd name="T40" fmla="*/ 163460 w 118"/>
                <a:gd name="T41" fmla="*/ 94983 h 118"/>
                <a:gd name="T42" fmla="*/ 136953 w 118"/>
                <a:gd name="T43" fmla="*/ 88357 h 118"/>
                <a:gd name="T44" fmla="*/ 121490 w 118"/>
                <a:gd name="T45" fmla="*/ 99401 h 118"/>
                <a:gd name="T46" fmla="*/ 143579 w 118"/>
                <a:gd name="T47" fmla="*/ 114864 h 118"/>
                <a:gd name="T48" fmla="*/ 174504 w 118"/>
                <a:gd name="T49" fmla="*/ 152415 h 118"/>
                <a:gd name="T50" fmla="*/ 141371 w 118"/>
                <a:gd name="T51" fmla="*/ 185549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8"/>
                <a:gd name="T79" fmla="*/ 0 h 118"/>
                <a:gd name="T80" fmla="*/ 118 w 118"/>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8" name="Freeform 157"/>
            <p:cNvSpPr>
              <a:spLocks noEditPoints="1" noChangeArrowheads="1"/>
            </p:cNvSpPr>
            <p:nvPr/>
          </p:nvSpPr>
          <p:spPr bwMode="auto">
            <a:xfrm>
              <a:off x="0" y="0"/>
              <a:ext cx="338194" cy="501686"/>
            </a:xfrm>
            <a:custGeom>
              <a:avLst/>
              <a:gdLst>
                <a:gd name="T0" fmla="*/ 305038 w 153"/>
                <a:gd name="T1" fmla="*/ 391182 h 227"/>
                <a:gd name="T2" fmla="*/ 35367 w 153"/>
                <a:gd name="T3" fmla="*/ 391182 h 227"/>
                <a:gd name="T4" fmla="*/ 35367 w 153"/>
                <a:gd name="T5" fmla="*/ 35361 h 227"/>
                <a:gd name="T6" fmla="*/ 305038 w 153"/>
                <a:gd name="T7" fmla="*/ 35361 h 227"/>
                <a:gd name="T8" fmla="*/ 305038 w 153"/>
                <a:gd name="T9" fmla="*/ 227637 h 227"/>
                <a:gd name="T10" fmla="*/ 307248 w 153"/>
                <a:gd name="T11" fmla="*/ 225427 h 227"/>
                <a:gd name="T12" fmla="*/ 338194 w 153"/>
                <a:gd name="T13" fmla="*/ 207747 h 227"/>
                <a:gd name="T14" fmla="*/ 338194 w 153"/>
                <a:gd name="T15" fmla="*/ 28731 h 227"/>
                <a:gd name="T16" fmla="*/ 311669 w 153"/>
                <a:gd name="T17" fmla="*/ 0 h 227"/>
                <a:gd name="T18" fmla="*/ 26525 w 153"/>
                <a:gd name="T19" fmla="*/ 0 h 227"/>
                <a:gd name="T20" fmla="*/ 0 w 153"/>
                <a:gd name="T21" fmla="*/ 28731 h 227"/>
                <a:gd name="T22" fmla="*/ 0 w 153"/>
                <a:gd name="T23" fmla="*/ 475165 h 227"/>
                <a:gd name="T24" fmla="*/ 26525 w 153"/>
                <a:gd name="T25" fmla="*/ 501686 h 227"/>
                <a:gd name="T26" fmla="*/ 311669 w 153"/>
                <a:gd name="T27" fmla="*/ 501686 h 227"/>
                <a:gd name="T28" fmla="*/ 338194 w 153"/>
                <a:gd name="T29" fmla="*/ 475165 h 227"/>
                <a:gd name="T30" fmla="*/ 338194 w 153"/>
                <a:gd name="T31" fmla="*/ 388972 h 227"/>
                <a:gd name="T32" fmla="*/ 305038 w 153"/>
                <a:gd name="T33" fmla="*/ 366872 h 227"/>
                <a:gd name="T34" fmla="*/ 305038 w 153"/>
                <a:gd name="T35" fmla="*/ 391182 h 227"/>
                <a:gd name="T36" fmla="*/ 165781 w 153"/>
                <a:gd name="T37" fmla="*/ 488426 h 227"/>
                <a:gd name="T38" fmla="*/ 123783 w 153"/>
                <a:gd name="T39" fmla="*/ 444224 h 227"/>
                <a:gd name="T40" fmla="*/ 165781 w 153"/>
                <a:gd name="T41" fmla="*/ 402233 h 227"/>
                <a:gd name="T42" fmla="*/ 209990 w 153"/>
                <a:gd name="T43" fmla="*/ 444224 h 227"/>
                <a:gd name="T44" fmla="*/ 165781 w 153"/>
                <a:gd name="T45" fmla="*/ 488426 h 2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227"/>
                <a:gd name="T71" fmla="*/ 153 w 153"/>
                <a:gd name="T72" fmla="*/ 227 h 2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9" name="Freeform 158"/>
            <p:cNvSpPr>
              <a:spLocks noEditPoints="1" noChangeArrowheads="1"/>
            </p:cNvSpPr>
            <p:nvPr/>
          </p:nvSpPr>
          <p:spPr bwMode="auto">
            <a:xfrm>
              <a:off x="275600" y="202729"/>
              <a:ext cx="190584" cy="190584"/>
            </a:xfrm>
            <a:custGeom>
              <a:avLst/>
              <a:gdLst>
                <a:gd name="T0" fmla="*/ 159559 w 86"/>
                <a:gd name="T1" fmla="*/ 37674 h 86"/>
                <a:gd name="T2" fmla="*/ 39890 w 86"/>
                <a:gd name="T3" fmla="*/ 31025 h 86"/>
                <a:gd name="T4" fmla="*/ 31025 w 86"/>
                <a:gd name="T5" fmla="*/ 150694 h 86"/>
                <a:gd name="T6" fmla="*/ 152910 w 86"/>
                <a:gd name="T7" fmla="*/ 159559 h 86"/>
                <a:gd name="T8" fmla="*/ 159559 w 86"/>
                <a:gd name="T9" fmla="*/ 37674 h 86"/>
                <a:gd name="T10" fmla="*/ 101940 w 86"/>
                <a:gd name="T11" fmla="*/ 139614 h 86"/>
                <a:gd name="T12" fmla="*/ 101940 w 86"/>
                <a:gd name="T13" fmla="*/ 155127 h 86"/>
                <a:gd name="T14" fmla="*/ 88644 w 86"/>
                <a:gd name="T15" fmla="*/ 155127 h 86"/>
                <a:gd name="T16" fmla="*/ 88644 w 86"/>
                <a:gd name="T17" fmla="*/ 141830 h 86"/>
                <a:gd name="T18" fmla="*/ 62051 w 86"/>
                <a:gd name="T19" fmla="*/ 135182 h 86"/>
                <a:gd name="T20" fmla="*/ 66483 w 86"/>
                <a:gd name="T21" fmla="*/ 117453 h 86"/>
                <a:gd name="T22" fmla="*/ 90860 w 86"/>
                <a:gd name="T23" fmla="*/ 124101 h 86"/>
                <a:gd name="T24" fmla="*/ 106372 w 86"/>
                <a:gd name="T25" fmla="*/ 115237 h 86"/>
                <a:gd name="T26" fmla="*/ 90860 w 86"/>
                <a:gd name="T27" fmla="*/ 101940 h 86"/>
                <a:gd name="T28" fmla="*/ 64267 w 86"/>
                <a:gd name="T29" fmla="*/ 75347 h 86"/>
                <a:gd name="T30" fmla="*/ 88644 w 86"/>
                <a:gd name="T31" fmla="*/ 48754 h 86"/>
                <a:gd name="T32" fmla="*/ 88644 w 86"/>
                <a:gd name="T33" fmla="*/ 33241 h 86"/>
                <a:gd name="T34" fmla="*/ 104156 w 86"/>
                <a:gd name="T35" fmla="*/ 33241 h 86"/>
                <a:gd name="T36" fmla="*/ 104156 w 86"/>
                <a:gd name="T37" fmla="*/ 46538 h 86"/>
                <a:gd name="T38" fmla="*/ 124101 w 86"/>
                <a:gd name="T39" fmla="*/ 50970 h 86"/>
                <a:gd name="T40" fmla="*/ 119669 w 86"/>
                <a:gd name="T41" fmla="*/ 68699 h 86"/>
                <a:gd name="T42" fmla="*/ 99724 w 86"/>
                <a:gd name="T43" fmla="*/ 64267 h 86"/>
                <a:gd name="T44" fmla="*/ 86428 w 86"/>
                <a:gd name="T45" fmla="*/ 70915 h 86"/>
                <a:gd name="T46" fmla="*/ 104156 w 86"/>
                <a:gd name="T47" fmla="*/ 84212 h 86"/>
                <a:gd name="T48" fmla="*/ 128533 w 86"/>
                <a:gd name="T49" fmla="*/ 113021 h 86"/>
                <a:gd name="T50" fmla="*/ 101940 w 86"/>
                <a:gd name="T51" fmla="*/ 139614 h 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86"/>
                <a:gd name="T80" fmla="*/ 86 w 86"/>
                <a:gd name="T81" fmla="*/ 86 h 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30" name="组合 29"/>
          <p:cNvGrpSpPr/>
          <p:nvPr/>
        </p:nvGrpSpPr>
        <p:grpSpPr>
          <a:xfrm>
            <a:off x="992237" y="4107776"/>
            <a:ext cx="2116040" cy="898876"/>
            <a:chOff x="1171648" y="4135128"/>
            <a:chExt cx="2116040" cy="898876"/>
          </a:xfrm>
        </p:grpSpPr>
        <p:sp>
          <p:nvSpPr>
            <p:cNvPr id="31" name="矩形 30"/>
            <p:cNvSpPr/>
            <p:nvPr/>
          </p:nvSpPr>
          <p:spPr>
            <a:xfrm>
              <a:off x="1171648" y="4135128"/>
              <a:ext cx="1287514" cy="400101"/>
            </a:xfrm>
            <a:prstGeom prst="rect">
              <a:avLst/>
            </a:prstGeom>
          </p:spPr>
          <p:txBody>
            <a:bodyPr wrap="none" lIns="91431" tIns="45716" rIns="91431" bIns="45716">
              <a:spAutoFit/>
            </a:bodyPr>
            <a:lstStyle/>
            <a:p>
              <a:r>
                <a:rPr lang="zh-CN" altLang="en-US" sz="2000" b="1" dirty="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rPr>
                <a:t>添加</a:t>
              </a:r>
              <a:r>
                <a:rPr lang="zh-CN" altLang="en-US" sz="2000" b="1" dirty="0" smtClean="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rPr>
                <a:t>标题 </a:t>
              </a:r>
              <a:endParaRPr lang="en-US" altLang="zh-CN" sz="2000" b="1" dirty="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2" name="矩形 47"/>
            <p:cNvSpPr>
              <a:spLocks noChangeArrowheads="1"/>
            </p:cNvSpPr>
            <p:nvPr/>
          </p:nvSpPr>
          <p:spPr bwMode="auto">
            <a:xfrm>
              <a:off x="1171782" y="4460842"/>
              <a:ext cx="2115906" cy="57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ct val="0"/>
                </a:spcBef>
                <a:buNone/>
              </a:pPr>
              <a:r>
                <a:rPr lang="zh-CN" alt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在此录入上述图表的描述说明，在此录入上述图表的描述说明。</a:t>
              </a:r>
              <a:endParaRPr lang="zh-CN" alt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33" name="组合 32"/>
          <p:cNvGrpSpPr/>
          <p:nvPr/>
        </p:nvGrpSpPr>
        <p:grpSpPr>
          <a:xfrm>
            <a:off x="3827586" y="4107776"/>
            <a:ext cx="2116040" cy="898876"/>
            <a:chOff x="1171648" y="4135128"/>
            <a:chExt cx="2116040" cy="898876"/>
          </a:xfrm>
        </p:grpSpPr>
        <p:sp>
          <p:nvSpPr>
            <p:cNvPr id="34" name="矩形 33"/>
            <p:cNvSpPr/>
            <p:nvPr/>
          </p:nvSpPr>
          <p:spPr>
            <a:xfrm>
              <a:off x="1171648" y="4135128"/>
              <a:ext cx="1287514" cy="400101"/>
            </a:xfrm>
            <a:prstGeom prst="rect">
              <a:avLst/>
            </a:prstGeom>
          </p:spPr>
          <p:txBody>
            <a:bodyPr wrap="none" lIns="91431" tIns="45716" rIns="91431" bIns="45716">
              <a:spAutoFit/>
            </a:bodyPr>
            <a:lstStyle/>
            <a:p>
              <a:r>
                <a:rPr lang="zh-CN" altLang="en-US" sz="20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添加</a:t>
              </a:r>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标题 </a:t>
              </a:r>
              <a:endParaRPr lang="en-US" altLang="zh-CN" sz="20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5" name="矩形 47"/>
            <p:cNvSpPr>
              <a:spLocks noChangeArrowheads="1"/>
            </p:cNvSpPr>
            <p:nvPr/>
          </p:nvSpPr>
          <p:spPr bwMode="auto">
            <a:xfrm>
              <a:off x="1171782" y="4460842"/>
              <a:ext cx="2115906" cy="57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ct val="0"/>
                </a:spcBef>
                <a:buNone/>
              </a:pPr>
              <a:r>
                <a:rPr lang="zh-CN" alt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在此录入上述图表的描述说明，在此录入上述图表的描述说明。</a:t>
              </a:r>
              <a:endParaRPr lang="zh-CN" alt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36" name="组合 35"/>
          <p:cNvGrpSpPr/>
          <p:nvPr/>
        </p:nvGrpSpPr>
        <p:grpSpPr>
          <a:xfrm>
            <a:off x="6662935" y="4107776"/>
            <a:ext cx="2116040" cy="898876"/>
            <a:chOff x="1171648" y="4135128"/>
            <a:chExt cx="2116040" cy="898876"/>
          </a:xfrm>
        </p:grpSpPr>
        <p:sp>
          <p:nvSpPr>
            <p:cNvPr id="37" name="矩形 36"/>
            <p:cNvSpPr/>
            <p:nvPr/>
          </p:nvSpPr>
          <p:spPr>
            <a:xfrm>
              <a:off x="1171648" y="4135128"/>
              <a:ext cx="1287514" cy="400101"/>
            </a:xfrm>
            <a:prstGeom prst="rect">
              <a:avLst/>
            </a:prstGeom>
          </p:spPr>
          <p:txBody>
            <a:bodyPr wrap="none" lIns="91431" tIns="45716" rIns="91431" bIns="45716">
              <a:spAutoFit/>
            </a:bodyPr>
            <a:lstStyle/>
            <a:p>
              <a:r>
                <a:rPr lang="zh-CN" altLang="en-US" sz="2000" b="1" dirty="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rPr>
                <a:t>添加</a:t>
              </a:r>
              <a:r>
                <a:rPr lang="zh-CN" altLang="en-US" sz="2000" b="1" dirty="0" smtClean="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rPr>
                <a:t>标题 </a:t>
              </a:r>
              <a:endParaRPr lang="en-US" altLang="zh-CN" sz="2000" b="1" dirty="0">
                <a:solidFill>
                  <a:srgbClr val="00B0F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8" name="矩形 47"/>
            <p:cNvSpPr>
              <a:spLocks noChangeArrowheads="1"/>
            </p:cNvSpPr>
            <p:nvPr/>
          </p:nvSpPr>
          <p:spPr bwMode="auto">
            <a:xfrm>
              <a:off x="1171782" y="4460842"/>
              <a:ext cx="2115906" cy="57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ct val="0"/>
                </a:spcBef>
                <a:buNone/>
              </a:pPr>
              <a:r>
                <a:rPr lang="zh-CN" alt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在此录入上述图表的描述说明，在此录入上述图表的描述说明。</a:t>
              </a:r>
              <a:endParaRPr lang="zh-CN" alt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39" name="组合 38"/>
          <p:cNvGrpSpPr/>
          <p:nvPr/>
        </p:nvGrpSpPr>
        <p:grpSpPr>
          <a:xfrm>
            <a:off x="9498283" y="4107776"/>
            <a:ext cx="2116040" cy="898876"/>
            <a:chOff x="1171648" y="4135128"/>
            <a:chExt cx="2116040" cy="898876"/>
          </a:xfrm>
        </p:grpSpPr>
        <p:sp>
          <p:nvSpPr>
            <p:cNvPr id="40" name="矩形 39"/>
            <p:cNvSpPr/>
            <p:nvPr/>
          </p:nvSpPr>
          <p:spPr>
            <a:xfrm>
              <a:off x="1171648" y="4135128"/>
              <a:ext cx="1287514" cy="400101"/>
            </a:xfrm>
            <a:prstGeom prst="rect">
              <a:avLst/>
            </a:prstGeom>
          </p:spPr>
          <p:txBody>
            <a:bodyPr wrap="none" lIns="91431" tIns="45716" rIns="91431" bIns="45716">
              <a:spAutoFit/>
            </a:bodyPr>
            <a:lstStyle/>
            <a:p>
              <a:r>
                <a:rPr lang="zh-CN" altLang="en-US" sz="20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添加</a:t>
              </a:r>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标题 </a:t>
              </a:r>
              <a:endParaRPr lang="en-US" altLang="zh-CN" sz="20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1" name="矩形 47"/>
            <p:cNvSpPr>
              <a:spLocks noChangeArrowheads="1"/>
            </p:cNvSpPr>
            <p:nvPr/>
          </p:nvSpPr>
          <p:spPr bwMode="auto">
            <a:xfrm>
              <a:off x="1171782" y="4460842"/>
              <a:ext cx="2115906" cy="57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ct val="0"/>
                </a:spcBef>
                <a:buNone/>
              </a:pPr>
              <a:r>
                <a:rPr lang="zh-CN" alt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在此录入上述图表的描述说明，在此录入上述图表的描述说明。</a:t>
              </a:r>
              <a:endParaRPr lang="zh-CN" alt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42" name="AutoShape 28"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2750391" y="358323"/>
            <a:ext cx="6585969" cy="6771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spAutoFit/>
          </a:bodyPr>
          <a:lstStyle/>
          <a:p>
            <a:pPr algn="ctr" defTabSz="323850">
              <a:spcBef>
                <a:spcPts val="850"/>
              </a:spcBef>
              <a:defRPr/>
            </a:pPr>
            <a:r>
              <a:rPr lang="es-ES" sz="4400" b="1" dirty="0" smtClean="0">
                <a:blipFill>
                  <a:blip r:embed="rId1"/>
                  <a:stretch>
                    <a:fillRect/>
                  </a:stretch>
                </a:blipFill>
                <a:latin typeface="微软雅黑" panose="020B0503020204020204" pitchFamily="34" charset="-122"/>
                <a:ea typeface="微软雅黑" panose="020B0503020204020204" pitchFamily="34" charset="-122"/>
                <a:cs typeface="Lato" panose="020F0502020204030203" charset="0"/>
                <a:sym typeface="微软雅黑" panose="020B0503020204020204" pitchFamily="34" charset="-122"/>
              </a:rPr>
              <a:t>ADD YOUR TITLE HERE</a:t>
            </a:r>
            <a:endParaRPr lang="es-ES" sz="5400" b="1" dirty="0">
              <a:blipFill>
                <a:blip r:embed="rId1"/>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14:presetBounceEnd="60000">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14:bounceEnd="60000">
                                          <p:cBhvr additive="base">
                                            <p:cTn id="7" dur="500" fill="hold"/>
                                            <p:tgtEl>
                                              <p:spTgt spid="42"/>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0-#ppt_w/2"/>
                                              </p:val>
                                            </p:tav>
                                            <p:tav tm="100000">
                                              <p:val>
                                                <p:strVal val="#ppt_x"/>
                                              </p:val>
                                            </p:tav>
                                          </p:tavLst>
                                        </p:anim>
                                        <p:anim calcmode="lin" valueType="num">
                                          <p:cBhvr additive="base">
                                            <p:cTn id="17" dur="500" fill="hold"/>
                                            <p:tgtEl>
                                              <p:spTgt spid="24"/>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0-#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0-#ppt_w/2"/>
                                              </p:val>
                                            </p:tav>
                                            <p:tav tm="100000">
                                              <p:val>
                                                <p:strVal val="#ppt_x"/>
                                              </p:val>
                                            </p:tav>
                                          </p:tavLst>
                                        </p:anim>
                                        <p:anim calcmode="lin" valueType="num">
                                          <p:cBhvr additive="base">
                                            <p:cTn id="33" dur="500" fill="hold"/>
                                            <p:tgtEl>
                                              <p:spTgt spid="11"/>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0-#ppt_w/2"/>
                                              </p:val>
                                            </p:tav>
                                            <p:tav tm="100000">
                                              <p:val>
                                                <p:strVal val="#ppt_x"/>
                                              </p:val>
                                            </p:tav>
                                          </p:tavLst>
                                        </p:anim>
                                        <p:anim calcmode="lin" valueType="num">
                                          <p:cBhvr additive="base">
                                            <p:cTn id="37" dur="500" fill="hold"/>
                                            <p:tgtEl>
                                              <p:spTgt spid="7"/>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0-#ppt_w/2"/>
                                              </p:val>
                                            </p:tav>
                                            <p:tav tm="100000">
                                              <p:val>
                                                <p:strVal val="#ppt_x"/>
                                              </p:val>
                                            </p:tav>
                                          </p:tavLst>
                                        </p:anim>
                                        <p:anim calcmode="lin" valueType="num">
                                          <p:cBhvr additive="base">
                                            <p:cTn id="41" dur="500" fill="hold"/>
                                            <p:tgtEl>
                                              <p:spTgt spid="21"/>
                                            </p:tgtEl>
                                            <p:attrNameLst>
                                              <p:attrName>ppt_y</p:attrName>
                                            </p:attrNameLst>
                                          </p:cBhvr>
                                          <p:tavLst>
                                            <p:tav tm="0">
                                              <p:val>
                                                <p:strVal val="#ppt_y"/>
                                              </p:val>
                                            </p:tav>
                                            <p:tav tm="100000">
                                              <p:val>
                                                <p:strVal val="#ppt_y"/>
                                              </p:val>
                                            </p:tav>
                                          </p:tavLst>
                                        </p:anim>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Effect transition="in" filter="fade">
                                          <p:cBhvr>
                                            <p:cTn id="47" dur="500"/>
                                            <p:tgtEl>
                                              <p:spTgt spid="8"/>
                                            </p:tgtEl>
                                          </p:cBhvr>
                                        </p:animEffect>
                                      </p:childTnLst>
                                    </p:cTn>
                                  </p:par>
                                  <p:par>
                                    <p:cTn id="48" presetID="53" presetClass="entr" presetSubtype="16" fill="hold" grpId="0" nodeType="withEffect">
                                      <p:stCondLst>
                                        <p:cond delay="10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animEffect transition="in" filter="fade">
                                          <p:cBhvr>
                                            <p:cTn id="52" dur="500"/>
                                            <p:tgtEl>
                                              <p:spTgt spid="9"/>
                                            </p:tgtEl>
                                          </p:cBhvr>
                                        </p:animEffect>
                                      </p:childTnLst>
                                    </p:cTn>
                                  </p:par>
                                  <p:par>
                                    <p:cTn id="53" presetID="53" presetClass="entr" presetSubtype="16" fill="hold" grpId="0" nodeType="withEffect">
                                      <p:stCondLst>
                                        <p:cond delay="20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1500"/>
                                </p:stCondLst>
                                <p:childTnLst>
                                  <p:par>
                                    <p:cTn id="59" presetID="42" presetClass="entr" presetSubtype="0" fill="hold" nodeType="after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fade">
                                          <p:cBhvr>
                                            <p:cTn id="61" dur="1000"/>
                                            <p:tgtEl>
                                              <p:spTgt spid="39"/>
                                            </p:tgtEl>
                                          </p:cBhvr>
                                        </p:animEffect>
                                        <p:anim calcmode="lin" valueType="num">
                                          <p:cBhvr>
                                            <p:cTn id="62" dur="1000" fill="hold"/>
                                            <p:tgtEl>
                                              <p:spTgt spid="39"/>
                                            </p:tgtEl>
                                            <p:attrNameLst>
                                              <p:attrName>ppt_x</p:attrName>
                                            </p:attrNameLst>
                                          </p:cBhvr>
                                          <p:tavLst>
                                            <p:tav tm="0">
                                              <p:val>
                                                <p:strVal val="#ppt_x"/>
                                              </p:val>
                                            </p:tav>
                                            <p:tav tm="100000">
                                              <p:val>
                                                <p:strVal val="#ppt_x"/>
                                              </p:val>
                                            </p:tav>
                                          </p:tavLst>
                                        </p:anim>
                                        <p:anim calcmode="lin" valueType="num">
                                          <p:cBhvr>
                                            <p:cTn id="63" dur="1000" fill="hold"/>
                                            <p:tgtEl>
                                              <p:spTgt spid="39"/>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1000"/>
                                            <p:tgtEl>
                                              <p:spTgt spid="36"/>
                                            </p:tgtEl>
                                          </p:cBhvr>
                                        </p:animEffect>
                                        <p:anim calcmode="lin" valueType="num">
                                          <p:cBhvr>
                                            <p:cTn id="67" dur="1000" fill="hold"/>
                                            <p:tgtEl>
                                              <p:spTgt spid="36"/>
                                            </p:tgtEl>
                                            <p:attrNameLst>
                                              <p:attrName>ppt_x</p:attrName>
                                            </p:attrNameLst>
                                          </p:cBhvr>
                                          <p:tavLst>
                                            <p:tav tm="0">
                                              <p:val>
                                                <p:strVal val="#ppt_x"/>
                                              </p:val>
                                            </p:tav>
                                            <p:tav tm="100000">
                                              <p:val>
                                                <p:strVal val="#ppt_x"/>
                                              </p:val>
                                            </p:tav>
                                          </p:tavLst>
                                        </p:anim>
                                        <p:anim calcmode="lin" valueType="num">
                                          <p:cBhvr>
                                            <p:cTn id="68" dur="1000" fill="hold"/>
                                            <p:tgtEl>
                                              <p:spTgt spid="36"/>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1000"/>
                                            <p:tgtEl>
                                              <p:spTgt spid="33"/>
                                            </p:tgtEl>
                                          </p:cBhvr>
                                        </p:animEffect>
                                        <p:anim calcmode="lin" valueType="num">
                                          <p:cBhvr>
                                            <p:cTn id="72" dur="1000" fill="hold"/>
                                            <p:tgtEl>
                                              <p:spTgt spid="33"/>
                                            </p:tgtEl>
                                            <p:attrNameLst>
                                              <p:attrName>ppt_x</p:attrName>
                                            </p:attrNameLst>
                                          </p:cBhvr>
                                          <p:tavLst>
                                            <p:tav tm="0">
                                              <p:val>
                                                <p:strVal val="#ppt_x"/>
                                              </p:val>
                                            </p:tav>
                                            <p:tav tm="100000">
                                              <p:val>
                                                <p:strVal val="#ppt_x"/>
                                              </p:val>
                                            </p:tav>
                                          </p:tavLst>
                                        </p:anim>
                                        <p:anim calcmode="lin" valueType="num">
                                          <p:cBhvr>
                                            <p:cTn id="73" dur="1000" fill="hold"/>
                                            <p:tgtEl>
                                              <p:spTgt spid="33"/>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fade">
                                          <p:cBhvr>
                                            <p:cTn id="76" dur="1000"/>
                                            <p:tgtEl>
                                              <p:spTgt spid="30"/>
                                            </p:tgtEl>
                                          </p:cBhvr>
                                        </p:animEffect>
                                        <p:anim calcmode="lin" valueType="num">
                                          <p:cBhvr>
                                            <p:cTn id="77" dur="1000" fill="hold"/>
                                            <p:tgtEl>
                                              <p:spTgt spid="30"/>
                                            </p:tgtEl>
                                            <p:attrNameLst>
                                              <p:attrName>ppt_x</p:attrName>
                                            </p:attrNameLst>
                                          </p:cBhvr>
                                          <p:tavLst>
                                            <p:tav tm="0">
                                              <p:val>
                                                <p:strVal val="#ppt_x"/>
                                              </p:val>
                                            </p:tav>
                                            <p:tav tm="100000">
                                              <p:val>
                                                <p:strVal val="#ppt_x"/>
                                              </p:val>
                                            </p:tav>
                                          </p:tavLst>
                                        </p:anim>
                                        <p:anim calcmode="lin" valueType="num">
                                          <p:cBhvr>
                                            <p:cTn id="78"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p:bldP spid="10" grpId="0"/>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1+#ppt_w/2"/>
                                              </p:val>
                                            </p:tav>
                                            <p:tav tm="100000">
                                              <p:val>
                                                <p:strVal val="#ppt_x"/>
                                              </p:val>
                                            </p:tav>
                                          </p:tavLst>
                                        </p:anim>
                                        <p:anim calcmode="lin" valueType="num">
                                          <p:cBhvr additive="base">
                                            <p:cTn id="8" dur="5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0-#ppt_w/2"/>
                                              </p:val>
                                            </p:tav>
                                            <p:tav tm="100000">
                                              <p:val>
                                                <p:strVal val="#ppt_x"/>
                                              </p:val>
                                            </p:tav>
                                          </p:tavLst>
                                        </p:anim>
                                        <p:anim calcmode="lin" valueType="num">
                                          <p:cBhvr additive="base">
                                            <p:cTn id="17" dur="500" fill="hold"/>
                                            <p:tgtEl>
                                              <p:spTgt spid="24"/>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0-#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0-#ppt_w/2"/>
                                              </p:val>
                                            </p:tav>
                                            <p:tav tm="100000">
                                              <p:val>
                                                <p:strVal val="#ppt_x"/>
                                              </p:val>
                                            </p:tav>
                                          </p:tavLst>
                                        </p:anim>
                                        <p:anim calcmode="lin" valueType="num">
                                          <p:cBhvr additive="base">
                                            <p:cTn id="33" dur="500" fill="hold"/>
                                            <p:tgtEl>
                                              <p:spTgt spid="11"/>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0-#ppt_w/2"/>
                                              </p:val>
                                            </p:tav>
                                            <p:tav tm="100000">
                                              <p:val>
                                                <p:strVal val="#ppt_x"/>
                                              </p:val>
                                            </p:tav>
                                          </p:tavLst>
                                        </p:anim>
                                        <p:anim calcmode="lin" valueType="num">
                                          <p:cBhvr additive="base">
                                            <p:cTn id="37" dur="500" fill="hold"/>
                                            <p:tgtEl>
                                              <p:spTgt spid="7"/>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0-#ppt_w/2"/>
                                              </p:val>
                                            </p:tav>
                                            <p:tav tm="100000">
                                              <p:val>
                                                <p:strVal val="#ppt_x"/>
                                              </p:val>
                                            </p:tav>
                                          </p:tavLst>
                                        </p:anim>
                                        <p:anim calcmode="lin" valueType="num">
                                          <p:cBhvr additive="base">
                                            <p:cTn id="41" dur="500" fill="hold"/>
                                            <p:tgtEl>
                                              <p:spTgt spid="21"/>
                                            </p:tgtEl>
                                            <p:attrNameLst>
                                              <p:attrName>ppt_y</p:attrName>
                                            </p:attrNameLst>
                                          </p:cBhvr>
                                          <p:tavLst>
                                            <p:tav tm="0">
                                              <p:val>
                                                <p:strVal val="#ppt_y"/>
                                              </p:val>
                                            </p:tav>
                                            <p:tav tm="100000">
                                              <p:val>
                                                <p:strVal val="#ppt_y"/>
                                              </p:val>
                                            </p:tav>
                                          </p:tavLst>
                                        </p:anim>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Effect transition="in" filter="fade">
                                          <p:cBhvr>
                                            <p:cTn id="47" dur="500"/>
                                            <p:tgtEl>
                                              <p:spTgt spid="8"/>
                                            </p:tgtEl>
                                          </p:cBhvr>
                                        </p:animEffect>
                                      </p:childTnLst>
                                    </p:cTn>
                                  </p:par>
                                  <p:par>
                                    <p:cTn id="48" presetID="53" presetClass="entr" presetSubtype="16" fill="hold" grpId="0" nodeType="withEffect">
                                      <p:stCondLst>
                                        <p:cond delay="10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animEffect transition="in" filter="fade">
                                          <p:cBhvr>
                                            <p:cTn id="52" dur="500"/>
                                            <p:tgtEl>
                                              <p:spTgt spid="9"/>
                                            </p:tgtEl>
                                          </p:cBhvr>
                                        </p:animEffect>
                                      </p:childTnLst>
                                    </p:cTn>
                                  </p:par>
                                  <p:par>
                                    <p:cTn id="53" presetID="53" presetClass="entr" presetSubtype="16" fill="hold" grpId="0" nodeType="withEffect">
                                      <p:stCondLst>
                                        <p:cond delay="20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1500"/>
                                </p:stCondLst>
                                <p:childTnLst>
                                  <p:par>
                                    <p:cTn id="59" presetID="42" presetClass="entr" presetSubtype="0" fill="hold" nodeType="after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fade">
                                          <p:cBhvr>
                                            <p:cTn id="61" dur="1000"/>
                                            <p:tgtEl>
                                              <p:spTgt spid="39"/>
                                            </p:tgtEl>
                                          </p:cBhvr>
                                        </p:animEffect>
                                        <p:anim calcmode="lin" valueType="num">
                                          <p:cBhvr>
                                            <p:cTn id="62" dur="1000" fill="hold"/>
                                            <p:tgtEl>
                                              <p:spTgt spid="39"/>
                                            </p:tgtEl>
                                            <p:attrNameLst>
                                              <p:attrName>ppt_x</p:attrName>
                                            </p:attrNameLst>
                                          </p:cBhvr>
                                          <p:tavLst>
                                            <p:tav tm="0">
                                              <p:val>
                                                <p:strVal val="#ppt_x"/>
                                              </p:val>
                                            </p:tav>
                                            <p:tav tm="100000">
                                              <p:val>
                                                <p:strVal val="#ppt_x"/>
                                              </p:val>
                                            </p:tav>
                                          </p:tavLst>
                                        </p:anim>
                                        <p:anim calcmode="lin" valueType="num">
                                          <p:cBhvr>
                                            <p:cTn id="63" dur="1000" fill="hold"/>
                                            <p:tgtEl>
                                              <p:spTgt spid="39"/>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1000"/>
                                            <p:tgtEl>
                                              <p:spTgt spid="36"/>
                                            </p:tgtEl>
                                          </p:cBhvr>
                                        </p:animEffect>
                                        <p:anim calcmode="lin" valueType="num">
                                          <p:cBhvr>
                                            <p:cTn id="67" dur="1000" fill="hold"/>
                                            <p:tgtEl>
                                              <p:spTgt spid="36"/>
                                            </p:tgtEl>
                                            <p:attrNameLst>
                                              <p:attrName>ppt_x</p:attrName>
                                            </p:attrNameLst>
                                          </p:cBhvr>
                                          <p:tavLst>
                                            <p:tav tm="0">
                                              <p:val>
                                                <p:strVal val="#ppt_x"/>
                                              </p:val>
                                            </p:tav>
                                            <p:tav tm="100000">
                                              <p:val>
                                                <p:strVal val="#ppt_x"/>
                                              </p:val>
                                            </p:tav>
                                          </p:tavLst>
                                        </p:anim>
                                        <p:anim calcmode="lin" valueType="num">
                                          <p:cBhvr>
                                            <p:cTn id="68" dur="1000" fill="hold"/>
                                            <p:tgtEl>
                                              <p:spTgt spid="36"/>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1000"/>
                                            <p:tgtEl>
                                              <p:spTgt spid="33"/>
                                            </p:tgtEl>
                                          </p:cBhvr>
                                        </p:animEffect>
                                        <p:anim calcmode="lin" valueType="num">
                                          <p:cBhvr>
                                            <p:cTn id="72" dur="1000" fill="hold"/>
                                            <p:tgtEl>
                                              <p:spTgt spid="33"/>
                                            </p:tgtEl>
                                            <p:attrNameLst>
                                              <p:attrName>ppt_x</p:attrName>
                                            </p:attrNameLst>
                                          </p:cBhvr>
                                          <p:tavLst>
                                            <p:tav tm="0">
                                              <p:val>
                                                <p:strVal val="#ppt_x"/>
                                              </p:val>
                                            </p:tav>
                                            <p:tav tm="100000">
                                              <p:val>
                                                <p:strVal val="#ppt_x"/>
                                              </p:val>
                                            </p:tav>
                                          </p:tavLst>
                                        </p:anim>
                                        <p:anim calcmode="lin" valueType="num">
                                          <p:cBhvr>
                                            <p:cTn id="73" dur="1000" fill="hold"/>
                                            <p:tgtEl>
                                              <p:spTgt spid="33"/>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fade">
                                          <p:cBhvr>
                                            <p:cTn id="76" dur="1000"/>
                                            <p:tgtEl>
                                              <p:spTgt spid="30"/>
                                            </p:tgtEl>
                                          </p:cBhvr>
                                        </p:animEffect>
                                        <p:anim calcmode="lin" valueType="num">
                                          <p:cBhvr>
                                            <p:cTn id="77" dur="1000" fill="hold"/>
                                            <p:tgtEl>
                                              <p:spTgt spid="30"/>
                                            </p:tgtEl>
                                            <p:attrNameLst>
                                              <p:attrName>ppt_x</p:attrName>
                                            </p:attrNameLst>
                                          </p:cBhvr>
                                          <p:tavLst>
                                            <p:tav tm="0">
                                              <p:val>
                                                <p:strVal val="#ppt_x"/>
                                              </p:val>
                                            </p:tav>
                                            <p:tav tm="100000">
                                              <p:val>
                                                <p:strVal val="#ppt_x"/>
                                              </p:val>
                                            </p:tav>
                                          </p:tavLst>
                                        </p:anim>
                                        <p:anim calcmode="lin" valueType="num">
                                          <p:cBhvr>
                                            <p:cTn id="78"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p:bldP spid="10" grpId="0"/>
          <p:bldP spid="42"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094039" y="1587564"/>
            <a:ext cx="6003922" cy="2589528"/>
          </a:xfrm>
          <a:prstGeom prst="ellipse">
            <a:avLst/>
          </a:prstGeom>
          <a:solidFill>
            <a:srgbClr val="03235A">
              <a:alpha val="54000"/>
            </a:srgbClr>
          </a:soli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 name="图片 9"/>
          <p:cNvPicPr>
            <a:picLocks noChangeAspect="1"/>
          </p:cNvPicPr>
          <p:nvPr/>
        </p:nvPicPr>
        <p:blipFill>
          <a:blip r:embed="rId1" cstate="print"/>
          <a:stretch>
            <a:fillRect/>
          </a:stretch>
        </p:blipFill>
        <p:spPr>
          <a:xfrm>
            <a:off x="1843314" y="1643377"/>
            <a:ext cx="8505372" cy="3072402"/>
          </a:xfrm>
          <a:prstGeom prst="rect">
            <a:avLst/>
          </a:prstGeom>
        </p:spPr>
      </p:pic>
      <p:sp>
        <p:nvSpPr>
          <p:cNvPr id="7" name="文本框 6"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4908559" y="3501008"/>
            <a:ext cx="2374883" cy="461665"/>
          </a:xfrm>
          <a:prstGeom prst="rect">
            <a:avLst/>
          </a:prstGeom>
          <a:noFill/>
        </p:spPr>
        <p:txBody>
          <a:bodyPr wrap="square" rtlCol="0">
            <a:spAutoFit/>
          </a:bodyPr>
          <a:lstStyle/>
          <a:p>
            <a:pPr algn="ctr"/>
            <a:r>
              <a:rPr lang="en-US" altLang="zh-CN" dirty="0" smtClean="0">
                <a:solidFill>
                  <a:srgbClr val="2683C6"/>
                </a:solidFill>
                <a:latin typeface="微软雅黑" panose="020B0503020204020204" pitchFamily="34" charset="-122"/>
                <a:ea typeface="微软雅黑" panose="020B0503020204020204" pitchFamily="34" charset="-122"/>
                <a:sym typeface="微软雅黑" panose="020B0503020204020204" pitchFamily="34" charset="-122"/>
              </a:rPr>
              <a:t>PART ONE</a:t>
            </a:r>
            <a:endParaRPr lang="zh-CN" altLang="en-US" dirty="0">
              <a:solidFill>
                <a:srgbClr val="2683C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3439887" y="3874076"/>
            <a:ext cx="5312228" cy="1200329"/>
          </a:xfrm>
          <a:prstGeom prst="rect">
            <a:avLst/>
          </a:prstGeom>
        </p:spPr>
        <p:txBody>
          <a:bodyPr wrap="square">
            <a:spAutoFit/>
          </a:bodyPr>
          <a:lstStyle>
            <a:defPPr>
              <a:defRPr lang="zh-CN"/>
            </a:defPPr>
            <a:lvl1pPr algn="ctr">
              <a:defRPr sz="5400">
                <a:solidFill>
                  <a:srgbClr val="00B0F0"/>
                </a:solidFill>
                <a:latin typeface="Agency FB" panose="020B0503020202020204"/>
                <a:ea typeface="方正姚体" panose="02010601030101010101" charset="-122"/>
                <a:cs typeface="Open Sans" panose="020B0606030504020204" pitchFamily="34" charset="0"/>
              </a:defRPr>
            </a:lvl1pPr>
          </a:lstStyle>
          <a:p>
            <a:r>
              <a:rPr lang="en-US" altLang="zh-CN" sz="3600" b="1" dirty="0" smtClean="0">
                <a:blipFill>
                  <a:blip r:embed="rId2"/>
                  <a:stretch>
                    <a:fillRect/>
                  </a:stretch>
                </a:blipFill>
                <a:latin typeface="微软雅黑" panose="020B0503020204020204" pitchFamily="34" charset="-122"/>
                <a:ea typeface="微软雅黑" panose="020B0503020204020204" pitchFamily="34" charset="-122"/>
                <a:sym typeface="微软雅黑" panose="020B0503020204020204" pitchFamily="34" charset="-122"/>
              </a:rPr>
              <a:t>PLEASE ADD </a:t>
            </a:r>
            <a:r>
              <a:rPr lang="en-US" altLang="zh-CN" sz="3600" b="1" dirty="0">
                <a:blipFill>
                  <a:blip r:embed="rId2"/>
                  <a:stretch>
                    <a:fillRect/>
                  </a:stretch>
                </a:blipFill>
                <a:latin typeface="微软雅黑" panose="020B0503020204020204" pitchFamily="34" charset="-122"/>
                <a:ea typeface="微软雅黑" panose="020B0503020204020204" pitchFamily="34" charset="-122"/>
                <a:sym typeface="微软雅黑" panose="020B0503020204020204" pitchFamily="34" charset="-122"/>
              </a:rPr>
              <a:t>YOUR </a:t>
            </a:r>
            <a:r>
              <a:rPr lang="en-US" altLang="zh-CN" sz="3600" b="1" dirty="0" smtClean="0">
                <a:blipFill>
                  <a:blip r:embed="rId2"/>
                  <a:stretch>
                    <a:fillRect/>
                  </a:stretch>
                </a:blipFill>
                <a:latin typeface="微软雅黑" panose="020B0503020204020204" pitchFamily="34" charset="-122"/>
                <a:ea typeface="微软雅黑" panose="020B0503020204020204" pitchFamily="34" charset="-122"/>
                <a:sym typeface="微软雅黑" panose="020B0503020204020204" pitchFamily="34" charset="-122"/>
              </a:rPr>
              <a:t>TITLE HERE</a:t>
            </a:r>
            <a:endParaRPr lang="zh-CN" altLang="en-US" sz="3600" b="1" dirty="0">
              <a:blipFill>
                <a:blip r:embed="rId2"/>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8"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p:nvPr/>
        </p:nvSpPr>
        <p:spPr>
          <a:xfrm>
            <a:off x="2118911" y="5043347"/>
            <a:ext cx="7954178" cy="824200"/>
          </a:xfrm>
          <a:prstGeom prst="rect">
            <a:avLst/>
          </a:prstGeom>
        </p:spPr>
        <p:txBody>
          <a:bodyPr vert="horz" wrap="square">
            <a:spAutoFit/>
          </a:bodyPr>
          <a:lstStyle/>
          <a:p>
            <a:pPr lvl="0" algn="ctr">
              <a:lnSpc>
                <a:spcPct val="150000"/>
              </a:lnSpc>
              <a:defRPr/>
            </a:pPr>
            <a:r>
              <a:rPr lang="es-ES" altLang="zh-CN" sz="1100" kern="0" dirty="0">
                <a:solidFill>
                  <a:srgbClr val="50B7EB"/>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Vivamus sagittis lacus vel augue laoreet rutrum faucibus dolor auctor. Curabitur blandit tempus porttitor. Maecenas faucibus mollis interdum. Maecenas faucibus mollis </a:t>
            </a:r>
            <a:r>
              <a:rPr lang="es-ES" altLang="zh-CN" sz="1100" kern="0" dirty="0" smtClean="0">
                <a:solidFill>
                  <a:srgbClr val="50B7EB"/>
                </a:solidFill>
                <a:latin typeface="微软雅黑" panose="020B0503020204020204" pitchFamily="34" charset="-122"/>
                <a:ea typeface="微软雅黑" panose="020B0503020204020204" pitchFamily="34" charset="-122"/>
                <a:sym typeface="微软雅黑" panose="020B0503020204020204" pitchFamily="34" charset="-122"/>
              </a:rPr>
              <a:t>interdum</a:t>
            </a:r>
            <a:r>
              <a:rPr lang="en-US" altLang="zh-CN" sz="1100" kern="0" dirty="0" smtClean="0">
                <a:solidFill>
                  <a:srgbClr val="50B7EB"/>
                </a:solidFill>
                <a:latin typeface="微软雅黑" panose="020B0503020204020204" pitchFamily="34" charset="-122"/>
                <a:ea typeface="微软雅黑" panose="020B0503020204020204" pitchFamily="34" charset="-122"/>
                <a:sym typeface="微软雅黑" panose="020B0503020204020204" pitchFamily="34" charset="-122"/>
              </a:rPr>
              <a:t>……</a:t>
            </a:r>
            <a:endParaRPr lang="es-ES" altLang="zh-CN" sz="4000" kern="0" dirty="0">
              <a:solidFill>
                <a:srgbClr val="50B7E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文本框 5"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4375150" y="904394"/>
            <a:ext cx="3337024" cy="2646878"/>
          </a:xfrm>
          <a:prstGeom prst="rect">
            <a:avLst/>
          </a:prstGeom>
        </p:spPr>
        <p:txBody>
          <a:bodyPr wrap="square">
            <a:spAutoFit/>
          </a:bodyPr>
          <a:lstStyle>
            <a:defPPr>
              <a:defRPr lang="zh-CN"/>
            </a:defPPr>
            <a:lvl1pPr algn="ctr">
              <a:defRPr sz="5400">
                <a:solidFill>
                  <a:srgbClr val="00B0F0"/>
                </a:solidFill>
                <a:latin typeface="Agency FB" panose="020B0503020202020204"/>
                <a:ea typeface="方正姚体" panose="02010601030101010101" charset="-122"/>
                <a:cs typeface="Open Sans" panose="020B0606030504020204" pitchFamily="34" charset="0"/>
              </a:defRPr>
            </a:lvl1pPr>
          </a:lstStyle>
          <a:p>
            <a:r>
              <a:rPr lang="en-US" altLang="zh-CN" sz="16600" dirty="0" smtClean="0">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16600"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fad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2" presetClass="entr" presetSubtype="8"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4"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par>
                                    <p:cTn id="18" presetID="2" presetClass="entr" presetSubtype="2" accel="34000" fill="hold" grpId="0" nodeType="withEffect" p14:presetBounceEnd="36000">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14:bounceEnd="36000">
                                          <p:cBhvr additive="base">
                                            <p:cTn id="20" dur="750" fill="hold"/>
                                            <p:tgtEl>
                                              <p:spTgt spid="8"/>
                                            </p:tgtEl>
                                            <p:attrNameLst>
                                              <p:attrName>ppt_x</p:attrName>
                                            </p:attrNameLst>
                                          </p:cBhvr>
                                          <p:tavLst>
                                            <p:tav tm="0">
                                              <p:val>
                                                <p:strVal val="1+#ppt_w/2"/>
                                              </p:val>
                                            </p:tav>
                                            <p:tav tm="100000">
                                              <p:val>
                                                <p:strVal val="#ppt_x"/>
                                              </p:val>
                                            </p:tav>
                                          </p:tavLst>
                                        </p:anim>
                                        <p:anim calcmode="lin" valueType="num" p14:bounceEnd="36000">
                                          <p:cBhvr additive="base">
                                            <p:cTn id="21" dur="75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2" presetClass="entr" presetSubtype="8"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4"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par>
                                    <p:cTn id="18" presetID="2" presetClass="entr" presetSubtype="2" accel="34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750" fill="hold"/>
                                            <p:tgtEl>
                                              <p:spTgt spid="8"/>
                                            </p:tgtEl>
                                            <p:attrNameLst>
                                              <p:attrName>ppt_x</p:attrName>
                                            </p:attrNameLst>
                                          </p:cBhvr>
                                          <p:tavLst>
                                            <p:tav tm="0">
                                              <p:val>
                                                <p:strVal val="1+#ppt_w/2"/>
                                              </p:val>
                                            </p:tav>
                                            <p:tav tm="100000">
                                              <p:val>
                                                <p:strVal val="#ppt_x"/>
                                              </p:val>
                                            </p:tav>
                                          </p:tavLst>
                                        </p:anim>
                                        <p:anim calcmode="lin" valueType="num">
                                          <p:cBhvr additive="base">
                                            <p:cTn id="21" dur="75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6"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Freeform 6"/>
          <p:cNvSpPr/>
          <p:nvPr/>
        </p:nvSpPr>
        <p:spPr bwMode="auto">
          <a:xfrm flipH="1">
            <a:off x="7986471" y="5719099"/>
            <a:ext cx="893867" cy="192303"/>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rgbClr val="2378C2">
              <a:alpha val="40000"/>
            </a:srgbClr>
          </a:solidFill>
          <a:ln>
            <a:noFill/>
          </a:ln>
        </p:spPr>
        <p:txBody>
          <a:bodyPr vert="horz" wrap="square" lIns="91440" tIns="45720" rIns="91440" bIns="45720" numCol="1" anchor="t" anchorCtr="0" compatLnSpc="1"/>
          <a:lstStyle/>
          <a:p>
            <a:endParaRPr lang="id-ID" sz="135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Freeform 24"/>
          <p:cNvSpPr/>
          <p:nvPr/>
        </p:nvSpPr>
        <p:spPr>
          <a:xfrm flipH="1">
            <a:off x="7752184" y="5321923"/>
            <a:ext cx="1362439" cy="397176"/>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5" name="Freeform 25"/>
          <p:cNvSpPr/>
          <p:nvPr/>
        </p:nvSpPr>
        <p:spPr>
          <a:xfrm flipH="1">
            <a:off x="8129522" y="5991567"/>
            <a:ext cx="607766" cy="129742"/>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6" name="Freeform 5"/>
          <p:cNvSpPr/>
          <p:nvPr/>
        </p:nvSpPr>
        <p:spPr bwMode="auto">
          <a:xfrm>
            <a:off x="8324071" y="4554507"/>
            <a:ext cx="177800" cy="525463"/>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Freeform 6"/>
          <p:cNvSpPr/>
          <p:nvPr/>
        </p:nvSpPr>
        <p:spPr bwMode="auto">
          <a:xfrm>
            <a:off x="8374871" y="4460844"/>
            <a:ext cx="139700" cy="161925"/>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Freeform 7"/>
          <p:cNvSpPr/>
          <p:nvPr/>
        </p:nvSpPr>
        <p:spPr bwMode="auto">
          <a:xfrm>
            <a:off x="8358996" y="4519582"/>
            <a:ext cx="152400" cy="147638"/>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Freeform 8"/>
          <p:cNvSpPr/>
          <p:nvPr/>
        </p:nvSpPr>
        <p:spPr bwMode="auto">
          <a:xfrm>
            <a:off x="8347884" y="5060919"/>
            <a:ext cx="46038" cy="76200"/>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Freeform 9"/>
          <p:cNvSpPr/>
          <p:nvPr/>
        </p:nvSpPr>
        <p:spPr bwMode="auto">
          <a:xfrm>
            <a:off x="8508221" y="4552919"/>
            <a:ext cx="176213" cy="525463"/>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Freeform 10"/>
          <p:cNvSpPr/>
          <p:nvPr/>
        </p:nvSpPr>
        <p:spPr bwMode="auto">
          <a:xfrm>
            <a:off x="8557434" y="4456082"/>
            <a:ext cx="139700" cy="161925"/>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Freeform 11"/>
          <p:cNvSpPr/>
          <p:nvPr/>
        </p:nvSpPr>
        <p:spPr bwMode="auto">
          <a:xfrm>
            <a:off x="8543146" y="4517994"/>
            <a:ext cx="152400" cy="146050"/>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Freeform 12"/>
          <p:cNvSpPr/>
          <p:nvPr/>
        </p:nvSpPr>
        <p:spPr bwMode="auto">
          <a:xfrm>
            <a:off x="8532034" y="5056157"/>
            <a:ext cx="46038" cy="76200"/>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Freeform 13"/>
          <p:cNvSpPr/>
          <p:nvPr/>
        </p:nvSpPr>
        <p:spPr bwMode="auto">
          <a:xfrm>
            <a:off x="8668559" y="4556094"/>
            <a:ext cx="41275" cy="266700"/>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5" name="Group 123"/>
          <p:cNvGrpSpPr/>
          <p:nvPr/>
        </p:nvGrpSpPr>
        <p:grpSpPr>
          <a:xfrm>
            <a:off x="7433484" y="4433462"/>
            <a:ext cx="817563" cy="620713"/>
            <a:chOff x="7170738" y="4168775"/>
            <a:chExt cx="817563" cy="620713"/>
          </a:xfrm>
          <a:solidFill>
            <a:schemeClr val="bg1">
              <a:alpha val="60000"/>
            </a:schemeClr>
          </a:solidFill>
        </p:grpSpPr>
        <p:sp>
          <p:nvSpPr>
            <p:cNvPr id="56" name="Freeform 14"/>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7" name="Rectangle 15"/>
            <p:cNvSpPr>
              <a:spLocks noChangeArrowheads="1"/>
            </p:cNvSpPr>
            <p:nvPr/>
          </p:nvSpPr>
          <p:spPr bwMode="auto">
            <a:xfrm>
              <a:off x="7924800" y="4335463"/>
              <a:ext cx="23813" cy="257175"/>
            </a:xfrm>
            <a:prstGeom prst="rect">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8" name="Oval 16"/>
            <p:cNvSpPr>
              <a:spLocks noChangeArrowheads="1"/>
            </p:cNvSpPr>
            <p:nvPr/>
          </p:nvSpPr>
          <p:spPr bwMode="auto">
            <a:xfrm>
              <a:off x="7897813" y="4564063"/>
              <a:ext cx="76200" cy="77788"/>
            </a:xfrm>
            <a:prstGeom prst="ellips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9" name="Freeform 17"/>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0" name="Freeform 18"/>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1" name="Freeform 19"/>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62" name="Freeform 20"/>
          <p:cNvSpPr>
            <a:spLocks noEditPoints="1"/>
          </p:cNvSpPr>
          <p:nvPr/>
        </p:nvSpPr>
        <p:spPr bwMode="auto">
          <a:xfrm>
            <a:off x="6768321" y="2314544"/>
            <a:ext cx="477838" cy="503238"/>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3" name="Oval 21"/>
          <p:cNvSpPr>
            <a:spLocks noChangeArrowheads="1"/>
          </p:cNvSpPr>
          <p:nvPr/>
        </p:nvSpPr>
        <p:spPr bwMode="auto">
          <a:xfrm>
            <a:off x="9817909" y="2197069"/>
            <a:ext cx="141288" cy="141288"/>
          </a:xfrm>
          <a:prstGeom prst="ellipse">
            <a:avLst/>
          </a:pr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Freeform 22"/>
          <p:cNvSpPr/>
          <p:nvPr/>
        </p:nvSpPr>
        <p:spPr bwMode="auto">
          <a:xfrm>
            <a:off x="9868709" y="2301844"/>
            <a:ext cx="222250" cy="463550"/>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6" name="Freeform 23"/>
          <p:cNvSpPr/>
          <p:nvPr/>
        </p:nvSpPr>
        <p:spPr bwMode="auto">
          <a:xfrm>
            <a:off x="9673446" y="2301844"/>
            <a:ext cx="238125" cy="457200"/>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7" name="Freeform 24"/>
          <p:cNvSpPr/>
          <p:nvPr/>
        </p:nvSpPr>
        <p:spPr bwMode="auto">
          <a:xfrm>
            <a:off x="9881409" y="2146269"/>
            <a:ext cx="25400" cy="79375"/>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8" name="Freeform 25"/>
          <p:cNvSpPr>
            <a:spLocks noEditPoints="1"/>
          </p:cNvSpPr>
          <p:nvPr/>
        </p:nvSpPr>
        <p:spPr bwMode="auto">
          <a:xfrm>
            <a:off x="8744759" y="1804957"/>
            <a:ext cx="225425" cy="609600"/>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99" name="Freeform 26"/>
          <p:cNvSpPr>
            <a:spLocks noEditPoints="1"/>
          </p:cNvSpPr>
          <p:nvPr/>
        </p:nvSpPr>
        <p:spPr bwMode="auto">
          <a:xfrm>
            <a:off x="8551084" y="1997044"/>
            <a:ext cx="611188" cy="223838"/>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0" name="Freeform 27"/>
          <p:cNvSpPr>
            <a:spLocks noEditPoints="1"/>
          </p:cNvSpPr>
          <p:nvPr/>
        </p:nvSpPr>
        <p:spPr bwMode="auto">
          <a:xfrm>
            <a:off x="8597121" y="1858932"/>
            <a:ext cx="519113" cy="498475"/>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1" name="Freeform 28"/>
          <p:cNvSpPr>
            <a:spLocks noEditPoints="1"/>
          </p:cNvSpPr>
          <p:nvPr/>
        </p:nvSpPr>
        <p:spPr bwMode="auto">
          <a:xfrm>
            <a:off x="8597121" y="1858932"/>
            <a:ext cx="519113" cy="498475"/>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2" name="Oval 29"/>
          <p:cNvSpPr>
            <a:spLocks noChangeArrowheads="1"/>
          </p:cNvSpPr>
          <p:nvPr/>
        </p:nvSpPr>
        <p:spPr bwMode="auto">
          <a:xfrm>
            <a:off x="8811434" y="2062132"/>
            <a:ext cx="93663" cy="93663"/>
          </a:xfrm>
          <a:prstGeom prst="ellips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3" name="Freeform 30"/>
          <p:cNvSpPr>
            <a:spLocks noEditPoints="1"/>
          </p:cNvSpPr>
          <p:nvPr/>
        </p:nvSpPr>
        <p:spPr bwMode="auto">
          <a:xfrm>
            <a:off x="9530571" y="1631919"/>
            <a:ext cx="257175" cy="487363"/>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4" name="Rectangle 31"/>
          <p:cNvSpPr>
            <a:spLocks noChangeArrowheads="1"/>
          </p:cNvSpPr>
          <p:nvPr/>
        </p:nvSpPr>
        <p:spPr bwMode="auto">
          <a:xfrm>
            <a:off x="9401984" y="1630332"/>
            <a:ext cx="65088" cy="474663"/>
          </a:xfrm>
          <a:prstGeom prst="rect">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5" name="Freeform 32"/>
          <p:cNvSpPr>
            <a:spLocks noEditPoints="1"/>
          </p:cNvSpPr>
          <p:nvPr/>
        </p:nvSpPr>
        <p:spPr bwMode="auto">
          <a:xfrm>
            <a:off x="7293784" y="4021107"/>
            <a:ext cx="561975" cy="411163"/>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00AEEF">
              <a:alpha val="28000"/>
            </a:srgb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6" name="Group 127"/>
          <p:cNvGrpSpPr/>
          <p:nvPr/>
        </p:nvGrpSpPr>
        <p:grpSpPr>
          <a:xfrm>
            <a:off x="8873346" y="4432269"/>
            <a:ext cx="508001" cy="654050"/>
            <a:chOff x="8610600" y="4127500"/>
            <a:chExt cx="508001" cy="654050"/>
          </a:xfrm>
          <a:solidFill>
            <a:schemeClr val="bg1">
              <a:alpha val="60000"/>
            </a:schemeClr>
          </a:solidFill>
        </p:grpSpPr>
        <p:sp>
          <p:nvSpPr>
            <p:cNvPr id="107" name="Freeform 33"/>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8"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9" name="Freeform 35"/>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0" name="Freeform 36"/>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1" name="Freeform 37"/>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2" name="Freeform 38"/>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3"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4" name="Freeform 40"/>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115" name="Freeform 41"/>
          <p:cNvSpPr>
            <a:spLocks noEditPoints="1"/>
          </p:cNvSpPr>
          <p:nvPr/>
        </p:nvSpPr>
        <p:spPr bwMode="auto">
          <a:xfrm>
            <a:off x="9294034" y="3771869"/>
            <a:ext cx="428625" cy="390525"/>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6" name="Freeform 42"/>
          <p:cNvSpPr/>
          <p:nvPr/>
        </p:nvSpPr>
        <p:spPr bwMode="auto">
          <a:xfrm>
            <a:off x="9405159" y="4132232"/>
            <a:ext cx="92075" cy="198438"/>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7" name="Freeform 43"/>
          <p:cNvSpPr/>
          <p:nvPr/>
        </p:nvSpPr>
        <p:spPr bwMode="auto">
          <a:xfrm>
            <a:off x="9367059" y="4192557"/>
            <a:ext cx="130175" cy="268288"/>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chemeClr val="bg1">
              <a:alpha val="4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8" name="Freeform 44"/>
          <p:cNvSpPr/>
          <p:nvPr/>
        </p:nvSpPr>
        <p:spPr bwMode="auto">
          <a:xfrm>
            <a:off x="8178021" y="1187419"/>
            <a:ext cx="523875" cy="479425"/>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rgbClr val="00AEEF">
              <a:alpha val="28000"/>
            </a:srgb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9" name="Freeform 45"/>
          <p:cNvSpPr>
            <a:spLocks noEditPoints="1"/>
          </p:cNvSpPr>
          <p:nvPr/>
        </p:nvSpPr>
        <p:spPr bwMode="auto">
          <a:xfrm>
            <a:off x="8022446" y="3848069"/>
            <a:ext cx="638175" cy="528638"/>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00AEEF">
              <a:alpha val="28000"/>
            </a:srgb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0" name="Freeform 46"/>
          <p:cNvSpPr>
            <a:spLocks noEditPoints="1"/>
          </p:cNvSpPr>
          <p:nvPr/>
        </p:nvSpPr>
        <p:spPr bwMode="auto">
          <a:xfrm>
            <a:off x="9151159" y="2795557"/>
            <a:ext cx="819150" cy="955675"/>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rgbClr val="00AEEF">
              <a:alpha val="28000"/>
            </a:srgb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1" name="Freeform 47"/>
          <p:cNvSpPr>
            <a:spLocks noEditPoints="1"/>
          </p:cNvSpPr>
          <p:nvPr/>
        </p:nvSpPr>
        <p:spPr bwMode="auto">
          <a:xfrm>
            <a:off x="9771871" y="3074957"/>
            <a:ext cx="354013" cy="695325"/>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22" name="Freeform 48"/>
          <p:cNvSpPr>
            <a:spLocks noEditPoints="1"/>
          </p:cNvSpPr>
          <p:nvPr/>
        </p:nvSpPr>
        <p:spPr bwMode="auto">
          <a:xfrm>
            <a:off x="8536796" y="3163857"/>
            <a:ext cx="579438" cy="579438"/>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23" name="Freeform 49"/>
          <p:cNvSpPr/>
          <p:nvPr/>
        </p:nvSpPr>
        <p:spPr bwMode="auto">
          <a:xfrm>
            <a:off x="8643159" y="3348007"/>
            <a:ext cx="288925" cy="15240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24" name="Group 126"/>
          <p:cNvGrpSpPr/>
          <p:nvPr/>
        </p:nvGrpSpPr>
        <p:grpSpPr>
          <a:xfrm>
            <a:off x="8768571" y="3909982"/>
            <a:ext cx="454025" cy="431800"/>
            <a:chOff x="8505825" y="3605213"/>
            <a:chExt cx="454025" cy="431800"/>
          </a:xfrm>
          <a:solidFill>
            <a:schemeClr val="bg1">
              <a:alpha val="80000"/>
            </a:schemeClr>
          </a:solidFill>
        </p:grpSpPr>
        <p:sp>
          <p:nvSpPr>
            <p:cNvPr id="125" name="Freeform 50"/>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26" name="Freeform 51"/>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127" name="Freeform 52"/>
          <p:cNvSpPr/>
          <p:nvPr/>
        </p:nvSpPr>
        <p:spPr bwMode="auto">
          <a:xfrm>
            <a:off x="7368396" y="1339819"/>
            <a:ext cx="679450" cy="55245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8" name="Freeform 53"/>
          <p:cNvSpPr/>
          <p:nvPr/>
        </p:nvSpPr>
        <p:spPr bwMode="auto">
          <a:xfrm>
            <a:off x="7884334" y="1309657"/>
            <a:ext cx="187325" cy="257175"/>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9" name="Freeform 54"/>
          <p:cNvSpPr/>
          <p:nvPr/>
        </p:nvSpPr>
        <p:spPr bwMode="auto">
          <a:xfrm>
            <a:off x="7457296" y="1485869"/>
            <a:ext cx="514350" cy="336550"/>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0" name="Freeform 55"/>
          <p:cNvSpPr>
            <a:spLocks noEditPoints="1"/>
          </p:cNvSpPr>
          <p:nvPr/>
        </p:nvSpPr>
        <p:spPr bwMode="auto">
          <a:xfrm>
            <a:off x="7038196" y="1781144"/>
            <a:ext cx="296863" cy="520700"/>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31" name="Freeform 56"/>
          <p:cNvSpPr>
            <a:spLocks noEditPoints="1"/>
          </p:cNvSpPr>
          <p:nvPr/>
        </p:nvSpPr>
        <p:spPr bwMode="auto">
          <a:xfrm>
            <a:off x="6768321" y="2871757"/>
            <a:ext cx="555625" cy="604838"/>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32" name="Freeform 57"/>
          <p:cNvSpPr>
            <a:spLocks noEditPoints="1"/>
          </p:cNvSpPr>
          <p:nvPr/>
        </p:nvSpPr>
        <p:spPr bwMode="auto">
          <a:xfrm>
            <a:off x="8817784" y="1308069"/>
            <a:ext cx="528638" cy="51911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33" name="Freeform 58"/>
          <p:cNvSpPr>
            <a:spLocks noEditPoints="1"/>
          </p:cNvSpPr>
          <p:nvPr/>
        </p:nvSpPr>
        <p:spPr bwMode="auto">
          <a:xfrm>
            <a:off x="6950376" y="3473693"/>
            <a:ext cx="514350" cy="520700"/>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34" name="Rectangle 59"/>
          <p:cNvSpPr>
            <a:spLocks noChangeArrowheads="1"/>
          </p:cNvSpPr>
          <p:nvPr/>
        </p:nvSpPr>
        <p:spPr bwMode="auto">
          <a:xfrm>
            <a:off x="8946371" y="2979707"/>
            <a:ext cx="627063" cy="31750"/>
          </a:xfrm>
          <a:prstGeom prst="rect">
            <a:avLst/>
          </a:pr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5" name="Rectangle 60"/>
          <p:cNvSpPr>
            <a:spLocks noChangeArrowheads="1"/>
          </p:cNvSpPr>
          <p:nvPr/>
        </p:nvSpPr>
        <p:spPr bwMode="auto">
          <a:xfrm>
            <a:off x="8971771" y="2916207"/>
            <a:ext cx="576263" cy="31750"/>
          </a:xfrm>
          <a:prstGeom prst="rect">
            <a:avLst/>
          </a:pr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6" name="Rectangle 61"/>
          <p:cNvSpPr>
            <a:spLocks noChangeArrowheads="1"/>
          </p:cNvSpPr>
          <p:nvPr/>
        </p:nvSpPr>
        <p:spPr bwMode="auto">
          <a:xfrm>
            <a:off x="9198784" y="2851119"/>
            <a:ext cx="122238" cy="31750"/>
          </a:xfrm>
          <a:prstGeom prst="rect">
            <a:avLst/>
          </a:pr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7" name="Rectangle 62"/>
          <p:cNvSpPr>
            <a:spLocks noChangeArrowheads="1"/>
          </p:cNvSpPr>
          <p:nvPr/>
        </p:nvSpPr>
        <p:spPr bwMode="auto">
          <a:xfrm>
            <a:off x="9221009" y="2617757"/>
            <a:ext cx="77788" cy="254000"/>
          </a:xfrm>
          <a:prstGeom prst="rect">
            <a:avLst/>
          </a:pr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8" name="Rectangle 63"/>
          <p:cNvSpPr>
            <a:spLocks noChangeArrowheads="1"/>
          </p:cNvSpPr>
          <p:nvPr/>
        </p:nvSpPr>
        <p:spPr bwMode="auto">
          <a:xfrm>
            <a:off x="9198784" y="2605057"/>
            <a:ext cx="122238" cy="31750"/>
          </a:xfrm>
          <a:prstGeom prst="rect">
            <a:avLst/>
          </a:pr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9" name="Rectangle 64"/>
          <p:cNvSpPr>
            <a:spLocks noChangeArrowheads="1"/>
          </p:cNvSpPr>
          <p:nvPr/>
        </p:nvSpPr>
        <p:spPr bwMode="auto">
          <a:xfrm>
            <a:off x="9384521" y="2851119"/>
            <a:ext cx="119063" cy="31750"/>
          </a:xfrm>
          <a:prstGeom prst="rect">
            <a:avLst/>
          </a:pr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0" name="Rectangle 65"/>
          <p:cNvSpPr>
            <a:spLocks noChangeArrowheads="1"/>
          </p:cNvSpPr>
          <p:nvPr/>
        </p:nvSpPr>
        <p:spPr bwMode="auto">
          <a:xfrm>
            <a:off x="9405159" y="2617757"/>
            <a:ext cx="76200" cy="254000"/>
          </a:xfrm>
          <a:prstGeom prst="rect">
            <a:avLst/>
          </a:pr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1" name="Rectangle 66"/>
          <p:cNvSpPr>
            <a:spLocks noChangeArrowheads="1"/>
          </p:cNvSpPr>
          <p:nvPr/>
        </p:nvSpPr>
        <p:spPr bwMode="auto">
          <a:xfrm>
            <a:off x="9384521" y="2605057"/>
            <a:ext cx="119063" cy="31750"/>
          </a:xfrm>
          <a:prstGeom prst="rect">
            <a:avLst/>
          </a:pr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2" name="Rectangle 67"/>
          <p:cNvSpPr>
            <a:spLocks noChangeArrowheads="1"/>
          </p:cNvSpPr>
          <p:nvPr/>
        </p:nvSpPr>
        <p:spPr bwMode="auto">
          <a:xfrm>
            <a:off x="9016221" y="2851119"/>
            <a:ext cx="122238" cy="31750"/>
          </a:xfrm>
          <a:prstGeom prst="rect">
            <a:avLst/>
          </a:pr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 name="Rectangle 68"/>
          <p:cNvSpPr>
            <a:spLocks noChangeArrowheads="1"/>
          </p:cNvSpPr>
          <p:nvPr/>
        </p:nvSpPr>
        <p:spPr bwMode="auto">
          <a:xfrm>
            <a:off x="9036859" y="2617757"/>
            <a:ext cx="79375" cy="254000"/>
          </a:xfrm>
          <a:prstGeom prst="rect">
            <a:avLst/>
          </a:pr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 name="Rectangle 69"/>
          <p:cNvSpPr>
            <a:spLocks noChangeArrowheads="1"/>
          </p:cNvSpPr>
          <p:nvPr/>
        </p:nvSpPr>
        <p:spPr bwMode="auto">
          <a:xfrm>
            <a:off x="9016221" y="2605057"/>
            <a:ext cx="122238" cy="31750"/>
          </a:xfrm>
          <a:prstGeom prst="rect">
            <a:avLst/>
          </a:pr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 name="Rectangle 70"/>
          <p:cNvSpPr>
            <a:spLocks noChangeArrowheads="1"/>
          </p:cNvSpPr>
          <p:nvPr/>
        </p:nvSpPr>
        <p:spPr bwMode="auto">
          <a:xfrm>
            <a:off x="8971771" y="2535207"/>
            <a:ext cx="576263" cy="31750"/>
          </a:xfrm>
          <a:prstGeom prst="rect">
            <a:avLst/>
          </a:prstGeom>
          <a:solidFill>
            <a:schemeClr val="bg1">
              <a:alpha val="4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6" name="Freeform 71"/>
          <p:cNvSpPr/>
          <p:nvPr/>
        </p:nvSpPr>
        <p:spPr bwMode="auto">
          <a:xfrm>
            <a:off x="8971771" y="2351057"/>
            <a:ext cx="576263" cy="184150"/>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rgbClr val="00AEEF">
              <a:alpha val="28000"/>
            </a:srgb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7" name="Freeform 72"/>
          <p:cNvSpPr>
            <a:spLocks noEditPoints="1"/>
          </p:cNvSpPr>
          <p:nvPr/>
        </p:nvSpPr>
        <p:spPr bwMode="auto">
          <a:xfrm>
            <a:off x="7387446" y="2517744"/>
            <a:ext cx="800100" cy="522288"/>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rgbClr val="00AEEF">
              <a:alpha val="28000"/>
            </a:srgb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8" name="Freeform 73"/>
          <p:cNvSpPr>
            <a:spLocks noEditPoints="1"/>
          </p:cNvSpPr>
          <p:nvPr/>
        </p:nvSpPr>
        <p:spPr bwMode="auto">
          <a:xfrm>
            <a:off x="9152746" y="3090832"/>
            <a:ext cx="187325" cy="32702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49" name="Freeform 74"/>
          <p:cNvSpPr>
            <a:spLocks noEditPoints="1"/>
          </p:cNvSpPr>
          <p:nvPr/>
        </p:nvSpPr>
        <p:spPr bwMode="auto">
          <a:xfrm>
            <a:off x="7517621" y="1970057"/>
            <a:ext cx="376238" cy="460375"/>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50" name="Freeform 75"/>
          <p:cNvSpPr>
            <a:spLocks noEditPoints="1"/>
          </p:cNvSpPr>
          <p:nvPr/>
        </p:nvSpPr>
        <p:spPr bwMode="auto">
          <a:xfrm>
            <a:off x="8241521" y="2454244"/>
            <a:ext cx="569913" cy="571500"/>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51" name="Freeform 76"/>
          <p:cNvSpPr>
            <a:spLocks noEditPoints="1"/>
          </p:cNvSpPr>
          <p:nvPr/>
        </p:nvSpPr>
        <p:spPr bwMode="auto">
          <a:xfrm>
            <a:off x="7673196" y="3190844"/>
            <a:ext cx="642938" cy="487363"/>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52" name="Freeform 77"/>
          <p:cNvSpPr/>
          <p:nvPr/>
        </p:nvSpPr>
        <p:spPr bwMode="auto">
          <a:xfrm>
            <a:off x="7954184" y="2476469"/>
            <a:ext cx="214313" cy="160338"/>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 name="Freeform 78"/>
          <p:cNvSpPr/>
          <p:nvPr/>
        </p:nvSpPr>
        <p:spPr bwMode="auto">
          <a:xfrm>
            <a:off x="8049434" y="2435194"/>
            <a:ext cx="58738" cy="73025"/>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4" name="Freeform 79"/>
          <p:cNvSpPr>
            <a:spLocks noEditPoints="1"/>
          </p:cNvSpPr>
          <p:nvPr/>
        </p:nvSpPr>
        <p:spPr bwMode="auto">
          <a:xfrm>
            <a:off x="7716059" y="3771869"/>
            <a:ext cx="225425" cy="312738"/>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5" name="Freeform 80"/>
          <p:cNvSpPr>
            <a:spLocks noEditPoints="1"/>
          </p:cNvSpPr>
          <p:nvPr/>
        </p:nvSpPr>
        <p:spPr bwMode="auto">
          <a:xfrm>
            <a:off x="9448021" y="2168494"/>
            <a:ext cx="282575" cy="309563"/>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56" name="Freeform 81"/>
          <p:cNvSpPr>
            <a:spLocks noEditPoints="1"/>
          </p:cNvSpPr>
          <p:nvPr/>
        </p:nvSpPr>
        <p:spPr bwMode="auto">
          <a:xfrm>
            <a:off x="8035146" y="1752569"/>
            <a:ext cx="427038" cy="614363"/>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00AEEF">
              <a:alpha val="28000"/>
            </a:srgb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7" name="Freeform 82"/>
          <p:cNvSpPr>
            <a:spLocks noEditPoints="1"/>
          </p:cNvSpPr>
          <p:nvPr/>
        </p:nvSpPr>
        <p:spPr bwMode="auto">
          <a:xfrm>
            <a:off x="7882746" y="1665257"/>
            <a:ext cx="246063" cy="217488"/>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8" name="Freeform 83"/>
          <p:cNvSpPr/>
          <p:nvPr/>
        </p:nvSpPr>
        <p:spPr bwMode="auto">
          <a:xfrm>
            <a:off x="7812896" y="1795432"/>
            <a:ext cx="107950" cy="68263"/>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9" name="Freeform 84"/>
          <p:cNvSpPr/>
          <p:nvPr/>
        </p:nvSpPr>
        <p:spPr bwMode="auto">
          <a:xfrm>
            <a:off x="7744634" y="1804957"/>
            <a:ext cx="146050" cy="88900"/>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0" name="Freeform 85"/>
          <p:cNvSpPr>
            <a:spLocks noEditPoints="1"/>
          </p:cNvSpPr>
          <p:nvPr/>
        </p:nvSpPr>
        <p:spPr bwMode="auto">
          <a:xfrm>
            <a:off x="7660496" y="2963832"/>
            <a:ext cx="446088" cy="158750"/>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71" name="Freeform 86"/>
          <p:cNvSpPr/>
          <p:nvPr/>
        </p:nvSpPr>
        <p:spPr bwMode="auto">
          <a:xfrm>
            <a:off x="9508346" y="3373407"/>
            <a:ext cx="246063" cy="31591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2" name="Freeform 87"/>
          <p:cNvSpPr/>
          <p:nvPr/>
        </p:nvSpPr>
        <p:spPr bwMode="auto">
          <a:xfrm>
            <a:off x="9648046" y="3362294"/>
            <a:ext cx="119063" cy="82550"/>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3" name="Freeform 88"/>
          <p:cNvSpPr/>
          <p:nvPr/>
        </p:nvSpPr>
        <p:spPr bwMode="auto">
          <a:xfrm>
            <a:off x="9555971" y="3427382"/>
            <a:ext cx="163513" cy="227013"/>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 name="Freeform 89"/>
          <p:cNvSpPr>
            <a:spLocks noEditPoints="1"/>
          </p:cNvSpPr>
          <p:nvPr/>
        </p:nvSpPr>
        <p:spPr bwMode="auto">
          <a:xfrm>
            <a:off x="9174971" y="2135157"/>
            <a:ext cx="222250" cy="161925"/>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75" name="Freeform 90"/>
          <p:cNvSpPr/>
          <p:nvPr/>
        </p:nvSpPr>
        <p:spPr bwMode="auto">
          <a:xfrm>
            <a:off x="7322359" y="3195607"/>
            <a:ext cx="206375" cy="266700"/>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6" name="Freeform 91"/>
          <p:cNvSpPr/>
          <p:nvPr/>
        </p:nvSpPr>
        <p:spPr bwMode="auto">
          <a:xfrm>
            <a:off x="7309659" y="3186082"/>
            <a:ext cx="101600" cy="69850"/>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7" name="Freeform 92"/>
          <p:cNvSpPr/>
          <p:nvPr/>
        </p:nvSpPr>
        <p:spPr bwMode="auto">
          <a:xfrm>
            <a:off x="7350934" y="3243232"/>
            <a:ext cx="139700" cy="19208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8" name="Freeform 93"/>
          <p:cNvSpPr>
            <a:spLocks noEditPoints="1"/>
          </p:cNvSpPr>
          <p:nvPr/>
        </p:nvSpPr>
        <p:spPr bwMode="auto">
          <a:xfrm>
            <a:off x="8682846" y="4846607"/>
            <a:ext cx="219075" cy="239713"/>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79" name="Freeform 94"/>
          <p:cNvSpPr/>
          <p:nvPr/>
        </p:nvSpPr>
        <p:spPr bwMode="auto">
          <a:xfrm>
            <a:off x="8417734" y="3267044"/>
            <a:ext cx="63500" cy="60325"/>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0" name="Freeform 95"/>
          <p:cNvSpPr/>
          <p:nvPr/>
        </p:nvSpPr>
        <p:spPr bwMode="auto">
          <a:xfrm>
            <a:off x="8403446" y="3084482"/>
            <a:ext cx="58738" cy="196850"/>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1" name="Freeform 96"/>
          <p:cNvSpPr/>
          <p:nvPr/>
        </p:nvSpPr>
        <p:spPr bwMode="auto">
          <a:xfrm>
            <a:off x="8444721" y="3116232"/>
            <a:ext cx="127000" cy="169863"/>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2" name="Freeform 97"/>
          <p:cNvSpPr/>
          <p:nvPr/>
        </p:nvSpPr>
        <p:spPr bwMode="auto">
          <a:xfrm>
            <a:off x="8433609" y="3313082"/>
            <a:ext cx="15875" cy="31750"/>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chemeClr val="bg1">
              <a:alpha val="80000"/>
            </a:schemeClr>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3" name="Freeform 98"/>
          <p:cNvSpPr>
            <a:spLocks noEditPoints="1"/>
          </p:cNvSpPr>
          <p:nvPr/>
        </p:nvSpPr>
        <p:spPr bwMode="auto">
          <a:xfrm>
            <a:off x="8382809" y="1704944"/>
            <a:ext cx="220663" cy="236538"/>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84" name="燕尾形 105"/>
          <p:cNvSpPr/>
          <p:nvPr/>
        </p:nvSpPr>
        <p:spPr>
          <a:xfrm rot="5400000">
            <a:off x="1517794" y="1983384"/>
            <a:ext cx="360040" cy="576064"/>
          </a:xfrm>
          <a:prstGeom prst="chevron">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185" name="直接连接符 184"/>
          <p:cNvCxnSpPr/>
          <p:nvPr/>
        </p:nvCxnSpPr>
        <p:spPr>
          <a:xfrm>
            <a:off x="1734041" y="3101529"/>
            <a:ext cx="3636404" cy="0"/>
          </a:xfrm>
          <a:prstGeom prst="lin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sp>
        <p:nvSpPr>
          <p:cNvPr id="186" name="矩形 185"/>
          <p:cNvSpPr/>
          <p:nvPr/>
        </p:nvSpPr>
        <p:spPr>
          <a:xfrm>
            <a:off x="2071038" y="2005393"/>
            <a:ext cx="1936729" cy="461657"/>
          </a:xfrm>
          <a:prstGeom prst="rect">
            <a:avLst/>
          </a:prstGeom>
        </p:spPr>
        <p:txBody>
          <a:bodyPr wrap="square" lIns="91431" tIns="45716" rIns="91431" bIns="45716">
            <a:spAutoFit/>
          </a:bodyPr>
          <a:lstStyle/>
          <a:p>
            <a:pPr defTabSz="323850">
              <a:spcBef>
                <a:spcPts val="850"/>
              </a:spcBef>
              <a:defRPr/>
            </a:pPr>
            <a:r>
              <a:rPr lang="zh-CN" altLang="en-US" dirty="0">
                <a:solidFill>
                  <a:srgbClr val="00B0F0"/>
                </a:solidFill>
                <a:latin typeface="微软雅黑" panose="020B0503020204020204" pitchFamily="34" charset="-122"/>
                <a:ea typeface="微软雅黑" panose="020B0503020204020204" pitchFamily="34" charset="-122"/>
                <a:cs typeface="Lato" panose="020F0502020204030203" charset="0"/>
                <a:sym typeface="微软雅黑" panose="020B0503020204020204" pitchFamily="34" charset="-122"/>
              </a:rPr>
              <a:t>添加标题</a:t>
            </a:r>
            <a:endParaRPr lang="en-US" altLang="zh-CN" dirty="0">
              <a:solidFill>
                <a:srgbClr val="00B0F0"/>
              </a:solidFill>
              <a:latin typeface="微软雅黑" panose="020B0503020204020204" pitchFamily="34" charset="-122"/>
              <a:ea typeface="微软雅黑" panose="020B0503020204020204" pitchFamily="34" charset="-122"/>
              <a:cs typeface="Lato" panose="020F0502020204030203" charset="0"/>
              <a:sym typeface="微软雅黑" panose="020B0503020204020204" pitchFamily="34" charset="-122"/>
            </a:endParaRPr>
          </a:p>
        </p:txBody>
      </p:sp>
      <p:sp>
        <p:nvSpPr>
          <p:cNvPr id="187" name="矩形 47"/>
          <p:cNvSpPr>
            <a:spLocks noChangeArrowheads="1"/>
          </p:cNvSpPr>
          <p:nvPr/>
        </p:nvSpPr>
        <p:spPr bwMode="auto">
          <a:xfrm>
            <a:off x="2058077" y="2420131"/>
            <a:ext cx="3312368" cy="57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ct val="0"/>
              </a:spcBef>
              <a:buNone/>
            </a:pPr>
            <a:r>
              <a:rPr lang="zh-CN" alt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在此录入上述图表的综合描述说明，在此录入上述图表的综合描述说明。</a:t>
            </a:r>
            <a:endParaRPr lang="zh-CN" alt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88" name="燕尾形 109"/>
          <p:cNvSpPr/>
          <p:nvPr/>
        </p:nvSpPr>
        <p:spPr>
          <a:xfrm rot="5400000">
            <a:off x="1517794" y="3351536"/>
            <a:ext cx="360040" cy="576064"/>
          </a:xfrm>
          <a:prstGeom prst="chevron">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189" name="直接连接符 188"/>
          <p:cNvCxnSpPr/>
          <p:nvPr/>
        </p:nvCxnSpPr>
        <p:spPr>
          <a:xfrm>
            <a:off x="1734041" y="4469681"/>
            <a:ext cx="3636404" cy="0"/>
          </a:xfrm>
          <a:prstGeom prst="lin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sp>
        <p:nvSpPr>
          <p:cNvPr id="190" name="矩形 189"/>
          <p:cNvSpPr/>
          <p:nvPr/>
        </p:nvSpPr>
        <p:spPr>
          <a:xfrm>
            <a:off x="2071038" y="3409549"/>
            <a:ext cx="1936729" cy="430879"/>
          </a:xfrm>
          <a:prstGeom prst="rect">
            <a:avLst/>
          </a:prstGeom>
        </p:spPr>
        <p:txBody>
          <a:bodyPr wrap="square" lIns="91431" tIns="45716" rIns="91431" bIns="45716">
            <a:spAutoFit/>
          </a:bodyPr>
          <a:lstStyle/>
          <a:p>
            <a:r>
              <a:rPr lang="zh-CN" altLang="en-US" sz="2200" b="1" dirty="0">
                <a:solidFill>
                  <a:srgbClr val="328FC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2200" b="1" dirty="0">
              <a:solidFill>
                <a:srgbClr val="328FC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1" name="矩形 47"/>
          <p:cNvSpPr>
            <a:spLocks noChangeArrowheads="1"/>
          </p:cNvSpPr>
          <p:nvPr/>
        </p:nvSpPr>
        <p:spPr bwMode="auto">
          <a:xfrm>
            <a:off x="2058077" y="3824287"/>
            <a:ext cx="3312368" cy="57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ct val="0"/>
              </a:spcBef>
              <a:buNone/>
            </a:pPr>
            <a:r>
              <a:rPr lang="zh-CN" alt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在此录入上述图表的综合描述说明，在此录入上述图表的综合描述说明。</a:t>
            </a:r>
            <a:endParaRPr lang="zh-CN" alt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92" name="燕尾形 113"/>
          <p:cNvSpPr/>
          <p:nvPr/>
        </p:nvSpPr>
        <p:spPr>
          <a:xfrm rot="5400000">
            <a:off x="1517794" y="4791696"/>
            <a:ext cx="360040" cy="576064"/>
          </a:xfrm>
          <a:prstGeom prst="chevron">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328FC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193" name="直接连接符 192"/>
          <p:cNvCxnSpPr/>
          <p:nvPr/>
        </p:nvCxnSpPr>
        <p:spPr>
          <a:xfrm>
            <a:off x="1734041" y="5909841"/>
            <a:ext cx="3636404" cy="0"/>
          </a:xfrm>
          <a:prstGeom prst="lin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sp>
        <p:nvSpPr>
          <p:cNvPr id="194" name="矩形 193"/>
          <p:cNvSpPr/>
          <p:nvPr/>
        </p:nvSpPr>
        <p:spPr>
          <a:xfrm>
            <a:off x="2071038" y="4813705"/>
            <a:ext cx="1936729" cy="430879"/>
          </a:xfrm>
          <a:prstGeom prst="rect">
            <a:avLst/>
          </a:prstGeom>
        </p:spPr>
        <p:txBody>
          <a:bodyPr wrap="square" lIns="91431" tIns="45716" rIns="91431" bIns="45716">
            <a:spAutoFit/>
          </a:bodyPr>
          <a:lstStyle/>
          <a:p>
            <a:r>
              <a:rPr lang="zh-CN" altLang="en-US" sz="2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2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5" name="矩形 47"/>
          <p:cNvSpPr>
            <a:spLocks noChangeArrowheads="1"/>
          </p:cNvSpPr>
          <p:nvPr/>
        </p:nvSpPr>
        <p:spPr bwMode="auto">
          <a:xfrm>
            <a:off x="2058077" y="5228443"/>
            <a:ext cx="3312368" cy="57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ct val="0"/>
              </a:spcBef>
              <a:buNone/>
            </a:pPr>
            <a:r>
              <a:rPr lang="zh-CN" alt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在此录入上述图表的综合描述说明，在此录入上述图表的综合描述说明。</a:t>
            </a:r>
            <a:endParaRPr lang="zh-CN" altLang="en-US" sz="1100" dirty="0">
              <a:solidFill>
                <a:schemeClr val="accent1">
                  <a:lumMod val="20000"/>
                  <a:lumOff val="8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57" name="AutoShape 28"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2918345" y="260648"/>
            <a:ext cx="6548727" cy="6771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spAutoFit/>
          </a:bodyPr>
          <a:lstStyle/>
          <a:p>
            <a:pPr algn="ctr" defTabSz="323850">
              <a:spcBef>
                <a:spcPts val="850"/>
              </a:spcBef>
              <a:defRPr/>
            </a:pPr>
            <a:r>
              <a:rPr lang="es-ES" sz="4400" b="1" dirty="0" smtClean="0">
                <a:blipFill>
                  <a:blip r:embed="rId1"/>
                  <a:stretch>
                    <a:fillRect/>
                  </a:stretch>
                </a:blipFill>
                <a:latin typeface="微软雅黑" panose="020B0503020204020204" pitchFamily="34" charset="-122"/>
                <a:ea typeface="微软雅黑" panose="020B0503020204020204" pitchFamily="34" charset="-122"/>
                <a:cs typeface="Lato" panose="020F0502020204030203" charset="0"/>
                <a:sym typeface="微软雅黑" panose="020B0503020204020204" pitchFamily="34" charset="-122"/>
              </a:rPr>
              <a:t>ADD YOUR TITLE HERE</a:t>
            </a:r>
            <a:endParaRPr lang="es-ES" sz="5400" b="1" dirty="0">
              <a:blipFill>
                <a:blip r:embed="rId1"/>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14:presetBounceEnd="60000">
                                      <p:stCondLst>
                                        <p:cond delay="0"/>
                                      </p:stCondLst>
                                      <p:childTnLst>
                                        <p:set>
                                          <p:cBhvr>
                                            <p:cTn id="6" dur="1" fill="hold">
                                              <p:stCondLst>
                                                <p:cond delay="0"/>
                                              </p:stCondLst>
                                            </p:cTn>
                                            <p:tgtEl>
                                              <p:spTgt spid="157"/>
                                            </p:tgtEl>
                                            <p:attrNameLst>
                                              <p:attrName>style.visibility</p:attrName>
                                            </p:attrNameLst>
                                          </p:cBhvr>
                                          <p:to>
                                            <p:strVal val="visible"/>
                                          </p:to>
                                        </p:set>
                                        <p:anim calcmode="lin" valueType="num" p14:bounceEnd="60000">
                                          <p:cBhvr additive="base">
                                            <p:cTn id="7" dur="500" fill="hold"/>
                                            <p:tgtEl>
                                              <p:spTgt spid="157"/>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15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ppt_x"/>
                                              </p:val>
                                            </p:tav>
                                            <p:tav tm="100000">
                                              <p:val>
                                                <p:strVal val="#ppt_x"/>
                                              </p:val>
                                            </p:tav>
                                          </p:tavLst>
                                        </p:anim>
                                        <p:anim calcmode="lin" valueType="num">
                                          <p:cBhvr additive="base">
                                            <p:cTn id="13" dur="500" fill="hold"/>
                                            <p:tgtEl>
                                              <p:spTgt spid="4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fill="hold"/>
                                            <p:tgtEl>
                                              <p:spTgt spid="43"/>
                                            </p:tgtEl>
                                            <p:attrNameLst>
                                              <p:attrName>ppt_x</p:attrName>
                                            </p:attrNameLst>
                                          </p:cBhvr>
                                          <p:tavLst>
                                            <p:tav tm="0">
                                              <p:val>
                                                <p:strVal val="#ppt_x"/>
                                              </p:val>
                                            </p:tav>
                                            <p:tav tm="100000">
                                              <p:val>
                                                <p:strVal val="#ppt_x"/>
                                              </p:val>
                                            </p:tav>
                                          </p:tavLst>
                                        </p:anim>
                                        <p:anim calcmode="lin" valueType="num">
                                          <p:cBhvr additive="base">
                                            <p:cTn id="18" dur="500" fill="hold"/>
                                            <p:tgtEl>
                                              <p:spTgt spid="4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additive="base">
                                            <p:cTn id="22" dur="500" fill="hold"/>
                                            <p:tgtEl>
                                              <p:spTgt spid="44"/>
                                            </p:tgtEl>
                                            <p:attrNameLst>
                                              <p:attrName>ppt_x</p:attrName>
                                            </p:attrNameLst>
                                          </p:cBhvr>
                                          <p:tavLst>
                                            <p:tav tm="0">
                                              <p:val>
                                                <p:strVal val="#ppt_x"/>
                                              </p:val>
                                            </p:tav>
                                            <p:tav tm="100000">
                                              <p:val>
                                                <p:strVal val="#ppt_x"/>
                                              </p:val>
                                            </p:tav>
                                          </p:tavLst>
                                        </p:anim>
                                        <p:anim calcmode="lin" valueType="num">
                                          <p:cBhvr additive="base">
                                            <p:cTn id="23" dur="500" fill="hold"/>
                                            <p:tgtEl>
                                              <p:spTgt spid="4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additive="base">
                                            <p:cTn id="27" dur="500" fill="hold"/>
                                            <p:tgtEl>
                                              <p:spTgt spid="46"/>
                                            </p:tgtEl>
                                            <p:attrNameLst>
                                              <p:attrName>ppt_x</p:attrName>
                                            </p:attrNameLst>
                                          </p:cBhvr>
                                          <p:tavLst>
                                            <p:tav tm="0">
                                              <p:val>
                                                <p:strVal val="1+#ppt_w/2"/>
                                              </p:val>
                                            </p:tav>
                                            <p:tav tm="100000">
                                              <p:val>
                                                <p:strVal val="#ppt_x"/>
                                              </p:val>
                                            </p:tav>
                                          </p:tavLst>
                                        </p:anim>
                                        <p:anim calcmode="lin" valueType="num">
                                          <p:cBhvr additive="base">
                                            <p:cTn id="28" dur="500" fill="hold"/>
                                            <p:tgtEl>
                                              <p:spTgt spid="46"/>
                                            </p:tgtEl>
                                            <p:attrNameLst>
                                              <p:attrName>ppt_y</p:attrName>
                                            </p:attrNameLst>
                                          </p:cBhvr>
                                          <p:tavLst>
                                            <p:tav tm="0">
                                              <p:val>
                                                <p:strVal val="#ppt_y"/>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anim calcmode="lin" valueType="num">
                                          <p:cBhvr additive="base">
                                            <p:cTn id="31" dur="500" fill="hold"/>
                                            <p:tgtEl>
                                              <p:spTgt spid="47"/>
                                            </p:tgtEl>
                                            <p:attrNameLst>
                                              <p:attrName>ppt_x</p:attrName>
                                            </p:attrNameLst>
                                          </p:cBhvr>
                                          <p:tavLst>
                                            <p:tav tm="0">
                                              <p:val>
                                                <p:strVal val="#ppt_x"/>
                                              </p:val>
                                            </p:tav>
                                            <p:tav tm="100000">
                                              <p:val>
                                                <p:strVal val="#ppt_x"/>
                                              </p:val>
                                            </p:tav>
                                          </p:tavLst>
                                        </p:anim>
                                        <p:anim calcmode="lin" valueType="num">
                                          <p:cBhvr additive="base">
                                            <p:cTn id="32" dur="500" fill="hold"/>
                                            <p:tgtEl>
                                              <p:spTgt spid="4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additive="base">
                                            <p:cTn id="35" dur="500" fill="hold"/>
                                            <p:tgtEl>
                                              <p:spTgt spid="48"/>
                                            </p:tgtEl>
                                            <p:attrNameLst>
                                              <p:attrName>ppt_x</p:attrName>
                                            </p:attrNameLst>
                                          </p:cBhvr>
                                          <p:tavLst>
                                            <p:tav tm="0">
                                              <p:val>
                                                <p:strVal val="#ppt_x"/>
                                              </p:val>
                                            </p:tav>
                                            <p:tav tm="100000">
                                              <p:val>
                                                <p:strVal val="#ppt_x"/>
                                              </p:val>
                                            </p:tav>
                                          </p:tavLst>
                                        </p:anim>
                                        <p:anim calcmode="lin" valueType="num">
                                          <p:cBhvr additive="base">
                                            <p:cTn id="36" dur="500" fill="hold"/>
                                            <p:tgtEl>
                                              <p:spTgt spid="4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cBhvr additive="base">
                                            <p:cTn id="39" dur="500" fill="hold"/>
                                            <p:tgtEl>
                                              <p:spTgt spid="49"/>
                                            </p:tgtEl>
                                            <p:attrNameLst>
                                              <p:attrName>ppt_x</p:attrName>
                                            </p:attrNameLst>
                                          </p:cBhvr>
                                          <p:tavLst>
                                            <p:tav tm="0">
                                              <p:val>
                                                <p:strVal val="#ppt_x"/>
                                              </p:val>
                                            </p:tav>
                                            <p:tav tm="100000">
                                              <p:val>
                                                <p:strVal val="#ppt_x"/>
                                              </p:val>
                                            </p:tav>
                                          </p:tavLst>
                                        </p:anim>
                                        <p:anim calcmode="lin" valueType="num">
                                          <p:cBhvr additive="base">
                                            <p:cTn id="40" dur="500" fill="hold"/>
                                            <p:tgtEl>
                                              <p:spTgt spid="49"/>
                                            </p:tgtEl>
                                            <p:attrNameLst>
                                              <p:attrName>ppt_y</p:attrName>
                                            </p:attrNameLst>
                                          </p:cBhvr>
                                          <p:tavLst>
                                            <p:tav tm="0">
                                              <p:val>
                                                <p:strVal val="1+#ppt_h/2"/>
                                              </p:val>
                                            </p:tav>
                                            <p:tav tm="100000">
                                              <p:val>
                                                <p:strVal val="#ppt_y"/>
                                              </p:val>
                                            </p:tav>
                                          </p:tavLst>
                                        </p:anim>
                                      </p:childTnLst>
                                    </p:cTn>
                                  </p:par>
                                  <p:par>
                                    <p:cTn id="41" presetID="2" presetClass="entr" presetSubtype="3"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500" fill="hold"/>
                                            <p:tgtEl>
                                              <p:spTgt spid="50"/>
                                            </p:tgtEl>
                                            <p:attrNameLst>
                                              <p:attrName>ppt_x</p:attrName>
                                            </p:attrNameLst>
                                          </p:cBhvr>
                                          <p:tavLst>
                                            <p:tav tm="0">
                                              <p:val>
                                                <p:strVal val="1+#ppt_w/2"/>
                                              </p:val>
                                            </p:tav>
                                            <p:tav tm="100000">
                                              <p:val>
                                                <p:strVal val="#ppt_x"/>
                                              </p:val>
                                            </p:tav>
                                          </p:tavLst>
                                        </p:anim>
                                        <p:anim calcmode="lin" valueType="num">
                                          <p:cBhvr additive="base">
                                            <p:cTn id="44" dur="500" fill="hold"/>
                                            <p:tgtEl>
                                              <p:spTgt spid="50"/>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51"/>
                                            </p:tgtEl>
                                            <p:attrNameLst>
                                              <p:attrName>style.visibility</p:attrName>
                                            </p:attrNameLst>
                                          </p:cBhvr>
                                          <p:to>
                                            <p:strVal val="visible"/>
                                          </p:to>
                                        </p:set>
                                        <p:anim calcmode="lin" valueType="num">
                                          <p:cBhvr additive="base">
                                            <p:cTn id="47" dur="500" fill="hold"/>
                                            <p:tgtEl>
                                              <p:spTgt spid="51"/>
                                            </p:tgtEl>
                                            <p:attrNameLst>
                                              <p:attrName>ppt_x</p:attrName>
                                            </p:attrNameLst>
                                          </p:cBhvr>
                                          <p:tavLst>
                                            <p:tav tm="0">
                                              <p:val>
                                                <p:strVal val="#ppt_x"/>
                                              </p:val>
                                            </p:tav>
                                            <p:tav tm="100000">
                                              <p:val>
                                                <p:strVal val="#ppt_x"/>
                                              </p:val>
                                            </p:tav>
                                          </p:tavLst>
                                        </p:anim>
                                        <p:anim calcmode="lin" valueType="num">
                                          <p:cBhvr additive="base">
                                            <p:cTn id="48" dur="500" fill="hold"/>
                                            <p:tgtEl>
                                              <p:spTgt spid="5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52"/>
                                            </p:tgtEl>
                                            <p:attrNameLst>
                                              <p:attrName>style.visibility</p:attrName>
                                            </p:attrNameLst>
                                          </p:cBhvr>
                                          <p:to>
                                            <p:strVal val="visible"/>
                                          </p:to>
                                        </p:set>
                                        <p:anim calcmode="lin" valueType="num">
                                          <p:cBhvr additive="base">
                                            <p:cTn id="51" dur="500" fill="hold"/>
                                            <p:tgtEl>
                                              <p:spTgt spid="52"/>
                                            </p:tgtEl>
                                            <p:attrNameLst>
                                              <p:attrName>ppt_x</p:attrName>
                                            </p:attrNameLst>
                                          </p:cBhvr>
                                          <p:tavLst>
                                            <p:tav tm="0">
                                              <p:val>
                                                <p:strVal val="#ppt_x"/>
                                              </p:val>
                                            </p:tav>
                                            <p:tav tm="100000">
                                              <p:val>
                                                <p:strVal val="#ppt_x"/>
                                              </p:val>
                                            </p:tav>
                                          </p:tavLst>
                                        </p:anim>
                                        <p:anim calcmode="lin" valueType="num">
                                          <p:cBhvr additive="base">
                                            <p:cTn id="52" dur="500" fill="hold"/>
                                            <p:tgtEl>
                                              <p:spTgt spid="5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53"/>
                                            </p:tgtEl>
                                            <p:attrNameLst>
                                              <p:attrName>style.visibility</p:attrName>
                                            </p:attrNameLst>
                                          </p:cBhvr>
                                          <p:to>
                                            <p:strVal val="visible"/>
                                          </p:to>
                                        </p:set>
                                        <p:anim calcmode="lin" valueType="num">
                                          <p:cBhvr additive="base">
                                            <p:cTn id="55" dur="500" fill="hold"/>
                                            <p:tgtEl>
                                              <p:spTgt spid="53"/>
                                            </p:tgtEl>
                                            <p:attrNameLst>
                                              <p:attrName>ppt_x</p:attrName>
                                            </p:attrNameLst>
                                          </p:cBhvr>
                                          <p:tavLst>
                                            <p:tav tm="0">
                                              <p:val>
                                                <p:strVal val="#ppt_x"/>
                                              </p:val>
                                            </p:tav>
                                            <p:tav tm="100000">
                                              <p:val>
                                                <p:strVal val="#ppt_x"/>
                                              </p:val>
                                            </p:tav>
                                          </p:tavLst>
                                        </p:anim>
                                        <p:anim calcmode="lin" valueType="num">
                                          <p:cBhvr additive="base">
                                            <p:cTn id="56" dur="500" fill="hold"/>
                                            <p:tgtEl>
                                              <p:spTgt spid="5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 calcmode="lin" valueType="num">
                                          <p:cBhvr additive="base">
                                            <p:cTn id="59" dur="500" fill="hold"/>
                                            <p:tgtEl>
                                              <p:spTgt spid="54"/>
                                            </p:tgtEl>
                                            <p:attrNameLst>
                                              <p:attrName>ppt_x</p:attrName>
                                            </p:attrNameLst>
                                          </p:cBhvr>
                                          <p:tavLst>
                                            <p:tav tm="0">
                                              <p:val>
                                                <p:strVal val="#ppt_x"/>
                                              </p:val>
                                            </p:tav>
                                            <p:tav tm="100000">
                                              <p:val>
                                                <p:strVal val="#ppt_x"/>
                                              </p:val>
                                            </p:tav>
                                          </p:tavLst>
                                        </p:anim>
                                        <p:anim calcmode="lin" valueType="num">
                                          <p:cBhvr additive="base">
                                            <p:cTn id="60" dur="500" fill="hold"/>
                                            <p:tgtEl>
                                              <p:spTgt spid="54"/>
                                            </p:tgtEl>
                                            <p:attrNameLst>
                                              <p:attrName>ppt_y</p:attrName>
                                            </p:attrNameLst>
                                          </p:cBhvr>
                                          <p:tavLst>
                                            <p:tav tm="0">
                                              <p:val>
                                                <p:strVal val="1+#ppt_h/2"/>
                                              </p:val>
                                            </p:tav>
                                            <p:tav tm="100000">
                                              <p:val>
                                                <p:strVal val="#ppt_y"/>
                                              </p:val>
                                            </p:tav>
                                          </p:tavLst>
                                        </p:anim>
                                      </p:childTnLst>
                                    </p:cTn>
                                  </p:par>
                                  <p:par>
                                    <p:cTn id="61" presetID="2" presetClass="entr" presetSubtype="6" fill="hold" nodeType="withEffect">
                                      <p:stCondLst>
                                        <p:cond delay="0"/>
                                      </p:stCondLst>
                                      <p:childTnLst>
                                        <p:set>
                                          <p:cBhvr>
                                            <p:cTn id="62" dur="1" fill="hold">
                                              <p:stCondLst>
                                                <p:cond delay="0"/>
                                              </p:stCondLst>
                                            </p:cTn>
                                            <p:tgtEl>
                                              <p:spTgt spid="55"/>
                                            </p:tgtEl>
                                            <p:attrNameLst>
                                              <p:attrName>style.visibility</p:attrName>
                                            </p:attrNameLst>
                                          </p:cBhvr>
                                          <p:to>
                                            <p:strVal val="visible"/>
                                          </p:to>
                                        </p:set>
                                        <p:anim calcmode="lin" valueType="num">
                                          <p:cBhvr additive="base">
                                            <p:cTn id="63" dur="500" fill="hold"/>
                                            <p:tgtEl>
                                              <p:spTgt spid="55"/>
                                            </p:tgtEl>
                                            <p:attrNameLst>
                                              <p:attrName>ppt_x</p:attrName>
                                            </p:attrNameLst>
                                          </p:cBhvr>
                                          <p:tavLst>
                                            <p:tav tm="0">
                                              <p:val>
                                                <p:strVal val="1+#ppt_w/2"/>
                                              </p:val>
                                            </p:tav>
                                            <p:tav tm="100000">
                                              <p:val>
                                                <p:strVal val="#ppt_x"/>
                                              </p:val>
                                            </p:tav>
                                          </p:tavLst>
                                        </p:anim>
                                        <p:anim calcmode="lin" valueType="num">
                                          <p:cBhvr additive="base">
                                            <p:cTn id="64" dur="500" fill="hold"/>
                                            <p:tgtEl>
                                              <p:spTgt spid="55"/>
                                            </p:tgtEl>
                                            <p:attrNameLst>
                                              <p:attrName>ppt_y</p:attrName>
                                            </p:attrNameLst>
                                          </p:cBhvr>
                                          <p:tavLst>
                                            <p:tav tm="0">
                                              <p:val>
                                                <p:strVal val="1+#ppt_h/2"/>
                                              </p:val>
                                            </p:tav>
                                            <p:tav tm="100000">
                                              <p:val>
                                                <p:strVal val="#ppt_y"/>
                                              </p:val>
                                            </p:tav>
                                          </p:tavLst>
                                        </p:anim>
                                      </p:childTnLst>
                                    </p:cTn>
                                  </p:par>
                                  <p:par>
                                    <p:cTn id="65" presetID="2" presetClass="entr" presetSubtype="6" fill="hold" grpId="0" nodeType="withEffect">
                                      <p:stCondLst>
                                        <p:cond delay="0"/>
                                      </p:stCondLst>
                                      <p:childTnLst>
                                        <p:set>
                                          <p:cBhvr>
                                            <p:cTn id="66" dur="1" fill="hold">
                                              <p:stCondLst>
                                                <p:cond delay="0"/>
                                              </p:stCondLst>
                                            </p:cTn>
                                            <p:tgtEl>
                                              <p:spTgt spid="62"/>
                                            </p:tgtEl>
                                            <p:attrNameLst>
                                              <p:attrName>style.visibility</p:attrName>
                                            </p:attrNameLst>
                                          </p:cBhvr>
                                          <p:to>
                                            <p:strVal val="visible"/>
                                          </p:to>
                                        </p:set>
                                        <p:anim calcmode="lin" valueType="num">
                                          <p:cBhvr additive="base">
                                            <p:cTn id="67" dur="500" fill="hold"/>
                                            <p:tgtEl>
                                              <p:spTgt spid="62"/>
                                            </p:tgtEl>
                                            <p:attrNameLst>
                                              <p:attrName>ppt_x</p:attrName>
                                            </p:attrNameLst>
                                          </p:cBhvr>
                                          <p:tavLst>
                                            <p:tav tm="0">
                                              <p:val>
                                                <p:strVal val="1+#ppt_w/2"/>
                                              </p:val>
                                            </p:tav>
                                            <p:tav tm="100000">
                                              <p:val>
                                                <p:strVal val="#ppt_x"/>
                                              </p:val>
                                            </p:tav>
                                          </p:tavLst>
                                        </p:anim>
                                        <p:anim calcmode="lin" valueType="num">
                                          <p:cBhvr additive="base">
                                            <p:cTn id="68" dur="500" fill="hold"/>
                                            <p:tgtEl>
                                              <p:spTgt spid="62"/>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63"/>
                                            </p:tgtEl>
                                            <p:attrNameLst>
                                              <p:attrName>style.visibility</p:attrName>
                                            </p:attrNameLst>
                                          </p:cBhvr>
                                          <p:to>
                                            <p:strVal val="visible"/>
                                          </p:to>
                                        </p:set>
                                        <p:anim calcmode="lin" valueType="num">
                                          <p:cBhvr additive="base">
                                            <p:cTn id="71" dur="500" fill="hold"/>
                                            <p:tgtEl>
                                              <p:spTgt spid="63"/>
                                            </p:tgtEl>
                                            <p:attrNameLst>
                                              <p:attrName>ppt_x</p:attrName>
                                            </p:attrNameLst>
                                          </p:cBhvr>
                                          <p:tavLst>
                                            <p:tav tm="0">
                                              <p:val>
                                                <p:strVal val="#ppt_x"/>
                                              </p:val>
                                            </p:tav>
                                            <p:tav tm="100000">
                                              <p:val>
                                                <p:strVal val="#ppt_x"/>
                                              </p:val>
                                            </p:tav>
                                          </p:tavLst>
                                        </p:anim>
                                        <p:anim calcmode="lin" valueType="num">
                                          <p:cBhvr additive="base">
                                            <p:cTn id="72" dur="500" fill="hold"/>
                                            <p:tgtEl>
                                              <p:spTgt spid="63"/>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64"/>
                                            </p:tgtEl>
                                            <p:attrNameLst>
                                              <p:attrName>style.visibility</p:attrName>
                                            </p:attrNameLst>
                                          </p:cBhvr>
                                          <p:to>
                                            <p:strVal val="visible"/>
                                          </p:to>
                                        </p:set>
                                        <p:anim calcmode="lin" valueType="num">
                                          <p:cBhvr additive="base">
                                            <p:cTn id="75" dur="500" fill="hold"/>
                                            <p:tgtEl>
                                              <p:spTgt spid="64"/>
                                            </p:tgtEl>
                                            <p:attrNameLst>
                                              <p:attrName>ppt_x</p:attrName>
                                            </p:attrNameLst>
                                          </p:cBhvr>
                                          <p:tavLst>
                                            <p:tav tm="0">
                                              <p:val>
                                                <p:strVal val="#ppt_x"/>
                                              </p:val>
                                            </p:tav>
                                            <p:tav tm="100000">
                                              <p:val>
                                                <p:strVal val="#ppt_x"/>
                                              </p:val>
                                            </p:tav>
                                          </p:tavLst>
                                        </p:anim>
                                        <p:anim calcmode="lin" valueType="num">
                                          <p:cBhvr additive="base">
                                            <p:cTn id="76" dur="500" fill="hold"/>
                                            <p:tgtEl>
                                              <p:spTgt spid="64"/>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96"/>
                                            </p:tgtEl>
                                            <p:attrNameLst>
                                              <p:attrName>style.visibility</p:attrName>
                                            </p:attrNameLst>
                                          </p:cBhvr>
                                          <p:to>
                                            <p:strVal val="visible"/>
                                          </p:to>
                                        </p:set>
                                        <p:anim calcmode="lin" valueType="num">
                                          <p:cBhvr additive="base">
                                            <p:cTn id="79" dur="500" fill="hold"/>
                                            <p:tgtEl>
                                              <p:spTgt spid="96"/>
                                            </p:tgtEl>
                                            <p:attrNameLst>
                                              <p:attrName>ppt_x</p:attrName>
                                            </p:attrNameLst>
                                          </p:cBhvr>
                                          <p:tavLst>
                                            <p:tav tm="0">
                                              <p:val>
                                                <p:strVal val="#ppt_x"/>
                                              </p:val>
                                            </p:tav>
                                            <p:tav tm="100000">
                                              <p:val>
                                                <p:strVal val="#ppt_x"/>
                                              </p:val>
                                            </p:tav>
                                          </p:tavLst>
                                        </p:anim>
                                        <p:anim calcmode="lin" valueType="num">
                                          <p:cBhvr additive="base">
                                            <p:cTn id="80" dur="500" fill="hold"/>
                                            <p:tgtEl>
                                              <p:spTgt spid="96"/>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97"/>
                                            </p:tgtEl>
                                            <p:attrNameLst>
                                              <p:attrName>style.visibility</p:attrName>
                                            </p:attrNameLst>
                                          </p:cBhvr>
                                          <p:to>
                                            <p:strVal val="visible"/>
                                          </p:to>
                                        </p:set>
                                        <p:anim calcmode="lin" valueType="num">
                                          <p:cBhvr additive="base">
                                            <p:cTn id="83" dur="500" fill="hold"/>
                                            <p:tgtEl>
                                              <p:spTgt spid="97"/>
                                            </p:tgtEl>
                                            <p:attrNameLst>
                                              <p:attrName>ppt_x</p:attrName>
                                            </p:attrNameLst>
                                          </p:cBhvr>
                                          <p:tavLst>
                                            <p:tav tm="0">
                                              <p:val>
                                                <p:strVal val="#ppt_x"/>
                                              </p:val>
                                            </p:tav>
                                            <p:tav tm="100000">
                                              <p:val>
                                                <p:strVal val="#ppt_x"/>
                                              </p:val>
                                            </p:tav>
                                          </p:tavLst>
                                        </p:anim>
                                        <p:anim calcmode="lin" valueType="num">
                                          <p:cBhvr additive="base">
                                            <p:cTn id="84" dur="500" fill="hold"/>
                                            <p:tgtEl>
                                              <p:spTgt spid="97"/>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98"/>
                                            </p:tgtEl>
                                            <p:attrNameLst>
                                              <p:attrName>style.visibility</p:attrName>
                                            </p:attrNameLst>
                                          </p:cBhvr>
                                          <p:to>
                                            <p:strVal val="visible"/>
                                          </p:to>
                                        </p:set>
                                        <p:anim calcmode="lin" valueType="num">
                                          <p:cBhvr additive="base">
                                            <p:cTn id="87" dur="500" fill="hold"/>
                                            <p:tgtEl>
                                              <p:spTgt spid="98"/>
                                            </p:tgtEl>
                                            <p:attrNameLst>
                                              <p:attrName>ppt_x</p:attrName>
                                            </p:attrNameLst>
                                          </p:cBhvr>
                                          <p:tavLst>
                                            <p:tav tm="0">
                                              <p:val>
                                                <p:strVal val="#ppt_x"/>
                                              </p:val>
                                            </p:tav>
                                            <p:tav tm="100000">
                                              <p:val>
                                                <p:strVal val="#ppt_x"/>
                                              </p:val>
                                            </p:tav>
                                          </p:tavLst>
                                        </p:anim>
                                        <p:anim calcmode="lin" valueType="num">
                                          <p:cBhvr additive="base">
                                            <p:cTn id="88" dur="500" fill="hold"/>
                                            <p:tgtEl>
                                              <p:spTgt spid="98"/>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99"/>
                                            </p:tgtEl>
                                            <p:attrNameLst>
                                              <p:attrName>style.visibility</p:attrName>
                                            </p:attrNameLst>
                                          </p:cBhvr>
                                          <p:to>
                                            <p:strVal val="visible"/>
                                          </p:to>
                                        </p:set>
                                        <p:anim calcmode="lin" valueType="num">
                                          <p:cBhvr additive="base">
                                            <p:cTn id="91" dur="500" fill="hold"/>
                                            <p:tgtEl>
                                              <p:spTgt spid="99"/>
                                            </p:tgtEl>
                                            <p:attrNameLst>
                                              <p:attrName>ppt_x</p:attrName>
                                            </p:attrNameLst>
                                          </p:cBhvr>
                                          <p:tavLst>
                                            <p:tav tm="0">
                                              <p:val>
                                                <p:strVal val="#ppt_x"/>
                                              </p:val>
                                            </p:tav>
                                            <p:tav tm="100000">
                                              <p:val>
                                                <p:strVal val="#ppt_x"/>
                                              </p:val>
                                            </p:tav>
                                          </p:tavLst>
                                        </p:anim>
                                        <p:anim calcmode="lin" valueType="num">
                                          <p:cBhvr additive="base">
                                            <p:cTn id="92" dur="500" fill="hold"/>
                                            <p:tgtEl>
                                              <p:spTgt spid="99"/>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100"/>
                                            </p:tgtEl>
                                            <p:attrNameLst>
                                              <p:attrName>style.visibility</p:attrName>
                                            </p:attrNameLst>
                                          </p:cBhvr>
                                          <p:to>
                                            <p:strVal val="visible"/>
                                          </p:to>
                                        </p:set>
                                        <p:anim calcmode="lin" valueType="num">
                                          <p:cBhvr additive="base">
                                            <p:cTn id="95" dur="500" fill="hold"/>
                                            <p:tgtEl>
                                              <p:spTgt spid="100"/>
                                            </p:tgtEl>
                                            <p:attrNameLst>
                                              <p:attrName>ppt_x</p:attrName>
                                            </p:attrNameLst>
                                          </p:cBhvr>
                                          <p:tavLst>
                                            <p:tav tm="0">
                                              <p:val>
                                                <p:strVal val="#ppt_x"/>
                                              </p:val>
                                            </p:tav>
                                            <p:tav tm="100000">
                                              <p:val>
                                                <p:strVal val="#ppt_x"/>
                                              </p:val>
                                            </p:tav>
                                          </p:tavLst>
                                        </p:anim>
                                        <p:anim calcmode="lin" valueType="num">
                                          <p:cBhvr additive="base">
                                            <p:cTn id="96" dur="500" fill="hold"/>
                                            <p:tgtEl>
                                              <p:spTgt spid="100"/>
                                            </p:tgtEl>
                                            <p:attrNameLst>
                                              <p:attrName>ppt_y</p:attrName>
                                            </p:attrNameLst>
                                          </p:cBhvr>
                                          <p:tavLst>
                                            <p:tav tm="0">
                                              <p:val>
                                                <p:strVal val="1+#ppt_h/2"/>
                                              </p:val>
                                            </p:tav>
                                            <p:tav tm="100000">
                                              <p:val>
                                                <p:strVal val="#ppt_y"/>
                                              </p:val>
                                            </p:tav>
                                          </p:tavLst>
                                        </p:anim>
                                      </p:childTnLst>
                                    </p:cTn>
                                  </p:par>
                                  <p:par>
                                    <p:cTn id="97" presetID="2" presetClass="entr" presetSubtype="1" fill="hold" grpId="0" nodeType="withEffect">
                                      <p:stCondLst>
                                        <p:cond delay="0"/>
                                      </p:stCondLst>
                                      <p:childTnLst>
                                        <p:set>
                                          <p:cBhvr>
                                            <p:cTn id="98" dur="1" fill="hold">
                                              <p:stCondLst>
                                                <p:cond delay="0"/>
                                              </p:stCondLst>
                                            </p:cTn>
                                            <p:tgtEl>
                                              <p:spTgt spid="101"/>
                                            </p:tgtEl>
                                            <p:attrNameLst>
                                              <p:attrName>style.visibility</p:attrName>
                                            </p:attrNameLst>
                                          </p:cBhvr>
                                          <p:to>
                                            <p:strVal val="visible"/>
                                          </p:to>
                                        </p:set>
                                        <p:anim calcmode="lin" valueType="num">
                                          <p:cBhvr additive="base">
                                            <p:cTn id="99" dur="500" fill="hold"/>
                                            <p:tgtEl>
                                              <p:spTgt spid="101"/>
                                            </p:tgtEl>
                                            <p:attrNameLst>
                                              <p:attrName>ppt_x</p:attrName>
                                            </p:attrNameLst>
                                          </p:cBhvr>
                                          <p:tavLst>
                                            <p:tav tm="0">
                                              <p:val>
                                                <p:strVal val="#ppt_x"/>
                                              </p:val>
                                            </p:tav>
                                            <p:tav tm="100000">
                                              <p:val>
                                                <p:strVal val="#ppt_x"/>
                                              </p:val>
                                            </p:tav>
                                          </p:tavLst>
                                        </p:anim>
                                        <p:anim calcmode="lin" valueType="num">
                                          <p:cBhvr additive="base">
                                            <p:cTn id="100" dur="500" fill="hold"/>
                                            <p:tgtEl>
                                              <p:spTgt spid="101"/>
                                            </p:tgtEl>
                                            <p:attrNameLst>
                                              <p:attrName>ppt_y</p:attrName>
                                            </p:attrNameLst>
                                          </p:cBhvr>
                                          <p:tavLst>
                                            <p:tav tm="0">
                                              <p:val>
                                                <p:strVal val="0-#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102"/>
                                            </p:tgtEl>
                                            <p:attrNameLst>
                                              <p:attrName>style.visibility</p:attrName>
                                            </p:attrNameLst>
                                          </p:cBhvr>
                                          <p:to>
                                            <p:strVal val="visible"/>
                                          </p:to>
                                        </p:set>
                                        <p:anim calcmode="lin" valueType="num">
                                          <p:cBhvr additive="base">
                                            <p:cTn id="103" dur="500" fill="hold"/>
                                            <p:tgtEl>
                                              <p:spTgt spid="102"/>
                                            </p:tgtEl>
                                            <p:attrNameLst>
                                              <p:attrName>ppt_x</p:attrName>
                                            </p:attrNameLst>
                                          </p:cBhvr>
                                          <p:tavLst>
                                            <p:tav tm="0">
                                              <p:val>
                                                <p:strVal val="#ppt_x"/>
                                              </p:val>
                                            </p:tav>
                                            <p:tav tm="100000">
                                              <p:val>
                                                <p:strVal val="#ppt_x"/>
                                              </p:val>
                                            </p:tav>
                                          </p:tavLst>
                                        </p:anim>
                                        <p:anim calcmode="lin" valueType="num">
                                          <p:cBhvr additive="base">
                                            <p:cTn id="104" dur="500" fill="hold"/>
                                            <p:tgtEl>
                                              <p:spTgt spid="102"/>
                                            </p:tgtEl>
                                            <p:attrNameLst>
                                              <p:attrName>ppt_y</p:attrName>
                                            </p:attrNameLst>
                                          </p:cBhvr>
                                          <p:tavLst>
                                            <p:tav tm="0">
                                              <p:val>
                                                <p:strVal val="1+#ppt_h/2"/>
                                              </p:val>
                                            </p:tav>
                                            <p:tav tm="100000">
                                              <p:val>
                                                <p:strVal val="#ppt_y"/>
                                              </p:val>
                                            </p:tav>
                                          </p:tavLst>
                                        </p:anim>
                                      </p:childTnLst>
                                    </p:cTn>
                                  </p:par>
                                  <p:par>
                                    <p:cTn id="105" presetID="2" presetClass="entr" presetSubtype="9" fill="hold" grpId="0" nodeType="withEffect">
                                      <p:stCondLst>
                                        <p:cond delay="0"/>
                                      </p:stCondLst>
                                      <p:childTnLst>
                                        <p:set>
                                          <p:cBhvr>
                                            <p:cTn id="106" dur="1" fill="hold">
                                              <p:stCondLst>
                                                <p:cond delay="0"/>
                                              </p:stCondLst>
                                            </p:cTn>
                                            <p:tgtEl>
                                              <p:spTgt spid="103"/>
                                            </p:tgtEl>
                                            <p:attrNameLst>
                                              <p:attrName>style.visibility</p:attrName>
                                            </p:attrNameLst>
                                          </p:cBhvr>
                                          <p:to>
                                            <p:strVal val="visible"/>
                                          </p:to>
                                        </p:set>
                                        <p:anim calcmode="lin" valueType="num">
                                          <p:cBhvr additive="base">
                                            <p:cTn id="107" dur="500" fill="hold"/>
                                            <p:tgtEl>
                                              <p:spTgt spid="103"/>
                                            </p:tgtEl>
                                            <p:attrNameLst>
                                              <p:attrName>ppt_x</p:attrName>
                                            </p:attrNameLst>
                                          </p:cBhvr>
                                          <p:tavLst>
                                            <p:tav tm="0">
                                              <p:val>
                                                <p:strVal val="0-#ppt_w/2"/>
                                              </p:val>
                                            </p:tav>
                                            <p:tav tm="100000">
                                              <p:val>
                                                <p:strVal val="#ppt_x"/>
                                              </p:val>
                                            </p:tav>
                                          </p:tavLst>
                                        </p:anim>
                                        <p:anim calcmode="lin" valueType="num">
                                          <p:cBhvr additive="base">
                                            <p:cTn id="108" dur="500" fill="hold"/>
                                            <p:tgtEl>
                                              <p:spTgt spid="103"/>
                                            </p:tgtEl>
                                            <p:attrNameLst>
                                              <p:attrName>ppt_y</p:attrName>
                                            </p:attrNameLst>
                                          </p:cBhvr>
                                          <p:tavLst>
                                            <p:tav tm="0">
                                              <p:val>
                                                <p:strVal val="0-#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104"/>
                                            </p:tgtEl>
                                            <p:attrNameLst>
                                              <p:attrName>style.visibility</p:attrName>
                                            </p:attrNameLst>
                                          </p:cBhvr>
                                          <p:to>
                                            <p:strVal val="visible"/>
                                          </p:to>
                                        </p:set>
                                        <p:anim calcmode="lin" valueType="num">
                                          <p:cBhvr additive="base">
                                            <p:cTn id="111" dur="500" fill="hold"/>
                                            <p:tgtEl>
                                              <p:spTgt spid="104"/>
                                            </p:tgtEl>
                                            <p:attrNameLst>
                                              <p:attrName>ppt_x</p:attrName>
                                            </p:attrNameLst>
                                          </p:cBhvr>
                                          <p:tavLst>
                                            <p:tav tm="0">
                                              <p:val>
                                                <p:strVal val="#ppt_x"/>
                                              </p:val>
                                            </p:tav>
                                            <p:tav tm="100000">
                                              <p:val>
                                                <p:strVal val="#ppt_x"/>
                                              </p:val>
                                            </p:tav>
                                          </p:tavLst>
                                        </p:anim>
                                        <p:anim calcmode="lin" valueType="num">
                                          <p:cBhvr additive="base">
                                            <p:cTn id="112" dur="500" fill="hold"/>
                                            <p:tgtEl>
                                              <p:spTgt spid="104"/>
                                            </p:tgtEl>
                                            <p:attrNameLst>
                                              <p:attrName>ppt_y</p:attrName>
                                            </p:attrNameLst>
                                          </p:cBhvr>
                                          <p:tavLst>
                                            <p:tav tm="0">
                                              <p:val>
                                                <p:strVal val="1+#ppt_h/2"/>
                                              </p:val>
                                            </p:tav>
                                            <p:tav tm="100000">
                                              <p:val>
                                                <p:strVal val="#ppt_y"/>
                                              </p:val>
                                            </p:tav>
                                          </p:tavLst>
                                        </p:anim>
                                      </p:childTnLst>
                                    </p:cTn>
                                  </p:par>
                                  <p:par>
                                    <p:cTn id="113" presetID="2" presetClass="entr" presetSubtype="9" fill="hold" grpId="0" nodeType="withEffect">
                                      <p:stCondLst>
                                        <p:cond delay="0"/>
                                      </p:stCondLst>
                                      <p:childTnLst>
                                        <p:set>
                                          <p:cBhvr>
                                            <p:cTn id="114" dur="1" fill="hold">
                                              <p:stCondLst>
                                                <p:cond delay="0"/>
                                              </p:stCondLst>
                                            </p:cTn>
                                            <p:tgtEl>
                                              <p:spTgt spid="105"/>
                                            </p:tgtEl>
                                            <p:attrNameLst>
                                              <p:attrName>style.visibility</p:attrName>
                                            </p:attrNameLst>
                                          </p:cBhvr>
                                          <p:to>
                                            <p:strVal val="visible"/>
                                          </p:to>
                                        </p:set>
                                        <p:anim calcmode="lin" valueType="num">
                                          <p:cBhvr additive="base">
                                            <p:cTn id="115" dur="500" fill="hold"/>
                                            <p:tgtEl>
                                              <p:spTgt spid="105"/>
                                            </p:tgtEl>
                                            <p:attrNameLst>
                                              <p:attrName>ppt_x</p:attrName>
                                            </p:attrNameLst>
                                          </p:cBhvr>
                                          <p:tavLst>
                                            <p:tav tm="0">
                                              <p:val>
                                                <p:strVal val="0-#ppt_w/2"/>
                                              </p:val>
                                            </p:tav>
                                            <p:tav tm="100000">
                                              <p:val>
                                                <p:strVal val="#ppt_x"/>
                                              </p:val>
                                            </p:tav>
                                          </p:tavLst>
                                        </p:anim>
                                        <p:anim calcmode="lin" valueType="num">
                                          <p:cBhvr additive="base">
                                            <p:cTn id="116" dur="500" fill="hold"/>
                                            <p:tgtEl>
                                              <p:spTgt spid="105"/>
                                            </p:tgtEl>
                                            <p:attrNameLst>
                                              <p:attrName>ppt_y</p:attrName>
                                            </p:attrNameLst>
                                          </p:cBhvr>
                                          <p:tavLst>
                                            <p:tav tm="0">
                                              <p:val>
                                                <p:strVal val="0-#ppt_h/2"/>
                                              </p:val>
                                            </p:tav>
                                            <p:tav tm="100000">
                                              <p:val>
                                                <p:strVal val="#ppt_y"/>
                                              </p:val>
                                            </p:tav>
                                          </p:tavLst>
                                        </p:anim>
                                      </p:childTnLst>
                                    </p:cTn>
                                  </p:par>
                                  <p:par>
                                    <p:cTn id="117" presetID="2" presetClass="entr" presetSubtype="12" fill="hold" nodeType="withEffect">
                                      <p:stCondLst>
                                        <p:cond delay="0"/>
                                      </p:stCondLst>
                                      <p:childTnLst>
                                        <p:set>
                                          <p:cBhvr>
                                            <p:cTn id="118" dur="1" fill="hold">
                                              <p:stCondLst>
                                                <p:cond delay="0"/>
                                              </p:stCondLst>
                                            </p:cTn>
                                            <p:tgtEl>
                                              <p:spTgt spid="106"/>
                                            </p:tgtEl>
                                            <p:attrNameLst>
                                              <p:attrName>style.visibility</p:attrName>
                                            </p:attrNameLst>
                                          </p:cBhvr>
                                          <p:to>
                                            <p:strVal val="visible"/>
                                          </p:to>
                                        </p:set>
                                        <p:anim calcmode="lin" valueType="num">
                                          <p:cBhvr additive="base">
                                            <p:cTn id="119" dur="500" fill="hold"/>
                                            <p:tgtEl>
                                              <p:spTgt spid="106"/>
                                            </p:tgtEl>
                                            <p:attrNameLst>
                                              <p:attrName>ppt_x</p:attrName>
                                            </p:attrNameLst>
                                          </p:cBhvr>
                                          <p:tavLst>
                                            <p:tav tm="0">
                                              <p:val>
                                                <p:strVal val="0-#ppt_w/2"/>
                                              </p:val>
                                            </p:tav>
                                            <p:tav tm="100000">
                                              <p:val>
                                                <p:strVal val="#ppt_x"/>
                                              </p:val>
                                            </p:tav>
                                          </p:tavLst>
                                        </p:anim>
                                        <p:anim calcmode="lin" valueType="num">
                                          <p:cBhvr additive="base">
                                            <p:cTn id="120" dur="500" fill="hold"/>
                                            <p:tgtEl>
                                              <p:spTgt spid="106"/>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0"/>
                                      </p:stCondLst>
                                      <p:childTnLst>
                                        <p:set>
                                          <p:cBhvr>
                                            <p:cTn id="122" dur="1" fill="hold">
                                              <p:stCondLst>
                                                <p:cond delay="0"/>
                                              </p:stCondLst>
                                            </p:cTn>
                                            <p:tgtEl>
                                              <p:spTgt spid="115"/>
                                            </p:tgtEl>
                                            <p:attrNameLst>
                                              <p:attrName>style.visibility</p:attrName>
                                            </p:attrNameLst>
                                          </p:cBhvr>
                                          <p:to>
                                            <p:strVal val="visible"/>
                                          </p:to>
                                        </p:set>
                                        <p:anim calcmode="lin" valueType="num">
                                          <p:cBhvr additive="base">
                                            <p:cTn id="123" dur="500" fill="hold"/>
                                            <p:tgtEl>
                                              <p:spTgt spid="115"/>
                                            </p:tgtEl>
                                            <p:attrNameLst>
                                              <p:attrName>ppt_x</p:attrName>
                                            </p:attrNameLst>
                                          </p:cBhvr>
                                          <p:tavLst>
                                            <p:tav tm="0">
                                              <p:val>
                                                <p:strVal val="#ppt_x"/>
                                              </p:val>
                                            </p:tav>
                                            <p:tav tm="100000">
                                              <p:val>
                                                <p:strVal val="#ppt_x"/>
                                              </p:val>
                                            </p:tav>
                                          </p:tavLst>
                                        </p:anim>
                                        <p:anim calcmode="lin" valueType="num">
                                          <p:cBhvr additive="base">
                                            <p:cTn id="124" dur="500" fill="hold"/>
                                            <p:tgtEl>
                                              <p:spTgt spid="115"/>
                                            </p:tgtEl>
                                            <p:attrNameLst>
                                              <p:attrName>ppt_y</p:attrName>
                                            </p:attrNameLst>
                                          </p:cBhvr>
                                          <p:tavLst>
                                            <p:tav tm="0">
                                              <p:val>
                                                <p:strVal val="1+#ppt_h/2"/>
                                              </p:val>
                                            </p:tav>
                                            <p:tav tm="100000">
                                              <p:val>
                                                <p:strVal val="#ppt_y"/>
                                              </p:val>
                                            </p:tav>
                                          </p:tavLst>
                                        </p:anim>
                                      </p:childTnLst>
                                    </p:cTn>
                                  </p:par>
                                  <p:par>
                                    <p:cTn id="125" presetID="2" presetClass="entr" presetSubtype="4" fill="hold" grpId="0" nodeType="withEffect">
                                      <p:stCondLst>
                                        <p:cond delay="0"/>
                                      </p:stCondLst>
                                      <p:childTnLst>
                                        <p:set>
                                          <p:cBhvr>
                                            <p:cTn id="126" dur="1" fill="hold">
                                              <p:stCondLst>
                                                <p:cond delay="0"/>
                                              </p:stCondLst>
                                            </p:cTn>
                                            <p:tgtEl>
                                              <p:spTgt spid="116"/>
                                            </p:tgtEl>
                                            <p:attrNameLst>
                                              <p:attrName>style.visibility</p:attrName>
                                            </p:attrNameLst>
                                          </p:cBhvr>
                                          <p:to>
                                            <p:strVal val="visible"/>
                                          </p:to>
                                        </p:set>
                                        <p:anim calcmode="lin" valueType="num">
                                          <p:cBhvr additive="base">
                                            <p:cTn id="127" dur="500" fill="hold"/>
                                            <p:tgtEl>
                                              <p:spTgt spid="116"/>
                                            </p:tgtEl>
                                            <p:attrNameLst>
                                              <p:attrName>ppt_x</p:attrName>
                                            </p:attrNameLst>
                                          </p:cBhvr>
                                          <p:tavLst>
                                            <p:tav tm="0">
                                              <p:val>
                                                <p:strVal val="#ppt_x"/>
                                              </p:val>
                                            </p:tav>
                                            <p:tav tm="100000">
                                              <p:val>
                                                <p:strVal val="#ppt_x"/>
                                              </p:val>
                                            </p:tav>
                                          </p:tavLst>
                                        </p:anim>
                                        <p:anim calcmode="lin" valueType="num">
                                          <p:cBhvr additive="base">
                                            <p:cTn id="128" dur="500" fill="hold"/>
                                            <p:tgtEl>
                                              <p:spTgt spid="116"/>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117"/>
                                            </p:tgtEl>
                                            <p:attrNameLst>
                                              <p:attrName>style.visibility</p:attrName>
                                            </p:attrNameLst>
                                          </p:cBhvr>
                                          <p:to>
                                            <p:strVal val="visible"/>
                                          </p:to>
                                        </p:set>
                                        <p:anim calcmode="lin" valueType="num">
                                          <p:cBhvr additive="base">
                                            <p:cTn id="131" dur="500" fill="hold"/>
                                            <p:tgtEl>
                                              <p:spTgt spid="117"/>
                                            </p:tgtEl>
                                            <p:attrNameLst>
                                              <p:attrName>ppt_x</p:attrName>
                                            </p:attrNameLst>
                                          </p:cBhvr>
                                          <p:tavLst>
                                            <p:tav tm="0">
                                              <p:val>
                                                <p:strVal val="#ppt_x"/>
                                              </p:val>
                                            </p:tav>
                                            <p:tav tm="100000">
                                              <p:val>
                                                <p:strVal val="#ppt_x"/>
                                              </p:val>
                                            </p:tav>
                                          </p:tavLst>
                                        </p:anim>
                                        <p:anim calcmode="lin" valueType="num">
                                          <p:cBhvr additive="base">
                                            <p:cTn id="132" dur="500" fill="hold"/>
                                            <p:tgtEl>
                                              <p:spTgt spid="117"/>
                                            </p:tgtEl>
                                            <p:attrNameLst>
                                              <p:attrName>ppt_y</p:attrName>
                                            </p:attrNameLst>
                                          </p:cBhvr>
                                          <p:tavLst>
                                            <p:tav tm="0">
                                              <p:val>
                                                <p:strVal val="1+#ppt_h/2"/>
                                              </p:val>
                                            </p:tav>
                                            <p:tav tm="100000">
                                              <p:val>
                                                <p:strVal val="#ppt_y"/>
                                              </p:val>
                                            </p:tav>
                                          </p:tavLst>
                                        </p:anim>
                                      </p:childTnLst>
                                    </p:cTn>
                                  </p:par>
                                  <p:par>
                                    <p:cTn id="133" presetID="2" presetClass="entr" presetSubtype="12" fill="hold" grpId="0" nodeType="withEffect">
                                      <p:stCondLst>
                                        <p:cond delay="0"/>
                                      </p:stCondLst>
                                      <p:childTnLst>
                                        <p:set>
                                          <p:cBhvr>
                                            <p:cTn id="134" dur="1" fill="hold">
                                              <p:stCondLst>
                                                <p:cond delay="0"/>
                                              </p:stCondLst>
                                            </p:cTn>
                                            <p:tgtEl>
                                              <p:spTgt spid="118"/>
                                            </p:tgtEl>
                                            <p:attrNameLst>
                                              <p:attrName>style.visibility</p:attrName>
                                            </p:attrNameLst>
                                          </p:cBhvr>
                                          <p:to>
                                            <p:strVal val="visible"/>
                                          </p:to>
                                        </p:set>
                                        <p:anim calcmode="lin" valueType="num">
                                          <p:cBhvr additive="base">
                                            <p:cTn id="135" dur="500" fill="hold"/>
                                            <p:tgtEl>
                                              <p:spTgt spid="118"/>
                                            </p:tgtEl>
                                            <p:attrNameLst>
                                              <p:attrName>ppt_x</p:attrName>
                                            </p:attrNameLst>
                                          </p:cBhvr>
                                          <p:tavLst>
                                            <p:tav tm="0">
                                              <p:val>
                                                <p:strVal val="0-#ppt_w/2"/>
                                              </p:val>
                                            </p:tav>
                                            <p:tav tm="100000">
                                              <p:val>
                                                <p:strVal val="#ppt_x"/>
                                              </p:val>
                                            </p:tav>
                                          </p:tavLst>
                                        </p:anim>
                                        <p:anim calcmode="lin" valueType="num">
                                          <p:cBhvr additive="base">
                                            <p:cTn id="136" dur="500" fill="hold"/>
                                            <p:tgtEl>
                                              <p:spTgt spid="118"/>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0"/>
                                      </p:stCondLst>
                                      <p:childTnLst>
                                        <p:set>
                                          <p:cBhvr>
                                            <p:cTn id="138" dur="1" fill="hold">
                                              <p:stCondLst>
                                                <p:cond delay="0"/>
                                              </p:stCondLst>
                                            </p:cTn>
                                            <p:tgtEl>
                                              <p:spTgt spid="119"/>
                                            </p:tgtEl>
                                            <p:attrNameLst>
                                              <p:attrName>style.visibility</p:attrName>
                                            </p:attrNameLst>
                                          </p:cBhvr>
                                          <p:to>
                                            <p:strVal val="visible"/>
                                          </p:to>
                                        </p:set>
                                        <p:anim calcmode="lin" valueType="num">
                                          <p:cBhvr additive="base">
                                            <p:cTn id="139" dur="500" fill="hold"/>
                                            <p:tgtEl>
                                              <p:spTgt spid="119"/>
                                            </p:tgtEl>
                                            <p:attrNameLst>
                                              <p:attrName>ppt_x</p:attrName>
                                            </p:attrNameLst>
                                          </p:cBhvr>
                                          <p:tavLst>
                                            <p:tav tm="0">
                                              <p:val>
                                                <p:strVal val="#ppt_x"/>
                                              </p:val>
                                            </p:tav>
                                            <p:tav tm="100000">
                                              <p:val>
                                                <p:strVal val="#ppt_x"/>
                                              </p:val>
                                            </p:tav>
                                          </p:tavLst>
                                        </p:anim>
                                        <p:anim calcmode="lin" valueType="num">
                                          <p:cBhvr additive="base">
                                            <p:cTn id="140" dur="500" fill="hold"/>
                                            <p:tgtEl>
                                              <p:spTgt spid="119"/>
                                            </p:tgtEl>
                                            <p:attrNameLst>
                                              <p:attrName>ppt_y</p:attrName>
                                            </p:attrNameLst>
                                          </p:cBhvr>
                                          <p:tavLst>
                                            <p:tav tm="0">
                                              <p:val>
                                                <p:strVal val="1+#ppt_h/2"/>
                                              </p:val>
                                            </p:tav>
                                            <p:tav tm="100000">
                                              <p:val>
                                                <p:strVal val="#ppt_y"/>
                                              </p:val>
                                            </p:tav>
                                          </p:tavLst>
                                        </p:anim>
                                      </p:childTnLst>
                                    </p:cTn>
                                  </p:par>
                                  <p:par>
                                    <p:cTn id="141" presetID="2" presetClass="entr" presetSubtype="12" fill="hold" grpId="0" nodeType="withEffect">
                                      <p:stCondLst>
                                        <p:cond delay="0"/>
                                      </p:stCondLst>
                                      <p:childTnLst>
                                        <p:set>
                                          <p:cBhvr>
                                            <p:cTn id="142" dur="1" fill="hold">
                                              <p:stCondLst>
                                                <p:cond delay="0"/>
                                              </p:stCondLst>
                                            </p:cTn>
                                            <p:tgtEl>
                                              <p:spTgt spid="120"/>
                                            </p:tgtEl>
                                            <p:attrNameLst>
                                              <p:attrName>style.visibility</p:attrName>
                                            </p:attrNameLst>
                                          </p:cBhvr>
                                          <p:to>
                                            <p:strVal val="visible"/>
                                          </p:to>
                                        </p:set>
                                        <p:anim calcmode="lin" valueType="num">
                                          <p:cBhvr additive="base">
                                            <p:cTn id="143" dur="500" fill="hold"/>
                                            <p:tgtEl>
                                              <p:spTgt spid="120"/>
                                            </p:tgtEl>
                                            <p:attrNameLst>
                                              <p:attrName>ppt_x</p:attrName>
                                            </p:attrNameLst>
                                          </p:cBhvr>
                                          <p:tavLst>
                                            <p:tav tm="0">
                                              <p:val>
                                                <p:strVal val="0-#ppt_w/2"/>
                                              </p:val>
                                            </p:tav>
                                            <p:tav tm="100000">
                                              <p:val>
                                                <p:strVal val="#ppt_x"/>
                                              </p:val>
                                            </p:tav>
                                          </p:tavLst>
                                        </p:anim>
                                        <p:anim calcmode="lin" valueType="num">
                                          <p:cBhvr additive="base">
                                            <p:cTn id="144" dur="500" fill="hold"/>
                                            <p:tgtEl>
                                              <p:spTgt spid="120"/>
                                            </p:tgtEl>
                                            <p:attrNameLst>
                                              <p:attrName>ppt_y</p:attrName>
                                            </p:attrNameLst>
                                          </p:cBhvr>
                                          <p:tavLst>
                                            <p:tav tm="0">
                                              <p:val>
                                                <p:strVal val="1+#ppt_h/2"/>
                                              </p:val>
                                            </p:tav>
                                            <p:tav tm="100000">
                                              <p:val>
                                                <p:strVal val="#ppt_y"/>
                                              </p:val>
                                            </p:tav>
                                          </p:tavLst>
                                        </p:anim>
                                      </p:childTnLst>
                                    </p:cTn>
                                  </p:par>
                                  <p:par>
                                    <p:cTn id="145" presetID="2" presetClass="entr" presetSubtype="4" fill="hold" grpId="0" nodeType="withEffect">
                                      <p:stCondLst>
                                        <p:cond delay="0"/>
                                      </p:stCondLst>
                                      <p:childTnLst>
                                        <p:set>
                                          <p:cBhvr>
                                            <p:cTn id="146" dur="1" fill="hold">
                                              <p:stCondLst>
                                                <p:cond delay="0"/>
                                              </p:stCondLst>
                                            </p:cTn>
                                            <p:tgtEl>
                                              <p:spTgt spid="121"/>
                                            </p:tgtEl>
                                            <p:attrNameLst>
                                              <p:attrName>style.visibility</p:attrName>
                                            </p:attrNameLst>
                                          </p:cBhvr>
                                          <p:to>
                                            <p:strVal val="visible"/>
                                          </p:to>
                                        </p:set>
                                        <p:anim calcmode="lin" valueType="num">
                                          <p:cBhvr additive="base">
                                            <p:cTn id="147" dur="500" fill="hold"/>
                                            <p:tgtEl>
                                              <p:spTgt spid="121"/>
                                            </p:tgtEl>
                                            <p:attrNameLst>
                                              <p:attrName>ppt_x</p:attrName>
                                            </p:attrNameLst>
                                          </p:cBhvr>
                                          <p:tavLst>
                                            <p:tav tm="0">
                                              <p:val>
                                                <p:strVal val="#ppt_x"/>
                                              </p:val>
                                            </p:tav>
                                            <p:tav tm="100000">
                                              <p:val>
                                                <p:strVal val="#ppt_x"/>
                                              </p:val>
                                            </p:tav>
                                          </p:tavLst>
                                        </p:anim>
                                        <p:anim calcmode="lin" valueType="num">
                                          <p:cBhvr additive="base">
                                            <p:cTn id="148" dur="500" fill="hold"/>
                                            <p:tgtEl>
                                              <p:spTgt spid="121"/>
                                            </p:tgtEl>
                                            <p:attrNameLst>
                                              <p:attrName>ppt_y</p:attrName>
                                            </p:attrNameLst>
                                          </p:cBhvr>
                                          <p:tavLst>
                                            <p:tav tm="0">
                                              <p:val>
                                                <p:strVal val="1+#ppt_h/2"/>
                                              </p:val>
                                            </p:tav>
                                            <p:tav tm="100000">
                                              <p:val>
                                                <p:strVal val="#ppt_y"/>
                                              </p:val>
                                            </p:tav>
                                          </p:tavLst>
                                        </p:anim>
                                      </p:childTnLst>
                                    </p:cTn>
                                  </p:par>
                                  <p:par>
                                    <p:cTn id="149" presetID="2" presetClass="entr" presetSubtype="4" fill="hold" grpId="0" nodeType="withEffect">
                                      <p:stCondLst>
                                        <p:cond delay="0"/>
                                      </p:stCondLst>
                                      <p:childTnLst>
                                        <p:set>
                                          <p:cBhvr>
                                            <p:cTn id="150" dur="1" fill="hold">
                                              <p:stCondLst>
                                                <p:cond delay="0"/>
                                              </p:stCondLst>
                                            </p:cTn>
                                            <p:tgtEl>
                                              <p:spTgt spid="122"/>
                                            </p:tgtEl>
                                            <p:attrNameLst>
                                              <p:attrName>style.visibility</p:attrName>
                                            </p:attrNameLst>
                                          </p:cBhvr>
                                          <p:to>
                                            <p:strVal val="visible"/>
                                          </p:to>
                                        </p:set>
                                        <p:anim calcmode="lin" valueType="num">
                                          <p:cBhvr additive="base">
                                            <p:cTn id="151" dur="500" fill="hold"/>
                                            <p:tgtEl>
                                              <p:spTgt spid="122"/>
                                            </p:tgtEl>
                                            <p:attrNameLst>
                                              <p:attrName>ppt_x</p:attrName>
                                            </p:attrNameLst>
                                          </p:cBhvr>
                                          <p:tavLst>
                                            <p:tav tm="0">
                                              <p:val>
                                                <p:strVal val="#ppt_x"/>
                                              </p:val>
                                            </p:tav>
                                            <p:tav tm="100000">
                                              <p:val>
                                                <p:strVal val="#ppt_x"/>
                                              </p:val>
                                            </p:tav>
                                          </p:tavLst>
                                        </p:anim>
                                        <p:anim calcmode="lin" valueType="num">
                                          <p:cBhvr additive="base">
                                            <p:cTn id="152" dur="500" fill="hold"/>
                                            <p:tgtEl>
                                              <p:spTgt spid="122"/>
                                            </p:tgtEl>
                                            <p:attrNameLst>
                                              <p:attrName>ppt_y</p:attrName>
                                            </p:attrNameLst>
                                          </p:cBhvr>
                                          <p:tavLst>
                                            <p:tav tm="0">
                                              <p:val>
                                                <p:strVal val="1+#ppt_h/2"/>
                                              </p:val>
                                            </p:tav>
                                            <p:tav tm="100000">
                                              <p:val>
                                                <p:strVal val="#ppt_y"/>
                                              </p:val>
                                            </p:tav>
                                          </p:tavLst>
                                        </p:anim>
                                      </p:childTnLst>
                                    </p:cTn>
                                  </p:par>
                                  <p:par>
                                    <p:cTn id="153" presetID="2" presetClass="entr" presetSubtype="4" fill="hold" grpId="0" nodeType="withEffect">
                                      <p:stCondLst>
                                        <p:cond delay="0"/>
                                      </p:stCondLst>
                                      <p:childTnLst>
                                        <p:set>
                                          <p:cBhvr>
                                            <p:cTn id="154" dur="1" fill="hold">
                                              <p:stCondLst>
                                                <p:cond delay="0"/>
                                              </p:stCondLst>
                                            </p:cTn>
                                            <p:tgtEl>
                                              <p:spTgt spid="123"/>
                                            </p:tgtEl>
                                            <p:attrNameLst>
                                              <p:attrName>style.visibility</p:attrName>
                                            </p:attrNameLst>
                                          </p:cBhvr>
                                          <p:to>
                                            <p:strVal val="visible"/>
                                          </p:to>
                                        </p:set>
                                        <p:anim calcmode="lin" valueType="num">
                                          <p:cBhvr additive="base">
                                            <p:cTn id="155" dur="500" fill="hold"/>
                                            <p:tgtEl>
                                              <p:spTgt spid="123"/>
                                            </p:tgtEl>
                                            <p:attrNameLst>
                                              <p:attrName>ppt_x</p:attrName>
                                            </p:attrNameLst>
                                          </p:cBhvr>
                                          <p:tavLst>
                                            <p:tav tm="0">
                                              <p:val>
                                                <p:strVal val="#ppt_x"/>
                                              </p:val>
                                            </p:tav>
                                            <p:tav tm="100000">
                                              <p:val>
                                                <p:strVal val="#ppt_x"/>
                                              </p:val>
                                            </p:tav>
                                          </p:tavLst>
                                        </p:anim>
                                        <p:anim calcmode="lin" valueType="num">
                                          <p:cBhvr additive="base">
                                            <p:cTn id="156" dur="500" fill="hold"/>
                                            <p:tgtEl>
                                              <p:spTgt spid="123"/>
                                            </p:tgtEl>
                                            <p:attrNameLst>
                                              <p:attrName>ppt_y</p:attrName>
                                            </p:attrNameLst>
                                          </p:cBhvr>
                                          <p:tavLst>
                                            <p:tav tm="0">
                                              <p:val>
                                                <p:strVal val="1+#ppt_h/2"/>
                                              </p:val>
                                            </p:tav>
                                            <p:tav tm="100000">
                                              <p:val>
                                                <p:strVal val="#ppt_y"/>
                                              </p:val>
                                            </p:tav>
                                          </p:tavLst>
                                        </p:anim>
                                      </p:childTnLst>
                                    </p:cTn>
                                  </p:par>
                                  <p:par>
                                    <p:cTn id="157" presetID="2" presetClass="entr" presetSubtype="8" fill="hold" nodeType="withEffect">
                                      <p:stCondLst>
                                        <p:cond delay="0"/>
                                      </p:stCondLst>
                                      <p:childTnLst>
                                        <p:set>
                                          <p:cBhvr>
                                            <p:cTn id="158" dur="1" fill="hold">
                                              <p:stCondLst>
                                                <p:cond delay="0"/>
                                              </p:stCondLst>
                                            </p:cTn>
                                            <p:tgtEl>
                                              <p:spTgt spid="124"/>
                                            </p:tgtEl>
                                            <p:attrNameLst>
                                              <p:attrName>style.visibility</p:attrName>
                                            </p:attrNameLst>
                                          </p:cBhvr>
                                          <p:to>
                                            <p:strVal val="visible"/>
                                          </p:to>
                                        </p:set>
                                        <p:anim calcmode="lin" valueType="num">
                                          <p:cBhvr additive="base">
                                            <p:cTn id="159" dur="500" fill="hold"/>
                                            <p:tgtEl>
                                              <p:spTgt spid="124"/>
                                            </p:tgtEl>
                                            <p:attrNameLst>
                                              <p:attrName>ppt_x</p:attrName>
                                            </p:attrNameLst>
                                          </p:cBhvr>
                                          <p:tavLst>
                                            <p:tav tm="0">
                                              <p:val>
                                                <p:strVal val="0-#ppt_w/2"/>
                                              </p:val>
                                            </p:tav>
                                            <p:tav tm="100000">
                                              <p:val>
                                                <p:strVal val="#ppt_x"/>
                                              </p:val>
                                            </p:tav>
                                          </p:tavLst>
                                        </p:anim>
                                        <p:anim calcmode="lin" valueType="num">
                                          <p:cBhvr additive="base">
                                            <p:cTn id="160" dur="500" fill="hold"/>
                                            <p:tgtEl>
                                              <p:spTgt spid="124"/>
                                            </p:tgtEl>
                                            <p:attrNameLst>
                                              <p:attrName>ppt_y</p:attrName>
                                            </p:attrNameLst>
                                          </p:cBhvr>
                                          <p:tavLst>
                                            <p:tav tm="0">
                                              <p:val>
                                                <p:strVal val="#ppt_y"/>
                                              </p:val>
                                            </p:tav>
                                            <p:tav tm="100000">
                                              <p:val>
                                                <p:strVal val="#ppt_y"/>
                                              </p:val>
                                            </p:tav>
                                          </p:tavLst>
                                        </p:anim>
                                      </p:childTnLst>
                                    </p:cTn>
                                  </p:par>
                                  <p:par>
                                    <p:cTn id="161" presetID="2" presetClass="entr" presetSubtype="4" fill="hold" grpId="0" nodeType="withEffect">
                                      <p:stCondLst>
                                        <p:cond delay="0"/>
                                      </p:stCondLst>
                                      <p:childTnLst>
                                        <p:set>
                                          <p:cBhvr>
                                            <p:cTn id="162" dur="1" fill="hold">
                                              <p:stCondLst>
                                                <p:cond delay="0"/>
                                              </p:stCondLst>
                                            </p:cTn>
                                            <p:tgtEl>
                                              <p:spTgt spid="127"/>
                                            </p:tgtEl>
                                            <p:attrNameLst>
                                              <p:attrName>style.visibility</p:attrName>
                                            </p:attrNameLst>
                                          </p:cBhvr>
                                          <p:to>
                                            <p:strVal val="visible"/>
                                          </p:to>
                                        </p:set>
                                        <p:anim calcmode="lin" valueType="num">
                                          <p:cBhvr additive="base">
                                            <p:cTn id="163" dur="500" fill="hold"/>
                                            <p:tgtEl>
                                              <p:spTgt spid="127"/>
                                            </p:tgtEl>
                                            <p:attrNameLst>
                                              <p:attrName>ppt_x</p:attrName>
                                            </p:attrNameLst>
                                          </p:cBhvr>
                                          <p:tavLst>
                                            <p:tav tm="0">
                                              <p:val>
                                                <p:strVal val="#ppt_x"/>
                                              </p:val>
                                            </p:tav>
                                            <p:tav tm="100000">
                                              <p:val>
                                                <p:strVal val="#ppt_x"/>
                                              </p:val>
                                            </p:tav>
                                          </p:tavLst>
                                        </p:anim>
                                        <p:anim calcmode="lin" valueType="num">
                                          <p:cBhvr additive="base">
                                            <p:cTn id="164" dur="500" fill="hold"/>
                                            <p:tgtEl>
                                              <p:spTgt spid="127"/>
                                            </p:tgtEl>
                                            <p:attrNameLst>
                                              <p:attrName>ppt_y</p:attrName>
                                            </p:attrNameLst>
                                          </p:cBhvr>
                                          <p:tavLst>
                                            <p:tav tm="0">
                                              <p:val>
                                                <p:strVal val="1+#ppt_h/2"/>
                                              </p:val>
                                            </p:tav>
                                            <p:tav tm="100000">
                                              <p:val>
                                                <p:strVal val="#ppt_y"/>
                                              </p:val>
                                            </p:tav>
                                          </p:tavLst>
                                        </p:anim>
                                      </p:childTnLst>
                                    </p:cTn>
                                  </p:par>
                                  <p:par>
                                    <p:cTn id="165" presetID="2" presetClass="entr" presetSubtype="4" fill="hold" grpId="0" nodeType="withEffect">
                                      <p:stCondLst>
                                        <p:cond delay="0"/>
                                      </p:stCondLst>
                                      <p:childTnLst>
                                        <p:set>
                                          <p:cBhvr>
                                            <p:cTn id="166" dur="1" fill="hold">
                                              <p:stCondLst>
                                                <p:cond delay="0"/>
                                              </p:stCondLst>
                                            </p:cTn>
                                            <p:tgtEl>
                                              <p:spTgt spid="128"/>
                                            </p:tgtEl>
                                            <p:attrNameLst>
                                              <p:attrName>style.visibility</p:attrName>
                                            </p:attrNameLst>
                                          </p:cBhvr>
                                          <p:to>
                                            <p:strVal val="visible"/>
                                          </p:to>
                                        </p:set>
                                        <p:anim calcmode="lin" valueType="num">
                                          <p:cBhvr additive="base">
                                            <p:cTn id="167" dur="500" fill="hold"/>
                                            <p:tgtEl>
                                              <p:spTgt spid="128"/>
                                            </p:tgtEl>
                                            <p:attrNameLst>
                                              <p:attrName>ppt_x</p:attrName>
                                            </p:attrNameLst>
                                          </p:cBhvr>
                                          <p:tavLst>
                                            <p:tav tm="0">
                                              <p:val>
                                                <p:strVal val="#ppt_x"/>
                                              </p:val>
                                            </p:tav>
                                            <p:tav tm="100000">
                                              <p:val>
                                                <p:strVal val="#ppt_x"/>
                                              </p:val>
                                            </p:tav>
                                          </p:tavLst>
                                        </p:anim>
                                        <p:anim calcmode="lin" valueType="num">
                                          <p:cBhvr additive="base">
                                            <p:cTn id="168" dur="500" fill="hold"/>
                                            <p:tgtEl>
                                              <p:spTgt spid="128"/>
                                            </p:tgtEl>
                                            <p:attrNameLst>
                                              <p:attrName>ppt_y</p:attrName>
                                            </p:attrNameLst>
                                          </p:cBhvr>
                                          <p:tavLst>
                                            <p:tav tm="0">
                                              <p:val>
                                                <p:strVal val="1+#ppt_h/2"/>
                                              </p:val>
                                            </p:tav>
                                            <p:tav tm="100000">
                                              <p:val>
                                                <p:strVal val="#ppt_y"/>
                                              </p:val>
                                            </p:tav>
                                          </p:tavLst>
                                        </p:anim>
                                      </p:childTnLst>
                                    </p:cTn>
                                  </p:par>
                                  <p:par>
                                    <p:cTn id="169" presetID="2" presetClass="entr" presetSubtype="4" fill="hold" grpId="0" nodeType="withEffect">
                                      <p:stCondLst>
                                        <p:cond delay="0"/>
                                      </p:stCondLst>
                                      <p:childTnLst>
                                        <p:set>
                                          <p:cBhvr>
                                            <p:cTn id="170" dur="1" fill="hold">
                                              <p:stCondLst>
                                                <p:cond delay="0"/>
                                              </p:stCondLst>
                                            </p:cTn>
                                            <p:tgtEl>
                                              <p:spTgt spid="129"/>
                                            </p:tgtEl>
                                            <p:attrNameLst>
                                              <p:attrName>style.visibility</p:attrName>
                                            </p:attrNameLst>
                                          </p:cBhvr>
                                          <p:to>
                                            <p:strVal val="visible"/>
                                          </p:to>
                                        </p:set>
                                        <p:anim calcmode="lin" valueType="num">
                                          <p:cBhvr additive="base">
                                            <p:cTn id="171" dur="500" fill="hold"/>
                                            <p:tgtEl>
                                              <p:spTgt spid="129"/>
                                            </p:tgtEl>
                                            <p:attrNameLst>
                                              <p:attrName>ppt_x</p:attrName>
                                            </p:attrNameLst>
                                          </p:cBhvr>
                                          <p:tavLst>
                                            <p:tav tm="0">
                                              <p:val>
                                                <p:strVal val="#ppt_x"/>
                                              </p:val>
                                            </p:tav>
                                            <p:tav tm="100000">
                                              <p:val>
                                                <p:strVal val="#ppt_x"/>
                                              </p:val>
                                            </p:tav>
                                          </p:tavLst>
                                        </p:anim>
                                        <p:anim calcmode="lin" valueType="num">
                                          <p:cBhvr additive="base">
                                            <p:cTn id="172" dur="500" fill="hold"/>
                                            <p:tgtEl>
                                              <p:spTgt spid="129"/>
                                            </p:tgtEl>
                                            <p:attrNameLst>
                                              <p:attrName>ppt_y</p:attrName>
                                            </p:attrNameLst>
                                          </p:cBhvr>
                                          <p:tavLst>
                                            <p:tav tm="0">
                                              <p:val>
                                                <p:strVal val="1+#ppt_h/2"/>
                                              </p:val>
                                            </p:tav>
                                            <p:tav tm="100000">
                                              <p:val>
                                                <p:strVal val="#ppt_y"/>
                                              </p:val>
                                            </p:tav>
                                          </p:tavLst>
                                        </p:anim>
                                      </p:childTnLst>
                                    </p:cTn>
                                  </p:par>
                                  <p:par>
                                    <p:cTn id="173" presetID="2" presetClass="entr" presetSubtype="4" fill="hold" grpId="0" nodeType="withEffect">
                                      <p:stCondLst>
                                        <p:cond delay="0"/>
                                      </p:stCondLst>
                                      <p:childTnLst>
                                        <p:set>
                                          <p:cBhvr>
                                            <p:cTn id="174" dur="1" fill="hold">
                                              <p:stCondLst>
                                                <p:cond delay="0"/>
                                              </p:stCondLst>
                                            </p:cTn>
                                            <p:tgtEl>
                                              <p:spTgt spid="130"/>
                                            </p:tgtEl>
                                            <p:attrNameLst>
                                              <p:attrName>style.visibility</p:attrName>
                                            </p:attrNameLst>
                                          </p:cBhvr>
                                          <p:to>
                                            <p:strVal val="visible"/>
                                          </p:to>
                                        </p:set>
                                        <p:anim calcmode="lin" valueType="num">
                                          <p:cBhvr additive="base">
                                            <p:cTn id="175" dur="500" fill="hold"/>
                                            <p:tgtEl>
                                              <p:spTgt spid="130"/>
                                            </p:tgtEl>
                                            <p:attrNameLst>
                                              <p:attrName>ppt_x</p:attrName>
                                            </p:attrNameLst>
                                          </p:cBhvr>
                                          <p:tavLst>
                                            <p:tav tm="0">
                                              <p:val>
                                                <p:strVal val="#ppt_x"/>
                                              </p:val>
                                            </p:tav>
                                            <p:tav tm="100000">
                                              <p:val>
                                                <p:strVal val="#ppt_x"/>
                                              </p:val>
                                            </p:tav>
                                          </p:tavLst>
                                        </p:anim>
                                        <p:anim calcmode="lin" valueType="num">
                                          <p:cBhvr additive="base">
                                            <p:cTn id="176" dur="500" fill="hold"/>
                                            <p:tgtEl>
                                              <p:spTgt spid="130"/>
                                            </p:tgtEl>
                                            <p:attrNameLst>
                                              <p:attrName>ppt_y</p:attrName>
                                            </p:attrNameLst>
                                          </p:cBhvr>
                                          <p:tavLst>
                                            <p:tav tm="0">
                                              <p:val>
                                                <p:strVal val="1+#ppt_h/2"/>
                                              </p:val>
                                            </p:tav>
                                            <p:tav tm="100000">
                                              <p:val>
                                                <p:strVal val="#ppt_y"/>
                                              </p:val>
                                            </p:tav>
                                          </p:tavLst>
                                        </p:anim>
                                      </p:childTnLst>
                                    </p:cTn>
                                  </p:par>
                                  <p:par>
                                    <p:cTn id="177" presetID="2" presetClass="entr" presetSubtype="4" fill="hold" grpId="0" nodeType="withEffect">
                                      <p:stCondLst>
                                        <p:cond delay="0"/>
                                      </p:stCondLst>
                                      <p:childTnLst>
                                        <p:set>
                                          <p:cBhvr>
                                            <p:cTn id="178" dur="1" fill="hold">
                                              <p:stCondLst>
                                                <p:cond delay="0"/>
                                              </p:stCondLst>
                                            </p:cTn>
                                            <p:tgtEl>
                                              <p:spTgt spid="131"/>
                                            </p:tgtEl>
                                            <p:attrNameLst>
                                              <p:attrName>style.visibility</p:attrName>
                                            </p:attrNameLst>
                                          </p:cBhvr>
                                          <p:to>
                                            <p:strVal val="visible"/>
                                          </p:to>
                                        </p:set>
                                        <p:anim calcmode="lin" valueType="num">
                                          <p:cBhvr additive="base">
                                            <p:cTn id="179" dur="500" fill="hold"/>
                                            <p:tgtEl>
                                              <p:spTgt spid="131"/>
                                            </p:tgtEl>
                                            <p:attrNameLst>
                                              <p:attrName>ppt_x</p:attrName>
                                            </p:attrNameLst>
                                          </p:cBhvr>
                                          <p:tavLst>
                                            <p:tav tm="0">
                                              <p:val>
                                                <p:strVal val="#ppt_x"/>
                                              </p:val>
                                            </p:tav>
                                            <p:tav tm="100000">
                                              <p:val>
                                                <p:strVal val="#ppt_x"/>
                                              </p:val>
                                            </p:tav>
                                          </p:tavLst>
                                        </p:anim>
                                        <p:anim calcmode="lin" valueType="num">
                                          <p:cBhvr additive="base">
                                            <p:cTn id="180" dur="500" fill="hold"/>
                                            <p:tgtEl>
                                              <p:spTgt spid="131"/>
                                            </p:tgtEl>
                                            <p:attrNameLst>
                                              <p:attrName>ppt_y</p:attrName>
                                            </p:attrNameLst>
                                          </p:cBhvr>
                                          <p:tavLst>
                                            <p:tav tm="0">
                                              <p:val>
                                                <p:strVal val="1+#ppt_h/2"/>
                                              </p:val>
                                            </p:tav>
                                            <p:tav tm="100000">
                                              <p:val>
                                                <p:strVal val="#ppt_y"/>
                                              </p:val>
                                            </p:tav>
                                          </p:tavLst>
                                        </p:anim>
                                      </p:childTnLst>
                                    </p:cTn>
                                  </p:par>
                                  <p:par>
                                    <p:cTn id="181" presetID="2" presetClass="entr" presetSubtype="8" fill="hold" grpId="0" nodeType="withEffect">
                                      <p:stCondLst>
                                        <p:cond delay="0"/>
                                      </p:stCondLst>
                                      <p:childTnLst>
                                        <p:set>
                                          <p:cBhvr>
                                            <p:cTn id="182" dur="1" fill="hold">
                                              <p:stCondLst>
                                                <p:cond delay="0"/>
                                              </p:stCondLst>
                                            </p:cTn>
                                            <p:tgtEl>
                                              <p:spTgt spid="132"/>
                                            </p:tgtEl>
                                            <p:attrNameLst>
                                              <p:attrName>style.visibility</p:attrName>
                                            </p:attrNameLst>
                                          </p:cBhvr>
                                          <p:to>
                                            <p:strVal val="visible"/>
                                          </p:to>
                                        </p:set>
                                        <p:anim calcmode="lin" valueType="num">
                                          <p:cBhvr additive="base">
                                            <p:cTn id="183" dur="500" fill="hold"/>
                                            <p:tgtEl>
                                              <p:spTgt spid="132"/>
                                            </p:tgtEl>
                                            <p:attrNameLst>
                                              <p:attrName>ppt_x</p:attrName>
                                            </p:attrNameLst>
                                          </p:cBhvr>
                                          <p:tavLst>
                                            <p:tav tm="0">
                                              <p:val>
                                                <p:strVal val="0-#ppt_w/2"/>
                                              </p:val>
                                            </p:tav>
                                            <p:tav tm="100000">
                                              <p:val>
                                                <p:strVal val="#ppt_x"/>
                                              </p:val>
                                            </p:tav>
                                          </p:tavLst>
                                        </p:anim>
                                        <p:anim calcmode="lin" valueType="num">
                                          <p:cBhvr additive="base">
                                            <p:cTn id="184" dur="500" fill="hold"/>
                                            <p:tgtEl>
                                              <p:spTgt spid="132"/>
                                            </p:tgtEl>
                                            <p:attrNameLst>
                                              <p:attrName>ppt_y</p:attrName>
                                            </p:attrNameLst>
                                          </p:cBhvr>
                                          <p:tavLst>
                                            <p:tav tm="0">
                                              <p:val>
                                                <p:strVal val="#ppt_y"/>
                                              </p:val>
                                            </p:tav>
                                            <p:tav tm="100000">
                                              <p:val>
                                                <p:strVal val="#ppt_y"/>
                                              </p:val>
                                            </p:tav>
                                          </p:tavLst>
                                        </p:anim>
                                      </p:childTnLst>
                                    </p:cTn>
                                  </p:par>
                                  <p:par>
                                    <p:cTn id="185" presetID="2" presetClass="entr" presetSubtype="4" fill="hold" grpId="0" nodeType="withEffect">
                                      <p:stCondLst>
                                        <p:cond delay="0"/>
                                      </p:stCondLst>
                                      <p:childTnLst>
                                        <p:set>
                                          <p:cBhvr>
                                            <p:cTn id="186" dur="1" fill="hold">
                                              <p:stCondLst>
                                                <p:cond delay="0"/>
                                              </p:stCondLst>
                                            </p:cTn>
                                            <p:tgtEl>
                                              <p:spTgt spid="133"/>
                                            </p:tgtEl>
                                            <p:attrNameLst>
                                              <p:attrName>style.visibility</p:attrName>
                                            </p:attrNameLst>
                                          </p:cBhvr>
                                          <p:to>
                                            <p:strVal val="visible"/>
                                          </p:to>
                                        </p:set>
                                        <p:anim calcmode="lin" valueType="num">
                                          <p:cBhvr additive="base">
                                            <p:cTn id="187" dur="500" fill="hold"/>
                                            <p:tgtEl>
                                              <p:spTgt spid="133"/>
                                            </p:tgtEl>
                                            <p:attrNameLst>
                                              <p:attrName>ppt_x</p:attrName>
                                            </p:attrNameLst>
                                          </p:cBhvr>
                                          <p:tavLst>
                                            <p:tav tm="0">
                                              <p:val>
                                                <p:strVal val="#ppt_x"/>
                                              </p:val>
                                            </p:tav>
                                            <p:tav tm="100000">
                                              <p:val>
                                                <p:strVal val="#ppt_x"/>
                                              </p:val>
                                            </p:tav>
                                          </p:tavLst>
                                        </p:anim>
                                        <p:anim calcmode="lin" valueType="num">
                                          <p:cBhvr additive="base">
                                            <p:cTn id="188" dur="500" fill="hold"/>
                                            <p:tgtEl>
                                              <p:spTgt spid="133"/>
                                            </p:tgtEl>
                                            <p:attrNameLst>
                                              <p:attrName>ppt_y</p:attrName>
                                            </p:attrNameLst>
                                          </p:cBhvr>
                                          <p:tavLst>
                                            <p:tav tm="0">
                                              <p:val>
                                                <p:strVal val="1+#ppt_h/2"/>
                                              </p:val>
                                            </p:tav>
                                            <p:tav tm="100000">
                                              <p:val>
                                                <p:strVal val="#ppt_y"/>
                                              </p:val>
                                            </p:tav>
                                          </p:tavLst>
                                        </p:anim>
                                      </p:childTnLst>
                                    </p:cTn>
                                  </p:par>
                                  <p:par>
                                    <p:cTn id="189" presetID="2" presetClass="entr" presetSubtype="4" fill="hold" grpId="0" nodeType="withEffect">
                                      <p:stCondLst>
                                        <p:cond delay="0"/>
                                      </p:stCondLst>
                                      <p:childTnLst>
                                        <p:set>
                                          <p:cBhvr>
                                            <p:cTn id="190" dur="1" fill="hold">
                                              <p:stCondLst>
                                                <p:cond delay="0"/>
                                              </p:stCondLst>
                                            </p:cTn>
                                            <p:tgtEl>
                                              <p:spTgt spid="134"/>
                                            </p:tgtEl>
                                            <p:attrNameLst>
                                              <p:attrName>style.visibility</p:attrName>
                                            </p:attrNameLst>
                                          </p:cBhvr>
                                          <p:to>
                                            <p:strVal val="visible"/>
                                          </p:to>
                                        </p:set>
                                        <p:anim calcmode="lin" valueType="num">
                                          <p:cBhvr additive="base">
                                            <p:cTn id="191" dur="500" fill="hold"/>
                                            <p:tgtEl>
                                              <p:spTgt spid="134"/>
                                            </p:tgtEl>
                                            <p:attrNameLst>
                                              <p:attrName>ppt_x</p:attrName>
                                            </p:attrNameLst>
                                          </p:cBhvr>
                                          <p:tavLst>
                                            <p:tav tm="0">
                                              <p:val>
                                                <p:strVal val="#ppt_x"/>
                                              </p:val>
                                            </p:tav>
                                            <p:tav tm="100000">
                                              <p:val>
                                                <p:strVal val="#ppt_x"/>
                                              </p:val>
                                            </p:tav>
                                          </p:tavLst>
                                        </p:anim>
                                        <p:anim calcmode="lin" valueType="num">
                                          <p:cBhvr additive="base">
                                            <p:cTn id="192" dur="500" fill="hold"/>
                                            <p:tgtEl>
                                              <p:spTgt spid="134"/>
                                            </p:tgtEl>
                                            <p:attrNameLst>
                                              <p:attrName>ppt_y</p:attrName>
                                            </p:attrNameLst>
                                          </p:cBhvr>
                                          <p:tavLst>
                                            <p:tav tm="0">
                                              <p:val>
                                                <p:strVal val="1+#ppt_h/2"/>
                                              </p:val>
                                            </p:tav>
                                            <p:tav tm="100000">
                                              <p:val>
                                                <p:strVal val="#ppt_y"/>
                                              </p:val>
                                            </p:tav>
                                          </p:tavLst>
                                        </p:anim>
                                      </p:childTnLst>
                                    </p:cTn>
                                  </p:par>
                                  <p:par>
                                    <p:cTn id="193" presetID="2" presetClass="entr" presetSubtype="4" fill="hold" grpId="0" nodeType="withEffect">
                                      <p:stCondLst>
                                        <p:cond delay="0"/>
                                      </p:stCondLst>
                                      <p:childTnLst>
                                        <p:set>
                                          <p:cBhvr>
                                            <p:cTn id="194" dur="1" fill="hold">
                                              <p:stCondLst>
                                                <p:cond delay="0"/>
                                              </p:stCondLst>
                                            </p:cTn>
                                            <p:tgtEl>
                                              <p:spTgt spid="135"/>
                                            </p:tgtEl>
                                            <p:attrNameLst>
                                              <p:attrName>style.visibility</p:attrName>
                                            </p:attrNameLst>
                                          </p:cBhvr>
                                          <p:to>
                                            <p:strVal val="visible"/>
                                          </p:to>
                                        </p:set>
                                        <p:anim calcmode="lin" valueType="num">
                                          <p:cBhvr additive="base">
                                            <p:cTn id="195" dur="500" fill="hold"/>
                                            <p:tgtEl>
                                              <p:spTgt spid="135"/>
                                            </p:tgtEl>
                                            <p:attrNameLst>
                                              <p:attrName>ppt_x</p:attrName>
                                            </p:attrNameLst>
                                          </p:cBhvr>
                                          <p:tavLst>
                                            <p:tav tm="0">
                                              <p:val>
                                                <p:strVal val="#ppt_x"/>
                                              </p:val>
                                            </p:tav>
                                            <p:tav tm="100000">
                                              <p:val>
                                                <p:strVal val="#ppt_x"/>
                                              </p:val>
                                            </p:tav>
                                          </p:tavLst>
                                        </p:anim>
                                        <p:anim calcmode="lin" valueType="num">
                                          <p:cBhvr additive="base">
                                            <p:cTn id="196" dur="500" fill="hold"/>
                                            <p:tgtEl>
                                              <p:spTgt spid="135"/>
                                            </p:tgtEl>
                                            <p:attrNameLst>
                                              <p:attrName>ppt_y</p:attrName>
                                            </p:attrNameLst>
                                          </p:cBhvr>
                                          <p:tavLst>
                                            <p:tav tm="0">
                                              <p:val>
                                                <p:strVal val="1+#ppt_h/2"/>
                                              </p:val>
                                            </p:tav>
                                            <p:tav tm="100000">
                                              <p:val>
                                                <p:strVal val="#ppt_y"/>
                                              </p:val>
                                            </p:tav>
                                          </p:tavLst>
                                        </p:anim>
                                      </p:childTnLst>
                                    </p:cTn>
                                  </p:par>
                                  <p:par>
                                    <p:cTn id="197" presetID="2" presetClass="entr" presetSubtype="4" fill="hold" grpId="0" nodeType="withEffect">
                                      <p:stCondLst>
                                        <p:cond delay="0"/>
                                      </p:stCondLst>
                                      <p:childTnLst>
                                        <p:set>
                                          <p:cBhvr>
                                            <p:cTn id="198" dur="1" fill="hold">
                                              <p:stCondLst>
                                                <p:cond delay="0"/>
                                              </p:stCondLst>
                                            </p:cTn>
                                            <p:tgtEl>
                                              <p:spTgt spid="136"/>
                                            </p:tgtEl>
                                            <p:attrNameLst>
                                              <p:attrName>style.visibility</p:attrName>
                                            </p:attrNameLst>
                                          </p:cBhvr>
                                          <p:to>
                                            <p:strVal val="visible"/>
                                          </p:to>
                                        </p:set>
                                        <p:anim calcmode="lin" valueType="num">
                                          <p:cBhvr additive="base">
                                            <p:cTn id="199" dur="500" fill="hold"/>
                                            <p:tgtEl>
                                              <p:spTgt spid="136"/>
                                            </p:tgtEl>
                                            <p:attrNameLst>
                                              <p:attrName>ppt_x</p:attrName>
                                            </p:attrNameLst>
                                          </p:cBhvr>
                                          <p:tavLst>
                                            <p:tav tm="0">
                                              <p:val>
                                                <p:strVal val="#ppt_x"/>
                                              </p:val>
                                            </p:tav>
                                            <p:tav tm="100000">
                                              <p:val>
                                                <p:strVal val="#ppt_x"/>
                                              </p:val>
                                            </p:tav>
                                          </p:tavLst>
                                        </p:anim>
                                        <p:anim calcmode="lin" valueType="num">
                                          <p:cBhvr additive="base">
                                            <p:cTn id="200" dur="500" fill="hold"/>
                                            <p:tgtEl>
                                              <p:spTgt spid="136"/>
                                            </p:tgtEl>
                                            <p:attrNameLst>
                                              <p:attrName>ppt_y</p:attrName>
                                            </p:attrNameLst>
                                          </p:cBhvr>
                                          <p:tavLst>
                                            <p:tav tm="0">
                                              <p:val>
                                                <p:strVal val="1+#ppt_h/2"/>
                                              </p:val>
                                            </p:tav>
                                            <p:tav tm="100000">
                                              <p:val>
                                                <p:strVal val="#ppt_y"/>
                                              </p:val>
                                            </p:tav>
                                          </p:tavLst>
                                        </p:anim>
                                      </p:childTnLst>
                                    </p:cTn>
                                  </p:par>
                                  <p:par>
                                    <p:cTn id="201" presetID="2" presetClass="entr" presetSubtype="4" fill="hold" grpId="0" nodeType="withEffect">
                                      <p:stCondLst>
                                        <p:cond delay="0"/>
                                      </p:stCondLst>
                                      <p:childTnLst>
                                        <p:set>
                                          <p:cBhvr>
                                            <p:cTn id="202" dur="1" fill="hold">
                                              <p:stCondLst>
                                                <p:cond delay="0"/>
                                              </p:stCondLst>
                                            </p:cTn>
                                            <p:tgtEl>
                                              <p:spTgt spid="137"/>
                                            </p:tgtEl>
                                            <p:attrNameLst>
                                              <p:attrName>style.visibility</p:attrName>
                                            </p:attrNameLst>
                                          </p:cBhvr>
                                          <p:to>
                                            <p:strVal val="visible"/>
                                          </p:to>
                                        </p:set>
                                        <p:anim calcmode="lin" valueType="num">
                                          <p:cBhvr additive="base">
                                            <p:cTn id="203" dur="500" fill="hold"/>
                                            <p:tgtEl>
                                              <p:spTgt spid="137"/>
                                            </p:tgtEl>
                                            <p:attrNameLst>
                                              <p:attrName>ppt_x</p:attrName>
                                            </p:attrNameLst>
                                          </p:cBhvr>
                                          <p:tavLst>
                                            <p:tav tm="0">
                                              <p:val>
                                                <p:strVal val="#ppt_x"/>
                                              </p:val>
                                            </p:tav>
                                            <p:tav tm="100000">
                                              <p:val>
                                                <p:strVal val="#ppt_x"/>
                                              </p:val>
                                            </p:tav>
                                          </p:tavLst>
                                        </p:anim>
                                        <p:anim calcmode="lin" valueType="num">
                                          <p:cBhvr additive="base">
                                            <p:cTn id="204" dur="500" fill="hold"/>
                                            <p:tgtEl>
                                              <p:spTgt spid="137"/>
                                            </p:tgtEl>
                                            <p:attrNameLst>
                                              <p:attrName>ppt_y</p:attrName>
                                            </p:attrNameLst>
                                          </p:cBhvr>
                                          <p:tavLst>
                                            <p:tav tm="0">
                                              <p:val>
                                                <p:strVal val="1+#ppt_h/2"/>
                                              </p:val>
                                            </p:tav>
                                            <p:tav tm="100000">
                                              <p:val>
                                                <p:strVal val="#ppt_y"/>
                                              </p:val>
                                            </p:tav>
                                          </p:tavLst>
                                        </p:anim>
                                      </p:childTnLst>
                                    </p:cTn>
                                  </p:par>
                                  <p:par>
                                    <p:cTn id="205" presetID="2" presetClass="entr" presetSubtype="4" fill="hold" grpId="0" nodeType="withEffect">
                                      <p:stCondLst>
                                        <p:cond delay="0"/>
                                      </p:stCondLst>
                                      <p:childTnLst>
                                        <p:set>
                                          <p:cBhvr>
                                            <p:cTn id="206" dur="1" fill="hold">
                                              <p:stCondLst>
                                                <p:cond delay="0"/>
                                              </p:stCondLst>
                                            </p:cTn>
                                            <p:tgtEl>
                                              <p:spTgt spid="138"/>
                                            </p:tgtEl>
                                            <p:attrNameLst>
                                              <p:attrName>style.visibility</p:attrName>
                                            </p:attrNameLst>
                                          </p:cBhvr>
                                          <p:to>
                                            <p:strVal val="visible"/>
                                          </p:to>
                                        </p:set>
                                        <p:anim calcmode="lin" valueType="num">
                                          <p:cBhvr additive="base">
                                            <p:cTn id="207" dur="500" fill="hold"/>
                                            <p:tgtEl>
                                              <p:spTgt spid="138"/>
                                            </p:tgtEl>
                                            <p:attrNameLst>
                                              <p:attrName>ppt_x</p:attrName>
                                            </p:attrNameLst>
                                          </p:cBhvr>
                                          <p:tavLst>
                                            <p:tav tm="0">
                                              <p:val>
                                                <p:strVal val="#ppt_x"/>
                                              </p:val>
                                            </p:tav>
                                            <p:tav tm="100000">
                                              <p:val>
                                                <p:strVal val="#ppt_x"/>
                                              </p:val>
                                            </p:tav>
                                          </p:tavLst>
                                        </p:anim>
                                        <p:anim calcmode="lin" valueType="num">
                                          <p:cBhvr additive="base">
                                            <p:cTn id="208" dur="500" fill="hold"/>
                                            <p:tgtEl>
                                              <p:spTgt spid="138"/>
                                            </p:tgtEl>
                                            <p:attrNameLst>
                                              <p:attrName>ppt_y</p:attrName>
                                            </p:attrNameLst>
                                          </p:cBhvr>
                                          <p:tavLst>
                                            <p:tav tm="0">
                                              <p:val>
                                                <p:strVal val="1+#ppt_h/2"/>
                                              </p:val>
                                            </p:tav>
                                            <p:tav tm="100000">
                                              <p:val>
                                                <p:strVal val="#ppt_y"/>
                                              </p:val>
                                            </p:tav>
                                          </p:tavLst>
                                        </p:anim>
                                      </p:childTnLst>
                                    </p:cTn>
                                  </p:par>
                                  <p:par>
                                    <p:cTn id="209" presetID="2" presetClass="entr" presetSubtype="4" fill="hold" grpId="0" nodeType="withEffect">
                                      <p:stCondLst>
                                        <p:cond delay="0"/>
                                      </p:stCondLst>
                                      <p:childTnLst>
                                        <p:set>
                                          <p:cBhvr>
                                            <p:cTn id="210" dur="1" fill="hold">
                                              <p:stCondLst>
                                                <p:cond delay="0"/>
                                              </p:stCondLst>
                                            </p:cTn>
                                            <p:tgtEl>
                                              <p:spTgt spid="139"/>
                                            </p:tgtEl>
                                            <p:attrNameLst>
                                              <p:attrName>style.visibility</p:attrName>
                                            </p:attrNameLst>
                                          </p:cBhvr>
                                          <p:to>
                                            <p:strVal val="visible"/>
                                          </p:to>
                                        </p:set>
                                        <p:anim calcmode="lin" valueType="num">
                                          <p:cBhvr additive="base">
                                            <p:cTn id="211" dur="500" fill="hold"/>
                                            <p:tgtEl>
                                              <p:spTgt spid="139"/>
                                            </p:tgtEl>
                                            <p:attrNameLst>
                                              <p:attrName>ppt_x</p:attrName>
                                            </p:attrNameLst>
                                          </p:cBhvr>
                                          <p:tavLst>
                                            <p:tav tm="0">
                                              <p:val>
                                                <p:strVal val="#ppt_x"/>
                                              </p:val>
                                            </p:tav>
                                            <p:tav tm="100000">
                                              <p:val>
                                                <p:strVal val="#ppt_x"/>
                                              </p:val>
                                            </p:tav>
                                          </p:tavLst>
                                        </p:anim>
                                        <p:anim calcmode="lin" valueType="num">
                                          <p:cBhvr additive="base">
                                            <p:cTn id="212" dur="500" fill="hold"/>
                                            <p:tgtEl>
                                              <p:spTgt spid="139"/>
                                            </p:tgtEl>
                                            <p:attrNameLst>
                                              <p:attrName>ppt_y</p:attrName>
                                            </p:attrNameLst>
                                          </p:cBhvr>
                                          <p:tavLst>
                                            <p:tav tm="0">
                                              <p:val>
                                                <p:strVal val="1+#ppt_h/2"/>
                                              </p:val>
                                            </p:tav>
                                            <p:tav tm="100000">
                                              <p:val>
                                                <p:strVal val="#ppt_y"/>
                                              </p:val>
                                            </p:tav>
                                          </p:tavLst>
                                        </p:anim>
                                      </p:childTnLst>
                                    </p:cTn>
                                  </p:par>
                                  <p:par>
                                    <p:cTn id="213" presetID="2" presetClass="entr" presetSubtype="4" fill="hold" grpId="0" nodeType="withEffect">
                                      <p:stCondLst>
                                        <p:cond delay="0"/>
                                      </p:stCondLst>
                                      <p:childTnLst>
                                        <p:set>
                                          <p:cBhvr>
                                            <p:cTn id="214" dur="1" fill="hold">
                                              <p:stCondLst>
                                                <p:cond delay="0"/>
                                              </p:stCondLst>
                                            </p:cTn>
                                            <p:tgtEl>
                                              <p:spTgt spid="140"/>
                                            </p:tgtEl>
                                            <p:attrNameLst>
                                              <p:attrName>style.visibility</p:attrName>
                                            </p:attrNameLst>
                                          </p:cBhvr>
                                          <p:to>
                                            <p:strVal val="visible"/>
                                          </p:to>
                                        </p:set>
                                        <p:anim calcmode="lin" valueType="num">
                                          <p:cBhvr additive="base">
                                            <p:cTn id="215" dur="500" fill="hold"/>
                                            <p:tgtEl>
                                              <p:spTgt spid="140"/>
                                            </p:tgtEl>
                                            <p:attrNameLst>
                                              <p:attrName>ppt_x</p:attrName>
                                            </p:attrNameLst>
                                          </p:cBhvr>
                                          <p:tavLst>
                                            <p:tav tm="0">
                                              <p:val>
                                                <p:strVal val="#ppt_x"/>
                                              </p:val>
                                            </p:tav>
                                            <p:tav tm="100000">
                                              <p:val>
                                                <p:strVal val="#ppt_x"/>
                                              </p:val>
                                            </p:tav>
                                          </p:tavLst>
                                        </p:anim>
                                        <p:anim calcmode="lin" valueType="num">
                                          <p:cBhvr additive="base">
                                            <p:cTn id="216" dur="500" fill="hold"/>
                                            <p:tgtEl>
                                              <p:spTgt spid="140"/>
                                            </p:tgtEl>
                                            <p:attrNameLst>
                                              <p:attrName>ppt_y</p:attrName>
                                            </p:attrNameLst>
                                          </p:cBhvr>
                                          <p:tavLst>
                                            <p:tav tm="0">
                                              <p:val>
                                                <p:strVal val="1+#ppt_h/2"/>
                                              </p:val>
                                            </p:tav>
                                            <p:tav tm="100000">
                                              <p:val>
                                                <p:strVal val="#ppt_y"/>
                                              </p:val>
                                            </p:tav>
                                          </p:tavLst>
                                        </p:anim>
                                      </p:childTnLst>
                                    </p:cTn>
                                  </p:par>
                                  <p:par>
                                    <p:cTn id="217" presetID="2" presetClass="entr" presetSubtype="4" fill="hold" grpId="0" nodeType="withEffect">
                                      <p:stCondLst>
                                        <p:cond delay="0"/>
                                      </p:stCondLst>
                                      <p:childTnLst>
                                        <p:set>
                                          <p:cBhvr>
                                            <p:cTn id="218" dur="1" fill="hold">
                                              <p:stCondLst>
                                                <p:cond delay="0"/>
                                              </p:stCondLst>
                                            </p:cTn>
                                            <p:tgtEl>
                                              <p:spTgt spid="141"/>
                                            </p:tgtEl>
                                            <p:attrNameLst>
                                              <p:attrName>style.visibility</p:attrName>
                                            </p:attrNameLst>
                                          </p:cBhvr>
                                          <p:to>
                                            <p:strVal val="visible"/>
                                          </p:to>
                                        </p:set>
                                        <p:anim calcmode="lin" valueType="num">
                                          <p:cBhvr additive="base">
                                            <p:cTn id="219" dur="500" fill="hold"/>
                                            <p:tgtEl>
                                              <p:spTgt spid="141"/>
                                            </p:tgtEl>
                                            <p:attrNameLst>
                                              <p:attrName>ppt_x</p:attrName>
                                            </p:attrNameLst>
                                          </p:cBhvr>
                                          <p:tavLst>
                                            <p:tav tm="0">
                                              <p:val>
                                                <p:strVal val="#ppt_x"/>
                                              </p:val>
                                            </p:tav>
                                            <p:tav tm="100000">
                                              <p:val>
                                                <p:strVal val="#ppt_x"/>
                                              </p:val>
                                            </p:tav>
                                          </p:tavLst>
                                        </p:anim>
                                        <p:anim calcmode="lin" valueType="num">
                                          <p:cBhvr additive="base">
                                            <p:cTn id="220" dur="500" fill="hold"/>
                                            <p:tgtEl>
                                              <p:spTgt spid="141"/>
                                            </p:tgtEl>
                                            <p:attrNameLst>
                                              <p:attrName>ppt_y</p:attrName>
                                            </p:attrNameLst>
                                          </p:cBhvr>
                                          <p:tavLst>
                                            <p:tav tm="0">
                                              <p:val>
                                                <p:strVal val="1+#ppt_h/2"/>
                                              </p:val>
                                            </p:tav>
                                            <p:tav tm="100000">
                                              <p:val>
                                                <p:strVal val="#ppt_y"/>
                                              </p:val>
                                            </p:tav>
                                          </p:tavLst>
                                        </p:anim>
                                      </p:childTnLst>
                                    </p:cTn>
                                  </p:par>
                                  <p:par>
                                    <p:cTn id="221" presetID="2" presetClass="entr" presetSubtype="4" fill="hold" grpId="0" nodeType="withEffect">
                                      <p:stCondLst>
                                        <p:cond delay="0"/>
                                      </p:stCondLst>
                                      <p:childTnLst>
                                        <p:set>
                                          <p:cBhvr>
                                            <p:cTn id="222" dur="1" fill="hold">
                                              <p:stCondLst>
                                                <p:cond delay="0"/>
                                              </p:stCondLst>
                                            </p:cTn>
                                            <p:tgtEl>
                                              <p:spTgt spid="142"/>
                                            </p:tgtEl>
                                            <p:attrNameLst>
                                              <p:attrName>style.visibility</p:attrName>
                                            </p:attrNameLst>
                                          </p:cBhvr>
                                          <p:to>
                                            <p:strVal val="visible"/>
                                          </p:to>
                                        </p:set>
                                        <p:anim calcmode="lin" valueType="num">
                                          <p:cBhvr additive="base">
                                            <p:cTn id="223" dur="500" fill="hold"/>
                                            <p:tgtEl>
                                              <p:spTgt spid="142"/>
                                            </p:tgtEl>
                                            <p:attrNameLst>
                                              <p:attrName>ppt_x</p:attrName>
                                            </p:attrNameLst>
                                          </p:cBhvr>
                                          <p:tavLst>
                                            <p:tav tm="0">
                                              <p:val>
                                                <p:strVal val="#ppt_x"/>
                                              </p:val>
                                            </p:tav>
                                            <p:tav tm="100000">
                                              <p:val>
                                                <p:strVal val="#ppt_x"/>
                                              </p:val>
                                            </p:tav>
                                          </p:tavLst>
                                        </p:anim>
                                        <p:anim calcmode="lin" valueType="num">
                                          <p:cBhvr additive="base">
                                            <p:cTn id="224" dur="500" fill="hold"/>
                                            <p:tgtEl>
                                              <p:spTgt spid="142"/>
                                            </p:tgtEl>
                                            <p:attrNameLst>
                                              <p:attrName>ppt_y</p:attrName>
                                            </p:attrNameLst>
                                          </p:cBhvr>
                                          <p:tavLst>
                                            <p:tav tm="0">
                                              <p:val>
                                                <p:strVal val="1+#ppt_h/2"/>
                                              </p:val>
                                            </p:tav>
                                            <p:tav tm="100000">
                                              <p:val>
                                                <p:strVal val="#ppt_y"/>
                                              </p:val>
                                            </p:tav>
                                          </p:tavLst>
                                        </p:anim>
                                      </p:childTnLst>
                                    </p:cTn>
                                  </p:par>
                                  <p:par>
                                    <p:cTn id="225" presetID="2" presetClass="entr" presetSubtype="4" fill="hold" grpId="0" nodeType="withEffect">
                                      <p:stCondLst>
                                        <p:cond delay="0"/>
                                      </p:stCondLst>
                                      <p:childTnLst>
                                        <p:set>
                                          <p:cBhvr>
                                            <p:cTn id="226" dur="1" fill="hold">
                                              <p:stCondLst>
                                                <p:cond delay="0"/>
                                              </p:stCondLst>
                                            </p:cTn>
                                            <p:tgtEl>
                                              <p:spTgt spid="143"/>
                                            </p:tgtEl>
                                            <p:attrNameLst>
                                              <p:attrName>style.visibility</p:attrName>
                                            </p:attrNameLst>
                                          </p:cBhvr>
                                          <p:to>
                                            <p:strVal val="visible"/>
                                          </p:to>
                                        </p:set>
                                        <p:anim calcmode="lin" valueType="num">
                                          <p:cBhvr additive="base">
                                            <p:cTn id="227" dur="500" fill="hold"/>
                                            <p:tgtEl>
                                              <p:spTgt spid="143"/>
                                            </p:tgtEl>
                                            <p:attrNameLst>
                                              <p:attrName>ppt_x</p:attrName>
                                            </p:attrNameLst>
                                          </p:cBhvr>
                                          <p:tavLst>
                                            <p:tav tm="0">
                                              <p:val>
                                                <p:strVal val="#ppt_x"/>
                                              </p:val>
                                            </p:tav>
                                            <p:tav tm="100000">
                                              <p:val>
                                                <p:strVal val="#ppt_x"/>
                                              </p:val>
                                            </p:tav>
                                          </p:tavLst>
                                        </p:anim>
                                        <p:anim calcmode="lin" valueType="num">
                                          <p:cBhvr additive="base">
                                            <p:cTn id="228" dur="500" fill="hold"/>
                                            <p:tgtEl>
                                              <p:spTgt spid="143"/>
                                            </p:tgtEl>
                                            <p:attrNameLst>
                                              <p:attrName>ppt_y</p:attrName>
                                            </p:attrNameLst>
                                          </p:cBhvr>
                                          <p:tavLst>
                                            <p:tav tm="0">
                                              <p:val>
                                                <p:strVal val="1+#ppt_h/2"/>
                                              </p:val>
                                            </p:tav>
                                            <p:tav tm="100000">
                                              <p:val>
                                                <p:strVal val="#ppt_y"/>
                                              </p:val>
                                            </p:tav>
                                          </p:tavLst>
                                        </p:anim>
                                      </p:childTnLst>
                                    </p:cTn>
                                  </p:par>
                                  <p:par>
                                    <p:cTn id="229" presetID="2" presetClass="entr" presetSubtype="4" fill="hold" grpId="0" nodeType="withEffect">
                                      <p:stCondLst>
                                        <p:cond delay="0"/>
                                      </p:stCondLst>
                                      <p:childTnLst>
                                        <p:set>
                                          <p:cBhvr>
                                            <p:cTn id="230" dur="1" fill="hold">
                                              <p:stCondLst>
                                                <p:cond delay="0"/>
                                              </p:stCondLst>
                                            </p:cTn>
                                            <p:tgtEl>
                                              <p:spTgt spid="144"/>
                                            </p:tgtEl>
                                            <p:attrNameLst>
                                              <p:attrName>style.visibility</p:attrName>
                                            </p:attrNameLst>
                                          </p:cBhvr>
                                          <p:to>
                                            <p:strVal val="visible"/>
                                          </p:to>
                                        </p:set>
                                        <p:anim calcmode="lin" valueType="num">
                                          <p:cBhvr additive="base">
                                            <p:cTn id="231" dur="500" fill="hold"/>
                                            <p:tgtEl>
                                              <p:spTgt spid="144"/>
                                            </p:tgtEl>
                                            <p:attrNameLst>
                                              <p:attrName>ppt_x</p:attrName>
                                            </p:attrNameLst>
                                          </p:cBhvr>
                                          <p:tavLst>
                                            <p:tav tm="0">
                                              <p:val>
                                                <p:strVal val="#ppt_x"/>
                                              </p:val>
                                            </p:tav>
                                            <p:tav tm="100000">
                                              <p:val>
                                                <p:strVal val="#ppt_x"/>
                                              </p:val>
                                            </p:tav>
                                          </p:tavLst>
                                        </p:anim>
                                        <p:anim calcmode="lin" valueType="num">
                                          <p:cBhvr additive="base">
                                            <p:cTn id="232" dur="500" fill="hold"/>
                                            <p:tgtEl>
                                              <p:spTgt spid="144"/>
                                            </p:tgtEl>
                                            <p:attrNameLst>
                                              <p:attrName>ppt_y</p:attrName>
                                            </p:attrNameLst>
                                          </p:cBhvr>
                                          <p:tavLst>
                                            <p:tav tm="0">
                                              <p:val>
                                                <p:strVal val="1+#ppt_h/2"/>
                                              </p:val>
                                            </p:tav>
                                            <p:tav tm="100000">
                                              <p:val>
                                                <p:strVal val="#ppt_y"/>
                                              </p:val>
                                            </p:tav>
                                          </p:tavLst>
                                        </p:anim>
                                      </p:childTnLst>
                                    </p:cTn>
                                  </p:par>
                                  <p:par>
                                    <p:cTn id="233" presetID="2" presetClass="entr" presetSubtype="4" fill="hold" grpId="0" nodeType="withEffect">
                                      <p:stCondLst>
                                        <p:cond delay="0"/>
                                      </p:stCondLst>
                                      <p:childTnLst>
                                        <p:set>
                                          <p:cBhvr>
                                            <p:cTn id="234" dur="1" fill="hold">
                                              <p:stCondLst>
                                                <p:cond delay="0"/>
                                              </p:stCondLst>
                                            </p:cTn>
                                            <p:tgtEl>
                                              <p:spTgt spid="145"/>
                                            </p:tgtEl>
                                            <p:attrNameLst>
                                              <p:attrName>style.visibility</p:attrName>
                                            </p:attrNameLst>
                                          </p:cBhvr>
                                          <p:to>
                                            <p:strVal val="visible"/>
                                          </p:to>
                                        </p:set>
                                        <p:anim calcmode="lin" valueType="num">
                                          <p:cBhvr additive="base">
                                            <p:cTn id="235" dur="500" fill="hold"/>
                                            <p:tgtEl>
                                              <p:spTgt spid="145"/>
                                            </p:tgtEl>
                                            <p:attrNameLst>
                                              <p:attrName>ppt_x</p:attrName>
                                            </p:attrNameLst>
                                          </p:cBhvr>
                                          <p:tavLst>
                                            <p:tav tm="0">
                                              <p:val>
                                                <p:strVal val="#ppt_x"/>
                                              </p:val>
                                            </p:tav>
                                            <p:tav tm="100000">
                                              <p:val>
                                                <p:strVal val="#ppt_x"/>
                                              </p:val>
                                            </p:tav>
                                          </p:tavLst>
                                        </p:anim>
                                        <p:anim calcmode="lin" valueType="num">
                                          <p:cBhvr additive="base">
                                            <p:cTn id="236" dur="500" fill="hold"/>
                                            <p:tgtEl>
                                              <p:spTgt spid="145"/>
                                            </p:tgtEl>
                                            <p:attrNameLst>
                                              <p:attrName>ppt_y</p:attrName>
                                            </p:attrNameLst>
                                          </p:cBhvr>
                                          <p:tavLst>
                                            <p:tav tm="0">
                                              <p:val>
                                                <p:strVal val="1+#ppt_h/2"/>
                                              </p:val>
                                            </p:tav>
                                            <p:tav tm="100000">
                                              <p:val>
                                                <p:strVal val="#ppt_y"/>
                                              </p:val>
                                            </p:tav>
                                          </p:tavLst>
                                        </p:anim>
                                      </p:childTnLst>
                                    </p:cTn>
                                  </p:par>
                                  <p:par>
                                    <p:cTn id="237" presetID="2" presetClass="entr" presetSubtype="4" fill="hold" grpId="0" nodeType="withEffect">
                                      <p:stCondLst>
                                        <p:cond delay="0"/>
                                      </p:stCondLst>
                                      <p:childTnLst>
                                        <p:set>
                                          <p:cBhvr>
                                            <p:cTn id="238" dur="1" fill="hold">
                                              <p:stCondLst>
                                                <p:cond delay="0"/>
                                              </p:stCondLst>
                                            </p:cTn>
                                            <p:tgtEl>
                                              <p:spTgt spid="146"/>
                                            </p:tgtEl>
                                            <p:attrNameLst>
                                              <p:attrName>style.visibility</p:attrName>
                                            </p:attrNameLst>
                                          </p:cBhvr>
                                          <p:to>
                                            <p:strVal val="visible"/>
                                          </p:to>
                                        </p:set>
                                        <p:anim calcmode="lin" valueType="num">
                                          <p:cBhvr additive="base">
                                            <p:cTn id="239" dur="500" fill="hold"/>
                                            <p:tgtEl>
                                              <p:spTgt spid="146"/>
                                            </p:tgtEl>
                                            <p:attrNameLst>
                                              <p:attrName>ppt_x</p:attrName>
                                            </p:attrNameLst>
                                          </p:cBhvr>
                                          <p:tavLst>
                                            <p:tav tm="0">
                                              <p:val>
                                                <p:strVal val="#ppt_x"/>
                                              </p:val>
                                            </p:tav>
                                            <p:tav tm="100000">
                                              <p:val>
                                                <p:strVal val="#ppt_x"/>
                                              </p:val>
                                            </p:tav>
                                          </p:tavLst>
                                        </p:anim>
                                        <p:anim calcmode="lin" valueType="num">
                                          <p:cBhvr additive="base">
                                            <p:cTn id="240" dur="500" fill="hold"/>
                                            <p:tgtEl>
                                              <p:spTgt spid="146"/>
                                            </p:tgtEl>
                                            <p:attrNameLst>
                                              <p:attrName>ppt_y</p:attrName>
                                            </p:attrNameLst>
                                          </p:cBhvr>
                                          <p:tavLst>
                                            <p:tav tm="0">
                                              <p:val>
                                                <p:strVal val="1+#ppt_h/2"/>
                                              </p:val>
                                            </p:tav>
                                            <p:tav tm="100000">
                                              <p:val>
                                                <p:strVal val="#ppt_y"/>
                                              </p:val>
                                            </p:tav>
                                          </p:tavLst>
                                        </p:anim>
                                      </p:childTnLst>
                                    </p:cTn>
                                  </p:par>
                                  <p:par>
                                    <p:cTn id="241" presetID="2" presetClass="entr" presetSubtype="1" fill="hold" grpId="0" nodeType="withEffect">
                                      <p:stCondLst>
                                        <p:cond delay="0"/>
                                      </p:stCondLst>
                                      <p:childTnLst>
                                        <p:set>
                                          <p:cBhvr>
                                            <p:cTn id="242" dur="1" fill="hold">
                                              <p:stCondLst>
                                                <p:cond delay="0"/>
                                              </p:stCondLst>
                                            </p:cTn>
                                            <p:tgtEl>
                                              <p:spTgt spid="147"/>
                                            </p:tgtEl>
                                            <p:attrNameLst>
                                              <p:attrName>style.visibility</p:attrName>
                                            </p:attrNameLst>
                                          </p:cBhvr>
                                          <p:to>
                                            <p:strVal val="visible"/>
                                          </p:to>
                                        </p:set>
                                        <p:anim calcmode="lin" valueType="num">
                                          <p:cBhvr additive="base">
                                            <p:cTn id="243" dur="500" fill="hold"/>
                                            <p:tgtEl>
                                              <p:spTgt spid="147"/>
                                            </p:tgtEl>
                                            <p:attrNameLst>
                                              <p:attrName>ppt_x</p:attrName>
                                            </p:attrNameLst>
                                          </p:cBhvr>
                                          <p:tavLst>
                                            <p:tav tm="0">
                                              <p:val>
                                                <p:strVal val="#ppt_x"/>
                                              </p:val>
                                            </p:tav>
                                            <p:tav tm="100000">
                                              <p:val>
                                                <p:strVal val="#ppt_x"/>
                                              </p:val>
                                            </p:tav>
                                          </p:tavLst>
                                        </p:anim>
                                        <p:anim calcmode="lin" valueType="num">
                                          <p:cBhvr additive="base">
                                            <p:cTn id="244" dur="500" fill="hold"/>
                                            <p:tgtEl>
                                              <p:spTgt spid="147"/>
                                            </p:tgtEl>
                                            <p:attrNameLst>
                                              <p:attrName>ppt_y</p:attrName>
                                            </p:attrNameLst>
                                          </p:cBhvr>
                                          <p:tavLst>
                                            <p:tav tm="0">
                                              <p:val>
                                                <p:strVal val="0-#ppt_h/2"/>
                                              </p:val>
                                            </p:tav>
                                            <p:tav tm="100000">
                                              <p:val>
                                                <p:strVal val="#ppt_y"/>
                                              </p:val>
                                            </p:tav>
                                          </p:tavLst>
                                        </p:anim>
                                      </p:childTnLst>
                                    </p:cTn>
                                  </p:par>
                                  <p:par>
                                    <p:cTn id="245" presetID="2" presetClass="entr" presetSubtype="4" fill="hold" grpId="0" nodeType="withEffect">
                                      <p:stCondLst>
                                        <p:cond delay="0"/>
                                      </p:stCondLst>
                                      <p:childTnLst>
                                        <p:set>
                                          <p:cBhvr>
                                            <p:cTn id="246" dur="1" fill="hold">
                                              <p:stCondLst>
                                                <p:cond delay="0"/>
                                              </p:stCondLst>
                                            </p:cTn>
                                            <p:tgtEl>
                                              <p:spTgt spid="148"/>
                                            </p:tgtEl>
                                            <p:attrNameLst>
                                              <p:attrName>style.visibility</p:attrName>
                                            </p:attrNameLst>
                                          </p:cBhvr>
                                          <p:to>
                                            <p:strVal val="visible"/>
                                          </p:to>
                                        </p:set>
                                        <p:anim calcmode="lin" valueType="num">
                                          <p:cBhvr additive="base">
                                            <p:cTn id="247" dur="500" fill="hold"/>
                                            <p:tgtEl>
                                              <p:spTgt spid="148"/>
                                            </p:tgtEl>
                                            <p:attrNameLst>
                                              <p:attrName>ppt_x</p:attrName>
                                            </p:attrNameLst>
                                          </p:cBhvr>
                                          <p:tavLst>
                                            <p:tav tm="0">
                                              <p:val>
                                                <p:strVal val="#ppt_x"/>
                                              </p:val>
                                            </p:tav>
                                            <p:tav tm="100000">
                                              <p:val>
                                                <p:strVal val="#ppt_x"/>
                                              </p:val>
                                            </p:tav>
                                          </p:tavLst>
                                        </p:anim>
                                        <p:anim calcmode="lin" valueType="num">
                                          <p:cBhvr additive="base">
                                            <p:cTn id="248" dur="500" fill="hold"/>
                                            <p:tgtEl>
                                              <p:spTgt spid="148"/>
                                            </p:tgtEl>
                                            <p:attrNameLst>
                                              <p:attrName>ppt_y</p:attrName>
                                            </p:attrNameLst>
                                          </p:cBhvr>
                                          <p:tavLst>
                                            <p:tav tm="0">
                                              <p:val>
                                                <p:strVal val="1+#ppt_h/2"/>
                                              </p:val>
                                            </p:tav>
                                            <p:tav tm="100000">
                                              <p:val>
                                                <p:strVal val="#ppt_y"/>
                                              </p:val>
                                            </p:tav>
                                          </p:tavLst>
                                        </p:anim>
                                      </p:childTnLst>
                                    </p:cTn>
                                  </p:par>
                                  <p:par>
                                    <p:cTn id="249" presetID="2" presetClass="entr" presetSubtype="4" fill="hold" grpId="0" nodeType="withEffect">
                                      <p:stCondLst>
                                        <p:cond delay="0"/>
                                      </p:stCondLst>
                                      <p:childTnLst>
                                        <p:set>
                                          <p:cBhvr>
                                            <p:cTn id="250" dur="1" fill="hold">
                                              <p:stCondLst>
                                                <p:cond delay="0"/>
                                              </p:stCondLst>
                                            </p:cTn>
                                            <p:tgtEl>
                                              <p:spTgt spid="149"/>
                                            </p:tgtEl>
                                            <p:attrNameLst>
                                              <p:attrName>style.visibility</p:attrName>
                                            </p:attrNameLst>
                                          </p:cBhvr>
                                          <p:to>
                                            <p:strVal val="visible"/>
                                          </p:to>
                                        </p:set>
                                        <p:anim calcmode="lin" valueType="num">
                                          <p:cBhvr additive="base">
                                            <p:cTn id="251" dur="500" fill="hold"/>
                                            <p:tgtEl>
                                              <p:spTgt spid="149"/>
                                            </p:tgtEl>
                                            <p:attrNameLst>
                                              <p:attrName>ppt_x</p:attrName>
                                            </p:attrNameLst>
                                          </p:cBhvr>
                                          <p:tavLst>
                                            <p:tav tm="0">
                                              <p:val>
                                                <p:strVal val="#ppt_x"/>
                                              </p:val>
                                            </p:tav>
                                            <p:tav tm="100000">
                                              <p:val>
                                                <p:strVal val="#ppt_x"/>
                                              </p:val>
                                            </p:tav>
                                          </p:tavLst>
                                        </p:anim>
                                        <p:anim calcmode="lin" valueType="num">
                                          <p:cBhvr additive="base">
                                            <p:cTn id="252" dur="500" fill="hold"/>
                                            <p:tgtEl>
                                              <p:spTgt spid="149"/>
                                            </p:tgtEl>
                                            <p:attrNameLst>
                                              <p:attrName>ppt_y</p:attrName>
                                            </p:attrNameLst>
                                          </p:cBhvr>
                                          <p:tavLst>
                                            <p:tav tm="0">
                                              <p:val>
                                                <p:strVal val="1+#ppt_h/2"/>
                                              </p:val>
                                            </p:tav>
                                            <p:tav tm="100000">
                                              <p:val>
                                                <p:strVal val="#ppt_y"/>
                                              </p:val>
                                            </p:tav>
                                          </p:tavLst>
                                        </p:anim>
                                      </p:childTnLst>
                                    </p:cTn>
                                  </p:par>
                                  <p:par>
                                    <p:cTn id="253" presetID="2" presetClass="entr" presetSubtype="3" fill="hold" grpId="0" nodeType="withEffect">
                                      <p:stCondLst>
                                        <p:cond delay="0"/>
                                      </p:stCondLst>
                                      <p:childTnLst>
                                        <p:set>
                                          <p:cBhvr>
                                            <p:cTn id="254" dur="1" fill="hold">
                                              <p:stCondLst>
                                                <p:cond delay="0"/>
                                              </p:stCondLst>
                                            </p:cTn>
                                            <p:tgtEl>
                                              <p:spTgt spid="150"/>
                                            </p:tgtEl>
                                            <p:attrNameLst>
                                              <p:attrName>style.visibility</p:attrName>
                                            </p:attrNameLst>
                                          </p:cBhvr>
                                          <p:to>
                                            <p:strVal val="visible"/>
                                          </p:to>
                                        </p:set>
                                        <p:anim calcmode="lin" valueType="num">
                                          <p:cBhvr additive="base">
                                            <p:cTn id="255" dur="500" fill="hold"/>
                                            <p:tgtEl>
                                              <p:spTgt spid="150"/>
                                            </p:tgtEl>
                                            <p:attrNameLst>
                                              <p:attrName>ppt_x</p:attrName>
                                            </p:attrNameLst>
                                          </p:cBhvr>
                                          <p:tavLst>
                                            <p:tav tm="0">
                                              <p:val>
                                                <p:strVal val="1+#ppt_w/2"/>
                                              </p:val>
                                            </p:tav>
                                            <p:tav tm="100000">
                                              <p:val>
                                                <p:strVal val="#ppt_x"/>
                                              </p:val>
                                            </p:tav>
                                          </p:tavLst>
                                        </p:anim>
                                        <p:anim calcmode="lin" valueType="num">
                                          <p:cBhvr additive="base">
                                            <p:cTn id="256" dur="500" fill="hold"/>
                                            <p:tgtEl>
                                              <p:spTgt spid="150"/>
                                            </p:tgtEl>
                                            <p:attrNameLst>
                                              <p:attrName>ppt_y</p:attrName>
                                            </p:attrNameLst>
                                          </p:cBhvr>
                                          <p:tavLst>
                                            <p:tav tm="0">
                                              <p:val>
                                                <p:strVal val="0-#ppt_h/2"/>
                                              </p:val>
                                            </p:tav>
                                            <p:tav tm="100000">
                                              <p:val>
                                                <p:strVal val="#ppt_y"/>
                                              </p:val>
                                            </p:tav>
                                          </p:tavLst>
                                        </p:anim>
                                      </p:childTnLst>
                                    </p:cTn>
                                  </p:par>
                                  <p:par>
                                    <p:cTn id="257" presetID="2" presetClass="entr" presetSubtype="2" fill="hold" grpId="0" nodeType="withEffect">
                                      <p:stCondLst>
                                        <p:cond delay="0"/>
                                      </p:stCondLst>
                                      <p:childTnLst>
                                        <p:set>
                                          <p:cBhvr>
                                            <p:cTn id="258" dur="1" fill="hold">
                                              <p:stCondLst>
                                                <p:cond delay="0"/>
                                              </p:stCondLst>
                                            </p:cTn>
                                            <p:tgtEl>
                                              <p:spTgt spid="151"/>
                                            </p:tgtEl>
                                            <p:attrNameLst>
                                              <p:attrName>style.visibility</p:attrName>
                                            </p:attrNameLst>
                                          </p:cBhvr>
                                          <p:to>
                                            <p:strVal val="visible"/>
                                          </p:to>
                                        </p:set>
                                        <p:anim calcmode="lin" valueType="num">
                                          <p:cBhvr additive="base">
                                            <p:cTn id="259" dur="500" fill="hold"/>
                                            <p:tgtEl>
                                              <p:spTgt spid="151"/>
                                            </p:tgtEl>
                                            <p:attrNameLst>
                                              <p:attrName>ppt_x</p:attrName>
                                            </p:attrNameLst>
                                          </p:cBhvr>
                                          <p:tavLst>
                                            <p:tav tm="0">
                                              <p:val>
                                                <p:strVal val="1+#ppt_w/2"/>
                                              </p:val>
                                            </p:tav>
                                            <p:tav tm="100000">
                                              <p:val>
                                                <p:strVal val="#ppt_x"/>
                                              </p:val>
                                            </p:tav>
                                          </p:tavLst>
                                        </p:anim>
                                        <p:anim calcmode="lin" valueType="num">
                                          <p:cBhvr additive="base">
                                            <p:cTn id="260" dur="500" fill="hold"/>
                                            <p:tgtEl>
                                              <p:spTgt spid="151"/>
                                            </p:tgtEl>
                                            <p:attrNameLst>
                                              <p:attrName>ppt_y</p:attrName>
                                            </p:attrNameLst>
                                          </p:cBhvr>
                                          <p:tavLst>
                                            <p:tav tm="0">
                                              <p:val>
                                                <p:strVal val="#ppt_y"/>
                                              </p:val>
                                            </p:tav>
                                            <p:tav tm="100000">
                                              <p:val>
                                                <p:strVal val="#ppt_y"/>
                                              </p:val>
                                            </p:tav>
                                          </p:tavLst>
                                        </p:anim>
                                      </p:childTnLst>
                                    </p:cTn>
                                  </p:par>
                                  <p:par>
                                    <p:cTn id="261" presetID="2" presetClass="entr" presetSubtype="12" fill="hold" grpId="0" nodeType="withEffect">
                                      <p:stCondLst>
                                        <p:cond delay="0"/>
                                      </p:stCondLst>
                                      <p:childTnLst>
                                        <p:set>
                                          <p:cBhvr>
                                            <p:cTn id="262" dur="1" fill="hold">
                                              <p:stCondLst>
                                                <p:cond delay="0"/>
                                              </p:stCondLst>
                                            </p:cTn>
                                            <p:tgtEl>
                                              <p:spTgt spid="152"/>
                                            </p:tgtEl>
                                            <p:attrNameLst>
                                              <p:attrName>style.visibility</p:attrName>
                                            </p:attrNameLst>
                                          </p:cBhvr>
                                          <p:to>
                                            <p:strVal val="visible"/>
                                          </p:to>
                                        </p:set>
                                        <p:anim calcmode="lin" valueType="num">
                                          <p:cBhvr additive="base">
                                            <p:cTn id="263" dur="500" fill="hold"/>
                                            <p:tgtEl>
                                              <p:spTgt spid="152"/>
                                            </p:tgtEl>
                                            <p:attrNameLst>
                                              <p:attrName>ppt_x</p:attrName>
                                            </p:attrNameLst>
                                          </p:cBhvr>
                                          <p:tavLst>
                                            <p:tav tm="0">
                                              <p:val>
                                                <p:strVal val="0-#ppt_w/2"/>
                                              </p:val>
                                            </p:tav>
                                            <p:tav tm="100000">
                                              <p:val>
                                                <p:strVal val="#ppt_x"/>
                                              </p:val>
                                            </p:tav>
                                          </p:tavLst>
                                        </p:anim>
                                        <p:anim calcmode="lin" valueType="num">
                                          <p:cBhvr additive="base">
                                            <p:cTn id="264" dur="500" fill="hold"/>
                                            <p:tgtEl>
                                              <p:spTgt spid="152"/>
                                            </p:tgtEl>
                                            <p:attrNameLst>
                                              <p:attrName>ppt_y</p:attrName>
                                            </p:attrNameLst>
                                          </p:cBhvr>
                                          <p:tavLst>
                                            <p:tav tm="0">
                                              <p:val>
                                                <p:strVal val="1+#ppt_h/2"/>
                                              </p:val>
                                            </p:tav>
                                            <p:tav tm="100000">
                                              <p:val>
                                                <p:strVal val="#ppt_y"/>
                                              </p:val>
                                            </p:tav>
                                          </p:tavLst>
                                        </p:anim>
                                      </p:childTnLst>
                                    </p:cTn>
                                  </p:par>
                                  <p:par>
                                    <p:cTn id="265" presetID="2" presetClass="entr" presetSubtype="4" fill="hold" grpId="0" nodeType="withEffect">
                                      <p:stCondLst>
                                        <p:cond delay="0"/>
                                      </p:stCondLst>
                                      <p:childTnLst>
                                        <p:set>
                                          <p:cBhvr>
                                            <p:cTn id="266" dur="1" fill="hold">
                                              <p:stCondLst>
                                                <p:cond delay="0"/>
                                              </p:stCondLst>
                                            </p:cTn>
                                            <p:tgtEl>
                                              <p:spTgt spid="153"/>
                                            </p:tgtEl>
                                            <p:attrNameLst>
                                              <p:attrName>style.visibility</p:attrName>
                                            </p:attrNameLst>
                                          </p:cBhvr>
                                          <p:to>
                                            <p:strVal val="visible"/>
                                          </p:to>
                                        </p:set>
                                        <p:anim calcmode="lin" valueType="num">
                                          <p:cBhvr additive="base">
                                            <p:cTn id="267" dur="500" fill="hold"/>
                                            <p:tgtEl>
                                              <p:spTgt spid="153"/>
                                            </p:tgtEl>
                                            <p:attrNameLst>
                                              <p:attrName>ppt_x</p:attrName>
                                            </p:attrNameLst>
                                          </p:cBhvr>
                                          <p:tavLst>
                                            <p:tav tm="0">
                                              <p:val>
                                                <p:strVal val="#ppt_x"/>
                                              </p:val>
                                            </p:tav>
                                            <p:tav tm="100000">
                                              <p:val>
                                                <p:strVal val="#ppt_x"/>
                                              </p:val>
                                            </p:tav>
                                          </p:tavLst>
                                        </p:anim>
                                        <p:anim calcmode="lin" valueType="num">
                                          <p:cBhvr additive="base">
                                            <p:cTn id="268" dur="500" fill="hold"/>
                                            <p:tgtEl>
                                              <p:spTgt spid="153"/>
                                            </p:tgtEl>
                                            <p:attrNameLst>
                                              <p:attrName>ppt_y</p:attrName>
                                            </p:attrNameLst>
                                          </p:cBhvr>
                                          <p:tavLst>
                                            <p:tav tm="0">
                                              <p:val>
                                                <p:strVal val="1+#ppt_h/2"/>
                                              </p:val>
                                            </p:tav>
                                            <p:tav tm="100000">
                                              <p:val>
                                                <p:strVal val="#ppt_y"/>
                                              </p:val>
                                            </p:tav>
                                          </p:tavLst>
                                        </p:anim>
                                      </p:childTnLst>
                                    </p:cTn>
                                  </p:par>
                                  <p:par>
                                    <p:cTn id="269" presetID="2" presetClass="entr" presetSubtype="4" fill="hold" grpId="0" nodeType="withEffect">
                                      <p:stCondLst>
                                        <p:cond delay="0"/>
                                      </p:stCondLst>
                                      <p:childTnLst>
                                        <p:set>
                                          <p:cBhvr>
                                            <p:cTn id="270" dur="1" fill="hold">
                                              <p:stCondLst>
                                                <p:cond delay="0"/>
                                              </p:stCondLst>
                                            </p:cTn>
                                            <p:tgtEl>
                                              <p:spTgt spid="154"/>
                                            </p:tgtEl>
                                            <p:attrNameLst>
                                              <p:attrName>style.visibility</p:attrName>
                                            </p:attrNameLst>
                                          </p:cBhvr>
                                          <p:to>
                                            <p:strVal val="visible"/>
                                          </p:to>
                                        </p:set>
                                        <p:anim calcmode="lin" valueType="num">
                                          <p:cBhvr additive="base">
                                            <p:cTn id="271" dur="500" fill="hold"/>
                                            <p:tgtEl>
                                              <p:spTgt spid="154"/>
                                            </p:tgtEl>
                                            <p:attrNameLst>
                                              <p:attrName>ppt_x</p:attrName>
                                            </p:attrNameLst>
                                          </p:cBhvr>
                                          <p:tavLst>
                                            <p:tav tm="0">
                                              <p:val>
                                                <p:strVal val="#ppt_x"/>
                                              </p:val>
                                            </p:tav>
                                            <p:tav tm="100000">
                                              <p:val>
                                                <p:strVal val="#ppt_x"/>
                                              </p:val>
                                            </p:tav>
                                          </p:tavLst>
                                        </p:anim>
                                        <p:anim calcmode="lin" valueType="num">
                                          <p:cBhvr additive="base">
                                            <p:cTn id="272" dur="500" fill="hold"/>
                                            <p:tgtEl>
                                              <p:spTgt spid="154"/>
                                            </p:tgtEl>
                                            <p:attrNameLst>
                                              <p:attrName>ppt_y</p:attrName>
                                            </p:attrNameLst>
                                          </p:cBhvr>
                                          <p:tavLst>
                                            <p:tav tm="0">
                                              <p:val>
                                                <p:strVal val="1+#ppt_h/2"/>
                                              </p:val>
                                            </p:tav>
                                            <p:tav tm="100000">
                                              <p:val>
                                                <p:strVal val="#ppt_y"/>
                                              </p:val>
                                            </p:tav>
                                          </p:tavLst>
                                        </p:anim>
                                      </p:childTnLst>
                                    </p:cTn>
                                  </p:par>
                                  <p:par>
                                    <p:cTn id="273" presetID="2" presetClass="entr" presetSubtype="4" fill="hold" grpId="0" nodeType="withEffect">
                                      <p:stCondLst>
                                        <p:cond delay="0"/>
                                      </p:stCondLst>
                                      <p:childTnLst>
                                        <p:set>
                                          <p:cBhvr>
                                            <p:cTn id="274" dur="1" fill="hold">
                                              <p:stCondLst>
                                                <p:cond delay="0"/>
                                              </p:stCondLst>
                                            </p:cTn>
                                            <p:tgtEl>
                                              <p:spTgt spid="155"/>
                                            </p:tgtEl>
                                            <p:attrNameLst>
                                              <p:attrName>style.visibility</p:attrName>
                                            </p:attrNameLst>
                                          </p:cBhvr>
                                          <p:to>
                                            <p:strVal val="visible"/>
                                          </p:to>
                                        </p:set>
                                        <p:anim calcmode="lin" valueType="num">
                                          <p:cBhvr additive="base">
                                            <p:cTn id="275" dur="500" fill="hold"/>
                                            <p:tgtEl>
                                              <p:spTgt spid="155"/>
                                            </p:tgtEl>
                                            <p:attrNameLst>
                                              <p:attrName>ppt_x</p:attrName>
                                            </p:attrNameLst>
                                          </p:cBhvr>
                                          <p:tavLst>
                                            <p:tav tm="0">
                                              <p:val>
                                                <p:strVal val="#ppt_x"/>
                                              </p:val>
                                            </p:tav>
                                            <p:tav tm="100000">
                                              <p:val>
                                                <p:strVal val="#ppt_x"/>
                                              </p:val>
                                            </p:tav>
                                          </p:tavLst>
                                        </p:anim>
                                        <p:anim calcmode="lin" valueType="num">
                                          <p:cBhvr additive="base">
                                            <p:cTn id="276" dur="500" fill="hold"/>
                                            <p:tgtEl>
                                              <p:spTgt spid="155"/>
                                            </p:tgtEl>
                                            <p:attrNameLst>
                                              <p:attrName>ppt_y</p:attrName>
                                            </p:attrNameLst>
                                          </p:cBhvr>
                                          <p:tavLst>
                                            <p:tav tm="0">
                                              <p:val>
                                                <p:strVal val="1+#ppt_h/2"/>
                                              </p:val>
                                            </p:tav>
                                            <p:tav tm="100000">
                                              <p:val>
                                                <p:strVal val="#ppt_y"/>
                                              </p:val>
                                            </p:tav>
                                          </p:tavLst>
                                        </p:anim>
                                      </p:childTnLst>
                                    </p:cTn>
                                  </p:par>
                                  <p:par>
                                    <p:cTn id="277" presetID="2" presetClass="entr" presetSubtype="8" fill="hold" grpId="0" nodeType="withEffect">
                                      <p:stCondLst>
                                        <p:cond delay="0"/>
                                      </p:stCondLst>
                                      <p:childTnLst>
                                        <p:set>
                                          <p:cBhvr>
                                            <p:cTn id="278" dur="1" fill="hold">
                                              <p:stCondLst>
                                                <p:cond delay="0"/>
                                              </p:stCondLst>
                                            </p:cTn>
                                            <p:tgtEl>
                                              <p:spTgt spid="156"/>
                                            </p:tgtEl>
                                            <p:attrNameLst>
                                              <p:attrName>style.visibility</p:attrName>
                                            </p:attrNameLst>
                                          </p:cBhvr>
                                          <p:to>
                                            <p:strVal val="visible"/>
                                          </p:to>
                                        </p:set>
                                        <p:anim calcmode="lin" valueType="num">
                                          <p:cBhvr additive="base">
                                            <p:cTn id="279" dur="500" fill="hold"/>
                                            <p:tgtEl>
                                              <p:spTgt spid="156"/>
                                            </p:tgtEl>
                                            <p:attrNameLst>
                                              <p:attrName>ppt_x</p:attrName>
                                            </p:attrNameLst>
                                          </p:cBhvr>
                                          <p:tavLst>
                                            <p:tav tm="0">
                                              <p:val>
                                                <p:strVal val="0-#ppt_w/2"/>
                                              </p:val>
                                            </p:tav>
                                            <p:tav tm="100000">
                                              <p:val>
                                                <p:strVal val="#ppt_x"/>
                                              </p:val>
                                            </p:tav>
                                          </p:tavLst>
                                        </p:anim>
                                        <p:anim calcmode="lin" valueType="num">
                                          <p:cBhvr additive="base">
                                            <p:cTn id="280" dur="500" fill="hold"/>
                                            <p:tgtEl>
                                              <p:spTgt spid="156"/>
                                            </p:tgtEl>
                                            <p:attrNameLst>
                                              <p:attrName>ppt_y</p:attrName>
                                            </p:attrNameLst>
                                          </p:cBhvr>
                                          <p:tavLst>
                                            <p:tav tm="0">
                                              <p:val>
                                                <p:strVal val="#ppt_y"/>
                                              </p:val>
                                            </p:tav>
                                            <p:tav tm="100000">
                                              <p:val>
                                                <p:strVal val="#ppt_y"/>
                                              </p:val>
                                            </p:tav>
                                          </p:tavLst>
                                        </p:anim>
                                      </p:childTnLst>
                                    </p:cTn>
                                  </p:par>
                                  <p:par>
                                    <p:cTn id="281" presetID="2" presetClass="entr" presetSubtype="4" fill="hold" grpId="0" nodeType="withEffect">
                                      <p:stCondLst>
                                        <p:cond delay="0"/>
                                      </p:stCondLst>
                                      <p:childTnLst>
                                        <p:set>
                                          <p:cBhvr>
                                            <p:cTn id="282" dur="1" fill="hold">
                                              <p:stCondLst>
                                                <p:cond delay="0"/>
                                              </p:stCondLst>
                                            </p:cTn>
                                            <p:tgtEl>
                                              <p:spTgt spid="167"/>
                                            </p:tgtEl>
                                            <p:attrNameLst>
                                              <p:attrName>style.visibility</p:attrName>
                                            </p:attrNameLst>
                                          </p:cBhvr>
                                          <p:to>
                                            <p:strVal val="visible"/>
                                          </p:to>
                                        </p:set>
                                        <p:anim calcmode="lin" valueType="num">
                                          <p:cBhvr additive="base">
                                            <p:cTn id="283" dur="500" fill="hold"/>
                                            <p:tgtEl>
                                              <p:spTgt spid="167"/>
                                            </p:tgtEl>
                                            <p:attrNameLst>
                                              <p:attrName>ppt_x</p:attrName>
                                            </p:attrNameLst>
                                          </p:cBhvr>
                                          <p:tavLst>
                                            <p:tav tm="0">
                                              <p:val>
                                                <p:strVal val="#ppt_x"/>
                                              </p:val>
                                            </p:tav>
                                            <p:tav tm="100000">
                                              <p:val>
                                                <p:strVal val="#ppt_x"/>
                                              </p:val>
                                            </p:tav>
                                          </p:tavLst>
                                        </p:anim>
                                        <p:anim calcmode="lin" valueType="num">
                                          <p:cBhvr additive="base">
                                            <p:cTn id="284" dur="500" fill="hold"/>
                                            <p:tgtEl>
                                              <p:spTgt spid="167"/>
                                            </p:tgtEl>
                                            <p:attrNameLst>
                                              <p:attrName>ppt_y</p:attrName>
                                            </p:attrNameLst>
                                          </p:cBhvr>
                                          <p:tavLst>
                                            <p:tav tm="0">
                                              <p:val>
                                                <p:strVal val="1+#ppt_h/2"/>
                                              </p:val>
                                            </p:tav>
                                            <p:tav tm="100000">
                                              <p:val>
                                                <p:strVal val="#ppt_y"/>
                                              </p:val>
                                            </p:tav>
                                          </p:tavLst>
                                        </p:anim>
                                      </p:childTnLst>
                                    </p:cTn>
                                  </p:par>
                                  <p:par>
                                    <p:cTn id="285" presetID="2" presetClass="entr" presetSubtype="4" fill="hold" grpId="0" nodeType="withEffect">
                                      <p:stCondLst>
                                        <p:cond delay="0"/>
                                      </p:stCondLst>
                                      <p:childTnLst>
                                        <p:set>
                                          <p:cBhvr>
                                            <p:cTn id="286" dur="1" fill="hold">
                                              <p:stCondLst>
                                                <p:cond delay="0"/>
                                              </p:stCondLst>
                                            </p:cTn>
                                            <p:tgtEl>
                                              <p:spTgt spid="168"/>
                                            </p:tgtEl>
                                            <p:attrNameLst>
                                              <p:attrName>style.visibility</p:attrName>
                                            </p:attrNameLst>
                                          </p:cBhvr>
                                          <p:to>
                                            <p:strVal val="visible"/>
                                          </p:to>
                                        </p:set>
                                        <p:anim calcmode="lin" valueType="num">
                                          <p:cBhvr additive="base">
                                            <p:cTn id="287" dur="500" fill="hold"/>
                                            <p:tgtEl>
                                              <p:spTgt spid="168"/>
                                            </p:tgtEl>
                                            <p:attrNameLst>
                                              <p:attrName>ppt_x</p:attrName>
                                            </p:attrNameLst>
                                          </p:cBhvr>
                                          <p:tavLst>
                                            <p:tav tm="0">
                                              <p:val>
                                                <p:strVal val="#ppt_x"/>
                                              </p:val>
                                            </p:tav>
                                            <p:tav tm="100000">
                                              <p:val>
                                                <p:strVal val="#ppt_x"/>
                                              </p:val>
                                            </p:tav>
                                          </p:tavLst>
                                        </p:anim>
                                        <p:anim calcmode="lin" valueType="num">
                                          <p:cBhvr additive="base">
                                            <p:cTn id="288" dur="500" fill="hold"/>
                                            <p:tgtEl>
                                              <p:spTgt spid="168"/>
                                            </p:tgtEl>
                                            <p:attrNameLst>
                                              <p:attrName>ppt_y</p:attrName>
                                            </p:attrNameLst>
                                          </p:cBhvr>
                                          <p:tavLst>
                                            <p:tav tm="0">
                                              <p:val>
                                                <p:strVal val="1+#ppt_h/2"/>
                                              </p:val>
                                            </p:tav>
                                            <p:tav tm="100000">
                                              <p:val>
                                                <p:strVal val="#ppt_y"/>
                                              </p:val>
                                            </p:tav>
                                          </p:tavLst>
                                        </p:anim>
                                      </p:childTnLst>
                                    </p:cTn>
                                  </p:par>
                                  <p:par>
                                    <p:cTn id="289" presetID="2" presetClass="entr" presetSubtype="4" fill="hold" grpId="0" nodeType="withEffect">
                                      <p:stCondLst>
                                        <p:cond delay="0"/>
                                      </p:stCondLst>
                                      <p:childTnLst>
                                        <p:set>
                                          <p:cBhvr>
                                            <p:cTn id="290" dur="1" fill="hold">
                                              <p:stCondLst>
                                                <p:cond delay="0"/>
                                              </p:stCondLst>
                                            </p:cTn>
                                            <p:tgtEl>
                                              <p:spTgt spid="169"/>
                                            </p:tgtEl>
                                            <p:attrNameLst>
                                              <p:attrName>style.visibility</p:attrName>
                                            </p:attrNameLst>
                                          </p:cBhvr>
                                          <p:to>
                                            <p:strVal val="visible"/>
                                          </p:to>
                                        </p:set>
                                        <p:anim calcmode="lin" valueType="num">
                                          <p:cBhvr additive="base">
                                            <p:cTn id="291" dur="500" fill="hold"/>
                                            <p:tgtEl>
                                              <p:spTgt spid="169"/>
                                            </p:tgtEl>
                                            <p:attrNameLst>
                                              <p:attrName>ppt_x</p:attrName>
                                            </p:attrNameLst>
                                          </p:cBhvr>
                                          <p:tavLst>
                                            <p:tav tm="0">
                                              <p:val>
                                                <p:strVal val="#ppt_x"/>
                                              </p:val>
                                            </p:tav>
                                            <p:tav tm="100000">
                                              <p:val>
                                                <p:strVal val="#ppt_x"/>
                                              </p:val>
                                            </p:tav>
                                          </p:tavLst>
                                        </p:anim>
                                        <p:anim calcmode="lin" valueType="num">
                                          <p:cBhvr additive="base">
                                            <p:cTn id="292" dur="500" fill="hold"/>
                                            <p:tgtEl>
                                              <p:spTgt spid="169"/>
                                            </p:tgtEl>
                                            <p:attrNameLst>
                                              <p:attrName>ppt_y</p:attrName>
                                            </p:attrNameLst>
                                          </p:cBhvr>
                                          <p:tavLst>
                                            <p:tav tm="0">
                                              <p:val>
                                                <p:strVal val="1+#ppt_h/2"/>
                                              </p:val>
                                            </p:tav>
                                            <p:tav tm="100000">
                                              <p:val>
                                                <p:strVal val="#ppt_y"/>
                                              </p:val>
                                            </p:tav>
                                          </p:tavLst>
                                        </p:anim>
                                      </p:childTnLst>
                                    </p:cTn>
                                  </p:par>
                                  <p:par>
                                    <p:cTn id="293" presetID="2" presetClass="entr" presetSubtype="4" fill="hold" grpId="0" nodeType="withEffect">
                                      <p:stCondLst>
                                        <p:cond delay="0"/>
                                      </p:stCondLst>
                                      <p:childTnLst>
                                        <p:set>
                                          <p:cBhvr>
                                            <p:cTn id="294" dur="1" fill="hold">
                                              <p:stCondLst>
                                                <p:cond delay="0"/>
                                              </p:stCondLst>
                                            </p:cTn>
                                            <p:tgtEl>
                                              <p:spTgt spid="170"/>
                                            </p:tgtEl>
                                            <p:attrNameLst>
                                              <p:attrName>style.visibility</p:attrName>
                                            </p:attrNameLst>
                                          </p:cBhvr>
                                          <p:to>
                                            <p:strVal val="visible"/>
                                          </p:to>
                                        </p:set>
                                        <p:anim calcmode="lin" valueType="num">
                                          <p:cBhvr additive="base">
                                            <p:cTn id="295" dur="500" fill="hold"/>
                                            <p:tgtEl>
                                              <p:spTgt spid="170"/>
                                            </p:tgtEl>
                                            <p:attrNameLst>
                                              <p:attrName>ppt_x</p:attrName>
                                            </p:attrNameLst>
                                          </p:cBhvr>
                                          <p:tavLst>
                                            <p:tav tm="0">
                                              <p:val>
                                                <p:strVal val="#ppt_x"/>
                                              </p:val>
                                            </p:tav>
                                            <p:tav tm="100000">
                                              <p:val>
                                                <p:strVal val="#ppt_x"/>
                                              </p:val>
                                            </p:tav>
                                          </p:tavLst>
                                        </p:anim>
                                        <p:anim calcmode="lin" valueType="num">
                                          <p:cBhvr additive="base">
                                            <p:cTn id="296" dur="500" fill="hold"/>
                                            <p:tgtEl>
                                              <p:spTgt spid="170"/>
                                            </p:tgtEl>
                                            <p:attrNameLst>
                                              <p:attrName>ppt_y</p:attrName>
                                            </p:attrNameLst>
                                          </p:cBhvr>
                                          <p:tavLst>
                                            <p:tav tm="0">
                                              <p:val>
                                                <p:strVal val="1+#ppt_h/2"/>
                                              </p:val>
                                            </p:tav>
                                            <p:tav tm="100000">
                                              <p:val>
                                                <p:strVal val="#ppt_y"/>
                                              </p:val>
                                            </p:tav>
                                          </p:tavLst>
                                        </p:anim>
                                      </p:childTnLst>
                                    </p:cTn>
                                  </p:par>
                                  <p:par>
                                    <p:cTn id="297" presetID="2" presetClass="entr" presetSubtype="4" fill="hold" grpId="0" nodeType="withEffect">
                                      <p:stCondLst>
                                        <p:cond delay="0"/>
                                      </p:stCondLst>
                                      <p:childTnLst>
                                        <p:set>
                                          <p:cBhvr>
                                            <p:cTn id="298" dur="1" fill="hold">
                                              <p:stCondLst>
                                                <p:cond delay="0"/>
                                              </p:stCondLst>
                                            </p:cTn>
                                            <p:tgtEl>
                                              <p:spTgt spid="171"/>
                                            </p:tgtEl>
                                            <p:attrNameLst>
                                              <p:attrName>style.visibility</p:attrName>
                                            </p:attrNameLst>
                                          </p:cBhvr>
                                          <p:to>
                                            <p:strVal val="visible"/>
                                          </p:to>
                                        </p:set>
                                        <p:anim calcmode="lin" valueType="num">
                                          <p:cBhvr additive="base">
                                            <p:cTn id="299" dur="500" fill="hold"/>
                                            <p:tgtEl>
                                              <p:spTgt spid="171"/>
                                            </p:tgtEl>
                                            <p:attrNameLst>
                                              <p:attrName>ppt_x</p:attrName>
                                            </p:attrNameLst>
                                          </p:cBhvr>
                                          <p:tavLst>
                                            <p:tav tm="0">
                                              <p:val>
                                                <p:strVal val="#ppt_x"/>
                                              </p:val>
                                            </p:tav>
                                            <p:tav tm="100000">
                                              <p:val>
                                                <p:strVal val="#ppt_x"/>
                                              </p:val>
                                            </p:tav>
                                          </p:tavLst>
                                        </p:anim>
                                        <p:anim calcmode="lin" valueType="num">
                                          <p:cBhvr additive="base">
                                            <p:cTn id="300" dur="500" fill="hold"/>
                                            <p:tgtEl>
                                              <p:spTgt spid="171"/>
                                            </p:tgtEl>
                                            <p:attrNameLst>
                                              <p:attrName>ppt_y</p:attrName>
                                            </p:attrNameLst>
                                          </p:cBhvr>
                                          <p:tavLst>
                                            <p:tav tm="0">
                                              <p:val>
                                                <p:strVal val="1+#ppt_h/2"/>
                                              </p:val>
                                            </p:tav>
                                            <p:tav tm="100000">
                                              <p:val>
                                                <p:strVal val="#ppt_y"/>
                                              </p:val>
                                            </p:tav>
                                          </p:tavLst>
                                        </p:anim>
                                      </p:childTnLst>
                                    </p:cTn>
                                  </p:par>
                                  <p:par>
                                    <p:cTn id="301" presetID="2" presetClass="entr" presetSubtype="4" fill="hold" grpId="0" nodeType="withEffect">
                                      <p:stCondLst>
                                        <p:cond delay="0"/>
                                      </p:stCondLst>
                                      <p:childTnLst>
                                        <p:set>
                                          <p:cBhvr>
                                            <p:cTn id="302" dur="1" fill="hold">
                                              <p:stCondLst>
                                                <p:cond delay="0"/>
                                              </p:stCondLst>
                                            </p:cTn>
                                            <p:tgtEl>
                                              <p:spTgt spid="172"/>
                                            </p:tgtEl>
                                            <p:attrNameLst>
                                              <p:attrName>style.visibility</p:attrName>
                                            </p:attrNameLst>
                                          </p:cBhvr>
                                          <p:to>
                                            <p:strVal val="visible"/>
                                          </p:to>
                                        </p:set>
                                        <p:anim calcmode="lin" valueType="num">
                                          <p:cBhvr additive="base">
                                            <p:cTn id="303" dur="500" fill="hold"/>
                                            <p:tgtEl>
                                              <p:spTgt spid="172"/>
                                            </p:tgtEl>
                                            <p:attrNameLst>
                                              <p:attrName>ppt_x</p:attrName>
                                            </p:attrNameLst>
                                          </p:cBhvr>
                                          <p:tavLst>
                                            <p:tav tm="0">
                                              <p:val>
                                                <p:strVal val="#ppt_x"/>
                                              </p:val>
                                            </p:tav>
                                            <p:tav tm="100000">
                                              <p:val>
                                                <p:strVal val="#ppt_x"/>
                                              </p:val>
                                            </p:tav>
                                          </p:tavLst>
                                        </p:anim>
                                        <p:anim calcmode="lin" valueType="num">
                                          <p:cBhvr additive="base">
                                            <p:cTn id="304" dur="500" fill="hold"/>
                                            <p:tgtEl>
                                              <p:spTgt spid="172"/>
                                            </p:tgtEl>
                                            <p:attrNameLst>
                                              <p:attrName>ppt_y</p:attrName>
                                            </p:attrNameLst>
                                          </p:cBhvr>
                                          <p:tavLst>
                                            <p:tav tm="0">
                                              <p:val>
                                                <p:strVal val="1+#ppt_h/2"/>
                                              </p:val>
                                            </p:tav>
                                            <p:tav tm="100000">
                                              <p:val>
                                                <p:strVal val="#ppt_y"/>
                                              </p:val>
                                            </p:tav>
                                          </p:tavLst>
                                        </p:anim>
                                      </p:childTnLst>
                                    </p:cTn>
                                  </p:par>
                                  <p:par>
                                    <p:cTn id="305" presetID="2" presetClass="entr" presetSubtype="4" fill="hold" grpId="0" nodeType="withEffect">
                                      <p:stCondLst>
                                        <p:cond delay="0"/>
                                      </p:stCondLst>
                                      <p:childTnLst>
                                        <p:set>
                                          <p:cBhvr>
                                            <p:cTn id="306" dur="1" fill="hold">
                                              <p:stCondLst>
                                                <p:cond delay="0"/>
                                              </p:stCondLst>
                                            </p:cTn>
                                            <p:tgtEl>
                                              <p:spTgt spid="173"/>
                                            </p:tgtEl>
                                            <p:attrNameLst>
                                              <p:attrName>style.visibility</p:attrName>
                                            </p:attrNameLst>
                                          </p:cBhvr>
                                          <p:to>
                                            <p:strVal val="visible"/>
                                          </p:to>
                                        </p:set>
                                        <p:anim calcmode="lin" valueType="num">
                                          <p:cBhvr additive="base">
                                            <p:cTn id="307" dur="500" fill="hold"/>
                                            <p:tgtEl>
                                              <p:spTgt spid="173"/>
                                            </p:tgtEl>
                                            <p:attrNameLst>
                                              <p:attrName>ppt_x</p:attrName>
                                            </p:attrNameLst>
                                          </p:cBhvr>
                                          <p:tavLst>
                                            <p:tav tm="0">
                                              <p:val>
                                                <p:strVal val="#ppt_x"/>
                                              </p:val>
                                            </p:tav>
                                            <p:tav tm="100000">
                                              <p:val>
                                                <p:strVal val="#ppt_x"/>
                                              </p:val>
                                            </p:tav>
                                          </p:tavLst>
                                        </p:anim>
                                        <p:anim calcmode="lin" valueType="num">
                                          <p:cBhvr additive="base">
                                            <p:cTn id="308" dur="500" fill="hold"/>
                                            <p:tgtEl>
                                              <p:spTgt spid="173"/>
                                            </p:tgtEl>
                                            <p:attrNameLst>
                                              <p:attrName>ppt_y</p:attrName>
                                            </p:attrNameLst>
                                          </p:cBhvr>
                                          <p:tavLst>
                                            <p:tav tm="0">
                                              <p:val>
                                                <p:strVal val="1+#ppt_h/2"/>
                                              </p:val>
                                            </p:tav>
                                            <p:tav tm="100000">
                                              <p:val>
                                                <p:strVal val="#ppt_y"/>
                                              </p:val>
                                            </p:tav>
                                          </p:tavLst>
                                        </p:anim>
                                      </p:childTnLst>
                                    </p:cTn>
                                  </p:par>
                                  <p:par>
                                    <p:cTn id="309" presetID="2" presetClass="entr" presetSubtype="4" fill="hold" grpId="0" nodeType="withEffect">
                                      <p:stCondLst>
                                        <p:cond delay="0"/>
                                      </p:stCondLst>
                                      <p:childTnLst>
                                        <p:set>
                                          <p:cBhvr>
                                            <p:cTn id="310" dur="1" fill="hold">
                                              <p:stCondLst>
                                                <p:cond delay="0"/>
                                              </p:stCondLst>
                                            </p:cTn>
                                            <p:tgtEl>
                                              <p:spTgt spid="174"/>
                                            </p:tgtEl>
                                            <p:attrNameLst>
                                              <p:attrName>style.visibility</p:attrName>
                                            </p:attrNameLst>
                                          </p:cBhvr>
                                          <p:to>
                                            <p:strVal val="visible"/>
                                          </p:to>
                                        </p:set>
                                        <p:anim calcmode="lin" valueType="num">
                                          <p:cBhvr additive="base">
                                            <p:cTn id="311" dur="500" fill="hold"/>
                                            <p:tgtEl>
                                              <p:spTgt spid="174"/>
                                            </p:tgtEl>
                                            <p:attrNameLst>
                                              <p:attrName>ppt_x</p:attrName>
                                            </p:attrNameLst>
                                          </p:cBhvr>
                                          <p:tavLst>
                                            <p:tav tm="0">
                                              <p:val>
                                                <p:strVal val="#ppt_x"/>
                                              </p:val>
                                            </p:tav>
                                            <p:tav tm="100000">
                                              <p:val>
                                                <p:strVal val="#ppt_x"/>
                                              </p:val>
                                            </p:tav>
                                          </p:tavLst>
                                        </p:anim>
                                        <p:anim calcmode="lin" valueType="num">
                                          <p:cBhvr additive="base">
                                            <p:cTn id="312" dur="500" fill="hold"/>
                                            <p:tgtEl>
                                              <p:spTgt spid="174"/>
                                            </p:tgtEl>
                                            <p:attrNameLst>
                                              <p:attrName>ppt_y</p:attrName>
                                            </p:attrNameLst>
                                          </p:cBhvr>
                                          <p:tavLst>
                                            <p:tav tm="0">
                                              <p:val>
                                                <p:strVal val="1+#ppt_h/2"/>
                                              </p:val>
                                            </p:tav>
                                            <p:tav tm="100000">
                                              <p:val>
                                                <p:strVal val="#ppt_y"/>
                                              </p:val>
                                            </p:tav>
                                          </p:tavLst>
                                        </p:anim>
                                      </p:childTnLst>
                                    </p:cTn>
                                  </p:par>
                                  <p:par>
                                    <p:cTn id="313" presetID="2" presetClass="entr" presetSubtype="4" fill="hold" grpId="0" nodeType="withEffect">
                                      <p:stCondLst>
                                        <p:cond delay="0"/>
                                      </p:stCondLst>
                                      <p:childTnLst>
                                        <p:set>
                                          <p:cBhvr>
                                            <p:cTn id="314" dur="1" fill="hold">
                                              <p:stCondLst>
                                                <p:cond delay="0"/>
                                              </p:stCondLst>
                                            </p:cTn>
                                            <p:tgtEl>
                                              <p:spTgt spid="175"/>
                                            </p:tgtEl>
                                            <p:attrNameLst>
                                              <p:attrName>style.visibility</p:attrName>
                                            </p:attrNameLst>
                                          </p:cBhvr>
                                          <p:to>
                                            <p:strVal val="visible"/>
                                          </p:to>
                                        </p:set>
                                        <p:anim calcmode="lin" valueType="num">
                                          <p:cBhvr additive="base">
                                            <p:cTn id="315" dur="500" fill="hold"/>
                                            <p:tgtEl>
                                              <p:spTgt spid="175"/>
                                            </p:tgtEl>
                                            <p:attrNameLst>
                                              <p:attrName>ppt_x</p:attrName>
                                            </p:attrNameLst>
                                          </p:cBhvr>
                                          <p:tavLst>
                                            <p:tav tm="0">
                                              <p:val>
                                                <p:strVal val="#ppt_x"/>
                                              </p:val>
                                            </p:tav>
                                            <p:tav tm="100000">
                                              <p:val>
                                                <p:strVal val="#ppt_x"/>
                                              </p:val>
                                            </p:tav>
                                          </p:tavLst>
                                        </p:anim>
                                        <p:anim calcmode="lin" valueType="num">
                                          <p:cBhvr additive="base">
                                            <p:cTn id="316" dur="500" fill="hold"/>
                                            <p:tgtEl>
                                              <p:spTgt spid="175"/>
                                            </p:tgtEl>
                                            <p:attrNameLst>
                                              <p:attrName>ppt_y</p:attrName>
                                            </p:attrNameLst>
                                          </p:cBhvr>
                                          <p:tavLst>
                                            <p:tav tm="0">
                                              <p:val>
                                                <p:strVal val="1+#ppt_h/2"/>
                                              </p:val>
                                            </p:tav>
                                            <p:tav tm="100000">
                                              <p:val>
                                                <p:strVal val="#ppt_y"/>
                                              </p:val>
                                            </p:tav>
                                          </p:tavLst>
                                        </p:anim>
                                      </p:childTnLst>
                                    </p:cTn>
                                  </p:par>
                                  <p:par>
                                    <p:cTn id="317" presetID="2" presetClass="entr" presetSubtype="4" fill="hold" grpId="0" nodeType="withEffect">
                                      <p:stCondLst>
                                        <p:cond delay="0"/>
                                      </p:stCondLst>
                                      <p:childTnLst>
                                        <p:set>
                                          <p:cBhvr>
                                            <p:cTn id="318" dur="1" fill="hold">
                                              <p:stCondLst>
                                                <p:cond delay="0"/>
                                              </p:stCondLst>
                                            </p:cTn>
                                            <p:tgtEl>
                                              <p:spTgt spid="176"/>
                                            </p:tgtEl>
                                            <p:attrNameLst>
                                              <p:attrName>style.visibility</p:attrName>
                                            </p:attrNameLst>
                                          </p:cBhvr>
                                          <p:to>
                                            <p:strVal val="visible"/>
                                          </p:to>
                                        </p:set>
                                        <p:anim calcmode="lin" valueType="num">
                                          <p:cBhvr additive="base">
                                            <p:cTn id="319" dur="500" fill="hold"/>
                                            <p:tgtEl>
                                              <p:spTgt spid="176"/>
                                            </p:tgtEl>
                                            <p:attrNameLst>
                                              <p:attrName>ppt_x</p:attrName>
                                            </p:attrNameLst>
                                          </p:cBhvr>
                                          <p:tavLst>
                                            <p:tav tm="0">
                                              <p:val>
                                                <p:strVal val="#ppt_x"/>
                                              </p:val>
                                            </p:tav>
                                            <p:tav tm="100000">
                                              <p:val>
                                                <p:strVal val="#ppt_x"/>
                                              </p:val>
                                            </p:tav>
                                          </p:tavLst>
                                        </p:anim>
                                        <p:anim calcmode="lin" valueType="num">
                                          <p:cBhvr additive="base">
                                            <p:cTn id="320" dur="500" fill="hold"/>
                                            <p:tgtEl>
                                              <p:spTgt spid="176"/>
                                            </p:tgtEl>
                                            <p:attrNameLst>
                                              <p:attrName>ppt_y</p:attrName>
                                            </p:attrNameLst>
                                          </p:cBhvr>
                                          <p:tavLst>
                                            <p:tav tm="0">
                                              <p:val>
                                                <p:strVal val="1+#ppt_h/2"/>
                                              </p:val>
                                            </p:tav>
                                            <p:tav tm="100000">
                                              <p:val>
                                                <p:strVal val="#ppt_y"/>
                                              </p:val>
                                            </p:tav>
                                          </p:tavLst>
                                        </p:anim>
                                      </p:childTnLst>
                                    </p:cTn>
                                  </p:par>
                                  <p:par>
                                    <p:cTn id="321" presetID="2" presetClass="entr" presetSubtype="4" fill="hold" grpId="0" nodeType="withEffect">
                                      <p:stCondLst>
                                        <p:cond delay="0"/>
                                      </p:stCondLst>
                                      <p:childTnLst>
                                        <p:set>
                                          <p:cBhvr>
                                            <p:cTn id="322" dur="1" fill="hold">
                                              <p:stCondLst>
                                                <p:cond delay="0"/>
                                              </p:stCondLst>
                                            </p:cTn>
                                            <p:tgtEl>
                                              <p:spTgt spid="177"/>
                                            </p:tgtEl>
                                            <p:attrNameLst>
                                              <p:attrName>style.visibility</p:attrName>
                                            </p:attrNameLst>
                                          </p:cBhvr>
                                          <p:to>
                                            <p:strVal val="visible"/>
                                          </p:to>
                                        </p:set>
                                        <p:anim calcmode="lin" valueType="num">
                                          <p:cBhvr additive="base">
                                            <p:cTn id="323" dur="500" fill="hold"/>
                                            <p:tgtEl>
                                              <p:spTgt spid="177"/>
                                            </p:tgtEl>
                                            <p:attrNameLst>
                                              <p:attrName>ppt_x</p:attrName>
                                            </p:attrNameLst>
                                          </p:cBhvr>
                                          <p:tavLst>
                                            <p:tav tm="0">
                                              <p:val>
                                                <p:strVal val="#ppt_x"/>
                                              </p:val>
                                            </p:tav>
                                            <p:tav tm="100000">
                                              <p:val>
                                                <p:strVal val="#ppt_x"/>
                                              </p:val>
                                            </p:tav>
                                          </p:tavLst>
                                        </p:anim>
                                        <p:anim calcmode="lin" valueType="num">
                                          <p:cBhvr additive="base">
                                            <p:cTn id="324" dur="500" fill="hold"/>
                                            <p:tgtEl>
                                              <p:spTgt spid="177"/>
                                            </p:tgtEl>
                                            <p:attrNameLst>
                                              <p:attrName>ppt_y</p:attrName>
                                            </p:attrNameLst>
                                          </p:cBhvr>
                                          <p:tavLst>
                                            <p:tav tm="0">
                                              <p:val>
                                                <p:strVal val="1+#ppt_h/2"/>
                                              </p:val>
                                            </p:tav>
                                            <p:tav tm="100000">
                                              <p:val>
                                                <p:strVal val="#ppt_y"/>
                                              </p:val>
                                            </p:tav>
                                          </p:tavLst>
                                        </p:anim>
                                      </p:childTnLst>
                                    </p:cTn>
                                  </p:par>
                                  <p:par>
                                    <p:cTn id="325" presetID="2" presetClass="entr" presetSubtype="4" fill="hold" grpId="0" nodeType="withEffect">
                                      <p:stCondLst>
                                        <p:cond delay="0"/>
                                      </p:stCondLst>
                                      <p:childTnLst>
                                        <p:set>
                                          <p:cBhvr>
                                            <p:cTn id="326" dur="1" fill="hold">
                                              <p:stCondLst>
                                                <p:cond delay="0"/>
                                              </p:stCondLst>
                                            </p:cTn>
                                            <p:tgtEl>
                                              <p:spTgt spid="178"/>
                                            </p:tgtEl>
                                            <p:attrNameLst>
                                              <p:attrName>style.visibility</p:attrName>
                                            </p:attrNameLst>
                                          </p:cBhvr>
                                          <p:to>
                                            <p:strVal val="visible"/>
                                          </p:to>
                                        </p:set>
                                        <p:anim calcmode="lin" valueType="num">
                                          <p:cBhvr additive="base">
                                            <p:cTn id="327" dur="500" fill="hold"/>
                                            <p:tgtEl>
                                              <p:spTgt spid="178"/>
                                            </p:tgtEl>
                                            <p:attrNameLst>
                                              <p:attrName>ppt_x</p:attrName>
                                            </p:attrNameLst>
                                          </p:cBhvr>
                                          <p:tavLst>
                                            <p:tav tm="0">
                                              <p:val>
                                                <p:strVal val="#ppt_x"/>
                                              </p:val>
                                            </p:tav>
                                            <p:tav tm="100000">
                                              <p:val>
                                                <p:strVal val="#ppt_x"/>
                                              </p:val>
                                            </p:tav>
                                          </p:tavLst>
                                        </p:anim>
                                        <p:anim calcmode="lin" valueType="num">
                                          <p:cBhvr additive="base">
                                            <p:cTn id="328" dur="500" fill="hold"/>
                                            <p:tgtEl>
                                              <p:spTgt spid="178"/>
                                            </p:tgtEl>
                                            <p:attrNameLst>
                                              <p:attrName>ppt_y</p:attrName>
                                            </p:attrNameLst>
                                          </p:cBhvr>
                                          <p:tavLst>
                                            <p:tav tm="0">
                                              <p:val>
                                                <p:strVal val="1+#ppt_h/2"/>
                                              </p:val>
                                            </p:tav>
                                            <p:tav tm="100000">
                                              <p:val>
                                                <p:strVal val="#ppt_y"/>
                                              </p:val>
                                            </p:tav>
                                          </p:tavLst>
                                        </p:anim>
                                      </p:childTnLst>
                                    </p:cTn>
                                  </p:par>
                                  <p:par>
                                    <p:cTn id="329" presetID="2" presetClass="entr" presetSubtype="4" fill="hold" grpId="0" nodeType="withEffect">
                                      <p:stCondLst>
                                        <p:cond delay="0"/>
                                      </p:stCondLst>
                                      <p:childTnLst>
                                        <p:set>
                                          <p:cBhvr>
                                            <p:cTn id="330" dur="1" fill="hold">
                                              <p:stCondLst>
                                                <p:cond delay="0"/>
                                              </p:stCondLst>
                                            </p:cTn>
                                            <p:tgtEl>
                                              <p:spTgt spid="179"/>
                                            </p:tgtEl>
                                            <p:attrNameLst>
                                              <p:attrName>style.visibility</p:attrName>
                                            </p:attrNameLst>
                                          </p:cBhvr>
                                          <p:to>
                                            <p:strVal val="visible"/>
                                          </p:to>
                                        </p:set>
                                        <p:anim calcmode="lin" valueType="num">
                                          <p:cBhvr additive="base">
                                            <p:cTn id="331" dur="500" fill="hold"/>
                                            <p:tgtEl>
                                              <p:spTgt spid="179"/>
                                            </p:tgtEl>
                                            <p:attrNameLst>
                                              <p:attrName>ppt_x</p:attrName>
                                            </p:attrNameLst>
                                          </p:cBhvr>
                                          <p:tavLst>
                                            <p:tav tm="0">
                                              <p:val>
                                                <p:strVal val="#ppt_x"/>
                                              </p:val>
                                            </p:tav>
                                            <p:tav tm="100000">
                                              <p:val>
                                                <p:strVal val="#ppt_x"/>
                                              </p:val>
                                            </p:tav>
                                          </p:tavLst>
                                        </p:anim>
                                        <p:anim calcmode="lin" valueType="num">
                                          <p:cBhvr additive="base">
                                            <p:cTn id="332" dur="500" fill="hold"/>
                                            <p:tgtEl>
                                              <p:spTgt spid="179"/>
                                            </p:tgtEl>
                                            <p:attrNameLst>
                                              <p:attrName>ppt_y</p:attrName>
                                            </p:attrNameLst>
                                          </p:cBhvr>
                                          <p:tavLst>
                                            <p:tav tm="0">
                                              <p:val>
                                                <p:strVal val="1+#ppt_h/2"/>
                                              </p:val>
                                            </p:tav>
                                            <p:tav tm="100000">
                                              <p:val>
                                                <p:strVal val="#ppt_y"/>
                                              </p:val>
                                            </p:tav>
                                          </p:tavLst>
                                        </p:anim>
                                      </p:childTnLst>
                                    </p:cTn>
                                  </p:par>
                                  <p:par>
                                    <p:cTn id="333" presetID="2" presetClass="entr" presetSubtype="4" fill="hold" grpId="0" nodeType="withEffect">
                                      <p:stCondLst>
                                        <p:cond delay="0"/>
                                      </p:stCondLst>
                                      <p:childTnLst>
                                        <p:set>
                                          <p:cBhvr>
                                            <p:cTn id="334" dur="1" fill="hold">
                                              <p:stCondLst>
                                                <p:cond delay="0"/>
                                              </p:stCondLst>
                                            </p:cTn>
                                            <p:tgtEl>
                                              <p:spTgt spid="180"/>
                                            </p:tgtEl>
                                            <p:attrNameLst>
                                              <p:attrName>style.visibility</p:attrName>
                                            </p:attrNameLst>
                                          </p:cBhvr>
                                          <p:to>
                                            <p:strVal val="visible"/>
                                          </p:to>
                                        </p:set>
                                        <p:anim calcmode="lin" valueType="num">
                                          <p:cBhvr additive="base">
                                            <p:cTn id="335" dur="500" fill="hold"/>
                                            <p:tgtEl>
                                              <p:spTgt spid="180"/>
                                            </p:tgtEl>
                                            <p:attrNameLst>
                                              <p:attrName>ppt_x</p:attrName>
                                            </p:attrNameLst>
                                          </p:cBhvr>
                                          <p:tavLst>
                                            <p:tav tm="0">
                                              <p:val>
                                                <p:strVal val="#ppt_x"/>
                                              </p:val>
                                            </p:tav>
                                            <p:tav tm="100000">
                                              <p:val>
                                                <p:strVal val="#ppt_x"/>
                                              </p:val>
                                            </p:tav>
                                          </p:tavLst>
                                        </p:anim>
                                        <p:anim calcmode="lin" valueType="num">
                                          <p:cBhvr additive="base">
                                            <p:cTn id="336" dur="500" fill="hold"/>
                                            <p:tgtEl>
                                              <p:spTgt spid="180"/>
                                            </p:tgtEl>
                                            <p:attrNameLst>
                                              <p:attrName>ppt_y</p:attrName>
                                            </p:attrNameLst>
                                          </p:cBhvr>
                                          <p:tavLst>
                                            <p:tav tm="0">
                                              <p:val>
                                                <p:strVal val="1+#ppt_h/2"/>
                                              </p:val>
                                            </p:tav>
                                            <p:tav tm="100000">
                                              <p:val>
                                                <p:strVal val="#ppt_y"/>
                                              </p:val>
                                            </p:tav>
                                          </p:tavLst>
                                        </p:anim>
                                      </p:childTnLst>
                                    </p:cTn>
                                  </p:par>
                                  <p:par>
                                    <p:cTn id="337" presetID="2" presetClass="entr" presetSubtype="4" fill="hold" grpId="0" nodeType="withEffect">
                                      <p:stCondLst>
                                        <p:cond delay="0"/>
                                      </p:stCondLst>
                                      <p:childTnLst>
                                        <p:set>
                                          <p:cBhvr>
                                            <p:cTn id="338" dur="1" fill="hold">
                                              <p:stCondLst>
                                                <p:cond delay="0"/>
                                              </p:stCondLst>
                                            </p:cTn>
                                            <p:tgtEl>
                                              <p:spTgt spid="181"/>
                                            </p:tgtEl>
                                            <p:attrNameLst>
                                              <p:attrName>style.visibility</p:attrName>
                                            </p:attrNameLst>
                                          </p:cBhvr>
                                          <p:to>
                                            <p:strVal val="visible"/>
                                          </p:to>
                                        </p:set>
                                        <p:anim calcmode="lin" valueType="num">
                                          <p:cBhvr additive="base">
                                            <p:cTn id="339" dur="500" fill="hold"/>
                                            <p:tgtEl>
                                              <p:spTgt spid="181"/>
                                            </p:tgtEl>
                                            <p:attrNameLst>
                                              <p:attrName>ppt_x</p:attrName>
                                            </p:attrNameLst>
                                          </p:cBhvr>
                                          <p:tavLst>
                                            <p:tav tm="0">
                                              <p:val>
                                                <p:strVal val="#ppt_x"/>
                                              </p:val>
                                            </p:tav>
                                            <p:tav tm="100000">
                                              <p:val>
                                                <p:strVal val="#ppt_x"/>
                                              </p:val>
                                            </p:tav>
                                          </p:tavLst>
                                        </p:anim>
                                        <p:anim calcmode="lin" valueType="num">
                                          <p:cBhvr additive="base">
                                            <p:cTn id="340" dur="500" fill="hold"/>
                                            <p:tgtEl>
                                              <p:spTgt spid="181"/>
                                            </p:tgtEl>
                                            <p:attrNameLst>
                                              <p:attrName>ppt_y</p:attrName>
                                            </p:attrNameLst>
                                          </p:cBhvr>
                                          <p:tavLst>
                                            <p:tav tm="0">
                                              <p:val>
                                                <p:strVal val="1+#ppt_h/2"/>
                                              </p:val>
                                            </p:tav>
                                            <p:tav tm="100000">
                                              <p:val>
                                                <p:strVal val="#ppt_y"/>
                                              </p:val>
                                            </p:tav>
                                          </p:tavLst>
                                        </p:anim>
                                      </p:childTnLst>
                                    </p:cTn>
                                  </p:par>
                                  <p:par>
                                    <p:cTn id="341" presetID="2" presetClass="entr" presetSubtype="4" fill="hold" grpId="0" nodeType="withEffect">
                                      <p:stCondLst>
                                        <p:cond delay="0"/>
                                      </p:stCondLst>
                                      <p:childTnLst>
                                        <p:set>
                                          <p:cBhvr>
                                            <p:cTn id="342" dur="1" fill="hold">
                                              <p:stCondLst>
                                                <p:cond delay="0"/>
                                              </p:stCondLst>
                                            </p:cTn>
                                            <p:tgtEl>
                                              <p:spTgt spid="182"/>
                                            </p:tgtEl>
                                            <p:attrNameLst>
                                              <p:attrName>style.visibility</p:attrName>
                                            </p:attrNameLst>
                                          </p:cBhvr>
                                          <p:to>
                                            <p:strVal val="visible"/>
                                          </p:to>
                                        </p:set>
                                        <p:anim calcmode="lin" valueType="num">
                                          <p:cBhvr additive="base">
                                            <p:cTn id="343" dur="500" fill="hold"/>
                                            <p:tgtEl>
                                              <p:spTgt spid="182"/>
                                            </p:tgtEl>
                                            <p:attrNameLst>
                                              <p:attrName>ppt_x</p:attrName>
                                            </p:attrNameLst>
                                          </p:cBhvr>
                                          <p:tavLst>
                                            <p:tav tm="0">
                                              <p:val>
                                                <p:strVal val="#ppt_x"/>
                                              </p:val>
                                            </p:tav>
                                            <p:tav tm="100000">
                                              <p:val>
                                                <p:strVal val="#ppt_x"/>
                                              </p:val>
                                            </p:tav>
                                          </p:tavLst>
                                        </p:anim>
                                        <p:anim calcmode="lin" valueType="num">
                                          <p:cBhvr additive="base">
                                            <p:cTn id="344" dur="500" fill="hold"/>
                                            <p:tgtEl>
                                              <p:spTgt spid="182"/>
                                            </p:tgtEl>
                                            <p:attrNameLst>
                                              <p:attrName>ppt_y</p:attrName>
                                            </p:attrNameLst>
                                          </p:cBhvr>
                                          <p:tavLst>
                                            <p:tav tm="0">
                                              <p:val>
                                                <p:strVal val="1+#ppt_h/2"/>
                                              </p:val>
                                            </p:tav>
                                            <p:tav tm="100000">
                                              <p:val>
                                                <p:strVal val="#ppt_y"/>
                                              </p:val>
                                            </p:tav>
                                          </p:tavLst>
                                        </p:anim>
                                      </p:childTnLst>
                                    </p:cTn>
                                  </p:par>
                                  <p:par>
                                    <p:cTn id="345" presetID="2" presetClass="entr" presetSubtype="4" fill="hold" grpId="0" nodeType="withEffect">
                                      <p:stCondLst>
                                        <p:cond delay="0"/>
                                      </p:stCondLst>
                                      <p:childTnLst>
                                        <p:set>
                                          <p:cBhvr>
                                            <p:cTn id="346" dur="1" fill="hold">
                                              <p:stCondLst>
                                                <p:cond delay="0"/>
                                              </p:stCondLst>
                                            </p:cTn>
                                            <p:tgtEl>
                                              <p:spTgt spid="183"/>
                                            </p:tgtEl>
                                            <p:attrNameLst>
                                              <p:attrName>style.visibility</p:attrName>
                                            </p:attrNameLst>
                                          </p:cBhvr>
                                          <p:to>
                                            <p:strVal val="visible"/>
                                          </p:to>
                                        </p:set>
                                        <p:anim calcmode="lin" valueType="num">
                                          <p:cBhvr additive="base">
                                            <p:cTn id="347" dur="500" fill="hold"/>
                                            <p:tgtEl>
                                              <p:spTgt spid="183"/>
                                            </p:tgtEl>
                                            <p:attrNameLst>
                                              <p:attrName>ppt_x</p:attrName>
                                            </p:attrNameLst>
                                          </p:cBhvr>
                                          <p:tavLst>
                                            <p:tav tm="0">
                                              <p:val>
                                                <p:strVal val="#ppt_x"/>
                                              </p:val>
                                            </p:tav>
                                            <p:tav tm="100000">
                                              <p:val>
                                                <p:strVal val="#ppt_x"/>
                                              </p:val>
                                            </p:tav>
                                          </p:tavLst>
                                        </p:anim>
                                        <p:anim calcmode="lin" valueType="num">
                                          <p:cBhvr additive="base">
                                            <p:cTn id="348" dur="500" fill="hold"/>
                                            <p:tgtEl>
                                              <p:spTgt spid="183"/>
                                            </p:tgtEl>
                                            <p:attrNameLst>
                                              <p:attrName>ppt_y</p:attrName>
                                            </p:attrNameLst>
                                          </p:cBhvr>
                                          <p:tavLst>
                                            <p:tav tm="0">
                                              <p:val>
                                                <p:strVal val="1+#ppt_h/2"/>
                                              </p:val>
                                            </p:tav>
                                            <p:tav tm="100000">
                                              <p:val>
                                                <p:strVal val="#ppt_y"/>
                                              </p:val>
                                            </p:tav>
                                          </p:tavLst>
                                        </p:anim>
                                      </p:childTnLst>
                                    </p:cTn>
                                  </p:par>
                                </p:childTnLst>
                              </p:cTn>
                            </p:par>
                            <p:par>
                              <p:cTn id="349" fill="hold">
                                <p:stCondLst>
                                  <p:cond delay="2500"/>
                                </p:stCondLst>
                                <p:childTnLst>
                                  <p:par>
                                    <p:cTn id="350" presetID="47" presetClass="entr" presetSubtype="0" fill="hold" grpId="0" nodeType="afterEffect">
                                      <p:stCondLst>
                                        <p:cond delay="0"/>
                                      </p:stCondLst>
                                      <p:childTnLst>
                                        <p:set>
                                          <p:cBhvr>
                                            <p:cTn id="351" dur="1" fill="hold">
                                              <p:stCondLst>
                                                <p:cond delay="0"/>
                                              </p:stCondLst>
                                            </p:cTn>
                                            <p:tgtEl>
                                              <p:spTgt spid="184"/>
                                            </p:tgtEl>
                                            <p:attrNameLst>
                                              <p:attrName>style.visibility</p:attrName>
                                            </p:attrNameLst>
                                          </p:cBhvr>
                                          <p:to>
                                            <p:strVal val="visible"/>
                                          </p:to>
                                        </p:set>
                                        <p:animEffect transition="in" filter="fade">
                                          <p:cBhvr>
                                            <p:cTn id="352" dur="1000"/>
                                            <p:tgtEl>
                                              <p:spTgt spid="184"/>
                                            </p:tgtEl>
                                          </p:cBhvr>
                                        </p:animEffect>
                                        <p:anim calcmode="lin" valueType="num">
                                          <p:cBhvr>
                                            <p:cTn id="353" dur="1000" fill="hold"/>
                                            <p:tgtEl>
                                              <p:spTgt spid="184"/>
                                            </p:tgtEl>
                                            <p:attrNameLst>
                                              <p:attrName>ppt_x</p:attrName>
                                            </p:attrNameLst>
                                          </p:cBhvr>
                                          <p:tavLst>
                                            <p:tav tm="0">
                                              <p:val>
                                                <p:strVal val="#ppt_x"/>
                                              </p:val>
                                            </p:tav>
                                            <p:tav tm="100000">
                                              <p:val>
                                                <p:strVal val="#ppt_x"/>
                                              </p:val>
                                            </p:tav>
                                          </p:tavLst>
                                        </p:anim>
                                        <p:anim calcmode="lin" valueType="num">
                                          <p:cBhvr>
                                            <p:cTn id="354" dur="1000" fill="hold"/>
                                            <p:tgtEl>
                                              <p:spTgt spid="184"/>
                                            </p:tgtEl>
                                            <p:attrNameLst>
                                              <p:attrName>ppt_y</p:attrName>
                                            </p:attrNameLst>
                                          </p:cBhvr>
                                          <p:tavLst>
                                            <p:tav tm="0">
                                              <p:val>
                                                <p:strVal val="#ppt_y-.1"/>
                                              </p:val>
                                            </p:tav>
                                            <p:tav tm="100000">
                                              <p:val>
                                                <p:strVal val="#ppt_y"/>
                                              </p:val>
                                            </p:tav>
                                          </p:tavLst>
                                        </p:anim>
                                      </p:childTnLst>
                                    </p:cTn>
                                  </p:par>
                                </p:childTnLst>
                              </p:cTn>
                            </p:par>
                            <p:par>
                              <p:cTn id="355" fill="hold">
                                <p:stCondLst>
                                  <p:cond delay="3500"/>
                                </p:stCondLst>
                                <p:childTnLst>
                                  <p:par>
                                    <p:cTn id="356" presetID="22" presetClass="entr" presetSubtype="8" fill="hold" nodeType="afterEffect">
                                      <p:stCondLst>
                                        <p:cond delay="0"/>
                                      </p:stCondLst>
                                      <p:childTnLst>
                                        <p:set>
                                          <p:cBhvr>
                                            <p:cTn id="357" dur="1" fill="hold">
                                              <p:stCondLst>
                                                <p:cond delay="0"/>
                                              </p:stCondLst>
                                            </p:cTn>
                                            <p:tgtEl>
                                              <p:spTgt spid="185"/>
                                            </p:tgtEl>
                                            <p:attrNameLst>
                                              <p:attrName>style.visibility</p:attrName>
                                            </p:attrNameLst>
                                          </p:cBhvr>
                                          <p:to>
                                            <p:strVal val="visible"/>
                                          </p:to>
                                        </p:set>
                                        <p:animEffect transition="in" filter="wipe(left)">
                                          <p:cBhvr>
                                            <p:cTn id="358" dur="500"/>
                                            <p:tgtEl>
                                              <p:spTgt spid="185"/>
                                            </p:tgtEl>
                                          </p:cBhvr>
                                        </p:animEffect>
                                      </p:childTnLst>
                                    </p:cTn>
                                  </p:par>
                                </p:childTnLst>
                              </p:cTn>
                            </p:par>
                            <p:par>
                              <p:cTn id="359" fill="hold">
                                <p:stCondLst>
                                  <p:cond delay="4000"/>
                                </p:stCondLst>
                                <p:childTnLst>
                                  <p:par>
                                    <p:cTn id="360" presetID="22" presetClass="entr" presetSubtype="8" fill="hold" grpId="0" nodeType="afterEffect">
                                      <p:stCondLst>
                                        <p:cond delay="0"/>
                                      </p:stCondLst>
                                      <p:childTnLst>
                                        <p:set>
                                          <p:cBhvr>
                                            <p:cTn id="361" dur="1" fill="hold">
                                              <p:stCondLst>
                                                <p:cond delay="0"/>
                                              </p:stCondLst>
                                            </p:cTn>
                                            <p:tgtEl>
                                              <p:spTgt spid="186"/>
                                            </p:tgtEl>
                                            <p:attrNameLst>
                                              <p:attrName>style.visibility</p:attrName>
                                            </p:attrNameLst>
                                          </p:cBhvr>
                                          <p:to>
                                            <p:strVal val="visible"/>
                                          </p:to>
                                        </p:set>
                                        <p:animEffect transition="in" filter="wipe(left)">
                                          <p:cBhvr>
                                            <p:cTn id="362" dur="500"/>
                                            <p:tgtEl>
                                              <p:spTgt spid="186"/>
                                            </p:tgtEl>
                                          </p:cBhvr>
                                        </p:animEffect>
                                      </p:childTnLst>
                                    </p:cTn>
                                  </p:par>
                                  <p:par>
                                    <p:cTn id="363" presetID="22" presetClass="entr" presetSubtype="8" fill="hold" grpId="0" nodeType="withEffect">
                                      <p:stCondLst>
                                        <p:cond delay="0"/>
                                      </p:stCondLst>
                                      <p:childTnLst>
                                        <p:set>
                                          <p:cBhvr>
                                            <p:cTn id="364" dur="1" fill="hold">
                                              <p:stCondLst>
                                                <p:cond delay="0"/>
                                              </p:stCondLst>
                                            </p:cTn>
                                            <p:tgtEl>
                                              <p:spTgt spid="187"/>
                                            </p:tgtEl>
                                            <p:attrNameLst>
                                              <p:attrName>style.visibility</p:attrName>
                                            </p:attrNameLst>
                                          </p:cBhvr>
                                          <p:to>
                                            <p:strVal val="visible"/>
                                          </p:to>
                                        </p:set>
                                        <p:animEffect transition="in" filter="wipe(left)">
                                          <p:cBhvr>
                                            <p:cTn id="365" dur="500"/>
                                            <p:tgtEl>
                                              <p:spTgt spid="187"/>
                                            </p:tgtEl>
                                          </p:cBhvr>
                                        </p:animEffect>
                                      </p:childTnLst>
                                    </p:cTn>
                                  </p:par>
                                </p:childTnLst>
                              </p:cTn>
                            </p:par>
                            <p:par>
                              <p:cTn id="366" fill="hold">
                                <p:stCondLst>
                                  <p:cond delay="4500"/>
                                </p:stCondLst>
                                <p:childTnLst>
                                  <p:par>
                                    <p:cTn id="367" presetID="47" presetClass="entr" presetSubtype="0" fill="hold" grpId="0" nodeType="afterEffect">
                                      <p:stCondLst>
                                        <p:cond delay="0"/>
                                      </p:stCondLst>
                                      <p:childTnLst>
                                        <p:set>
                                          <p:cBhvr>
                                            <p:cTn id="368" dur="1" fill="hold">
                                              <p:stCondLst>
                                                <p:cond delay="0"/>
                                              </p:stCondLst>
                                            </p:cTn>
                                            <p:tgtEl>
                                              <p:spTgt spid="188"/>
                                            </p:tgtEl>
                                            <p:attrNameLst>
                                              <p:attrName>style.visibility</p:attrName>
                                            </p:attrNameLst>
                                          </p:cBhvr>
                                          <p:to>
                                            <p:strVal val="visible"/>
                                          </p:to>
                                        </p:set>
                                        <p:animEffect transition="in" filter="fade">
                                          <p:cBhvr>
                                            <p:cTn id="369" dur="1000"/>
                                            <p:tgtEl>
                                              <p:spTgt spid="188"/>
                                            </p:tgtEl>
                                          </p:cBhvr>
                                        </p:animEffect>
                                        <p:anim calcmode="lin" valueType="num">
                                          <p:cBhvr>
                                            <p:cTn id="370" dur="1000" fill="hold"/>
                                            <p:tgtEl>
                                              <p:spTgt spid="188"/>
                                            </p:tgtEl>
                                            <p:attrNameLst>
                                              <p:attrName>ppt_x</p:attrName>
                                            </p:attrNameLst>
                                          </p:cBhvr>
                                          <p:tavLst>
                                            <p:tav tm="0">
                                              <p:val>
                                                <p:strVal val="#ppt_x"/>
                                              </p:val>
                                            </p:tav>
                                            <p:tav tm="100000">
                                              <p:val>
                                                <p:strVal val="#ppt_x"/>
                                              </p:val>
                                            </p:tav>
                                          </p:tavLst>
                                        </p:anim>
                                        <p:anim calcmode="lin" valueType="num">
                                          <p:cBhvr>
                                            <p:cTn id="371" dur="1000" fill="hold"/>
                                            <p:tgtEl>
                                              <p:spTgt spid="188"/>
                                            </p:tgtEl>
                                            <p:attrNameLst>
                                              <p:attrName>ppt_y</p:attrName>
                                            </p:attrNameLst>
                                          </p:cBhvr>
                                          <p:tavLst>
                                            <p:tav tm="0">
                                              <p:val>
                                                <p:strVal val="#ppt_y-.1"/>
                                              </p:val>
                                            </p:tav>
                                            <p:tav tm="100000">
                                              <p:val>
                                                <p:strVal val="#ppt_y"/>
                                              </p:val>
                                            </p:tav>
                                          </p:tavLst>
                                        </p:anim>
                                      </p:childTnLst>
                                    </p:cTn>
                                  </p:par>
                                </p:childTnLst>
                              </p:cTn>
                            </p:par>
                            <p:par>
                              <p:cTn id="372" fill="hold">
                                <p:stCondLst>
                                  <p:cond delay="5500"/>
                                </p:stCondLst>
                                <p:childTnLst>
                                  <p:par>
                                    <p:cTn id="373" presetID="22" presetClass="entr" presetSubtype="8" fill="hold" nodeType="afterEffect">
                                      <p:stCondLst>
                                        <p:cond delay="0"/>
                                      </p:stCondLst>
                                      <p:childTnLst>
                                        <p:set>
                                          <p:cBhvr>
                                            <p:cTn id="374" dur="1" fill="hold">
                                              <p:stCondLst>
                                                <p:cond delay="0"/>
                                              </p:stCondLst>
                                            </p:cTn>
                                            <p:tgtEl>
                                              <p:spTgt spid="189"/>
                                            </p:tgtEl>
                                            <p:attrNameLst>
                                              <p:attrName>style.visibility</p:attrName>
                                            </p:attrNameLst>
                                          </p:cBhvr>
                                          <p:to>
                                            <p:strVal val="visible"/>
                                          </p:to>
                                        </p:set>
                                        <p:animEffect transition="in" filter="wipe(left)">
                                          <p:cBhvr>
                                            <p:cTn id="375" dur="500"/>
                                            <p:tgtEl>
                                              <p:spTgt spid="189"/>
                                            </p:tgtEl>
                                          </p:cBhvr>
                                        </p:animEffect>
                                      </p:childTnLst>
                                    </p:cTn>
                                  </p:par>
                                </p:childTnLst>
                              </p:cTn>
                            </p:par>
                            <p:par>
                              <p:cTn id="376" fill="hold">
                                <p:stCondLst>
                                  <p:cond delay="6000"/>
                                </p:stCondLst>
                                <p:childTnLst>
                                  <p:par>
                                    <p:cTn id="377" presetID="22" presetClass="entr" presetSubtype="8" fill="hold" grpId="0" nodeType="afterEffect">
                                      <p:stCondLst>
                                        <p:cond delay="0"/>
                                      </p:stCondLst>
                                      <p:childTnLst>
                                        <p:set>
                                          <p:cBhvr>
                                            <p:cTn id="378" dur="1" fill="hold">
                                              <p:stCondLst>
                                                <p:cond delay="0"/>
                                              </p:stCondLst>
                                            </p:cTn>
                                            <p:tgtEl>
                                              <p:spTgt spid="190"/>
                                            </p:tgtEl>
                                            <p:attrNameLst>
                                              <p:attrName>style.visibility</p:attrName>
                                            </p:attrNameLst>
                                          </p:cBhvr>
                                          <p:to>
                                            <p:strVal val="visible"/>
                                          </p:to>
                                        </p:set>
                                        <p:animEffect transition="in" filter="wipe(left)">
                                          <p:cBhvr>
                                            <p:cTn id="379" dur="500"/>
                                            <p:tgtEl>
                                              <p:spTgt spid="190"/>
                                            </p:tgtEl>
                                          </p:cBhvr>
                                        </p:animEffect>
                                      </p:childTnLst>
                                    </p:cTn>
                                  </p:par>
                                  <p:par>
                                    <p:cTn id="380" presetID="22" presetClass="entr" presetSubtype="8" fill="hold" grpId="0" nodeType="withEffect">
                                      <p:stCondLst>
                                        <p:cond delay="0"/>
                                      </p:stCondLst>
                                      <p:childTnLst>
                                        <p:set>
                                          <p:cBhvr>
                                            <p:cTn id="381" dur="1" fill="hold">
                                              <p:stCondLst>
                                                <p:cond delay="0"/>
                                              </p:stCondLst>
                                            </p:cTn>
                                            <p:tgtEl>
                                              <p:spTgt spid="191"/>
                                            </p:tgtEl>
                                            <p:attrNameLst>
                                              <p:attrName>style.visibility</p:attrName>
                                            </p:attrNameLst>
                                          </p:cBhvr>
                                          <p:to>
                                            <p:strVal val="visible"/>
                                          </p:to>
                                        </p:set>
                                        <p:animEffect transition="in" filter="wipe(left)">
                                          <p:cBhvr>
                                            <p:cTn id="382" dur="500"/>
                                            <p:tgtEl>
                                              <p:spTgt spid="191"/>
                                            </p:tgtEl>
                                          </p:cBhvr>
                                        </p:animEffect>
                                      </p:childTnLst>
                                    </p:cTn>
                                  </p:par>
                                </p:childTnLst>
                              </p:cTn>
                            </p:par>
                            <p:par>
                              <p:cTn id="383" fill="hold">
                                <p:stCondLst>
                                  <p:cond delay="6500"/>
                                </p:stCondLst>
                                <p:childTnLst>
                                  <p:par>
                                    <p:cTn id="384" presetID="47" presetClass="entr" presetSubtype="0" fill="hold" grpId="0" nodeType="afterEffect">
                                      <p:stCondLst>
                                        <p:cond delay="0"/>
                                      </p:stCondLst>
                                      <p:childTnLst>
                                        <p:set>
                                          <p:cBhvr>
                                            <p:cTn id="385" dur="1" fill="hold">
                                              <p:stCondLst>
                                                <p:cond delay="0"/>
                                              </p:stCondLst>
                                            </p:cTn>
                                            <p:tgtEl>
                                              <p:spTgt spid="192"/>
                                            </p:tgtEl>
                                            <p:attrNameLst>
                                              <p:attrName>style.visibility</p:attrName>
                                            </p:attrNameLst>
                                          </p:cBhvr>
                                          <p:to>
                                            <p:strVal val="visible"/>
                                          </p:to>
                                        </p:set>
                                        <p:animEffect transition="in" filter="fade">
                                          <p:cBhvr>
                                            <p:cTn id="386" dur="1000"/>
                                            <p:tgtEl>
                                              <p:spTgt spid="192"/>
                                            </p:tgtEl>
                                          </p:cBhvr>
                                        </p:animEffect>
                                        <p:anim calcmode="lin" valueType="num">
                                          <p:cBhvr>
                                            <p:cTn id="387" dur="1000" fill="hold"/>
                                            <p:tgtEl>
                                              <p:spTgt spid="192"/>
                                            </p:tgtEl>
                                            <p:attrNameLst>
                                              <p:attrName>ppt_x</p:attrName>
                                            </p:attrNameLst>
                                          </p:cBhvr>
                                          <p:tavLst>
                                            <p:tav tm="0">
                                              <p:val>
                                                <p:strVal val="#ppt_x"/>
                                              </p:val>
                                            </p:tav>
                                            <p:tav tm="100000">
                                              <p:val>
                                                <p:strVal val="#ppt_x"/>
                                              </p:val>
                                            </p:tav>
                                          </p:tavLst>
                                        </p:anim>
                                        <p:anim calcmode="lin" valueType="num">
                                          <p:cBhvr>
                                            <p:cTn id="388" dur="1000" fill="hold"/>
                                            <p:tgtEl>
                                              <p:spTgt spid="192"/>
                                            </p:tgtEl>
                                            <p:attrNameLst>
                                              <p:attrName>ppt_y</p:attrName>
                                            </p:attrNameLst>
                                          </p:cBhvr>
                                          <p:tavLst>
                                            <p:tav tm="0">
                                              <p:val>
                                                <p:strVal val="#ppt_y-.1"/>
                                              </p:val>
                                            </p:tav>
                                            <p:tav tm="100000">
                                              <p:val>
                                                <p:strVal val="#ppt_y"/>
                                              </p:val>
                                            </p:tav>
                                          </p:tavLst>
                                        </p:anim>
                                      </p:childTnLst>
                                    </p:cTn>
                                  </p:par>
                                </p:childTnLst>
                              </p:cTn>
                            </p:par>
                            <p:par>
                              <p:cTn id="389" fill="hold">
                                <p:stCondLst>
                                  <p:cond delay="7500"/>
                                </p:stCondLst>
                                <p:childTnLst>
                                  <p:par>
                                    <p:cTn id="390" presetID="22" presetClass="entr" presetSubtype="8" fill="hold" nodeType="afterEffect">
                                      <p:stCondLst>
                                        <p:cond delay="0"/>
                                      </p:stCondLst>
                                      <p:childTnLst>
                                        <p:set>
                                          <p:cBhvr>
                                            <p:cTn id="391" dur="1" fill="hold">
                                              <p:stCondLst>
                                                <p:cond delay="0"/>
                                              </p:stCondLst>
                                            </p:cTn>
                                            <p:tgtEl>
                                              <p:spTgt spid="193"/>
                                            </p:tgtEl>
                                            <p:attrNameLst>
                                              <p:attrName>style.visibility</p:attrName>
                                            </p:attrNameLst>
                                          </p:cBhvr>
                                          <p:to>
                                            <p:strVal val="visible"/>
                                          </p:to>
                                        </p:set>
                                        <p:animEffect transition="in" filter="wipe(left)">
                                          <p:cBhvr>
                                            <p:cTn id="392" dur="500"/>
                                            <p:tgtEl>
                                              <p:spTgt spid="193"/>
                                            </p:tgtEl>
                                          </p:cBhvr>
                                        </p:animEffect>
                                      </p:childTnLst>
                                    </p:cTn>
                                  </p:par>
                                </p:childTnLst>
                              </p:cTn>
                            </p:par>
                            <p:par>
                              <p:cTn id="393" fill="hold">
                                <p:stCondLst>
                                  <p:cond delay="8000"/>
                                </p:stCondLst>
                                <p:childTnLst>
                                  <p:par>
                                    <p:cTn id="394" presetID="22" presetClass="entr" presetSubtype="8" fill="hold" grpId="0" nodeType="afterEffect">
                                      <p:stCondLst>
                                        <p:cond delay="0"/>
                                      </p:stCondLst>
                                      <p:childTnLst>
                                        <p:set>
                                          <p:cBhvr>
                                            <p:cTn id="395" dur="1" fill="hold">
                                              <p:stCondLst>
                                                <p:cond delay="0"/>
                                              </p:stCondLst>
                                            </p:cTn>
                                            <p:tgtEl>
                                              <p:spTgt spid="194"/>
                                            </p:tgtEl>
                                            <p:attrNameLst>
                                              <p:attrName>style.visibility</p:attrName>
                                            </p:attrNameLst>
                                          </p:cBhvr>
                                          <p:to>
                                            <p:strVal val="visible"/>
                                          </p:to>
                                        </p:set>
                                        <p:animEffect transition="in" filter="wipe(left)">
                                          <p:cBhvr>
                                            <p:cTn id="396" dur="500"/>
                                            <p:tgtEl>
                                              <p:spTgt spid="194"/>
                                            </p:tgtEl>
                                          </p:cBhvr>
                                        </p:animEffect>
                                      </p:childTnLst>
                                    </p:cTn>
                                  </p:par>
                                  <p:par>
                                    <p:cTn id="397" presetID="22" presetClass="entr" presetSubtype="8" fill="hold" grpId="0" nodeType="withEffect">
                                      <p:stCondLst>
                                        <p:cond delay="0"/>
                                      </p:stCondLst>
                                      <p:childTnLst>
                                        <p:set>
                                          <p:cBhvr>
                                            <p:cTn id="398" dur="1" fill="hold">
                                              <p:stCondLst>
                                                <p:cond delay="0"/>
                                              </p:stCondLst>
                                            </p:cTn>
                                            <p:tgtEl>
                                              <p:spTgt spid="195"/>
                                            </p:tgtEl>
                                            <p:attrNameLst>
                                              <p:attrName>style.visibility</p:attrName>
                                            </p:attrNameLst>
                                          </p:cBhvr>
                                          <p:to>
                                            <p:strVal val="visible"/>
                                          </p:to>
                                        </p:set>
                                        <p:animEffect transition="in" filter="wipe(left)">
                                          <p:cBhvr>
                                            <p:cTn id="399" dur="500"/>
                                            <p:tgtEl>
                                              <p:spTgt spid="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62" grpId="0" animBg="1"/>
          <p:bldP spid="63" grpId="0" animBg="1"/>
          <p:bldP spid="64"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P spid="181" grpId="0" animBg="1"/>
          <p:bldP spid="182" grpId="0" animBg="1"/>
          <p:bldP spid="183" grpId="0" animBg="1"/>
          <p:bldP spid="184" grpId="0" animBg="1"/>
          <p:bldP spid="186" grpId="0"/>
          <p:bldP spid="187" grpId="0"/>
          <p:bldP spid="188" grpId="0" animBg="1"/>
          <p:bldP spid="190" grpId="0"/>
          <p:bldP spid="191" grpId="0"/>
          <p:bldP spid="192" grpId="0" animBg="1"/>
          <p:bldP spid="194" grpId="0"/>
          <p:bldP spid="195" grpId="0"/>
          <p:bldP spid="15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stCondLst>
                                        <p:cond delay="0"/>
                                      </p:stCondLst>
                                      <p:childTnLst>
                                        <p:set>
                                          <p:cBhvr>
                                            <p:cTn id="6" dur="1" fill="hold">
                                              <p:stCondLst>
                                                <p:cond delay="0"/>
                                              </p:stCondLst>
                                            </p:cTn>
                                            <p:tgtEl>
                                              <p:spTgt spid="157"/>
                                            </p:tgtEl>
                                            <p:attrNameLst>
                                              <p:attrName>style.visibility</p:attrName>
                                            </p:attrNameLst>
                                          </p:cBhvr>
                                          <p:to>
                                            <p:strVal val="visible"/>
                                          </p:to>
                                        </p:set>
                                        <p:anim calcmode="lin" valueType="num">
                                          <p:cBhvr additive="base">
                                            <p:cTn id="7" dur="500" fill="hold"/>
                                            <p:tgtEl>
                                              <p:spTgt spid="157"/>
                                            </p:tgtEl>
                                            <p:attrNameLst>
                                              <p:attrName>ppt_x</p:attrName>
                                            </p:attrNameLst>
                                          </p:cBhvr>
                                          <p:tavLst>
                                            <p:tav tm="0">
                                              <p:val>
                                                <p:strVal val="1+#ppt_w/2"/>
                                              </p:val>
                                            </p:tav>
                                            <p:tav tm="100000">
                                              <p:val>
                                                <p:strVal val="#ppt_x"/>
                                              </p:val>
                                            </p:tav>
                                          </p:tavLst>
                                        </p:anim>
                                        <p:anim calcmode="lin" valueType="num">
                                          <p:cBhvr additive="base">
                                            <p:cTn id="8" dur="500" fill="hold"/>
                                            <p:tgtEl>
                                              <p:spTgt spid="15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ppt_x"/>
                                              </p:val>
                                            </p:tav>
                                            <p:tav tm="100000">
                                              <p:val>
                                                <p:strVal val="#ppt_x"/>
                                              </p:val>
                                            </p:tav>
                                          </p:tavLst>
                                        </p:anim>
                                        <p:anim calcmode="lin" valueType="num">
                                          <p:cBhvr additive="base">
                                            <p:cTn id="13" dur="500" fill="hold"/>
                                            <p:tgtEl>
                                              <p:spTgt spid="4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fill="hold"/>
                                            <p:tgtEl>
                                              <p:spTgt spid="43"/>
                                            </p:tgtEl>
                                            <p:attrNameLst>
                                              <p:attrName>ppt_x</p:attrName>
                                            </p:attrNameLst>
                                          </p:cBhvr>
                                          <p:tavLst>
                                            <p:tav tm="0">
                                              <p:val>
                                                <p:strVal val="#ppt_x"/>
                                              </p:val>
                                            </p:tav>
                                            <p:tav tm="100000">
                                              <p:val>
                                                <p:strVal val="#ppt_x"/>
                                              </p:val>
                                            </p:tav>
                                          </p:tavLst>
                                        </p:anim>
                                        <p:anim calcmode="lin" valueType="num">
                                          <p:cBhvr additive="base">
                                            <p:cTn id="18" dur="500" fill="hold"/>
                                            <p:tgtEl>
                                              <p:spTgt spid="4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additive="base">
                                            <p:cTn id="22" dur="500" fill="hold"/>
                                            <p:tgtEl>
                                              <p:spTgt spid="44"/>
                                            </p:tgtEl>
                                            <p:attrNameLst>
                                              <p:attrName>ppt_x</p:attrName>
                                            </p:attrNameLst>
                                          </p:cBhvr>
                                          <p:tavLst>
                                            <p:tav tm="0">
                                              <p:val>
                                                <p:strVal val="#ppt_x"/>
                                              </p:val>
                                            </p:tav>
                                            <p:tav tm="100000">
                                              <p:val>
                                                <p:strVal val="#ppt_x"/>
                                              </p:val>
                                            </p:tav>
                                          </p:tavLst>
                                        </p:anim>
                                        <p:anim calcmode="lin" valueType="num">
                                          <p:cBhvr additive="base">
                                            <p:cTn id="23" dur="500" fill="hold"/>
                                            <p:tgtEl>
                                              <p:spTgt spid="4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additive="base">
                                            <p:cTn id="27" dur="500" fill="hold"/>
                                            <p:tgtEl>
                                              <p:spTgt spid="46"/>
                                            </p:tgtEl>
                                            <p:attrNameLst>
                                              <p:attrName>ppt_x</p:attrName>
                                            </p:attrNameLst>
                                          </p:cBhvr>
                                          <p:tavLst>
                                            <p:tav tm="0">
                                              <p:val>
                                                <p:strVal val="1+#ppt_w/2"/>
                                              </p:val>
                                            </p:tav>
                                            <p:tav tm="100000">
                                              <p:val>
                                                <p:strVal val="#ppt_x"/>
                                              </p:val>
                                            </p:tav>
                                          </p:tavLst>
                                        </p:anim>
                                        <p:anim calcmode="lin" valueType="num">
                                          <p:cBhvr additive="base">
                                            <p:cTn id="28" dur="500" fill="hold"/>
                                            <p:tgtEl>
                                              <p:spTgt spid="46"/>
                                            </p:tgtEl>
                                            <p:attrNameLst>
                                              <p:attrName>ppt_y</p:attrName>
                                            </p:attrNameLst>
                                          </p:cBhvr>
                                          <p:tavLst>
                                            <p:tav tm="0">
                                              <p:val>
                                                <p:strVal val="#ppt_y"/>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anim calcmode="lin" valueType="num">
                                          <p:cBhvr additive="base">
                                            <p:cTn id="31" dur="500" fill="hold"/>
                                            <p:tgtEl>
                                              <p:spTgt spid="47"/>
                                            </p:tgtEl>
                                            <p:attrNameLst>
                                              <p:attrName>ppt_x</p:attrName>
                                            </p:attrNameLst>
                                          </p:cBhvr>
                                          <p:tavLst>
                                            <p:tav tm="0">
                                              <p:val>
                                                <p:strVal val="#ppt_x"/>
                                              </p:val>
                                            </p:tav>
                                            <p:tav tm="100000">
                                              <p:val>
                                                <p:strVal val="#ppt_x"/>
                                              </p:val>
                                            </p:tav>
                                          </p:tavLst>
                                        </p:anim>
                                        <p:anim calcmode="lin" valueType="num">
                                          <p:cBhvr additive="base">
                                            <p:cTn id="32" dur="500" fill="hold"/>
                                            <p:tgtEl>
                                              <p:spTgt spid="4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additive="base">
                                            <p:cTn id="35" dur="500" fill="hold"/>
                                            <p:tgtEl>
                                              <p:spTgt spid="48"/>
                                            </p:tgtEl>
                                            <p:attrNameLst>
                                              <p:attrName>ppt_x</p:attrName>
                                            </p:attrNameLst>
                                          </p:cBhvr>
                                          <p:tavLst>
                                            <p:tav tm="0">
                                              <p:val>
                                                <p:strVal val="#ppt_x"/>
                                              </p:val>
                                            </p:tav>
                                            <p:tav tm="100000">
                                              <p:val>
                                                <p:strVal val="#ppt_x"/>
                                              </p:val>
                                            </p:tav>
                                          </p:tavLst>
                                        </p:anim>
                                        <p:anim calcmode="lin" valueType="num">
                                          <p:cBhvr additive="base">
                                            <p:cTn id="36" dur="500" fill="hold"/>
                                            <p:tgtEl>
                                              <p:spTgt spid="4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cBhvr additive="base">
                                            <p:cTn id="39" dur="500" fill="hold"/>
                                            <p:tgtEl>
                                              <p:spTgt spid="49"/>
                                            </p:tgtEl>
                                            <p:attrNameLst>
                                              <p:attrName>ppt_x</p:attrName>
                                            </p:attrNameLst>
                                          </p:cBhvr>
                                          <p:tavLst>
                                            <p:tav tm="0">
                                              <p:val>
                                                <p:strVal val="#ppt_x"/>
                                              </p:val>
                                            </p:tav>
                                            <p:tav tm="100000">
                                              <p:val>
                                                <p:strVal val="#ppt_x"/>
                                              </p:val>
                                            </p:tav>
                                          </p:tavLst>
                                        </p:anim>
                                        <p:anim calcmode="lin" valueType="num">
                                          <p:cBhvr additive="base">
                                            <p:cTn id="40" dur="500" fill="hold"/>
                                            <p:tgtEl>
                                              <p:spTgt spid="49"/>
                                            </p:tgtEl>
                                            <p:attrNameLst>
                                              <p:attrName>ppt_y</p:attrName>
                                            </p:attrNameLst>
                                          </p:cBhvr>
                                          <p:tavLst>
                                            <p:tav tm="0">
                                              <p:val>
                                                <p:strVal val="1+#ppt_h/2"/>
                                              </p:val>
                                            </p:tav>
                                            <p:tav tm="100000">
                                              <p:val>
                                                <p:strVal val="#ppt_y"/>
                                              </p:val>
                                            </p:tav>
                                          </p:tavLst>
                                        </p:anim>
                                      </p:childTnLst>
                                    </p:cTn>
                                  </p:par>
                                  <p:par>
                                    <p:cTn id="41" presetID="2" presetClass="entr" presetSubtype="3"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500" fill="hold"/>
                                            <p:tgtEl>
                                              <p:spTgt spid="50"/>
                                            </p:tgtEl>
                                            <p:attrNameLst>
                                              <p:attrName>ppt_x</p:attrName>
                                            </p:attrNameLst>
                                          </p:cBhvr>
                                          <p:tavLst>
                                            <p:tav tm="0">
                                              <p:val>
                                                <p:strVal val="1+#ppt_w/2"/>
                                              </p:val>
                                            </p:tav>
                                            <p:tav tm="100000">
                                              <p:val>
                                                <p:strVal val="#ppt_x"/>
                                              </p:val>
                                            </p:tav>
                                          </p:tavLst>
                                        </p:anim>
                                        <p:anim calcmode="lin" valueType="num">
                                          <p:cBhvr additive="base">
                                            <p:cTn id="44" dur="500" fill="hold"/>
                                            <p:tgtEl>
                                              <p:spTgt spid="50"/>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51"/>
                                            </p:tgtEl>
                                            <p:attrNameLst>
                                              <p:attrName>style.visibility</p:attrName>
                                            </p:attrNameLst>
                                          </p:cBhvr>
                                          <p:to>
                                            <p:strVal val="visible"/>
                                          </p:to>
                                        </p:set>
                                        <p:anim calcmode="lin" valueType="num">
                                          <p:cBhvr additive="base">
                                            <p:cTn id="47" dur="500" fill="hold"/>
                                            <p:tgtEl>
                                              <p:spTgt spid="51"/>
                                            </p:tgtEl>
                                            <p:attrNameLst>
                                              <p:attrName>ppt_x</p:attrName>
                                            </p:attrNameLst>
                                          </p:cBhvr>
                                          <p:tavLst>
                                            <p:tav tm="0">
                                              <p:val>
                                                <p:strVal val="#ppt_x"/>
                                              </p:val>
                                            </p:tav>
                                            <p:tav tm="100000">
                                              <p:val>
                                                <p:strVal val="#ppt_x"/>
                                              </p:val>
                                            </p:tav>
                                          </p:tavLst>
                                        </p:anim>
                                        <p:anim calcmode="lin" valueType="num">
                                          <p:cBhvr additive="base">
                                            <p:cTn id="48" dur="500" fill="hold"/>
                                            <p:tgtEl>
                                              <p:spTgt spid="5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52"/>
                                            </p:tgtEl>
                                            <p:attrNameLst>
                                              <p:attrName>style.visibility</p:attrName>
                                            </p:attrNameLst>
                                          </p:cBhvr>
                                          <p:to>
                                            <p:strVal val="visible"/>
                                          </p:to>
                                        </p:set>
                                        <p:anim calcmode="lin" valueType="num">
                                          <p:cBhvr additive="base">
                                            <p:cTn id="51" dur="500" fill="hold"/>
                                            <p:tgtEl>
                                              <p:spTgt spid="52"/>
                                            </p:tgtEl>
                                            <p:attrNameLst>
                                              <p:attrName>ppt_x</p:attrName>
                                            </p:attrNameLst>
                                          </p:cBhvr>
                                          <p:tavLst>
                                            <p:tav tm="0">
                                              <p:val>
                                                <p:strVal val="#ppt_x"/>
                                              </p:val>
                                            </p:tav>
                                            <p:tav tm="100000">
                                              <p:val>
                                                <p:strVal val="#ppt_x"/>
                                              </p:val>
                                            </p:tav>
                                          </p:tavLst>
                                        </p:anim>
                                        <p:anim calcmode="lin" valueType="num">
                                          <p:cBhvr additive="base">
                                            <p:cTn id="52" dur="500" fill="hold"/>
                                            <p:tgtEl>
                                              <p:spTgt spid="5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53"/>
                                            </p:tgtEl>
                                            <p:attrNameLst>
                                              <p:attrName>style.visibility</p:attrName>
                                            </p:attrNameLst>
                                          </p:cBhvr>
                                          <p:to>
                                            <p:strVal val="visible"/>
                                          </p:to>
                                        </p:set>
                                        <p:anim calcmode="lin" valueType="num">
                                          <p:cBhvr additive="base">
                                            <p:cTn id="55" dur="500" fill="hold"/>
                                            <p:tgtEl>
                                              <p:spTgt spid="53"/>
                                            </p:tgtEl>
                                            <p:attrNameLst>
                                              <p:attrName>ppt_x</p:attrName>
                                            </p:attrNameLst>
                                          </p:cBhvr>
                                          <p:tavLst>
                                            <p:tav tm="0">
                                              <p:val>
                                                <p:strVal val="#ppt_x"/>
                                              </p:val>
                                            </p:tav>
                                            <p:tav tm="100000">
                                              <p:val>
                                                <p:strVal val="#ppt_x"/>
                                              </p:val>
                                            </p:tav>
                                          </p:tavLst>
                                        </p:anim>
                                        <p:anim calcmode="lin" valueType="num">
                                          <p:cBhvr additive="base">
                                            <p:cTn id="56" dur="500" fill="hold"/>
                                            <p:tgtEl>
                                              <p:spTgt spid="5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 calcmode="lin" valueType="num">
                                          <p:cBhvr additive="base">
                                            <p:cTn id="59" dur="500" fill="hold"/>
                                            <p:tgtEl>
                                              <p:spTgt spid="54"/>
                                            </p:tgtEl>
                                            <p:attrNameLst>
                                              <p:attrName>ppt_x</p:attrName>
                                            </p:attrNameLst>
                                          </p:cBhvr>
                                          <p:tavLst>
                                            <p:tav tm="0">
                                              <p:val>
                                                <p:strVal val="#ppt_x"/>
                                              </p:val>
                                            </p:tav>
                                            <p:tav tm="100000">
                                              <p:val>
                                                <p:strVal val="#ppt_x"/>
                                              </p:val>
                                            </p:tav>
                                          </p:tavLst>
                                        </p:anim>
                                        <p:anim calcmode="lin" valueType="num">
                                          <p:cBhvr additive="base">
                                            <p:cTn id="60" dur="500" fill="hold"/>
                                            <p:tgtEl>
                                              <p:spTgt spid="54"/>
                                            </p:tgtEl>
                                            <p:attrNameLst>
                                              <p:attrName>ppt_y</p:attrName>
                                            </p:attrNameLst>
                                          </p:cBhvr>
                                          <p:tavLst>
                                            <p:tav tm="0">
                                              <p:val>
                                                <p:strVal val="1+#ppt_h/2"/>
                                              </p:val>
                                            </p:tav>
                                            <p:tav tm="100000">
                                              <p:val>
                                                <p:strVal val="#ppt_y"/>
                                              </p:val>
                                            </p:tav>
                                          </p:tavLst>
                                        </p:anim>
                                      </p:childTnLst>
                                    </p:cTn>
                                  </p:par>
                                  <p:par>
                                    <p:cTn id="61" presetID="2" presetClass="entr" presetSubtype="6" fill="hold" nodeType="withEffect">
                                      <p:stCondLst>
                                        <p:cond delay="0"/>
                                      </p:stCondLst>
                                      <p:childTnLst>
                                        <p:set>
                                          <p:cBhvr>
                                            <p:cTn id="62" dur="1" fill="hold">
                                              <p:stCondLst>
                                                <p:cond delay="0"/>
                                              </p:stCondLst>
                                            </p:cTn>
                                            <p:tgtEl>
                                              <p:spTgt spid="55"/>
                                            </p:tgtEl>
                                            <p:attrNameLst>
                                              <p:attrName>style.visibility</p:attrName>
                                            </p:attrNameLst>
                                          </p:cBhvr>
                                          <p:to>
                                            <p:strVal val="visible"/>
                                          </p:to>
                                        </p:set>
                                        <p:anim calcmode="lin" valueType="num">
                                          <p:cBhvr additive="base">
                                            <p:cTn id="63" dur="500" fill="hold"/>
                                            <p:tgtEl>
                                              <p:spTgt spid="55"/>
                                            </p:tgtEl>
                                            <p:attrNameLst>
                                              <p:attrName>ppt_x</p:attrName>
                                            </p:attrNameLst>
                                          </p:cBhvr>
                                          <p:tavLst>
                                            <p:tav tm="0">
                                              <p:val>
                                                <p:strVal val="1+#ppt_w/2"/>
                                              </p:val>
                                            </p:tav>
                                            <p:tav tm="100000">
                                              <p:val>
                                                <p:strVal val="#ppt_x"/>
                                              </p:val>
                                            </p:tav>
                                          </p:tavLst>
                                        </p:anim>
                                        <p:anim calcmode="lin" valueType="num">
                                          <p:cBhvr additive="base">
                                            <p:cTn id="64" dur="500" fill="hold"/>
                                            <p:tgtEl>
                                              <p:spTgt spid="55"/>
                                            </p:tgtEl>
                                            <p:attrNameLst>
                                              <p:attrName>ppt_y</p:attrName>
                                            </p:attrNameLst>
                                          </p:cBhvr>
                                          <p:tavLst>
                                            <p:tav tm="0">
                                              <p:val>
                                                <p:strVal val="1+#ppt_h/2"/>
                                              </p:val>
                                            </p:tav>
                                            <p:tav tm="100000">
                                              <p:val>
                                                <p:strVal val="#ppt_y"/>
                                              </p:val>
                                            </p:tav>
                                          </p:tavLst>
                                        </p:anim>
                                      </p:childTnLst>
                                    </p:cTn>
                                  </p:par>
                                  <p:par>
                                    <p:cTn id="65" presetID="2" presetClass="entr" presetSubtype="6" fill="hold" grpId="0" nodeType="withEffect">
                                      <p:stCondLst>
                                        <p:cond delay="0"/>
                                      </p:stCondLst>
                                      <p:childTnLst>
                                        <p:set>
                                          <p:cBhvr>
                                            <p:cTn id="66" dur="1" fill="hold">
                                              <p:stCondLst>
                                                <p:cond delay="0"/>
                                              </p:stCondLst>
                                            </p:cTn>
                                            <p:tgtEl>
                                              <p:spTgt spid="62"/>
                                            </p:tgtEl>
                                            <p:attrNameLst>
                                              <p:attrName>style.visibility</p:attrName>
                                            </p:attrNameLst>
                                          </p:cBhvr>
                                          <p:to>
                                            <p:strVal val="visible"/>
                                          </p:to>
                                        </p:set>
                                        <p:anim calcmode="lin" valueType="num">
                                          <p:cBhvr additive="base">
                                            <p:cTn id="67" dur="500" fill="hold"/>
                                            <p:tgtEl>
                                              <p:spTgt spid="62"/>
                                            </p:tgtEl>
                                            <p:attrNameLst>
                                              <p:attrName>ppt_x</p:attrName>
                                            </p:attrNameLst>
                                          </p:cBhvr>
                                          <p:tavLst>
                                            <p:tav tm="0">
                                              <p:val>
                                                <p:strVal val="1+#ppt_w/2"/>
                                              </p:val>
                                            </p:tav>
                                            <p:tav tm="100000">
                                              <p:val>
                                                <p:strVal val="#ppt_x"/>
                                              </p:val>
                                            </p:tav>
                                          </p:tavLst>
                                        </p:anim>
                                        <p:anim calcmode="lin" valueType="num">
                                          <p:cBhvr additive="base">
                                            <p:cTn id="68" dur="500" fill="hold"/>
                                            <p:tgtEl>
                                              <p:spTgt spid="62"/>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63"/>
                                            </p:tgtEl>
                                            <p:attrNameLst>
                                              <p:attrName>style.visibility</p:attrName>
                                            </p:attrNameLst>
                                          </p:cBhvr>
                                          <p:to>
                                            <p:strVal val="visible"/>
                                          </p:to>
                                        </p:set>
                                        <p:anim calcmode="lin" valueType="num">
                                          <p:cBhvr additive="base">
                                            <p:cTn id="71" dur="500" fill="hold"/>
                                            <p:tgtEl>
                                              <p:spTgt spid="63"/>
                                            </p:tgtEl>
                                            <p:attrNameLst>
                                              <p:attrName>ppt_x</p:attrName>
                                            </p:attrNameLst>
                                          </p:cBhvr>
                                          <p:tavLst>
                                            <p:tav tm="0">
                                              <p:val>
                                                <p:strVal val="#ppt_x"/>
                                              </p:val>
                                            </p:tav>
                                            <p:tav tm="100000">
                                              <p:val>
                                                <p:strVal val="#ppt_x"/>
                                              </p:val>
                                            </p:tav>
                                          </p:tavLst>
                                        </p:anim>
                                        <p:anim calcmode="lin" valueType="num">
                                          <p:cBhvr additive="base">
                                            <p:cTn id="72" dur="500" fill="hold"/>
                                            <p:tgtEl>
                                              <p:spTgt spid="63"/>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64"/>
                                            </p:tgtEl>
                                            <p:attrNameLst>
                                              <p:attrName>style.visibility</p:attrName>
                                            </p:attrNameLst>
                                          </p:cBhvr>
                                          <p:to>
                                            <p:strVal val="visible"/>
                                          </p:to>
                                        </p:set>
                                        <p:anim calcmode="lin" valueType="num">
                                          <p:cBhvr additive="base">
                                            <p:cTn id="75" dur="500" fill="hold"/>
                                            <p:tgtEl>
                                              <p:spTgt spid="64"/>
                                            </p:tgtEl>
                                            <p:attrNameLst>
                                              <p:attrName>ppt_x</p:attrName>
                                            </p:attrNameLst>
                                          </p:cBhvr>
                                          <p:tavLst>
                                            <p:tav tm="0">
                                              <p:val>
                                                <p:strVal val="#ppt_x"/>
                                              </p:val>
                                            </p:tav>
                                            <p:tav tm="100000">
                                              <p:val>
                                                <p:strVal val="#ppt_x"/>
                                              </p:val>
                                            </p:tav>
                                          </p:tavLst>
                                        </p:anim>
                                        <p:anim calcmode="lin" valueType="num">
                                          <p:cBhvr additive="base">
                                            <p:cTn id="76" dur="500" fill="hold"/>
                                            <p:tgtEl>
                                              <p:spTgt spid="64"/>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96"/>
                                            </p:tgtEl>
                                            <p:attrNameLst>
                                              <p:attrName>style.visibility</p:attrName>
                                            </p:attrNameLst>
                                          </p:cBhvr>
                                          <p:to>
                                            <p:strVal val="visible"/>
                                          </p:to>
                                        </p:set>
                                        <p:anim calcmode="lin" valueType="num">
                                          <p:cBhvr additive="base">
                                            <p:cTn id="79" dur="500" fill="hold"/>
                                            <p:tgtEl>
                                              <p:spTgt spid="96"/>
                                            </p:tgtEl>
                                            <p:attrNameLst>
                                              <p:attrName>ppt_x</p:attrName>
                                            </p:attrNameLst>
                                          </p:cBhvr>
                                          <p:tavLst>
                                            <p:tav tm="0">
                                              <p:val>
                                                <p:strVal val="#ppt_x"/>
                                              </p:val>
                                            </p:tav>
                                            <p:tav tm="100000">
                                              <p:val>
                                                <p:strVal val="#ppt_x"/>
                                              </p:val>
                                            </p:tav>
                                          </p:tavLst>
                                        </p:anim>
                                        <p:anim calcmode="lin" valueType="num">
                                          <p:cBhvr additive="base">
                                            <p:cTn id="80" dur="500" fill="hold"/>
                                            <p:tgtEl>
                                              <p:spTgt spid="96"/>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97"/>
                                            </p:tgtEl>
                                            <p:attrNameLst>
                                              <p:attrName>style.visibility</p:attrName>
                                            </p:attrNameLst>
                                          </p:cBhvr>
                                          <p:to>
                                            <p:strVal val="visible"/>
                                          </p:to>
                                        </p:set>
                                        <p:anim calcmode="lin" valueType="num">
                                          <p:cBhvr additive="base">
                                            <p:cTn id="83" dur="500" fill="hold"/>
                                            <p:tgtEl>
                                              <p:spTgt spid="97"/>
                                            </p:tgtEl>
                                            <p:attrNameLst>
                                              <p:attrName>ppt_x</p:attrName>
                                            </p:attrNameLst>
                                          </p:cBhvr>
                                          <p:tavLst>
                                            <p:tav tm="0">
                                              <p:val>
                                                <p:strVal val="#ppt_x"/>
                                              </p:val>
                                            </p:tav>
                                            <p:tav tm="100000">
                                              <p:val>
                                                <p:strVal val="#ppt_x"/>
                                              </p:val>
                                            </p:tav>
                                          </p:tavLst>
                                        </p:anim>
                                        <p:anim calcmode="lin" valueType="num">
                                          <p:cBhvr additive="base">
                                            <p:cTn id="84" dur="500" fill="hold"/>
                                            <p:tgtEl>
                                              <p:spTgt spid="97"/>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98"/>
                                            </p:tgtEl>
                                            <p:attrNameLst>
                                              <p:attrName>style.visibility</p:attrName>
                                            </p:attrNameLst>
                                          </p:cBhvr>
                                          <p:to>
                                            <p:strVal val="visible"/>
                                          </p:to>
                                        </p:set>
                                        <p:anim calcmode="lin" valueType="num">
                                          <p:cBhvr additive="base">
                                            <p:cTn id="87" dur="500" fill="hold"/>
                                            <p:tgtEl>
                                              <p:spTgt spid="98"/>
                                            </p:tgtEl>
                                            <p:attrNameLst>
                                              <p:attrName>ppt_x</p:attrName>
                                            </p:attrNameLst>
                                          </p:cBhvr>
                                          <p:tavLst>
                                            <p:tav tm="0">
                                              <p:val>
                                                <p:strVal val="#ppt_x"/>
                                              </p:val>
                                            </p:tav>
                                            <p:tav tm="100000">
                                              <p:val>
                                                <p:strVal val="#ppt_x"/>
                                              </p:val>
                                            </p:tav>
                                          </p:tavLst>
                                        </p:anim>
                                        <p:anim calcmode="lin" valueType="num">
                                          <p:cBhvr additive="base">
                                            <p:cTn id="88" dur="500" fill="hold"/>
                                            <p:tgtEl>
                                              <p:spTgt spid="98"/>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99"/>
                                            </p:tgtEl>
                                            <p:attrNameLst>
                                              <p:attrName>style.visibility</p:attrName>
                                            </p:attrNameLst>
                                          </p:cBhvr>
                                          <p:to>
                                            <p:strVal val="visible"/>
                                          </p:to>
                                        </p:set>
                                        <p:anim calcmode="lin" valueType="num">
                                          <p:cBhvr additive="base">
                                            <p:cTn id="91" dur="500" fill="hold"/>
                                            <p:tgtEl>
                                              <p:spTgt spid="99"/>
                                            </p:tgtEl>
                                            <p:attrNameLst>
                                              <p:attrName>ppt_x</p:attrName>
                                            </p:attrNameLst>
                                          </p:cBhvr>
                                          <p:tavLst>
                                            <p:tav tm="0">
                                              <p:val>
                                                <p:strVal val="#ppt_x"/>
                                              </p:val>
                                            </p:tav>
                                            <p:tav tm="100000">
                                              <p:val>
                                                <p:strVal val="#ppt_x"/>
                                              </p:val>
                                            </p:tav>
                                          </p:tavLst>
                                        </p:anim>
                                        <p:anim calcmode="lin" valueType="num">
                                          <p:cBhvr additive="base">
                                            <p:cTn id="92" dur="500" fill="hold"/>
                                            <p:tgtEl>
                                              <p:spTgt spid="99"/>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100"/>
                                            </p:tgtEl>
                                            <p:attrNameLst>
                                              <p:attrName>style.visibility</p:attrName>
                                            </p:attrNameLst>
                                          </p:cBhvr>
                                          <p:to>
                                            <p:strVal val="visible"/>
                                          </p:to>
                                        </p:set>
                                        <p:anim calcmode="lin" valueType="num">
                                          <p:cBhvr additive="base">
                                            <p:cTn id="95" dur="500" fill="hold"/>
                                            <p:tgtEl>
                                              <p:spTgt spid="100"/>
                                            </p:tgtEl>
                                            <p:attrNameLst>
                                              <p:attrName>ppt_x</p:attrName>
                                            </p:attrNameLst>
                                          </p:cBhvr>
                                          <p:tavLst>
                                            <p:tav tm="0">
                                              <p:val>
                                                <p:strVal val="#ppt_x"/>
                                              </p:val>
                                            </p:tav>
                                            <p:tav tm="100000">
                                              <p:val>
                                                <p:strVal val="#ppt_x"/>
                                              </p:val>
                                            </p:tav>
                                          </p:tavLst>
                                        </p:anim>
                                        <p:anim calcmode="lin" valueType="num">
                                          <p:cBhvr additive="base">
                                            <p:cTn id="96" dur="500" fill="hold"/>
                                            <p:tgtEl>
                                              <p:spTgt spid="100"/>
                                            </p:tgtEl>
                                            <p:attrNameLst>
                                              <p:attrName>ppt_y</p:attrName>
                                            </p:attrNameLst>
                                          </p:cBhvr>
                                          <p:tavLst>
                                            <p:tav tm="0">
                                              <p:val>
                                                <p:strVal val="1+#ppt_h/2"/>
                                              </p:val>
                                            </p:tav>
                                            <p:tav tm="100000">
                                              <p:val>
                                                <p:strVal val="#ppt_y"/>
                                              </p:val>
                                            </p:tav>
                                          </p:tavLst>
                                        </p:anim>
                                      </p:childTnLst>
                                    </p:cTn>
                                  </p:par>
                                  <p:par>
                                    <p:cTn id="97" presetID="2" presetClass="entr" presetSubtype="1" fill="hold" grpId="0" nodeType="withEffect">
                                      <p:stCondLst>
                                        <p:cond delay="0"/>
                                      </p:stCondLst>
                                      <p:childTnLst>
                                        <p:set>
                                          <p:cBhvr>
                                            <p:cTn id="98" dur="1" fill="hold">
                                              <p:stCondLst>
                                                <p:cond delay="0"/>
                                              </p:stCondLst>
                                            </p:cTn>
                                            <p:tgtEl>
                                              <p:spTgt spid="101"/>
                                            </p:tgtEl>
                                            <p:attrNameLst>
                                              <p:attrName>style.visibility</p:attrName>
                                            </p:attrNameLst>
                                          </p:cBhvr>
                                          <p:to>
                                            <p:strVal val="visible"/>
                                          </p:to>
                                        </p:set>
                                        <p:anim calcmode="lin" valueType="num">
                                          <p:cBhvr additive="base">
                                            <p:cTn id="99" dur="500" fill="hold"/>
                                            <p:tgtEl>
                                              <p:spTgt spid="101"/>
                                            </p:tgtEl>
                                            <p:attrNameLst>
                                              <p:attrName>ppt_x</p:attrName>
                                            </p:attrNameLst>
                                          </p:cBhvr>
                                          <p:tavLst>
                                            <p:tav tm="0">
                                              <p:val>
                                                <p:strVal val="#ppt_x"/>
                                              </p:val>
                                            </p:tav>
                                            <p:tav tm="100000">
                                              <p:val>
                                                <p:strVal val="#ppt_x"/>
                                              </p:val>
                                            </p:tav>
                                          </p:tavLst>
                                        </p:anim>
                                        <p:anim calcmode="lin" valueType="num">
                                          <p:cBhvr additive="base">
                                            <p:cTn id="100" dur="500" fill="hold"/>
                                            <p:tgtEl>
                                              <p:spTgt spid="101"/>
                                            </p:tgtEl>
                                            <p:attrNameLst>
                                              <p:attrName>ppt_y</p:attrName>
                                            </p:attrNameLst>
                                          </p:cBhvr>
                                          <p:tavLst>
                                            <p:tav tm="0">
                                              <p:val>
                                                <p:strVal val="0-#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102"/>
                                            </p:tgtEl>
                                            <p:attrNameLst>
                                              <p:attrName>style.visibility</p:attrName>
                                            </p:attrNameLst>
                                          </p:cBhvr>
                                          <p:to>
                                            <p:strVal val="visible"/>
                                          </p:to>
                                        </p:set>
                                        <p:anim calcmode="lin" valueType="num">
                                          <p:cBhvr additive="base">
                                            <p:cTn id="103" dur="500" fill="hold"/>
                                            <p:tgtEl>
                                              <p:spTgt spid="102"/>
                                            </p:tgtEl>
                                            <p:attrNameLst>
                                              <p:attrName>ppt_x</p:attrName>
                                            </p:attrNameLst>
                                          </p:cBhvr>
                                          <p:tavLst>
                                            <p:tav tm="0">
                                              <p:val>
                                                <p:strVal val="#ppt_x"/>
                                              </p:val>
                                            </p:tav>
                                            <p:tav tm="100000">
                                              <p:val>
                                                <p:strVal val="#ppt_x"/>
                                              </p:val>
                                            </p:tav>
                                          </p:tavLst>
                                        </p:anim>
                                        <p:anim calcmode="lin" valueType="num">
                                          <p:cBhvr additive="base">
                                            <p:cTn id="104" dur="500" fill="hold"/>
                                            <p:tgtEl>
                                              <p:spTgt spid="102"/>
                                            </p:tgtEl>
                                            <p:attrNameLst>
                                              <p:attrName>ppt_y</p:attrName>
                                            </p:attrNameLst>
                                          </p:cBhvr>
                                          <p:tavLst>
                                            <p:tav tm="0">
                                              <p:val>
                                                <p:strVal val="1+#ppt_h/2"/>
                                              </p:val>
                                            </p:tav>
                                            <p:tav tm="100000">
                                              <p:val>
                                                <p:strVal val="#ppt_y"/>
                                              </p:val>
                                            </p:tav>
                                          </p:tavLst>
                                        </p:anim>
                                      </p:childTnLst>
                                    </p:cTn>
                                  </p:par>
                                  <p:par>
                                    <p:cTn id="105" presetID="2" presetClass="entr" presetSubtype="9" fill="hold" grpId="0" nodeType="withEffect">
                                      <p:stCondLst>
                                        <p:cond delay="0"/>
                                      </p:stCondLst>
                                      <p:childTnLst>
                                        <p:set>
                                          <p:cBhvr>
                                            <p:cTn id="106" dur="1" fill="hold">
                                              <p:stCondLst>
                                                <p:cond delay="0"/>
                                              </p:stCondLst>
                                            </p:cTn>
                                            <p:tgtEl>
                                              <p:spTgt spid="103"/>
                                            </p:tgtEl>
                                            <p:attrNameLst>
                                              <p:attrName>style.visibility</p:attrName>
                                            </p:attrNameLst>
                                          </p:cBhvr>
                                          <p:to>
                                            <p:strVal val="visible"/>
                                          </p:to>
                                        </p:set>
                                        <p:anim calcmode="lin" valueType="num">
                                          <p:cBhvr additive="base">
                                            <p:cTn id="107" dur="500" fill="hold"/>
                                            <p:tgtEl>
                                              <p:spTgt spid="103"/>
                                            </p:tgtEl>
                                            <p:attrNameLst>
                                              <p:attrName>ppt_x</p:attrName>
                                            </p:attrNameLst>
                                          </p:cBhvr>
                                          <p:tavLst>
                                            <p:tav tm="0">
                                              <p:val>
                                                <p:strVal val="0-#ppt_w/2"/>
                                              </p:val>
                                            </p:tav>
                                            <p:tav tm="100000">
                                              <p:val>
                                                <p:strVal val="#ppt_x"/>
                                              </p:val>
                                            </p:tav>
                                          </p:tavLst>
                                        </p:anim>
                                        <p:anim calcmode="lin" valueType="num">
                                          <p:cBhvr additive="base">
                                            <p:cTn id="108" dur="500" fill="hold"/>
                                            <p:tgtEl>
                                              <p:spTgt spid="103"/>
                                            </p:tgtEl>
                                            <p:attrNameLst>
                                              <p:attrName>ppt_y</p:attrName>
                                            </p:attrNameLst>
                                          </p:cBhvr>
                                          <p:tavLst>
                                            <p:tav tm="0">
                                              <p:val>
                                                <p:strVal val="0-#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104"/>
                                            </p:tgtEl>
                                            <p:attrNameLst>
                                              <p:attrName>style.visibility</p:attrName>
                                            </p:attrNameLst>
                                          </p:cBhvr>
                                          <p:to>
                                            <p:strVal val="visible"/>
                                          </p:to>
                                        </p:set>
                                        <p:anim calcmode="lin" valueType="num">
                                          <p:cBhvr additive="base">
                                            <p:cTn id="111" dur="500" fill="hold"/>
                                            <p:tgtEl>
                                              <p:spTgt spid="104"/>
                                            </p:tgtEl>
                                            <p:attrNameLst>
                                              <p:attrName>ppt_x</p:attrName>
                                            </p:attrNameLst>
                                          </p:cBhvr>
                                          <p:tavLst>
                                            <p:tav tm="0">
                                              <p:val>
                                                <p:strVal val="#ppt_x"/>
                                              </p:val>
                                            </p:tav>
                                            <p:tav tm="100000">
                                              <p:val>
                                                <p:strVal val="#ppt_x"/>
                                              </p:val>
                                            </p:tav>
                                          </p:tavLst>
                                        </p:anim>
                                        <p:anim calcmode="lin" valueType="num">
                                          <p:cBhvr additive="base">
                                            <p:cTn id="112" dur="500" fill="hold"/>
                                            <p:tgtEl>
                                              <p:spTgt spid="104"/>
                                            </p:tgtEl>
                                            <p:attrNameLst>
                                              <p:attrName>ppt_y</p:attrName>
                                            </p:attrNameLst>
                                          </p:cBhvr>
                                          <p:tavLst>
                                            <p:tav tm="0">
                                              <p:val>
                                                <p:strVal val="1+#ppt_h/2"/>
                                              </p:val>
                                            </p:tav>
                                            <p:tav tm="100000">
                                              <p:val>
                                                <p:strVal val="#ppt_y"/>
                                              </p:val>
                                            </p:tav>
                                          </p:tavLst>
                                        </p:anim>
                                      </p:childTnLst>
                                    </p:cTn>
                                  </p:par>
                                  <p:par>
                                    <p:cTn id="113" presetID="2" presetClass="entr" presetSubtype="9" fill="hold" grpId="0" nodeType="withEffect">
                                      <p:stCondLst>
                                        <p:cond delay="0"/>
                                      </p:stCondLst>
                                      <p:childTnLst>
                                        <p:set>
                                          <p:cBhvr>
                                            <p:cTn id="114" dur="1" fill="hold">
                                              <p:stCondLst>
                                                <p:cond delay="0"/>
                                              </p:stCondLst>
                                            </p:cTn>
                                            <p:tgtEl>
                                              <p:spTgt spid="105"/>
                                            </p:tgtEl>
                                            <p:attrNameLst>
                                              <p:attrName>style.visibility</p:attrName>
                                            </p:attrNameLst>
                                          </p:cBhvr>
                                          <p:to>
                                            <p:strVal val="visible"/>
                                          </p:to>
                                        </p:set>
                                        <p:anim calcmode="lin" valueType="num">
                                          <p:cBhvr additive="base">
                                            <p:cTn id="115" dur="500" fill="hold"/>
                                            <p:tgtEl>
                                              <p:spTgt spid="105"/>
                                            </p:tgtEl>
                                            <p:attrNameLst>
                                              <p:attrName>ppt_x</p:attrName>
                                            </p:attrNameLst>
                                          </p:cBhvr>
                                          <p:tavLst>
                                            <p:tav tm="0">
                                              <p:val>
                                                <p:strVal val="0-#ppt_w/2"/>
                                              </p:val>
                                            </p:tav>
                                            <p:tav tm="100000">
                                              <p:val>
                                                <p:strVal val="#ppt_x"/>
                                              </p:val>
                                            </p:tav>
                                          </p:tavLst>
                                        </p:anim>
                                        <p:anim calcmode="lin" valueType="num">
                                          <p:cBhvr additive="base">
                                            <p:cTn id="116" dur="500" fill="hold"/>
                                            <p:tgtEl>
                                              <p:spTgt spid="105"/>
                                            </p:tgtEl>
                                            <p:attrNameLst>
                                              <p:attrName>ppt_y</p:attrName>
                                            </p:attrNameLst>
                                          </p:cBhvr>
                                          <p:tavLst>
                                            <p:tav tm="0">
                                              <p:val>
                                                <p:strVal val="0-#ppt_h/2"/>
                                              </p:val>
                                            </p:tav>
                                            <p:tav tm="100000">
                                              <p:val>
                                                <p:strVal val="#ppt_y"/>
                                              </p:val>
                                            </p:tav>
                                          </p:tavLst>
                                        </p:anim>
                                      </p:childTnLst>
                                    </p:cTn>
                                  </p:par>
                                  <p:par>
                                    <p:cTn id="117" presetID="2" presetClass="entr" presetSubtype="12" fill="hold" nodeType="withEffect">
                                      <p:stCondLst>
                                        <p:cond delay="0"/>
                                      </p:stCondLst>
                                      <p:childTnLst>
                                        <p:set>
                                          <p:cBhvr>
                                            <p:cTn id="118" dur="1" fill="hold">
                                              <p:stCondLst>
                                                <p:cond delay="0"/>
                                              </p:stCondLst>
                                            </p:cTn>
                                            <p:tgtEl>
                                              <p:spTgt spid="106"/>
                                            </p:tgtEl>
                                            <p:attrNameLst>
                                              <p:attrName>style.visibility</p:attrName>
                                            </p:attrNameLst>
                                          </p:cBhvr>
                                          <p:to>
                                            <p:strVal val="visible"/>
                                          </p:to>
                                        </p:set>
                                        <p:anim calcmode="lin" valueType="num">
                                          <p:cBhvr additive="base">
                                            <p:cTn id="119" dur="500" fill="hold"/>
                                            <p:tgtEl>
                                              <p:spTgt spid="106"/>
                                            </p:tgtEl>
                                            <p:attrNameLst>
                                              <p:attrName>ppt_x</p:attrName>
                                            </p:attrNameLst>
                                          </p:cBhvr>
                                          <p:tavLst>
                                            <p:tav tm="0">
                                              <p:val>
                                                <p:strVal val="0-#ppt_w/2"/>
                                              </p:val>
                                            </p:tav>
                                            <p:tav tm="100000">
                                              <p:val>
                                                <p:strVal val="#ppt_x"/>
                                              </p:val>
                                            </p:tav>
                                          </p:tavLst>
                                        </p:anim>
                                        <p:anim calcmode="lin" valueType="num">
                                          <p:cBhvr additive="base">
                                            <p:cTn id="120" dur="500" fill="hold"/>
                                            <p:tgtEl>
                                              <p:spTgt spid="106"/>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0"/>
                                      </p:stCondLst>
                                      <p:childTnLst>
                                        <p:set>
                                          <p:cBhvr>
                                            <p:cTn id="122" dur="1" fill="hold">
                                              <p:stCondLst>
                                                <p:cond delay="0"/>
                                              </p:stCondLst>
                                            </p:cTn>
                                            <p:tgtEl>
                                              <p:spTgt spid="115"/>
                                            </p:tgtEl>
                                            <p:attrNameLst>
                                              <p:attrName>style.visibility</p:attrName>
                                            </p:attrNameLst>
                                          </p:cBhvr>
                                          <p:to>
                                            <p:strVal val="visible"/>
                                          </p:to>
                                        </p:set>
                                        <p:anim calcmode="lin" valueType="num">
                                          <p:cBhvr additive="base">
                                            <p:cTn id="123" dur="500" fill="hold"/>
                                            <p:tgtEl>
                                              <p:spTgt spid="115"/>
                                            </p:tgtEl>
                                            <p:attrNameLst>
                                              <p:attrName>ppt_x</p:attrName>
                                            </p:attrNameLst>
                                          </p:cBhvr>
                                          <p:tavLst>
                                            <p:tav tm="0">
                                              <p:val>
                                                <p:strVal val="#ppt_x"/>
                                              </p:val>
                                            </p:tav>
                                            <p:tav tm="100000">
                                              <p:val>
                                                <p:strVal val="#ppt_x"/>
                                              </p:val>
                                            </p:tav>
                                          </p:tavLst>
                                        </p:anim>
                                        <p:anim calcmode="lin" valueType="num">
                                          <p:cBhvr additive="base">
                                            <p:cTn id="124" dur="500" fill="hold"/>
                                            <p:tgtEl>
                                              <p:spTgt spid="115"/>
                                            </p:tgtEl>
                                            <p:attrNameLst>
                                              <p:attrName>ppt_y</p:attrName>
                                            </p:attrNameLst>
                                          </p:cBhvr>
                                          <p:tavLst>
                                            <p:tav tm="0">
                                              <p:val>
                                                <p:strVal val="1+#ppt_h/2"/>
                                              </p:val>
                                            </p:tav>
                                            <p:tav tm="100000">
                                              <p:val>
                                                <p:strVal val="#ppt_y"/>
                                              </p:val>
                                            </p:tav>
                                          </p:tavLst>
                                        </p:anim>
                                      </p:childTnLst>
                                    </p:cTn>
                                  </p:par>
                                  <p:par>
                                    <p:cTn id="125" presetID="2" presetClass="entr" presetSubtype="4" fill="hold" grpId="0" nodeType="withEffect">
                                      <p:stCondLst>
                                        <p:cond delay="0"/>
                                      </p:stCondLst>
                                      <p:childTnLst>
                                        <p:set>
                                          <p:cBhvr>
                                            <p:cTn id="126" dur="1" fill="hold">
                                              <p:stCondLst>
                                                <p:cond delay="0"/>
                                              </p:stCondLst>
                                            </p:cTn>
                                            <p:tgtEl>
                                              <p:spTgt spid="116"/>
                                            </p:tgtEl>
                                            <p:attrNameLst>
                                              <p:attrName>style.visibility</p:attrName>
                                            </p:attrNameLst>
                                          </p:cBhvr>
                                          <p:to>
                                            <p:strVal val="visible"/>
                                          </p:to>
                                        </p:set>
                                        <p:anim calcmode="lin" valueType="num">
                                          <p:cBhvr additive="base">
                                            <p:cTn id="127" dur="500" fill="hold"/>
                                            <p:tgtEl>
                                              <p:spTgt spid="116"/>
                                            </p:tgtEl>
                                            <p:attrNameLst>
                                              <p:attrName>ppt_x</p:attrName>
                                            </p:attrNameLst>
                                          </p:cBhvr>
                                          <p:tavLst>
                                            <p:tav tm="0">
                                              <p:val>
                                                <p:strVal val="#ppt_x"/>
                                              </p:val>
                                            </p:tav>
                                            <p:tav tm="100000">
                                              <p:val>
                                                <p:strVal val="#ppt_x"/>
                                              </p:val>
                                            </p:tav>
                                          </p:tavLst>
                                        </p:anim>
                                        <p:anim calcmode="lin" valueType="num">
                                          <p:cBhvr additive="base">
                                            <p:cTn id="128" dur="500" fill="hold"/>
                                            <p:tgtEl>
                                              <p:spTgt spid="116"/>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117"/>
                                            </p:tgtEl>
                                            <p:attrNameLst>
                                              <p:attrName>style.visibility</p:attrName>
                                            </p:attrNameLst>
                                          </p:cBhvr>
                                          <p:to>
                                            <p:strVal val="visible"/>
                                          </p:to>
                                        </p:set>
                                        <p:anim calcmode="lin" valueType="num">
                                          <p:cBhvr additive="base">
                                            <p:cTn id="131" dur="500" fill="hold"/>
                                            <p:tgtEl>
                                              <p:spTgt spid="117"/>
                                            </p:tgtEl>
                                            <p:attrNameLst>
                                              <p:attrName>ppt_x</p:attrName>
                                            </p:attrNameLst>
                                          </p:cBhvr>
                                          <p:tavLst>
                                            <p:tav tm="0">
                                              <p:val>
                                                <p:strVal val="#ppt_x"/>
                                              </p:val>
                                            </p:tav>
                                            <p:tav tm="100000">
                                              <p:val>
                                                <p:strVal val="#ppt_x"/>
                                              </p:val>
                                            </p:tav>
                                          </p:tavLst>
                                        </p:anim>
                                        <p:anim calcmode="lin" valueType="num">
                                          <p:cBhvr additive="base">
                                            <p:cTn id="132" dur="500" fill="hold"/>
                                            <p:tgtEl>
                                              <p:spTgt spid="117"/>
                                            </p:tgtEl>
                                            <p:attrNameLst>
                                              <p:attrName>ppt_y</p:attrName>
                                            </p:attrNameLst>
                                          </p:cBhvr>
                                          <p:tavLst>
                                            <p:tav tm="0">
                                              <p:val>
                                                <p:strVal val="1+#ppt_h/2"/>
                                              </p:val>
                                            </p:tav>
                                            <p:tav tm="100000">
                                              <p:val>
                                                <p:strVal val="#ppt_y"/>
                                              </p:val>
                                            </p:tav>
                                          </p:tavLst>
                                        </p:anim>
                                      </p:childTnLst>
                                    </p:cTn>
                                  </p:par>
                                  <p:par>
                                    <p:cTn id="133" presetID="2" presetClass="entr" presetSubtype="12" fill="hold" grpId="0" nodeType="withEffect">
                                      <p:stCondLst>
                                        <p:cond delay="0"/>
                                      </p:stCondLst>
                                      <p:childTnLst>
                                        <p:set>
                                          <p:cBhvr>
                                            <p:cTn id="134" dur="1" fill="hold">
                                              <p:stCondLst>
                                                <p:cond delay="0"/>
                                              </p:stCondLst>
                                            </p:cTn>
                                            <p:tgtEl>
                                              <p:spTgt spid="118"/>
                                            </p:tgtEl>
                                            <p:attrNameLst>
                                              <p:attrName>style.visibility</p:attrName>
                                            </p:attrNameLst>
                                          </p:cBhvr>
                                          <p:to>
                                            <p:strVal val="visible"/>
                                          </p:to>
                                        </p:set>
                                        <p:anim calcmode="lin" valueType="num">
                                          <p:cBhvr additive="base">
                                            <p:cTn id="135" dur="500" fill="hold"/>
                                            <p:tgtEl>
                                              <p:spTgt spid="118"/>
                                            </p:tgtEl>
                                            <p:attrNameLst>
                                              <p:attrName>ppt_x</p:attrName>
                                            </p:attrNameLst>
                                          </p:cBhvr>
                                          <p:tavLst>
                                            <p:tav tm="0">
                                              <p:val>
                                                <p:strVal val="0-#ppt_w/2"/>
                                              </p:val>
                                            </p:tav>
                                            <p:tav tm="100000">
                                              <p:val>
                                                <p:strVal val="#ppt_x"/>
                                              </p:val>
                                            </p:tav>
                                          </p:tavLst>
                                        </p:anim>
                                        <p:anim calcmode="lin" valueType="num">
                                          <p:cBhvr additive="base">
                                            <p:cTn id="136" dur="500" fill="hold"/>
                                            <p:tgtEl>
                                              <p:spTgt spid="118"/>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0"/>
                                      </p:stCondLst>
                                      <p:childTnLst>
                                        <p:set>
                                          <p:cBhvr>
                                            <p:cTn id="138" dur="1" fill="hold">
                                              <p:stCondLst>
                                                <p:cond delay="0"/>
                                              </p:stCondLst>
                                            </p:cTn>
                                            <p:tgtEl>
                                              <p:spTgt spid="119"/>
                                            </p:tgtEl>
                                            <p:attrNameLst>
                                              <p:attrName>style.visibility</p:attrName>
                                            </p:attrNameLst>
                                          </p:cBhvr>
                                          <p:to>
                                            <p:strVal val="visible"/>
                                          </p:to>
                                        </p:set>
                                        <p:anim calcmode="lin" valueType="num">
                                          <p:cBhvr additive="base">
                                            <p:cTn id="139" dur="500" fill="hold"/>
                                            <p:tgtEl>
                                              <p:spTgt spid="119"/>
                                            </p:tgtEl>
                                            <p:attrNameLst>
                                              <p:attrName>ppt_x</p:attrName>
                                            </p:attrNameLst>
                                          </p:cBhvr>
                                          <p:tavLst>
                                            <p:tav tm="0">
                                              <p:val>
                                                <p:strVal val="#ppt_x"/>
                                              </p:val>
                                            </p:tav>
                                            <p:tav tm="100000">
                                              <p:val>
                                                <p:strVal val="#ppt_x"/>
                                              </p:val>
                                            </p:tav>
                                          </p:tavLst>
                                        </p:anim>
                                        <p:anim calcmode="lin" valueType="num">
                                          <p:cBhvr additive="base">
                                            <p:cTn id="140" dur="500" fill="hold"/>
                                            <p:tgtEl>
                                              <p:spTgt spid="119"/>
                                            </p:tgtEl>
                                            <p:attrNameLst>
                                              <p:attrName>ppt_y</p:attrName>
                                            </p:attrNameLst>
                                          </p:cBhvr>
                                          <p:tavLst>
                                            <p:tav tm="0">
                                              <p:val>
                                                <p:strVal val="1+#ppt_h/2"/>
                                              </p:val>
                                            </p:tav>
                                            <p:tav tm="100000">
                                              <p:val>
                                                <p:strVal val="#ppt_y"/>
                                              </p:val>
                                            </p:tav>
                                          </p:tavLst>
                                        </p:anim>
                                      </p:childTnLst>
                                    </p:cTn>
                                  </p:par>
                                  <p:par>
                                    <p:cTn id="141" presetID="2" presetClass="entr" presetSubtype="12" fill="hold" grpId="0" nodeType="withEffect">
                                      <p:stCondLst>
                                        <p:cond delay="0"/>
                                      </p:stCondLst>
                                      <p:childTnLst>
                                        <p:set>
                                          <p:cBhvr>
                                            <p:cTn id="142" dur="1" fill="hold">
                                              <p:stCondLst>
                                                <p:cond delay="0"/>
                                              </p:stCondLst>
                                            </p:cTn>
                                            <p:tgtEl>
                                              <p:spTgt spid="120"/>
                                            </p:tgtEl>
                                            <p:attrNameLst>
                                              <p:attrName>style.visibility</p:attrName>
                                            </p:attrNameLst>
                                          </p:cBhvr>
                                          <p:to>
                                            <p:strVal val="visible"/>
                                          </p:to>
                                        </p:set>
                                        <p:anim calcmode="lin" valueType="num">
                                          <p:cBhvr additive="base">
                                            <p:cTn id="143" dur="500" fill="hold"/>
                                            <p:tgtEl>
                                              <p:spTgt spid="120"/>
                                            </p:tgtEl>
                                            <p:attrNameLst>
                                              <p:attrName>ppt_x</p:attrName>
                                            </p:attrNameLst>
                                          </p:cBhvr>
                                          <p:tavLst>
                                            <p:tav tm="0">
                                              <p:val>
                                                <p:strVal val="0-#ppt_w/2"/>
                                              </p:val>
                                            </p:tav>
                                            <p:tav tm="100000">
                                              <p:val>
                                                <p:strVal val="#ppt_x"/>
                                              </p:val>
                                            </p:tav>
                                          </p:tavLst>
                                        </p:anim>
                                        <p:anim calcmode="lin" valueType="num">
                                          <p:cBhvr additive="base">
                                            <p:cTn id="144" dur="500" fill="hold"/>
                                            <p:tgtEl>
                                              <p:spTgt spid="120"/>
                                            </p:tgtEl>
                                            <p:attrNameLst>
                                              <p:attrName>ppt_y</p:attrName>
                                            </p:attrNameLst>
                                          </p:cBhvr>
                                          <p:tavLst>
                                            <p:tav tm="0">
                                              <p:val>
                                                <p:strVal val="1+#ppt_h/2"/>
                                              </p:val>
                                            </p:tav>
                                            <p:tav tm="100000">
                                              <p:val>
                                                <p:strVal val="#ppt_y"/>
                                              </p:val>
                                            </p:tav>
                                          </p:tavLst>
                                        </p:anim>
                                      </p:childTnLst>
                                    </p:cTn>
                                  </p:par>
                                  <p:par>
                                    <p:cTn id="145" presetID="2" presetClass="entr" presetSubtype="4" fill="hold" grpId="0" nodeType="withEffect">
                                      <p:stCondLst>
                                        <p:cond delay="0"/>
                                      </p:stCondLst>
                                      <p:childTnLst>
                                        <p:set>
                                          <p:cBhvr>
                                            <p:cTn id="146" dur="1" fill="hold">
                                              <p:stCondLst>
                                                <p:cond delay="0"/>
                                              </p:stCondLst>
                                            </p:cTn>
                                            <p:tgtEl>
                                              <p:spTgt spid="121"/>
                                            </p:tgtEl>
                                            <p:attrNameLst>
                                              <p:attrName>style.visibility</p:attrName>
                                            </p:attrNameLst>
                                          </p:cBhvr>
                                          <p:to>
                                            <p:strVal val="visible"/>
                                          </p:to>
                                        </p:set>
                                        <p:anim calcmode="lin" valueType="num">
                                          <p:cBhvr additive="base">
                                            <p:cTn id="147" dur="500" fill="hold"/>
                                            <p:tgtEl>
                                              <p:spTgt spid="121"/>
                                            </p:tgtEl>
                                            <p:attrNameLst>
                                              <p:attrName>ppt_x</p:attrName>
                                            </p:attrNameLst>
                                          </p:cBhvr>
                                          <p:tavLst>
                                            <p:tav tm="0">
                                              <p:val>
                                                <p:strVal val="#ppt_x"/>
                                              </p:val>
                                            </p:tav>
                                            <p:tav tm="100000">
                                              <p:val>
                                                <p:strVal val="#ppt_x"/>
                                              </p:val>
                                            </p:tav>
                                          </p:tavLst>
                                        </p:anim>
                                        <p:anim calcmode="lin" valueType="num">
                                          <p:cBhvr additive="base">
                                            <p:cTn id="148" dur="500" fill="hold"/>
                                            <p:tgtEl>
                                              <p:spTgt spid="121"/>
                                            </p:tgtEl>
                                            <p:attrNameLst>
                                              <p:attrName>ppt_y</p:attrName>
                                            </p:attrNameLst>
                                          </p:cBhvr>
                                          <p:tavLst>
                                            <p:tav tm="0">
                                              <p:val>
                                                <p:strVal val="1+#ppt_h/2"/>
                                              </p:val>
                                            </p:tav>
                                            <p:tav tm="100000">
                                              <p:val>
                                                <p:strVal val="#ppt_y"/>
                                              </p:val>
                                            </p:tav>
                                          </p:tavLst>
                                        </p:anim>
                                      </p:childTnLst>
                                    </p:cTn>
                                  </p:par>
                                  <p:par>
                                    <p:cTn id="149" presetID="2" presetClass="entr" presetSubtype="4" fill="hold" grpId="0" nodeType="withEffect">
                                      <p:stCondLst>
                                        <p:cond delay="0"/>
                                      </p:stCondLst>
                                      <p:childTnLst>
                                        <p:set>
                                          <p:cBhvr>
                                            <p:cTn id="150" dur="1" fill="hold">
                                              <p:stCondLst>
                                                <p:cond delay="0"/>
                                              </p:stCondLst>
                                            </p:cTn>
                                            <p:tgtEl>
                                              <p:spTgt spid="122"/>
                                            </p:tgtEl>
                                            <p:attrNameLst>
                                              <p:attrName>style.visibility</p:attrName>
                                            </p:attrNameLst>
                                          </p:cBhvr>
                                          <p:to>
                                            <p:strVal val="visible"/>
                                          </p:to>
                                        </p:set>
                                        <p:anim calcmode="lin" valueType="num">
                                          <p:cBhvr additive="base">
                                            <p:cTn id="151" dur="500" fill="hold"/>
                                            <p:tgtEl>
                                              <p:spTgt spid="122"/>
                                            </p:tgtEl>
                                            <p:attrNameLst>
                                              <p:attrName>ppt_x</p:attrName>
                                            </p:attrNameLst>
                                          </p:cBhvr>
                                          <p:tavLst>
                                            <p:tav tm="0">
                                              <p:val>
                                                <p:strVal val="#ppt_x"/>
                                              </p:val>
                                            </p:tav>
                                            <p:tav tm="100000">
                                              <p:val>
                                                <p:strVal val="#ppt_x"/>
                                              </p:val>
                                            </p:tav>
                                          </p:tavLst>
                                        </p:anim>
                                        <p:anim calcmode="lin" valueType="num">
                                          <p:cBhvr additive="base">
                                            <p:cTn id="152" dur="500" fill="hold"/>
                                            <p:tgtEl>
                                              <p:spTgt spid="122"/>
                                            </p:tgtEl>
                                            <p:attrNameLst>
                                              <p:attrName>ppt_y</p:attrName>
                                            </p:attrNameLst>
                                          </p:cBhvr>
                                          <p:tavLst>
                                            <p:tav tm="0">
                                              <p:val>
                                                <p:strVal val="1+#ppt_h/2"/>
                                              </p:val>
                                            </p:tav>
                                            <p:tav tm="100000">
                                              <p:val>
                                                <p:strVal val="#ppt_y"/>
                                              </p:val>
                                            </p:tav>
                                          </p:tavLst>
                                        </p:anim>
                                      </p:childTnLst>
                                    </p:cTn>
                                  </p:par>
                                  <p:par>
                                    <p:cTn id="153" presetID="2" presetClass="entr" presetSubtype="4" fill="hold" grpId="0" nodeType="withEffect">
                                      <p:stCondLst>
                                        <p:cond delay="0"/>
                                      </p:stCondLst>
                                      <p:childTnLst>
                                        <p:set>
                                          <p:cBhvr>
                                            <p:cTn id="154" dur="1" fill="hold">
                                              <p:stCondLst>
                                                <p:cond delay="0"/>
                                              </p:stCondLst>
                                            </p:cTn>
                                            <p:tgtEl>
                                              <p:spTgt spid="123"/>
                                            </p:tgtEl>
                                            <p:attrNameLst>
                                              <p:attrName>style.visibility</p:attrName>
                                            </p:attrNameLst>
                                          </p:cBhvr>
                                          <p:to>
                                            <p:strVal val="visible"/>
                                          </p:to>
                                        </p:set>
                                        <p:anim calcmode="lin" valueType="num">
                                          <p:cBhvr additive="base">
                                            <p:cTn id="155" dur="500" fill="hold"/>
                                            <p:tgtEl>
                                              <p:spTgt spid="123"/>
                                            </p:tgtEl>
                                            <p:attrNameLst>
                                              <p:attrName>ppt_x</p:attrName>
                                            </p:attrNameLst>
                                          </p:cBhvr>
                                          <p:tavLst>
                                            <p:tav tm="0">
                                              <p:val>
                                                <p:strVal val="#ppt_x"/>
                                              </p:val>
                                            </p:tav>
                                            <p:tav tm="100000">
                                              <p:val>
                                                <p:strVal val="#ppt_x"/>
                                              </p:val>
                                            </p:tav>
                                          </p:tavLst>
                                        </p:anim>
                                        <p:anim calcmode="lin" valueType="num">
                                          <p:cBhvr additive="base">
                                            <p:cTn id="156" dur="500" fill="hold"/>
                                            <p:tgtEl>
                                              <p:spTgt spid="123"/>
                                            </p:tgtEl>
                                            <p:attrNameLst>
                                              <p:attrName>ppt_y</p:attrName>
                                            </p:attrNameLst>
                                          </p:cBhvr>
                                          <p:tavLst>
                                            <p:tav tm="0">
                                              <p:val>
                                                <p:strVal val="1+#ppt_h/2"/>
                                              </p:val>
                                            </p:tav>
                                            <p:tav tm="100000">
                                              <p:val>
                                                <p:strVal val="#ppt_y"/>
                                              </p:val>
                                            </p:tav>
                                          </p:tavLst>
                                        </p:anim>
                                      </p:childTnLst>
                                    </p:cTn>
                                  </p:par>
                                  <p:par>
                                    <p:cTn id="157" presetID="2" presetClass="entr" presetSubtype="8" fill="hold" nodeType="withEffect">
                                      <p:stCondLst>
                                        <p:cond delay="0"/>
                                      </p:stCondLst>
                                      <p:childTnLst>
                                        <p:set>
                                          <p:cBhvr>
                                            <p:cTn id="158" dur="1" fill="hold">
                                              <p:stCondLst>
                                                <p:cond delay="0"/>
                                              </p:stCondLst>
                                            </p:cTn>
                                            <p:tgtEl>
                                              <p:spTgt spid="124"/>
                                            </p:tgtEl>
                                            <p:attrNameLst>
                                              <p:attrName>style.visibility</p:attrName>
                                            </p:attrNameLst>
                                          </p:cBhvr>
                                          <p:to>
                                            <p:strVal val="visible"/>
                                          </p:to>
                                        </p:set>
                                        <p:anim calcmode="lin" valueType="num">
                                          <p:cBhvr additive="base">
                                            <p:cTn id="159" dur="500" fill="hold"/>
                                            <p:tgtEl>
                                              <p:spTgt spid="124"/>
                                            </p:tgtEl>
                                            <p:attrNameLst>
                                              <p:attrName>ppt_x</p:attrName>
                                            </p:attrNameLst>
                                          </p:cBhvr>
                                          <p:tavLst>
                                            <p:tav tm="0">
                                              <p:val>
                                                <p:strVal val="0-#ppt_w/2"/>
                                              </p:val>
                                            </p:tav>
                                            <p:tav tm="100000">
                                              <p:val>
                                                <p:strVal val="#ppt_x"/>
                                              </p:val>
                                            </p:tav>
                                          </p:tavLst>
                                        </p:anim>
                                        <p:anim calcmode="lin" valueType="num">
                                          <p:cBhvr additive="base">
                                            <p:cTn id="160" dur="500" fill="hold"/>
                                            <p:tgtEl>
                                              <p:spTgt spid="124"/>
                                            </p:tgtEl>
                                            <p:attrNameLst>
                                              <p:attrName>ppt_y</p:attrName>
                                            </p:attrNameLst>
                                          </p:cBhvr>
                                          <p:tavLst>
                                            <p:tav tm="0">
                                              <p:val>
                                                <p:strVal val="#ppt_y"/>
                                              </p:val>
                                            </p:tav>
                                            <p:tav tm="100000">
                                              <p:val>
                                                <p:strVal val="#ppt_y"/>
                                              </p:val>
                                            </p:tav>
                                          </p:tavLst>
                                        </p:anim>
                                      </p:childTnLst>
                                    </p:cTn>
                                  </p:par>
                                  <p:par>
                                    <p:cTn id="161" presetID="2" presetClass="entr" presetSubtype="4" fill="hold" grpId="0" nodeType="withEffect">
                                      <p:stCondLst>
                                        <p:cond delay="0"/>
                                      </p:stCondLst>
                                      <p:childTnLst>
                                        <p:set>
                                          <p:cBhvr>
                                            <p:cTn id="162" dur="1" fill="hold">
                                              <p:stCondLst>
                                                <p:cond delay="0"/>
                                              </p:stCondLst>
                                            </p:cTn>
                                            <p:tgtEl>
                                              <p:spTgt spid="127"/>
                                            </p:tgtEl>
                                            <p:attrNameLst>
                                              <p:attrName>style.visibility</p:attrName>
                                            </p:attrNameLst>
                                          </p:cBhvr>
                                          <p:to>
                                            <p:strVal val="visible"/>
                                          </p:to>
                                        </p:set>
                                        <p:anim calcmode="lin" valueType="num">
                                          <p:cBhvr additive="base">
                                            <p:cTn id="163" dur="500" fill="hold"/>
                                            <p:tgtEl>
                                              <p:spTgt spid="127"/>
                                            </p:tgtEl>
                                            <p:attrNameLst>
                                              <p:attrName>ppt_x</p:attrName>
                                            </p:attrNameLst>
                                          </p:cBhvr>
                                          <p:tavLst>
                                            <p:tav tm="0">
                                              <p:val>
                                                <p:strVal val="#ppt_x"/>
                                              </p:val>
                                            </p:tav>
                                            <p:tav tm="100000">
                                              <p:val>
                                                <p:strVal val="#ppt_x"/>
                                              </p:val>
                                            </p:tav>
                                          </p:tavLst>
                                        </p:anim>
                                        <p:anim calcmode="lin" valueType="num">
                                          <p:cBhvr additive="base">
                                            <p:cTn id="164" dur="500" fill="hold"/>
                                            <p:tgtEl>
                                              <p:spTgt spid="127"/>
                                            </p:tgtEl>
                                            <p:attrNameLst>
                                              <p:attrName>ppt_y</p:attrName>
                                            </p:attrNameLst>
                                          </p:cBhvr>
                                          <p:tavLst>
                                            <p:tav tm="0">
                                              <p:val>
                                                <p:strVal val="1+#ppt_h/2"/>
                                              </p:val>
                                            </p:tav>
                                            <p:tav tm="100000">
                                              <p:val>
                                                <p:strVal val="#ppt_y"/>
                                              </p:val>
                                            </p:tav>
                                          </p:tavLst>
                                        </p:anim>
                                      </p:childTnLst>
                                    </p:cTn>
                                  </p:par>
                                  <p:par>
                                    <p:cTn id="165" presetID="2" presetClass="entr" presetSubtype="4" fill="hold" grpId="0" nodeType="withEffect">
                                      <p:stCondLst>
                                        <p:cond delay="0"/>
                                      </p:stCondLst>
                                      <p:childTnLst>
                                        <p:set>
                                          <p:cBhvr>
                                            <p:cTn id="166" dur="1" fill="hold">
                                              <p:stCondLst>
                                                <p:cond delay="0"/>
                                              </p:stCondLst>
                                            </p:cTn>
                                            <p:tgtEl>
                                              <p:spTgt spid="128"/>
                                            </p:tgtEl>
                                            <p:attrNameLst>
                                              <p:attrName>style.visibility</p:attrName>
                                            </p:attrNameLst>
                                          </p:cBhvr>
                                          <p:to>
                                            <p:strVal val="visible"/>
                                          </p:to>
                                        </p:set>
                                        <p:anim calcmode="lin" valueType="num">
                                          <p:cBhvr additive="base">
                                            <p:cTn id="167" dur="500" fill="hold"/>
                                            <p:tgtEl>
                                              <p:spTgt spid="128"/>
                                            </p:tgtEl>
                                            <p:attrNameLst>
                                              <p:attrName>ppt_x</p:attrName>
                                            </p:attrNameLst>
                                          </p:cBhvr>
                                          <p:tavLst>
                                            <p:tav tm="0">
                                              <p:val>
                                                <p:strVal val="#ppt_x"/>
                                              </p:val>
                                            </p:tav>
                                            <p:tav tm="100000">
                                              <p:val>
                                                <p:strVal val="#ppt_x"/>
                                              </p:val>
                                            </p:tav>
                                          </p:tavLst>
                                        </p:anim>
                                        <p:anim calcmode="lin" valueType="num">
                                          <p:cBhvr additive="base">
                                            <p:cTn id="168" dur="500" fill="hold"/>
                                            <p:tgtEl>
                                              <p:spTgt spid="128"/>
                                            </p:tgtEl>
                                            <p:attrNameLst>
                                              <p:attrName>ppt_y</p:attrName>
                                            </p:attrNameLst>
                                          </p:cBhvr>
                                          <p:tavLst>
                                            <p:tav tm="0">
                                              <p:val>
                                                <p:strVal val="1+#ppt_h/2"/>
                                              </p:val>
                                            </p:tav>
                                            <p:tav tm="100000">
                                              <p:val>
                                                <p:strVal val="#ppt_y"/>
                                              </p:val>
                                            </p:tav>
                                          </p:tavLst>
                                        </p:anim>
                                      </p:childTnLst>
                                    </p:cTn>
                                  </p:par>
                                  <p:par>
                                    <p:cTn id="169" presetID="2" presetClass="entr" presetSubtype="4" fill="hold" grpId="0" nodeType="withEffect">
                                      <p:stCondLst>
                                        <p:cond delay="0"/>
                                      </p:stCondLst>
                                      <p:childTnLst>
                                        <p:set>
                                          <p:cBhvr>
                                            <p:cTn id="170" dur="1" fill="hold">
                                              <p:stCondLst>
                                                <p:cond delay="0"/>
                                              </p:stCondLst>
                                            </p:cTn>
                                            <p:tgtEl>
                                              <p:spTgt spid="129"/>
                                            </p:tgtEl>
                                            <p:attrNameLst>
                                              <p:attrName>style.visibility</p:attrName>
                                            </p:attrNameLst>
                                          </p:cBhvr>
                                          <p:to>
                                            <p:strVal val="visible"/>
                                          </p:to>
                                        </p:set>
                                        <p:anim calcmode="lin" valueType="num">
                                          <p:cBhvr additive="base">
                                            <p:cTn id="171" dur="500" fill="hold"/>
                                            <p:tgtEl>
                                              <p:spTgt spid="129"/>
                                            </p:tgtEl>
                                            <p:attrNameLst>
                                              <p:attrName>ppt_x</p:attrName>
                                            </p:attrNameLst>
                                          </p:cBhvr>
                                          <p:tavLst>
                                            <p:tav tm="0">
                                              <p:val>
                                                <p:strVal val="#ppt_x"/>
                                              </p:val>
                                            </p:tav>
                                            <p:tav tm="100000">
                                              <p:val>
                                                <p:strVal val="#ppt_x"/>
                                              </p:val>
                                            </p:tav>
                                          </p:tavLst>
                                        </p:anim>
                                        <p:anim calcmode="lin" valueType="num">
                                          <p:cBhvr additive="base">
                                            <p:cTn id="172" dur="500" fill="hold"/>
                                            <p:tgtEl>
                                              <p:spTgt spid="129"/>
                                            </p:tgtEl>
                                            <p:attrNameLst>
                                              <p:attrName>ppt_y</p:attrName>
                                            </p:attrNameLst>
                                          </p:cBhvr>
                                          <p:tavLst>
                                            <p:tav tm="0">
                                              <p:val>
                                                <p:strVal val="1+#ppt_h/2"/>
                                              </p:val>
                                            </p:tav>
                                            <p:tav tm="100000">
                                              <p:val>
                                                <p:strVal val="#ppt_y"/>
                                              </p:val>
                                            </p:tav>
                                          </p:tavLst>
                                        </p:anim>
                                      </p:childTnLst>
                                    </p:cTn>
                                  </p:par>
                                  <p:par>
                                    <p:cTn id="173" presetID="2" presetClass="entr" presetSubtype="4" fill="hold" grpId="0" nodeType="withEffect">
                                      <p:stCondLst>
                                        <p:cond delay="0"/>
                                      </p:stCondLst>
                                      <p:childTnLst>
                                        <p:set>
                                          <p:cBhvr>
                                            <p:cTn id="174" dur="1" fill="hold">
                                              <p:stCondLst>
                                                <p:cond delay="0"/>
                                              </p:stCondLst>
                                            </p:cTn>
                                            <p:tgtEl>
                                              <p:spTgt spid="130"/>
                                            </p:tgtEl>
                                            <p:attrNameLst>
                                              <p:attrName>style.visibility</p:attrName>
                                            </p:attrNameLst>
                                          </p:cBhvr>
                                          <p:to>
                                            <p:strVal val="visible"/>
                                          </p:to>
                                        </p:set>
                                        <p:anim calcmode="lin" valueType="num">
                                          <p:cBhvr additive="base">
                                            <p:cTn id="175" dur="500" fill="hold"/>
                                            <p:tgtEl>
                                              <p:spTgt spid="130"/>
                                            </p:tgtEl>
                                            <p:attrNameLst>
                                              <p:attrName>ppt_x</p:attrName>
                                            </p:attrNameLst>
                                          </p:cBhvr>
                                          <p:tavLst>
                                            <p:tav tm="0">
                                              <p:val>
                                                <p:strVal val="#ppt_x"/>
                                              </p:val>
                                            </p:tav>
                                            <p:tav tm="100000">
                                              <p:val>
                                                <p:strVal val="#ppt_x"/>
                                              </p:val>
                                            </p:tav>
                                          </p:tavLst>
                                        </p:anim>
                                        <p:anim calcmode="lin" valueType="num">
                                          <p:cBhvr additive="base">
                                            <p:cTn id="176" dur="500" fill="hold"/>
                                            <p:tgtEl>
                                              <p:spTgt spid="130"/>
                                            </p:tgtEl>
                                            <p:attrNameLst>
                                              <p:attrName>ppt_y</p:attrName>
                                            </p:attrNameLst>
                                          </p:cBhvr>
                                          <p:tavLst>
                                            <p:tav tm="0">
                                              <p:val>
                                                <p:strVal val="1+#ppt_h/2"/>
                                              </p:val>
                                            </p:tav>
                                            <p:tav tm="100000">
                                              <p:val>
                                                <p:strVal val="#ppt_y"/>
                                              </p:val>
                                            </p:tav>
                                          </p:tavLst>
                                        </p:anim>
                                      </p:childTnLst>
                                    </p:cTn>
                                  </p:par>
                                  <p:par>
                                    <p:cTn id="177" presetID="2" presetClass="entr" presetSubtype="4" fill="hold" grpId="0" nodeType="withEffect">
                                      <p:stCondLst>
                                        <p:cond delay="0"/>
                                      </p:stCondLst>
                                      <p:childTnLst>
                                        <p:set>
                                          <p:cBhvr>
                                            <p:cTn id="178" dur="1" fill="hold">
                                              <p:stCondLst>
                                                <p:cond delay="0"/>
                                              </p:stCondLst>
                                            </p:cTn>
                                            <p:tgtEl>
                                              <p:spTgt spid="131"/>
                                            </p:tgtEl>
                                            <p:attrNameLst>
                                              <p:attrName>style.visibility</p:attrName>
                                            </p:attrNameLst>
                                          </p:cBhvr>
                                          <p:to>
                                            <p:strVal val="visible"/>
                                          </p:to>
                                        </p:set>
                                        <p:anim calcmode="lin" valueType="num">
                                          <p:cBhvr additive="base">
                                            <p:cTn id="179" dur="500" fill="hold"/>
                                            <p:tgtEl>
                                              <p:spTgt spid="131"/>
                                            </p:tgtEl>
                                            <p:attrNameLst>
                                              <p:attrName>ppt_x</p:attrName>
                                            </p:attrNameLst>
                                          </p:cBhvr>
                                          <p:tavLst>
                                            <p:tav tm="0">
                                              <p:val>
                                                <p:strVal val="#ppt_x"/>
                                              </p:val>
                                            </p:tav>
                                            <p:tav tm="100000">
                                              <p:val>
                                                <p:strVal val="#ppt_x"/>
                                              </p:val>
                                            </p:tav>
                                          </p:tavLst>
                                        </p:anim>
                                        <p:anim calcmode="lin" valueType="num">
                                          <p:cBhvr additive="base">
                                            <p:cTn id="180" dur="500" fill="hold"/>
                                            <p:tgtEl>
                                              <p:spTgt spid="131"/>
                                            </p:tgtEl>
                                            <p:attrNameLst>
                                              <p:attrName>ppt_y</p:attrName>
                                            </p:attrNameLst>
                                          </p:cBhvr>
                                          <p:tavLst>
                                            <p:tav tm="0">
                                              <p:val>
                                                <p:strVal val="1+#ppt_h/2"/>
                                              </p:val>
                                            </p:tav>
                                            <p:tav tm="100000">
                                              <p:val>
                                                <p:strVal val="#ppt_y"/>
                                              </p:val>
                                            </p:tav>
                                          </p:tavLst>
                                        </p:anim>
                                      </p:childTnLst>
                                    </p:cTn>
                                  </p:par>
                                  <p:par>
                                    <p:cTn id="181" presetID="2" presetClass="entr" presetSubtype="8" fill="hold" grpId="0" nodeType="withEffect">
                                      <p:stCondLst>
                                        <p:cond delay="0"/>
                                      </p:stCondLst>
                                      <p:childTnLst>
                                        <p:set>
                                          <p:cBhvr>
                                            <p:cTn id="182" dur="1" fill="hold">
                                              <p:stCondLst>
                                                <p:cond delay="0"/>
                                              </p:stCondLst>
                                            </p:cTn>
                                            <p:tgtEl>
                                              <p:spTgt spid="132"/>
                                            </p:tgtEl>
                                            <p:attrNameLst>
                                              <p:attrName>style.visibility</p:attrName>
                                            </p:attrNameLst>
                                          </p:cBhvr>
                                          <p:to>
                                            <p:strVal val="visible"/>
                                          </p:to>
                                        </p:set>
                                        <p:anim calcmode="lin" valueType="num">
                                          <p:cBhvr additive="base">
                                            <p:cTn id="183" dur="500" fill="hold"/>
                                            <p:tgtEl>
                                              <p:spTgt spid="132"/>
                                            </p:tgtEl>
                                            <p:attrNameLst>
                                              <p:attrName>ppt_x</p:attrName>
                                            </p:attrNameLst>
                                          </p:cBhvr>
                                          <p:tavLst>
                                            <p:tav tm="0">
                                              <p:val>
                                                <p:strVal val="0-#ppt_w/2"/>
                                              </p:val>
                                            </p:tav>
                                            <p:tav tm="100000">
                                              <p:val>
                                                <p:strVal val="#ppt_x"/>
                                              </p:val>
                                            </p:tav>
                                          </p:tavLst>
                                        </p:anim>
                                        <p:anim calcmode="lin" valueType="num">
                                          <p:cBhvr additive="base">
                                            <p:cTn id="184" dur="500" fill="hold"/>
                                            <p:tgtEl>
                                              <p:spTgt spid="132"/>
                                            </p:tgtEl>
                                            <p:attrNameLst>
                                              <p:attrName>ppt_y</p:attrName>
                                            </p:attrNameLst>
                                          </p:cBhvr>
                                          <p:tavLst>
                                            <p:tav tm="0">
                                              <p:val>
                                                <p:strVal val="#ppt_y"/>
                                              </p:val>
                                            </p:tav>
                                            <p:tav tm="100000">
                                              <p:val>
                                                <p:strVal val="#ppt_y"/>
                                              </p:val>
                                            </p:tav>
                                          </p:tavLst>
                                        </p:anim>
                                      </p:childTnLst>
                                    </p:cTn>
                                  </p:par>
                                  <p:par>
                                    <p:cTn id="185" presetID="2" presetClass="entr" presetSubtype="4" fill="hold" grpId="0" nodeType="withEffect">
                                      <p:stCondLst>
                                        <p:cond delay="0"/>
                                      </p:stCondLst>
                                      <p:childTnLst>
                                        <p:set>
                                          <p:cBhvr>
                                            <p:cTn id="186" dur="1" fill="hold">
                                              <p:stCondLst>
                                                <p:cond delay="0"/>
                                              </p:stCondLst>
                                            </p:cTn>
                                            <p:tgtEl>
                                              <p:spTgt spid="133"/>
                                            </p:tgtEl>
                                            <p:attrNameLst>
                                              <p:attrName>style.visibility</p:attrName>
                                            </p:attrNameLst>
                                          </p:cBhvr>
                                          <p:to>
                                            <p:strVal val="visible"/>
                                          </p:to>
                                        </p:set>
                                        <p:anim calcmode="lin" valueType="num">
                                          <p:cBhvr additive="base">
                                            <p:cTn id="187" dur="500" fill="hold"/>
                                            <p:tgtEl>
                                              <p:spTgt spid="133"/>
                                            </p:tgtEl>
                                            <p:attrNameLst>
                                              <p:attrName>ppt_x</p:attrName>
                                            </p:attrNameLst>
                                          </p:cBhvr>
                                          <p:tavLst>
                                            <p:tav tm="0">
                                              <p:val>
                                                <p:strVal val="#ppt_x"/>
                                              </p:val>
                                            </p:tav>
                                            <p:tav tm="100000">
                                              <p:val>
                                                <p:strVal val="#ppt_x"/>
                                              </p:val>
                                            </p:tav>
                                          </p:tavLst>
                                        </p:anim>
                                        <p:anim calcmode="lin" valueType="num">
                                          <p:cBhvr additive="base">
                                            <p:cTn id="188" dur="500" fill="hold"/>
                                            <p:tgtEl>
                                              <p:spTgt spid="133"/>
                                            </p:tgtEl>
                                            <p:attrNameLst>
                                              <p:attrName>ppt_y</p:attrName>
                                            </p:attrNameLst>
                                          </p:cBhvr>
                                          <p:tavLst>
                                            <p:tav tm="0">
                                              <p:val>
                                                <p:strVal val="1+#ppt_h/2"/>
                                              </p:val>
                                            </p:tav>
                                            <p:tav tm="100000">
                                              <p:val>
                                                <p:strVal val="#ppt_y"/>
                                              </p:val>
                                            </p:tav>
                                          </p:tavLst>
                                        </p:anim>
                                      </p:childTnLst>
                                    </p:cTn>
                                  </p:par>
                                  <p:par>
                                    <p:cTn id="189" presetID="2" presetClass="entr" presetSubtype="4" fill="hold" grpId="0" nodeType="withEffect">
                                      <p:stCondLst>
                                        <p:cond delay="0"/>
                                      </p:stCondLst>
                                      <p:childTnLst>
                                        <p:set>
                                          <p:cBhvr>
                                            <p:cTn id="190" dur="1" fill="hold">
                                              <p:stCondLst>
                                                <p:cond delay="0"/>
                                              </p:stCondLst>
                                            </p:cTn>
                                            <p:tgtEl>
                                              <p:spTgt spid="134"/>
                                            </p:tgtEl>
                                            <p:attrNameLst>
                                              <p:attrName>style.visibility</p:attrName>
                                            </p:attrNameLst>
                                          </p:cBhvr>
                                          <p:to>
                                            <p:strVal val="visible"/>
                                          </p:to>
                                        </p:set>
                                        <p:anim calcmode="lin" valueType="num">
                                          <p:cBhvr additive="base">
                                            <p:cTn id="191" dur="500" fill="hold"/>
                                            <p:tgtEl>
                                              <p:spTgt spid="134"/>
                                            </p:tgtEl>
                                            <p:attrNameLst>
                                              <p:attrName>ppt_x</p:attrName>
                                            </p:attrNameLst>
                                          </p:cBhvr>
                                          <p:tavLst>
                                            <p:tav tm="0">
                                              <p:val>
                                                <p:strVal val="#ppt_x"/>
                                              </p:val>
                                            </p:tav>
                                            <p:tav tm="100000">
                                              <p:val>
                                                <p:strVal val="#ppt_x"/>
                                              </p:val>
                                            </p:tav>
                                          </p:tavLst>
                                        </p:anim>
                                        <p:anim calcmode="lin" valueType="num">
                                          <p:cBhvr additive="base">
                                            <p:cTn id="192" dur="500" fill="hold"/>
                                            <p:tgtEl>
                                              <p:spTgt spid="134"/>
                                            </p:tgtEl>
                                            <p:attrNameLst>
                                              <p:attrName>ppt_y</p:attrName>
                                            </p:attrNameLst>
                                          </p:cBhvr>
                                          <p:tavLst>
                                            <p:tav tm="0">
                                              <p:val>
                                                <p:strVal val="1+#ppt_h/2"/>
                                              </p:val>
                                            </p:tav>
                                            <p:tav tm="100000">
                                              <p:val>
                                                <p:strVal val="#ppt_y"/>
                                              </p:val>
                                            </p:tav>
                                          </p:tavLst>
                                        </p:anim>
                                      </p:childTnLst>
                                    </p:cTn>
                                  </p:par>
                                  <p:par>
                                    <p:cTn id="193" presetID="2" presetClass="entr" presetSubtype="4" fill="hold" grpId="0" nodeType="withEffect">
                                      <p:stCondLst>
                                        <p:cond delay="0"/>
                                      </p:stCondLst>
                                      <p:childTnLst>
                                        <p:set>
                                          <p:cBhvr>
                                            <p:cTn id="194" dur="1" fill="hold">
                                              <p:stCondLst>
                                                <p:cond delay="0"/>
                                              </p:stCondLst>
                                            </p:cTn>
                                            <p:tgtEl>
                                              <p:spTgt spid="135"/>
                                            </p:tgtEl>
                                            <p:attrNameLst>
                                              <p:attrName>style.visibility</p:attrName>
                                            </p:attrNameLst>
                                          </p:cBhvr>
                                          <p:to>
                                            <p:strVal val="visible"/>
                                          </p:to>
                                        </p:set>
                                        <p:anim calcmode="lin" valueType="num">
                                          <p:cBhvr additive="base">
                                            <p:cTn id="195" dur="500" fill="hold"/>
                                            <p:tgtEl>
                                              <p:spTgt spid="135"/>
                                            </p:tgtEl>
                                            <p:attrNameLst>
                                              <p:attrName>ppt_x</p:attrName>
                                            </p:attrNameLst>
                                          </p:cBhvr>
                                          <p:tavLst>
                                            <p:tav tm="0">
                                              <p:val>
                                                <p:strVal val="#ppt_x"/>
                                              </p:val>
                                            </p:tav>
                                            <p:tav tm="100000">
                                              <p:val>
                                                <p:strVal val="#ppt_x"/>
                                              </p:val>
                                            </p:tav>
                                          </p:tavLst>
                                        </p:anim>
                                        <p:anim calcmode="lin" valueType="num">
                                          <p:cBhvr additive="base">
                                            <p:cTn id="196" dur="500" fill="hold"/>
                                            <p:tgtEl>
                                              <p:spTgt spid="135"/>
                                            </p:tgtEl>
                                            <p:attrNameLst>
                                              <p:attrName>ppt_y</p:attrName>
                                            </p:attrNameLst>
                                          </p:cBhvr>
                                          <p:tavLst>
                                            <p:tav tm="0">
                                              <p:val>
                                                <p:strVal val="1+#ppt_h/2"/>
                                              </p:val>
                                            </p:tav>
                                            <p:tav tm="100000">
                                              <p:val>
                                                <p:strVal val="#ppt_y"/>
                                              </p:val>
                                            </p:tav>
                                          </p:tavLst>
                                        </p:anim>
                                      </p:childTnLst>
                                    </p:cTn>
                                  </p:par>
                                  <p:par>
                                    <p:cTn id="197" presetID="2" presetClass="entr" presetSubtype="4" fill="hold" grpId="0" nodeType="withEffect">
                                      <p:stCondLst>
                                        <p:cond delay="0"/>
                                      </p:stCondLst>
                                      <p:childTnLst>
                                        <p:set>
                                          <p:cBhvr>
                                            <p:cTn id="198" dur="1" fill="hold">
                                              <p:stCondLst>
                                                <p:cond delay="0"/>
                                              </p:stCondLst>
                                            </p:cTn>
                                            <p:tgtEl>
                                              <p:spTgt spid="136"/>
                                            </p:tgtEl>
                                            <p:attrNameLst>
                                              <p:attrName>style.visibility</p:attrName>
                                            </p:attrNameLst>
                                          </p:cBhvr>
                                          <p:to>
                                            <p:strVal val="visible"/>
                                          </p:to>
                                        </p:set>
                                        <p:anim calcmode="lin" valueType="num">
                                          <p:cBhvr additive="base">
                                            <p:cTn id="199" dur="500" fill="hold"/>
                                            <p:tgtEl>
                                              <p:spTgt spid="136"/>
                                            </p:tgtEl>
                                            <p:attrNameLst>
                                              <p:attrName>ppt_x</p:attrName>
                                            </p:attrNameLst>
                                          </p:cBhvr>
                                          <p:tavLst>
                                            <p:tav tm="0">
                                              <p:val>
                                                <p:strVal val="#ppt_x"/>
                                              </p:val>
                                            </p:tav>
                                            <p:tav tm="100000">
                                              <p:val>
                                                <p:strVal val="#ppt_x"/>
                                              </p:val>
                                            </p:tav>
                                          </p:tavLst>
                                        </p:anim>
                                        <p:anim calcmode="lin" valueType="num">
                                          <p:cBhvr additive="base">
                                            <p:cTn id="200" dur="500" fill="hold"/>
                                            <p:tgtEl>
                                              <p:spTgt spid="136"/>
                                            </p:tgtEl>
                                            <p:attrNameLst>
                                              <p:attrName>ppt_y</p:attrName>
                                            </p:attrNameLst>
                                          </p:cBhvr>
                                          <p:tavLst>
                                            <p:tav tm="0">
                                              <p:val>
                                                <p:strVal val="1+#ppt_h/2"/>
                                              </p:val>
                                            </p:tav>
                                            <p:tav tm="100000">
                                              <p:val>
                                                <p:strVal val="#ppt_y"/>
                                              </p:val>
                                            </p:tav>
                                          </p:tavLst>
                                        </p:anim>
                                      </p:childTnLst>
                                    </p:cTn>
                                  </p:par>
                                  <p:par>
                                    <p:cTn id="201" presetID="2" presetClass="entr" presetSubtype="4" fill="hold" grpId="0" nodeType="withEffect">
                                      <p:stCondLst>
                                        <p:cond delay="0"/>
                                      </p:stCondLst>
                                      <p:childTnLst>
                                        <p:set>
                                          <p:cBhvr>
                                            <p:cTn id="202" dur="1" fill="hold">
                                              <p:stCondLst>
                                                <p:cond delay="0"/>
                                              </p:stCondLst>
                                            </p:cTn>
                                            <p:tgtEl>
                                              <p:spTgt spid="137"/>
                                            </p:tgtEl>
                                            <p:attrNameLst>
                                              <p:attrName>style.visibility</p:attrName>
                                            </p:attrNameLst>
                                          </p:cBhvr>
                                          <p:to>
                                            <p:strVal val="visible"/>
                                          </p:to>
                                        </p:set>
                                        <p:anim calcmode="lin" valueType="num">
                                          <p:cBhvr additive="base">
                                            <p:cTn id="203" dur="500" fill="hold"/>
                                            <p:tgtEl>
                                              <p:spTgt spid="137"/>
                                            </p:tgtEl>
                                            <p:attrNameLst>
                                              <p:attrName>ppt_x</p:attrName>
                                            </p:attrNameLst>
                                          </p:cBhvr>
                                          <p:tavLst>
                                            <p:tav tm="0">
                                              <p:val>
                                                <p:strVal val="#ppt_x"/>
                                              </p:val>
                                            </p:tav>
                                            <p:tav tm="100000">
                                              <p:val>
                                                <p:strVal val="#ppt_x"/>
                                              </p:val>
                                            </p:tav>
                                          </p:tavLst>
                                        </p:anim>
                                        <p:anim calcmode="lin" valueType="num">
                                          <p:cBhvr additive="base">
                                            <p:cTn id="204" dur="500" fill="hold"/>
                                            <p:tgtEl>
                                              <p:spTgt spid="137"/>
                                            </p:tgtEl>
                                            <p:attrNameLst>
                                              <p:attrName>ppt_y</p:attrName>
                                            </p:attrNameLst>
                                          </p:cBhvr>
                                          <p:tavLst>
                                            <p:tav tm="0">
                                              <p:val>
                                                <p:strVal val="1+#ppt_h/2"/>
                                              </p:val>
                                            </p:tav>
                                            <p:tav tm="100000">
                                              <p:val>
                                                <p:strVal val="#ppt_y"/>
                                              </p:val>
                                            </p:tav>
                                          </p:tavLst>
                                        </p:anim>
                                      </p:childTnLst>
                                    </p:cTn>
                                  </p:par>
                                  <p:par>
                                    <p:cTn id="205" presetID="2" presetClass="entr" presetSubtype="4" fill="hold" grpId="0" nodeType="withEffect">
                                      <p:stCondLst>
                                        <p:cond delay="0"/>
                                      </p:stCondLst>
                                      <p:childTnLst>
                                        <p:set>
                                          <p:cBhvr>
                                            <p:cTn id="206" dur="1" fill="hold">
                                              <p:stCondLst>
                                                <p:cond delay="0"/>
                                              </p:stCondLst>
                                            </p:cTn>
                                            <p:tgtEl>
                                              <p:spTgt spid="138"/>
                                            </p:tgtEl>
                                            <p:attrNameLst>
                                              <p:attrName>style.visibility</p:attrName>
                                            </p:attrNameLst>
                                          </p:cBhvr>
                                          <p:to>
                                            <p:strVal val="visible"/>
                                          </p:to>
                                        </p:set>
                                        <p:anim calcmode="lin" valueType="num">
                                          <p:cBhvr additive="base">
                                            <p:cTn id="207" dur="500" fill="hold"/>
                                            <p:tgtEl>
                                              <p:spTgt spid="138"/>
                                            </p:tgtEl>
                                            <p:attrNameLst>
                                              <p:attrName>ppt_x</p:attrName>
                                            </p:attrNameLst>
                                          </p:cBhvr>
                                          <p:tavLst>
                                            <p:tav tm="0">
                                              <p:val>
                                                <p:strVal val="#ppt_x"/>
                                              </p:val>
                                            </p:tav>
                                            <p:tav tm="100000">
                                              <p:val>
                                                <p:strVal val="#ppt_x"/>
                                              </p:val>
                                            </p:tav>
                                          </p:tavLst>
                                        </p:anim>
                                        <p:anim calcmode="lin" valueType="num">
                                          <p:cBhvr additive="base">
                                            <p:cTn id="208" dur="500" fill="hold"/>
                                            <p:tgtEl>
                                              <p:spTgt spid="138"/>
                                            </p:tgtEl>
                                            <p:attrNameLst>
                                              <p:attrName>ppt_y</p:attrName>
                                            </p:attrNameLst>
                                          </p:cBhvr>
                                          <p:tavLst>
                                            <p:tav tm="0">
                                              <p:val>
                                                <p:strVal val="1+#ppt_h/2"/>
                                              </p:val>
                                            </p:tav>
                                            <p:tav tm="100000">
                                              <p:val>
                                                <p:strVal val="#ppt_y"/>
                                              </p:val>
                                            </p:tav>
                                          </p:tavLst>
                                        </p:anim>
                                      </p:childTnLst>
                                    </p:cTn>
                                  </p:par>
                                  <p:par>
                                    <p:cTn id="209" presetID="2" presetClass="entr" presetSubtype="4" fill="hold" grpId="0" nodeType="withEffect">
                                      <p:stCondLst>
                                        <p:cond delay="0"/>
                                      </p:stCondLst>
                                      <p:childTnLst>
                                        <p:set>
                                          <p:cBhvr>
                                            <p:cTn id="210" dur="1" fill="hold">
                                              <p:stCondLst>
                                                <p:cond delay="0"/>
                                              </p:stCondLst>
                                            </p:cTn>
                                            <p:tgtEl>
                                              <p:spTgt spid="139"/>
                                            </p:tgtEl>
                                            <p:attrNameLst>
                                              <p:attrName>style.visibility</p:attrName>
                                            </p:attrNameLst>
                                          </p:cBhvr>
                                          <p:to>
                                            <p:strVal val="visible"/>
                                          </p:to>
                                        </p:set>
                                        <p:anim calcmode="lin" valueType="num">
                                          <p:cBhvr additive="base">
                                            <p:cTn id="211" dur="500" fill="hold"/>
                                            <p:tgtEl>
                                              <p:spTgt spid="139"/>
                                            </p:tgtEl>
                                            <p:attrNameLst>
                                              <p:attrName>ppt_x</p:attrName>
                                            </p:attrNameLst>
                                          </p:cBhvr>
                                          <p:tavLst>
                                            <p:tav tm="0">
                                              <p:val>
                                                <p:strVal val="#ppt_x"/>
                                              </p:val>
                                            </p:tav>
                                            <p:tav tm="100000">
                                              <p:val>
                                                <p:strVal val="#ppt_x"/>
                                              </p:val>
                                            </p:tav>
                                          </p:tavLst>
                                        </p:anim>
                                        <p:anim calcmode="lin" valueType="num">
                                          <p:cBhvr additive="base">
                                            <p:cTn id="212" dur="500" fill="hold"/>
                                            <p:tgtEl>
                                              <p:spTgt spid="139"/>
                                            </p:tgtEl>
                                            <p:attrNameLst>
                                              <p:attrName>ppt_y</p:attrName>
                                            </p:attrNameLst>
                                          </p:cBhvr>
                                          <p:tavLst>
                                            <p:tav tm="0">
                                              <p:val>
                                                <p:strVal val="1+#ppt_h/2"/>
                                              </p:val>
                                            </p:tav>
                                            <p:tav tm="100000">
                                              <p:val>
                                                <p:strVal val="#ppt_y"/>
                                              </p:val>
                                            </p:tav>
                                          </p:tavLst>
                                        </p:anim>
                                      </p:childTnLst>
                                    </p:cTn>
                                  </p:par>
                                  <p:par>
                                    <p:cTn id="213" presetID="2" presetClass="entr" presetSubtype="4" fill="hold" grpId="0" nodeType="withEffect">
                                      <p:stCondLst>
                                        <p:cond delay="0"/>
                                      </p:stCondLst>
                                      <p:childTnLst>
                                        <p:set>
                                          <p:cBhvr>
                                            <p:cTn id="214" dur="1" fill="hold">
                                              <p:stCondLst>
                                                <p:cond delay="0"/>
                                              </p:stCondLst>
                                            </p:cTn>
                                            <p:tgtEl>
                                              <p:spTgt spid="140"/>
                                            </p:tgtEl>
                                            <p:attrNameLst>
                                              <p:attrName>style.visibility</p:attrName>
                                            </p:attrNameLst>
                                          </p:cBhvr>
                                          <p:to>
                                            <p:strVal val="visible"/>
                                          </p:to>
                                        </p:set>
                                        <p:anim calcmode="lin" valueType="num">
                                          <p:cBhvr additive="base">
                                            <p:cTn id="215" dur="500" fill="hold"/>
                                            <p:tgtEl>
                                              <p:spTgt spid="140"/>
                                            </p:tgtEl>
                                            <p:attrNameLst>
                                              <p:attrName>ppt_x</p:attrName>
                                            </p:attrNameLst>
                                          </p:cBhvr>
                                          <p:tavLst>
                                            <p:tav tm="0">
                                              <p:val>
                                                <p:strVal val="#ppt_x"/>
                                              </p:val>
                                            </p:tav>
                                            <p:tav tm="100000">
                                              <p:val>
                                                <p:strVal val="#ppt_x"/>
                                              </p:val>
                                            </p:tav>
                                          </p:tavLst>
                                        </p:anim>
                                        <p:anim calcmode="lin" valueType="num">
                                          <p:cBhvr additive="base">
                                            <p:cTn id="216" dur="500" fill="hold"/>
                                            <p:tgtEl>
                                              <p:spTgt spid="140"/>
                                            </p:tgtEl>
                                            <p:attrNameLst>
                                              <p:attrName>ppt_y</p:attrName>
                                            </p:attrNameLst>
                                          </p:cBhvr>
                                          <p:tavLst>
                                            <p:tav tm="0">
                                              <p:val>
                                                <p:strVal val="1+#ppt_h/2"/>
                                              </p:val>
                                            </p:tav>
                                            <p:tav tm="100000">
                                              <p:val>
                                                <p:strVal val="#ppt_y"/>
                                              </p:val>
                                            </p:tav>
                                          </p:tavLst>
                                        </p:anim>
                                      </p:childTnLst>
                                    </p:cTn>
                                  </p:par>
                                  <p:par>
                                    <p:cTn id="217" presetID="2" presetClass="entr" presetSubtype="4" fill="hold" grpId="0" nodeType="withEffect">
                                      <p:stCondLst>
                                        <p:cond delay="0"/>
                                      </p:stCondLst>
                                      <p:childTnLst>
                                        <p:set>
                                          <p:cBhvr>
                                            <p:cTn id="218" dur="1" fill="hold">
                                              <p:stCondLst>
                                                <p:cond delay="0"/>
                                              </p:stCondLst>
                                            </p:cTn>
                                            <p:tgtEl>
                                              <p:spTgt spid="141"/>
                                            </p:tgtEl>
                                            <p:attrNameLst>
                                              <p:attrName>style.visibility</p:attrName>
                                            </p:attrNameLst>
                                          </p:cBhvr>
                                          <p:to>
                                            <p:strVal val="visible"/>
                                          </p:to>
                                        </p:set>
                                        <p:anim calcmode="lin" valueType="num">
                                          <p:cBhvr additive="base">
                                            <p:cTn id="219" dur="500" fill="hold"/>
                                            <p:tgtEl>
                                              <p:spTgt spid="141"/>
                                            </p:tgtEl>
                                            <p:attrNameLst>
                                              <p:attrName>ppt_x</p:attrName>
                                            </p:attrNameLst>
                                          </p:cBhvr>
                                          <p:tavLst>
                                            <p:tav tm="0">
                                              <p:val>
                                                <p:strVal val="#ppt_x"/>
                                              </p:val>
                                            </p:tav>
                                            <p:tav tm="100000">
                                              <p:val>
                                                <p:strVal val="#ppt_x"/>
                                              </p:val>
                                            </p:tav>
                                          </p:tavLst>
                                        </p:anim>
                                        <p:anim calcmode="lin" valueType="num">
                                          <p:cBhvr additive="base">
                                            <p:cTn id="220" dur="500" fill="hold"/>
                                            <p:tgtEl>
                                              <p:spTgt spid="141"/>
                                            </p:tgtEl>
                                            <p:attrNameLst>
                                              <p:attrName>ppt_y</p:attrName>
                                            </p:attrNameLst>
                                          </p:cBhvr>
                                          <p:tavLst>
                                            <p:tav tm="0">
                                              <p:val>
                                                <p:strVal val="1+#ppt_h/2"/>
                                              </p:val>
                                            </p:tav>
                                            <p:tav tm="100000">
                                              <p:val>
                                                <p:strVal val="#ppt_y"/>
                                              </p:val>
                                            </p:tav>
                                          </p:tavLst>
                                        </p:anim>
                                      </p:childTnLst>
                                    </p:cTn>
                                  </p:par>
                                  <p:par>
                                    <p:cTn id="221" presetID="2" presetClass="entr" presetSubtype="4" fill="hold" grpId="0" nodeType="withEffect">
                                      <p:stCondLst>
                                        <p:cond delay="0"/>
                                      </p:stCondLst>
                                      <p:childTnLst>
                                        <p:set>
                                          <p:cBhvr>
                                            <p:cTn id="222" dur="1" fill="hold">
                                              <p:stCondLst>
                                                <p:cond delay="0"/>
                                              </p:stCondLst>
                                            </p:cTn>
                                            <p:tgtEl>
                                              <p:spTgt spid="142"/>
                                            </p:tgtEl>
                                            <p:attrNameLst>
                                              <p:attrName>style.visibility</p:attrName>
                                            </p:attrNameLst>
                                          </p:cBhvr>
                                          <p:to>
                                            <p:strVal val="visible"/>
                                          </p:to>
                                        </p:set>
                                        <p:anim calcmode="lin" valueType="num">
                                          <p:cBhvr additive="base">
                                            <p:cTn id="223" dur="500" fill="hold"/>
                                            <p:tgtEl>
                                              <p:spTgt spid="142"/>
                                            </p:tgtEl>
                                            <p:attrNameLst>
                                              <p:attrName>ppt_x</p:attrName>
                                            </p:attrNameLst>
                                          </p:cBhvr>
                                          <p:tavLst>
                                            <p:tav tm="0">
                                              <p:val>
                                                <p:strVal val="#ppt_x"/>
                                              </p:val>
                                            </p:tav>
                                            <p:tav tm="100000">
                                              <p:val>
                                                <p:strVal val="#ppt_x"/>
                                              </p:val>
                                            </p:tav>
                                          </p:tavLst>
                                        </p:anim>
                                        <p:anim calcmode="lin" valueType="num">
                                          <p:cBhvr additive="base">
                                            <p:cTn id="224" dur="500" fill="hold"/>
                                            <p:tgtEl>
                                              <p:spTgt spid="142"/>
                                            </p:tgtEl>
                                            <p:attrNameLst>
                                              <p:attrName>ppt_y</p:attrName>
                                            </p:attrNameLst>
                                          </p:cBhvr>
                                          <p:tavLst>
                                            <p:tav tm="0">
                                              <p:val>
                                                <p:strVal val="1+#ppt_h/2"/>
                                              </p:val>
                                            </p:tav>
                                            <p:tav tm="100000">
                                              <p:val>
                                                <p:strVal val="#ppt_y"/>
                                              </p:val>
                                            </p:tav>
                                          </p:tavLst>
                                        </p:anim>
                                      </p:childTnLst>
                                    </p:cTn>
                                  </p:par>
                                  <p:par>
                                    <p:cTn id="225" presetID="2" presetClass="entr" presetSubtype="4" fill="hold" grpId="0" nodeType="withEffect">
                                      <p:stCondLst>
                                        <p:cond delay="0"/>
                                      </p:stCondLst>
                                      <p:childTnLst>
                                        <p:set>
                                          <p:cBhvr>
                                            <p:cTn id="226" dur="1" fill="hold">
                                              <p:stCondLst>
                                                <p:cond delay="0"/>
                                              </p:stCondLst>
                                            </p:cTn>
                                            <p:tgtEl>
                                              <p:spTgt spid="143"/>
                                            </p:tgtEl>
                                            <p:attrNameLst>
                                              <p:attrName>style.visibility</p:attrName>
                                            </p:attrNameLst>
                                          </p:cBhvr>
                                          <p:to>
                                            <p:strVal val="visible"/>
                                          </p:to>
                                        </p:set>
                                        <p:anim calcmode="lin" valueType="num">
                                          <p:cBhvr additive="base">
                                            <p:cTn id="227" dur="500" fill="hold"/>
                                            <p:tgtEl>
                                              <p:spTgt spid="143"/>
                                            </p:tgtEl>
                                            <p:attrNameLst>
                                              <p:attrName>ppt_x</p:attrName>
                                            </p:attrNameLst>
                                          </p:cBhvr>
                                          <p:tavLst>
                                            <p:tav tm="0">
                                              <p:val>
                                                <p:strVal val="#ppt_x"/>
                                              </p:val>
                                            </p:tav>
                                            <p:tav tm="100000">
                                              <p:val>
                                                <p:strVal val="#ppt_x"/>
                                              </p:val>
                                            </p:tav>
                                          </p:tavLst>
                                        </p:anim>
                                        <p:anim calcmode="lin" valueType="num">
                                          <p:cBhvr additive="base">
                                            <p:cTn id="228" dur="500" fill="hold"/>
                                            <p:tgtEl>
                                              <p:spTgt spid="143"/>
                                            </p:tgtEl>
                                            <p:attrNameLst>
                                              <p:attrName>ppt_y</p:attrName>
                                            </p:attrNameLst>
                                          </p:cBhvr>
                                          <p:tavLst>
                                            <p:tav tm="0">
                                              <p:val>
                                                <p:strVal val="1+#ppt_h/2"/>
                                              </p:val>
                                            </p:tav>
                                            <p:tav tm="100000">
                                              <p:val>
                                                <p:strVal val="#ppt_y"/>
                                              </p:val>
                                            </p:tav>
                                          </p:tavLst>
                                        </p:anim>
                                      </p:childTnLst>
                                    </p:cTn>
                                  </p:par>
                                  <p:par>
                                    <p:cTn id="229" presetID="2" presetClass="entr" presetSubtype="4" fill="hold" grpId="0" nodeType="withEffect">
                                      <p:stCondLst>
                                        <p:cond delay="0"/>
                                      </p:stCondLst>
                                      <p:childTnLst>
                                        <p:set>
                                          <p:cBhvr>
                                            <p:cTn id="230" dur="1" fill="hold">
                                              <p:stCondLst>
                                                <p:cond delay="0"/>
                                              </p:stCondLst>
                                            </p:cTn>
                                            <p:tgtEl>
                                              <p:spTgt spid="144"/>
                                            </p:tgtEl>
                                            <p:attrNameLst>
                                              <p:attrName>style.visibility</p:attrName>
                                            </p:attrNameLst>
                                          </p:cBhvr>
                                          <p:to>
                                            <p:strVal val="visible"/>
                                          </p:to>
                                        </p:set>
                                        <p:anim calcmode="lin" valueType="num">
                                          <p:cBhvr additive="base">
                                            <p:cTn id="231" dur="500" fill="hold"/>
                                            <p:tgtEl>
                                              <p:spTgt spid="144"/>
                                            </p:tgtEl>
                                            <p:attrNameLst>
                                              <p:attrName>ppt_x</p:attrName>
                                            </p:attrNameLst>
                                          </p:cBhvr>
                                          <p:tavLst>
                                            <p:tav tm="0">
                                              <p:val>
                                                <p:strVal val="#ppt_x"/>
                                              </p:val>
                                            </p:tav>
                                            <p:tav tm="100000">
                                              <p:val>
                                                <p:strVal val="#ppt_x"/>
                                              </p:val>
                                            </p:tav>
                                          </p:tavLst>
                                        </p:anim>
                                        <p:anim calcmode="lin" valueType="num">
                                          <p:cBhvr additive="base">
                                            <p:cTn id="232" dur="500" fill="hold"/>
                                            <p:tgtEl>
                                              <p:spTgt spid="144"/>
                                            </p:tgtEl>
                                            <p:attrNameLst>
                                              <p:attrName>ppt_y</p:attrName>
                                            </p:attrNameLst>
                                          </p:cBhvr>
                                          <p:tavLst>
                                            <p:tav tm="0">
                                              <p:val>
                                                <p:strVal val="1+#ppt_h/2"/>
                                              </p:val>
                                            </p:tav>
                                            <p:tav tm="100000">
                                              <p:val>
                                                <p:strVal val="#ppt_y"/>
                                              </p:val>
                                            </p:tav>
                                          </p:tavLst>
                                        </p:anim>
                                      </p:childTnLst>
                                    </p:cTn>
                                  </p:par>
                                  <p:par>
                                    <p:cTn id="233" presetID="2" presetClass="entr" presetSubtype="4" fill="hold" grpId="0" nodeType="withEffect">
                                      <p:stCondLst>
                                        <p:cond delay="0"/>
                                      </p:stCondLst>
                                      <p:childTnLst>
                                        <p:set>
                                          <p:cBhvr>
                                            <p:cTn id="234" dur="1" fill="hold">
                                              <p:stCondLst>
                                                <p:cond delay="0"/>
                                              </p:stCondLst>
                                            </p:cTn>
                                            <p:tgtEl>
                                              <p:spTgt spid="145"/>
                                            </p:tgtEl>
                                            <p:attrNameLst>
                                              <p:attrName>style.visibility</p:attrName>
                                            </p:attrNameLst>
                                          </p:cBhvr>
                                          <p:to>
                                            <p:strVal val="visible"/>
                                          </p:to>
                                        </p:set>
                                        <p:anim calcmode="lin" valueType="num">
                                          <p:cBhvr additive="base">
                                            <p:cTn id="235" dur="500" fill="hold"/>
                                            <p:tgtEl>
                                              <p:spTgt spid="145"/>
                                            </p:tgtEl>
                                            <p:attrNameLst>
                                              <p:attrName>ppt_x</p:attrName>
                                            </p:attrNameLst>
                                          </p:cBhvr>
                                          <p:tavLst>
                                            <p:tav tm="0">
                                              <p:val>
                                                <p:strVal val="#ppt_x"/>
                                              </p:val>
                                            </p:tav>
                                            <p:tav tm="100000">
                                              <p:val>
                                                <p:strVal val="#ppt_x"/>
                                              </p:val>
                                            </p:tav>
                                          </p:tavLst>
                                        </p:anim>
                                        <p:anim calcmode="lin" valueType="num">
                                          <p:cBhvr additive="base">
                                            <p:cTn id="236" dur="500" fill="hold"/>
                                            <p:tgtEl>
                                              <p:spTgt spid="145"/>
                                            </p:tgtEl>
                                            <p:attrNameLst>
                                              <p:attrName>ppt_y</p:attrName>
                                            </p:attrNameLst>
                                          </p:cBhvr>
                                          <p:tavLst>
                                            <p:tav tm="0">
                                              <p:val>
                                                <p:strVal val="1+#ppt_h/2"/>
                                              </p:val>
                                            </p:tav>
                                            <p:tav tm="100000">
                                              <p:val>
                                                <p:strVal val="#ppt_y"/>
                                              </p:val>
                                            </p:tav>
                                          </p:tavLst>
                                        </p:anim>
                                      </p:childTnLst>
                                    </p:cTn>
                                  </p:par>
                                  <p:par>
                                    <p:cTn id="237" presetID="2" presetClass="entr" presetSubtype="4" fill="hold" grpId="0" nodeType="withEffect">
                                      <p:stCondLst>
                                        <p:cond delay="0"/>
                                      </p:stCondLst>
                                      <p:childTnLst>
                                        <p:set>
                                          <p:cBhvr>
                                            <p:cTn id="238" dur="1" fill="hold">
                                              <p:stCondLst>
                                                <p:cond delay="0"/>
                                              </p:stCondLst>
                                            </p:cTn>
                                            <p:tgtEl>
                                              <p:spTgt spid="146"/>
                                            </p:tgtEl>
                                            <p:attrNameLst>
                                              <p:attrName>style.visibility</p:attrName>
                                            </p:attrNameLst>
                                          </p:cBhvr>
                                          <p:to>
                                            <p:strVal val="visible"/>
                                          </p:to>
                                        </p:set>
                                        <p:anim calcmode="lin" valueType="num">
                                          <p:cBhvr additive="base">
                                            <p:cTn id="239" dur="500" fill="hold"/>
                                            <p:tgtEl>
                                              <p:spTgt spid="146"/>
                                            </p:tgtEl>
                                            <p:attrNameLst>
                                              <p:attrName>ppt_x</p:attrName>
                                            </p:attrNameLst>
                                          </p:cBhvr>
                                          <p:tavLst>
                                            <p:tav tm="0">
                                              <p:val>
                                                <p:strVal val="#ppt_x"/>
                                              </p:val>
                                            </p:tav>
                                            <p:tav tm="100000">
                                              <p:val>
                                                <p:strVal val="#ppt_x"/>
                                              </p:val>
                                            </p:tav>
                                          </p:tavLst>
                                        </p:anim>
                                        <p:anim calcmode="lin" valueType="num">
                                          <p:cBhvr additive="base">
                                            <p:cTn id="240" dur="500" fill="hold"/>
                                            <p:tgtEl>
                                              <p:spTgt spid="146"/>
                                            </p:tgtEl>
                                            <p:attrNameLst>
                                              <p:attrName>ppt_y</p:attrName>
                                            </p:attrNameLst>
                                          </p:cBhvr>
                                          <p:tavLst>
                                            <p:tav tm="0">
                                              <p:val>
                                                <p:strVal val="1+#ppt_h/2"/>
                                              </p:val>
                                            </p:tav>
                                            <p:tav tm="100000">
                                              <p:val>
                                                <p:strVal val="#ppt_y"/>
                                              </p:val>
                                            </p:tav>
                                          </p:tavLst>
                                        </p:anim>
                                      </p:childTnLst>
                                    </p:cTn>
                                  </p:par>
                                  <p:par>
                                    <p:cTn id="241" presetID="2" presetClass="entr" presetSubtype="1" fill="hold" grpId="0" nodeType="withEffect">
                                      <p:stCondLst>
                                        <p:cond delay="0"/>
                                      </p:stCondLst>
                                      <p:childTnLst>
                                        <p:set>
                                          <p:cBhvr>
                                            <p:cTn id="242" dur="1" fill="hold">
                                              <p:stCondLst>
                                                <p:cond delay="0"/>
                                              </p:stCondLst>
                                            </p:cTn>
                                            <p:tgtEl>
                                              <p:spTgt spid="147"/>
                                            </p:tgtEl>
                                            <p:attrNameLst>
                                              <p:attrName>style.visibility</p:attrName>
                                            </p:attrNameLst>
                                          </p:cBhvr>
                                          <p:to>
                                            <p:strVal val="visible"/>
                                          </p:to>
                                        </p:set>
                                        <p:anim calcmode="lin" valueType="num">
                                          <p:cBhvr additive="base">
                                            <p:cTn id="243" dur="500" fill="hold"/>
                                            <p:tgtEl>
                                              <p:spTgt spid="147"/>
                                            </p:tgtEl>
                                            <p:attrNameLst>
                                              <p:attrName>ppt_x</p:attrName>
                                            </p:attrNameLst>
                                          </p:cBhvr>
                                          <p:tavLst>
                                            <p:tav tm="0">
                                              <p:val>
                                                <p:strVal val="#ppt_x"/>
                                              </p:val>
                                            </p:tav>
                                            <p:tav tm="100000">
                                              <p:val>
                                                <p:strVal val="#ppt_x"/>
                                              </p:val>
                                            </p:tav>
                                          </p:tavLst>
                                        </p:anim>
                                        <p:anim calcmode="lin" valueType="num">
                                          <p:cBhvr additive="base">
                                            <p:cTn id="244" dur="500" fill="hold"/>
                                            <p:tgtEl>
                                              <p:spTgt spid="147"/>
                                            </p:tgtEl>
                                            <p:attrNameLst>
                                              <p:attrName>ppt_y</p:attrName>
                                            </p:attrNameLst>
                                          </p:cBhvr>
                                          <p:tavLst>
                                            <p:tav tm="0">
                                              <p:val>
                                                <p:strVal val="0-#ppt_h/2"/>
                                              </p:val>
                                            </p:tav>
                                            <p:tav tm="100000">
                                              <p:val>
                                                <p:strVal val="#ppt_y"/>
                                              </p:val>
                                            </p:tav>
                                          </p:tavLst>
                                        </p:anim>
                                      </p:childTnLst>
                                    </p:cTn>
                                  </p:par>
                                  <p:par>
                                    <p:cTn id="245" presetID="2" presetClass="entr" presetSubtype="4" fill="hold" grpId="0" nodeType="withEffect">
                                      <p:stCondLst>
                                        <p:cond delay="0"/>
                                      </p:stCondLst>
                                      <p:childTnLst>
                                        <p:set>
                                          <p:cBhvr>
                                            <p:cTn id="246" dur="1" fill="hold">
                                              <p:stCondLst>
                                                <p:cond delay="0"/>
                                              </p:stCondLst>
                                            </p:cTn>
                                            <p:tgtEl>
                                              <p:spTgt spid="148"/>
                                            </p:tgtEl>
                                            <p:attrNameLst>
                                              <p:attrName>style.visibility</p:attrName>
                                            </p:attrNameLst>
                                          </p:cBhvr>
                                          <p:to>
                                            <p:strVal val="visible"/>
                                          </p:to>
                                        </p:set>
                                        <p:anim calcmode="lin" valueType="num">
                                          <p:cBhvr additive="base">
                                            <p:cTn id="247" dur="500" fill="hold"/>
                                            <p:tgtEl>
                                              <p:spTgt spid="148"/>
                                            </p:tgtEl>
                                            <p:attrNameLst>
                                              <p:attrName>ppt_x</p:attrName>
                                            </p:attrNameLst>
                                          </p:cBhvr>
                                          <p:tavLst>
                                            <p:tav tm="0">
                                              <p:val>
                                                <p:strVal val="#ppt_x"/>
                                              </p:val>
                                            </p:tav>
                                            <p:tav tm="100000">
                                              <p:val>
                                                <p:strVal val="#ppt_x"/>
                                              </p:val>
                                            </p:tav>
                                          </p:tavLst>
                                        </p:anim>
                                        <p:anim calcmode="lin" valueType="num">
                                          <p:cBhvr additive="base">
                                            <p:cTn id="248" dur="500" fill="hold"/>
                                            <p:tgtEl>
                                              <p:spTgt spid="148"/>
                                            </p:tgtEl>
                                            <p:attrNameLst>
                                              <p:attrName>ppt_y</p:attrName>
                                            </p:attrNameLst>
                                          </p:cBhvr>
                                          <p:tavLst>
                                            <p:tav tm="0">
                                              <p:val>
                                                <p:strVal val="1+#ppt_h/2"/>
                                              </p:val>
                                            </p:tav>
                                            <p:tav tm="100000">
                                              <p:val>
                                                <p:strVal val="#ppt_y"/>
                                              </p:val>
                                            </p:tav>
                                          </p:tavLst>
                                        </p:anim>
                                      </p:childTnLst>
                                    </p:cTn>
                                  </p:par>
                                  <p:par>
                                    <p:cTn id="249" presetID="2" presetClass="entr" presetSubtype="4" fill="hold" grpId="0" nodeType="withEffect">
                                      <p:stCondLst>
                                        <p:cond delay="0"/>
                                      </p:stCondLst>
                                      <p:childTnLst>
                                        <p:set>
                                          <p:cBhvr>
                                            <p:cTn id="250" dur="1" fill="hold">
                                              <p:stCondLst>
                                                <p:cond delay="0"/>
                                              </p:stCondLst>
                                            </p:cTn>
                                            <p:tgtEl>
                                              <p:spTgt spid="149"/>
                                            </p:tgtEl>
                                            <p:attrNameLst>
                                              <p:attrName>style.visibility</p:attrName>
                                            </p:attrNameLst>
                                          </p:cBhvr>
                                          <p:to>
                                            <p:strVal val="visible"/>
                                          </p:to>
                                        </p:set>
                                        <p:anim calcmode="lin" valueType="num">
                                          <p:cBhvr additive="base">
                                            <p:cTn id="251" dur="500" fill="hold"/>
                                            <p:tgtEl>
                                              <p:spTgt spid="149"/>
                                            </p:tgtEl>
                                            <p:attrNameLst>
                                              <p:attrName>ppt_x</p:attrName>
                                            </p:attrNameLst>
                                          </p:cBhvr>
                                          <p:tavLst>
                                            <p:tav tm="0">
                                              <p:val>
                                                <p:strVal val="#ppt_x"/>
                                              </p:val>
                                            </p:tav>
                                            <p:tav tm="100000">
                                              <p:val>
                                                <p:strVal val="#ppt_x"/>
                                              </p:val>
                                            </p:tav>
                                          </p:tavLst>
                                        </p:anim>
                                        <p:anim calcmode="lin" valueType="num">
                                          <p:cBhvr additive="base">
                                            <p:cTn id="252" dur="500" fill="hold"/>
                                            <p:tgtEl>
                                              <p:spTgt spid="149"/>
                                            </p:tgtEl>
                                            <p:attrNameLst>
                                              <p:attrName>ppt_y</p:attrName>
                                            </p:attrNameLst>
                                          </p:cBhvr>
                                          <p:tavLst>
                                            <p:tav tm="0">
                                              <p:val>
                                                <p:strVal val="1+#ppt_h/2"/>
                                              </p:val>
                                            </p:tav>
                                            <p:tav tm="100000">
                                              <p:val>
                                                <p:strVal val="#ppt_y"/>
                                              </p:val>
                                            </p:tav>
                                          </p:tavLst>
                                        </p:anim>
                                      </p:childTnLst>
                                    </p:cTn>
                                  </p:par>
                                  <p:par>
                                    <p:cTn id="253" presetID="2" presetClass="entr" presetSubtype="3" fill="hold" grpId="0" nodeType="withEffect">
                                      <p:stCondLst>
                                        <p:cond delay="0"/>
                                      </p:stCondLst>
                                      <p:childTnLst>
                                        <p:set>
                                          <p:cBhvr>
                                            <p:cTn id="254" dur="1" fill="hold">
                                              <p:stCondLst>
                                                <p:cond delay="0"/>
                                              </p:stCondLst>
                                            </p:cTn>
                                            <p:tgtEl>
                                              <p:spTgt spid="150"/>
                                            </p:tgtEl>
                                            <p:attrNameLst>
                                              <p:attrName>style.visibility</p:attrName>
                                            </p:attrNameLst>
                                          </p:cBhvr>
                                          <p:to>
                                            <p:strVal val="visible"/>
                                          </p:to>
                                        </p:set>
                                        <p:anim calcmode="lin" valueType="num">
                                          <p:cBhvr additive="base">
                                            <p:cTn id="255" dur="500" fill="hold"/>
                                            <p:tgtEl>
                                              <p:spTgt spid="150"/>
                                            </p:tgtEl>
                                            <p:attrNameLst>
                                              <p:attrName>ppt_x</p:attrName>
                                            </p:attrNameLst>
                                          </p:cBhvr>
                                          <p:tavLst>
                                            <p:tav tm="0">
                                              <p:val>
                                                <p:strVal val="1+#ppt_w/2"/>
                                              </p:val>
                                            </p:tav>
                                            <p:tav tm="100000">
                                              <p:val>
                                                <p:strVal val="#ppt_x"/>
                                              </p:val>
                                            </p:tav>
                                          </p:tavLst>
                                        </p:anim>
                                        <p:anim calcmode="lin" valueType="num">
                                          <p:cBhvr additive="base">
                                            <p:cTn id="256" dur="500" fill="hold"/>
                                            <p:tgtEl>
                                              <p:spTgt spid="150"/>
                                            </p:tgtEl>
                                            <p:attrNameLst>
                                              <p:attrName>ppt_y</p:attrName>
                                            </p:attrNameLst>
                                          </p:cBhvr>
                                          <p:tavLst>
                                            <p:tav tm="0">
                                              <p:val>
                                                <p:strVal val="0-#ppt_h/2"/>
                                              </p:val>
                                            </p:tav>
                                            <p:tav tm="100000">
                                              <p:val>
                                                <p:strVal val="#ppt_y"/>
                                              </p:val>
                                            </p:tav>
                                          </p:tavLst>
                                        </p:anim>
                                      </p:childTnLst>
                                    </p:cTn>
                                  </p:par>
                                  <p:par>
                                    <p:cTn id="257" presetID="2" presetClass="entr" presetSubtype="2" fill="hold" grpId="0" nodeType="withEffect">
                                      <p:stCondLst>
                                        <p:cond delay="0"/>
                                      </p:stCondLst>
                                      <p:childTnLst>
                                        <p:set>
                                          <p:cBhvr>
                                            <p:cTn id="258" dur="1" fill="hold">
                                              <p:stCondLst>
                                                <p:cond delay="0"/>
                                              </p:stCondLst>
                                            </p:cTn>
                                            <p:tgtEl>
                                              <p:spTgt spid="151"/>
                                            </p:tgtEl>
                                            <p:attrNameLst>
                                              <p:attrName>style.visibility</p:attrName>
                                            </p:attrNameLst>
                                          </p:cBhvr>
                                          <p:to>
                                            <p:strVal val="visible"/>
                                          </p:to>
                                        </p:set>
                                        <p:anim calcmode="lin" valueType="num">
                                          <p:cBhvr additive="base">
                                            <p:cTn id="259" dur="500" fill="hold"/>
                                            <p:tgtEl>
                                              <p:spTgt spid="151"/>
                                            </p:tgtEl>
                                            <p:attrNameLst>
                                              <p:attrName>ppt_x</p:attrName>
                                            </p:attrNameLst>
                                          </p:cBhvr>
                                          <p:tavLst>
                                            <p:tav tm="0">
                                              <p:val>
                                                <p:strVal val="1+#ppt_w/2"/>
                                              </p:val>
                                            </p:tav>
                                            <p:tav tm="100000">
                                              <p:val>
                                                <p:strVal val="#ppt_x"/>
                                              </p:val>
                                            </p:tav>
                                          </p:tavLst>
                                        </p:anim>
                                        <p:anim calcmode="lin" valueType="num">
                                          <p:cBhvr additive="base">
                                            <p:cTn id="260" dur="500" fill="hold"/>
                                            <p:tgtEl>
                                              <p:spTgt spid="151"/>
                                            </p:tgtEl>
                                            <p:attrNameLst>
                                              <p:attrName>ppt_y</p:attrName>
                                            </p:attrNameLst>
                                          </p:cBhvr>
                                          <p:tavLst>
                                            <p:tav tm="0">
                                              <p:val>
                                                <p:strVal val="#ppt_y"/>
                                              </p:val>
                                            </p:tav>
                                            <p:tav tm="100000">
                                              <p:val>
                                                <p:strVal val="#ppt_y"/>
                                              </p:val>
                                            </p:tav>
                                          </p:tavLst>
                                        </p:anim>
                                      </p:childTnLst>
                                    </p:cTn>
                                  </p:par>
                                  <p:par>
                                    <p:cTn id="261" presetID="2" presetClass="entr" presetSubtype="12" fill="hold" grpId="0" nodeType="withEffect">
                                      <p:stCondLst>
                                        <p:cond delay="0"/>
                                      </p:stCondLst>
                                      <p:childTnLst>
                                        <p:set>
                                          <p:cBhvr>
                                            <p:cTn id="262" dur="1" fill="hold">
                                              <p:stCondLst>
                                                <p:cond delay="0"/>
                                              </p:stCondLst>
                                            </p:cTn>
                                            <p:tgtEl>
                                              <p:spTgt spid="152"/>
                                            </p:tgtEl>
                                            <p:attrNameLst>
                                              <p:attrName>style.visibility</p:attrName>
                                            </p:attrNameLst>
                                          </p:cBhvr>
                                          <p:to>
                                            <p:strVal val="visible"/>
                                          </p:to>
                                        </p:set>
                                        <p:anim calcmode="lin" valueType="num">
                                          <p:cBhvr additive="base">
                                            <p:cTn id="263" dur="500" fill="hold"/>
                                            <p:tgtEl>
                                              <p:spTgt spid="152"/>
                                            </p:tgtEl>
                                            <p:attrNameLst>
                                              <p:attrName>ppt_x</p:attrName>
                                            </p:attrNameLst>
                                          </p:cBhvr>
                                          <p:tavLst>
                                            <p:tav tm="0">
                                              <p:val>
                                                <p:strVal val="0-#ppt_w/2"/>
                                              </p:val>
                                            </p:tav>
                                            <p:tav tm="100000">
                                              <p:val>
                                                <p:strVal val="#ppt_x"/>
                                              </p:val>
                                            </p:tav>
                                          </p:tavLst>
                                        </p:anim>
                                        <p:anim calcmode="lin" valueType="num">
                                          <p:cBhvr additive="base">
                                            <p:cTn id="264" dur="500" fill="hold"/>
                                            <p:tgtEl>
                                              <p:spTgt spid="152"/>
                                            </p:tgtEl>
                                            <p:attrNameLst>
                                              <p:attrName>ppt_y</p:attrName>
                                            </p:attrNameLst>
                                          </p:cBhvr>
                                          <p:tavLst>
                                            <p:tav tm="0">
                                              <p:val>
                                                <p:strVal val="1+#ppt_h/2"/>
                                              </p:val>
                                            </p:tav>
                                            <p:tav tm="100000">
                                              <p:val>
                                                <p:strVal val="#ppt_y"/>
                                              </p:val>
                                            </p:tav>
                                          </p:tavLst>
                                        </p:anim>
                                      </p:childTnLst>
                                    </p:cTn>
                                  </p:par>
                                  <p:par>
                                    <p:cTn id="265" presetID="2" presetClass="entr" presetSubtype="4" fill="hold" grpId="0" nodeType="withEffect">
                                      <p:stCondLst>
                                        <p:cond delay="0"/>
                                      </p:stCondLst>
                                      <p:childTnLst>
                                        <p:set>
                                          <p:cBhvr>
                                            <p:cTn id="266" dur="1" fill="hold">
                                              <p:stCondLst>
                                                <p:cond delay="0"/>
                                              </p:stCondLst>
                                            </p:cTn>
                                            <p:tgtEl>
                                              <p:spTgt spid="153"/>
                                            </p:tgtEl>
                                            <p:attrNameLst>
                                              <p:attrName>style.visibility</p:attrName>
                                            </p:attrNameLst>
                                          </p:cBhvr>
                                          <p:to>
                                            <p:strVal val="visible"/>
                                          </p:to>
                                        </p:set>
                                        <p:anim calcmode="lin" valueType="num">
                                          <p:cBhvr additive="base">
                                            <p:cTn id="267" dur="500" fill="hold"/>
                                            <p:tgtEl>
                                              <p:spTgt spid="153"/>
                                            </p:tgtEl>
                                            <p:attrNameLst>
                                              <p:attrName>ppt_x</p:attrName>
                                            </p:attrNameLst>
                                          </p:cBhvr>
                                          <p:tavLst>
                                            <p:tav tm="0">
                                              <p:val>
                                                <p:strVal val="#ppt_x"/>
                                              </p:val>
                                            </p:tav>
                                            <p:tav tm="100000">
                                              <p:val>
                                                <p:strVal val="#ppt_x"/>
                                              </p:val>
                                            </p:tav>
                                          </p:tavLst>
                                        </p:anim>
                                        <p:anim calcmode="lin" valueType="num">
                                          <p:cBhvr additive="base">
                                            <p:cTn id="268" dur="500" fill="hold"/>
                                            <p:tgtEl>
                                              <p:spTgt spid="153"/>
                                            </p:tgtEl>
                                            <p:attrNameLst>
                                              <p:attrName>ppt_y</p:attrName>
                                            </p:attrNameLst>
                                          </p:cBhvr>
                                          <p:tavLst>
                                            <p:tav tm="0">
                                              <p:val>
                                                <p:strVal val="1+#ppt_h/2"/>
                                              </p:val>
                                            </p:tav>
                                            <p:tav tm="100000">
                                              <p:val>
                                                <p:strVal val="#ppt_y"/>
                                              </p:val>
                                            </p:tav>
                                          </p:tavLst>
                                        </p:anim>
                                      </p:childTnLst>
                                    </p:cTn>
                                  </p:par>
                                  <p:par>
                                    <p:cTn id="269" presetID="2" presetClass="entr" presetSubtype="4" fill="hold" grpId="0" nodeType="withEffect">
                                      <p:stCondLst>
                                        <p:cond delay="0"/>
                                      </p:stCondLst>
                                      <p:childTnLst>
                                        <p:set>
                                          <p:cBhvr>
                                            <p:cTn id="270" dur="1" fill="hold">
                                              <p:stCondLst>
                                                <p:cond delay="0"/>
                                              </p:stCondLst>
                                            </p:cTn>
                                            <p:tgtEl>
                                              <p:spTgt spid="154"/>
                                            </p:tgtEl>
                                            <p:attrNameLst>
                                              <p:attrName>style.visibility</p:attrName>
                                            </p:attrNameLst>
                                          </p:cBhvr>
                                          <p:to>
                                            <p:strVal val="visible"/>
                                          </p:to>
                                        </p:set>
                                        <p:anim calcmode="lin" valueType="num">
                                          <p:cBhvr additive="base">
                                            <p:cTn id="271" dur="500" fill="hold"/>
                                            <p:tgtEl>
                                              <p:spTgt spid="154"/>
                                            </p:tgtEl>
                                            <p:attrNameLst>
                                              <p:attrName>ppt_x</p:attrName>
                                            </p:attrNameLst>
                                          </p:cBhvr>
                                          <p:tavLst>
                                            <p:tav tm="0">
                                              <p:val>
                                                <p:strVal val="#ppt_x"/>
                                              </p:val>
                                            </p:tav>
                                            <p:tav tm="100000">
                                              <p:val>
                                                <p:strVal val="#ppt_x"/>
                                              </p:val>
                                            </p:tav>
                                          </p:tavLst>
                                        </p:anim>
                                        <p:anim calcmode="lin" valueType="num">
                                          <p:cBhvr additive="base">
                                            <p:cTn id="272" dur="500" fill="hold"/>
                                            <p:tgtEl>
                                              <p:spTgt spid="154"/>
                                            </p:tgtEl>
                                            <p:attrNameLst>
                                              <p:attrName>ppt_y</p:attrName>
                                            </p:attrNameLst>
                                          </p:cBhvr>
                                          <p:tavLst>
                                            <p:tav tm="0">
                                              <p:val>
                                                <p:strVal val="1+#ppt_h/2"/>
                                              </p:val>
                                            </p:tav>
                                            <p:tav tm="100000">
                                              <p:val>
                                                <p:strVal val="#ppt_y"/>
                                              </p:val>
                                            </p:tav>
                                          </p:tavLst>
                                        </p:anim>
                                      </p:childTnLst>
                                    </p:cTn>
                                  </p:par>
                                  <p:par>
                                    <p:cTn id="273" presetID="2" presetClass="entr" presetSubtype="4" fill="hold" grpId="0" nodeType="withEffect">
                                      <p:stCondLst>
                                        <p:cond delay="0"/>
                                      </p:stCondLst>
                                      <p:childTnLst>
                                        <p:set>
                                          <p:cBhvr>
                                            <p:cTn id="274" dur="1" fill="hold">
                                              <p:stCondLst>
                                                <p:cond delay="0"/>
                                              </p:stCondLst>
                                            </p:cTn>
                                            <p:tgtEl>
                                              <p:spTgt spid="155"/>
                                            </p:tgtEl>
                                            <p:attrNameLst>
                                              <p:attrName>style.visibility</p:attrName>
                                            </p:attrNameLst>
                                          </p:cBhvr>
                                          <p:to>
                                            <p:strVal val="visible"/>
                                          </p:to>
                                        </p:set>
                                        <p:anim calcmode="lin" valueType="num">
                                          <p:cBhvr additive="base">
                                            <p:cTn id="275" dur="500" fill="hold"/>
                                            <p:tgtEl>
                                              <p:spTgt spid="155"/>
                                            </p:tgtEl>
                                            <p:attrNameLst>
                                              <p:attrName>ppt_x</p:attrName>
                                            </p:attrNameLst>
                                          </p:cBhvr>
                                          <p:tavLst>
                                            <p:tav tm="0">
                                              <p:val>
                                                <p:strVal val="#ppt_x"/>
                                              </p:val>
                                            </p:tav>
                                            <p:tav tm="100000">
                                              <p:val>
                                                <p:strVal val="#ppt_x"/>
                                              </p:val>
                                            </p:tav>
                                          </p:tavLst>
                                        </p:anim>
                                        <p:anim calcmode="lin" valueType="num">
                                          <p:cBhvr additive="base">
                                            <p:cTn id="276" dur="500" fill="hold"/>
                                            <p:tgtEl>
                                              <p:spTgt spid="155"/>
                                            </p:tgtEl>
                                            <p:attrNameLst>
                                              <p:attrName>ppt_y</p:attrName>
                                            </p:attrNameLst>
                                          </p:cBhvr>
                                          <p:tavLst>
                                            <p:tav tm="0">
                                              <p:val>
                                                <p:strVal val="1+#ppt_h/2"/>
                                              </p:val>
                                            </p:tav>
                                            <p:tav tm="100000">
                                              <p:val>
                                                <p:strVal val="#ppt_y"/>
                                              </p:val>
                                            </p:tav>
                                          </p:tavLst>
                                        </p:anim>
                                      </p:childTnLst>
                                    </p:cTn>
                                  </p:par>
                                  <p:par>
                                    <p:cTn id="277" presetID="2" presetClass="entr" presetSubtype="8" fill="hold" grpId="0" nodeType="withEffect">
                                      <p:stCondLst>
                                        <p:cond delay="0"/>
                                      </p:stCondLst>
                                      <p:childTnLst>
                                        <p:set>
                                          <p:cBhvr>
                                            <p:cTn id="278" dur="1" fill="hold">
                                              <p:stCondLst>
                                                <p:cond delay="0"/>
                                              </p:stCondLst>
                                            </p:cTn>
                                            <p:tgtEl>
                                              <p:spTgt spid="156"/>
                                            </p:tgtEl>
                                            <p:attrNameLst>
                                              <p:attrName>style.visibility</p:attrName>
                                            </p:attrNameLst>
                                          </p:cBhvr>
                                          <p:to>
                                            <p:strVal val="visible"/>
                                          </p:to>
                                        </p:set>
                                        <p:anim calcmode="lin" valueType="num">
                                          <p:cBhvr additive="base">
                                            <p:cTn id="279" dur="500" fill="hold"/>
                                            <p:tgtEl>
                                              <p:spTgt spid="156"/>
                                            </p:tgtEl>
                                            <p:attrNameLst>
                                              <p:attrName>ppt_x</p:attrName>
                                            </p:attrNameLst>
                                          </p:cBhvr>
                                          <p:tavLst>
                                            <p:tav tm="0">
                                              <p:val>
                                                <p:strVal val="0-#ppt_w/2"/>
                                              </p:val>
                                            </p:tav>
                                            <p:tav tm="100000">
                                              <p:val>
                                                <p:strVal val="#ppt_x"/>
                                              </p:val>
                                            </p:tav>
                                          </p:tavLst>
                                        </p:anim>
                                        <p:anim calcmode="lin" valueType="num">
                                          <p:cBhvr additive="base">
                                            <p:cTn id="280" dur="500" fill="hold"/>
                                            <p:tgtEl>
                                              <p:spTgt spid="156"/>
                                            </p:tgtEl>
                                            <p:attrNameLst>
                                              <p:attrName>ppt_y</p:attrName>
                                            </p:attrNameLst>
                                          </p:cBhvr>
                                          <p:tavLst>
                                            <p:tav tm="0">
                                              <p:val>
                                                <p:strVal val="#ppt_y"/>
                                              </p:val>
                                            </p:tav>
                                            <p:tav tm="100000">
                                              <p:val>
                                                <p:strVal val="#ppt_y"/>
                                              </p:val>
                                            </p:tav>
                                          </p:tavLst>
                                        </p:anim>
                                      </p:childTnLst>
                                    </p:cTn>
                                  </p:par>
                                  <p:par>
                                    <p:cTn id="281" presetID="2" presetClass="entr" presetSubtype="4" fill="hold" grpId="0" nodeType="withEffect">
                                      <p:stCondLst>
                                        <p:cond delay="0"/>
                                      </p:stCondLst>
                                      <p:childTnLst>
                                        <p:set>
                                          <p:cBhvr>
                                            <p:cTn id="282" dur="1" fill="hold">
                                              <p:stCondLst>
                                                <p:cond delay="0"/>
                                              </p:stCondLst>
                                            </p:cTn>
                                            <p:tgtEl>
                                              <p:spTgt spid="167"/>
                                            </p:tgtEl>
                                            <p:attrNameLst>
                                              <p:attrName>style.visibility</p:attrName>
                                            </p:attrNameLst>
                                          </p:cBhvr>
                                          <p:to>
                                            <p:strVal val="visible"/>
                                          </p:to>
                                        </p:set>
                                        <p:anim calcmode="lin" valueType="num">
                                          <p:cBhvr additive="base">
                                            <p:cTn id="283" dur="500" fill="hold"/>
                                            <p:tgtEl>
                                              <p:spTgt spid="167"/>
                                            </p:tgtEl>
                                            <p:attrNameLst>
                                              <p:attrName>ppt_x</p:attrName>
                                            </p:attrNameLst>
                                          </p:cBhvr>
                                          <p:tavLst>
                                            <p:tav tm="0">
                                              <p:val>
                                                <p:strVal val="#ppt_x"/>
                                              </p:val>
                                            </p:tav>
                                            <p:tav tm="100000">
                                              <p:val>
                                                <p:strVal val="#ppt_x"/>
                                              </p:val>
                                            </p:tav>
                                          </p:tavLst>
                                        </p:anim>
                                        <p:anim calcmode="lin" valueType="num">
                                          <p:cBhvr additive="base">
                                            <p:cTn id="284" dur="500" fill="hold"/>
                                            <p:tgtEl>
                                              <p:spTgt spid="167"/>
                                            </p:tgtEl>
                                            <p:attrNameLst>
                                              <p:attrName>ppt_y</p:attrName>
                                            </p:attrNameLst>
                                          </p:cBhvr>
                                          <p:tavLst>
                                            <p:tav tm="0">
                                              <p:val>
                                                <p:strVal val="1+#ppt_h/2"/>
                                              </p:val>
                                            </p:tav>
                                            <p:tav tm="100000">
                                              <p:val>
                                                <p:strVal val="#ppt_y"/>
                                              </p:val>
                                            </p:tav>
                                          </p:tavLst>
                                        </p:anim>
                                      </p:childTnLst>
                                    </p:cTn>
                                  </p:par>
                                  <p:par>
                                    <p:cTn id="285" presetID="2" presetClass="entr" presetSubtype="4" fill="hold" grpId="0" nodeType="withEffect">
                                      <p:stCondLst>
                                        <p:cond delay="0"/>
                                      </p:stCondLst>
                                      <p:childTnLst>
                                        <p:set>
                                          <p:cBhvr>
                                            <p:cTn id="286" dur="1" fill="hold">
                                              <p:stCondLst>
                                                <p:cond delay="0"/>
                                              </p:stCondLst>
                                            </p:cTn>
                                            <p:tgtEl>
                                              <p:spTgt spid="168"/>
                                            </p:tgtEl>
                                            <p:attrNameLst>
                                              <p:attrName>style.visibility</p:attrName>
                                            </p:attrNameLst>
                                          </p:cBhvr>
                                          <p:to>
                                            <p:strVal val="visible"/>
                                          </p:to>
                                        </p:set>
                                        <p:anim calcmode="lin" valueType="num">
                                          <p:cBhvr additive="base">
                                            <p:cTn id="287" dur="500" fill="hold"/>
                                            <p:tgtEl>
                                              <p:spTgt spid="168"/>
                                            </p:tgtEl>
                                            <p:attrNameLst>
                                              <p:attrName>ppt_x</p:attrName>
                                            </p:attrNameLst>
                                          </p:cBhvr>
                                          <p:tavLst>
                                            <p:tav tm="0">
                                              <p:val>
                                                <p:strVal val="#ppt_x"/>
                                              </p:val>
                                            </p:tav>
                                            <p:tav tm="100000">
                                              <p:val>
                                                <p:strVal val="#ppt_x"/>
                                              </p:val>
                                            </p:tav>
                                          </p:tavLst>
                                        </p:anim>
                                        <p:anim calcmode="lin" valueType="num">
                                          <p:cBhvr additive="base">
                                            <p:cTn id="288" dur="500" fill="hold"/>
                                            <p:tgtEl>
                                              <p:spTgt spid="168"/>
                                            </p:tgtEl>
                                            <p:attrNameLst>
                                              <p:attrName>ppt_y</p:attrName>
                                            </p:attrNameLst>
                                          </p:cBhvr>
                                          <p:tavLst>
                                            <p:tav tm="0">
                                              <p:val>
                                                <p:strVal val="1+#ppt_h/2"/>
                                              </p:val>
                                            </p:tav>
                                            <p:tav tm="100000">
                                              <p:val>
                                                <p:strVal val="#ppt_y"/>
                                              </p:val>
                                            </p:tav>
                                          </p:tavLst>
                                        </p:anim>
                                      </p:childTnLst>
                                    </p:cTn>
                                  </p:par>
                                  <p:par>
                                    <p:cTn id="289" presetID="2" presetClass="entr" presetSubtype="4" fill="hold" grpId="0" nodeType="withEffect">
                                      <p:stCondLst>
                                        <p:cond delay="0"/>
                                      </p:stCondLst>
                                      <p:childTnLst>
                                        <p:set>
                                          <p:cBhvr>
                                            <p:cTn id="290" dur="1" fill="hold">
                                              <p:stCondLst>
                                                <p:cond delay="0"/>
                                              </p:stCondLst>
                                            </p:cTn>
                                            <p:tgtEl>
                                              <p:spTgt spid="169"/>
                                            </p:tgtEl>
                                            <p:attrNameLst>
                                              <p:attrName>style.visibility</p:attrName>
                                            </p:attrNameLst>
                                          </p:cBhvr>
                                          <p:to>
                                            <p:strVal val="visible"/>
                                          </p:to>
                                        </p:set>
                                        <p:anim calcmode="lin" valueType="num">
                                          <p:cBhvr additive="base">
                                            <p:cTn id="291" dur="500" fill="hold"/>
                                            <p:tgtEl>
                                              <p:spTgt spid="169"/>
                                            </p:tgtEl>
                                            <p:attrNameLst>
                                              <p:attrName>ppt_x</p:attrName>
                                            </p:attrNameLst>
                                          </p:cBhvr>
                                          <p:tavLst>
                                            <p:tav tm="0">
                                              <p:val>
                                                <p:strVal val="#ppt_x"/>
                                              </p:val>
                                            </p:tav>
                                            <p:tav tm="100000">
                                              <p:val>
                                                <p:strVal val="#ppt_x"/>
                                              </p:val>
                                            </p:tav>
                                          </p:tavLst>
                                        </p:anim>
                                        <p:anim calcmode="lin" valueType="num">
                                          <p:cBhvr additive="base">
                                            <p:cTn id="292" dur="500" fill="hold"/>
                                            <p:tgtEl>
                                              <p:spTgt spid="169"/>
                                            </p:tgtEl>
                                            <p:attrNameLst>
                                              <p:attrName>ppt_y</p:attrName>
                                            </p:attrNameLst>
                                          </p:cBhvr>
                                          <p:tavLst>
                                            <p:tav tm="0">
                                              <p:val>
                                                <p:strVal val="1+#ppt_h/2"/>
                                              </p:val>
                                            </p:tav>
                                            <p:tav tm="100000">
                                              <p:val>
                                                <p:strVal val="#ppt_y"/>
                                              </p:val>
                                            </p:tav>
                                          </p:tavLst>
                                        </p:anim>
                                      </p:childTnLst>
                                    </p:cTn>
                                  </p:par>
                                  <p:par>
                                    <p:cTn id="293" presetID="2" presetClass="entr" presetSubtype="4" fill="hold" grpId="0" nodeType="withEffect">
                                      <p:stCondLst>
                                        <p:cond delay="0"/>
                                      </p:stCondLst>
                                      <p:childTnLst>
                                        <p:set>
                                          <p:cBhvr>
                                            <p:cTn id="294" dur="1" fill="hold">
                                              <p:stCondLst>
                                                <p:cond delay="0"/>
                                              </p:stCondLst>
                                            </p:cTn>
                                            <p:tgtEl>
                                              <p:spTgt spid="170"/>
                                            </p:tgtEl>
                                            <p:attrNameLst>
                                              <p:attrName>style.visibility</p:attrName>
                                            </p:attrNameLst>
                                          </p:cBhvr>
                                          <p:to>
                                            <p:strVal val="visible"/>
                                          </p:to>
                                        </p:set>
                                        <p:anim calcmode="lin" valueType="num">
                                          <p:cBhvr additive="base">
                                            <p:cTn id="295" dur="500" fill="hold"/>
                                            <p:tgtEl>
                                              <p:spTgt spid="170"/>
                                            </p:tgtEl>
                                            <p:attrNameLst>
                                              <p:attrName>ppt_x</p:attrName>
                                            </p:attrNameLst>
                                          </p:cBhvr>
                                          <p:tavLst>
                                            <p:tav tm="0">
                                              <p:val>
                                                <p:strVal val="#ppt_x"/>
                                              </p:val>
                                            </p:tav>
                                            <p:tav tm="100000">
                                              <p:val>
                                                <p:strVal val="#ppt_x"/>
                                              </p:val>
                                            </p:tav>
                                          </p:tavLst>
                                        </p:anim>
                                        <p:anim calcmode="lin" valueType="num">
                                          <p:cBhvr additive="base">
                                            <p:cTn id="296" dur="500" fill="hold"/>
                                            <p:tgtEl>
                                              <p:spTgt spid="170"/>
                                            </p:tgtEl>
                                            <p:attrNameLst>
                                              <p:attrName>ppt_y</p:attrName>
                                            </p:attrNameLst>
                                          </p:cBhvr>
                                          <p:tavLst>
                                            <p:tav tm="0">
                                              <p:val>
                                                <p:strVal val="1+#ppt_h/2"/>
                                              </p:val>
                                            </p:tav>
                                            <p:tav tm="100000">
                                              <p:val>
                                                <p:strVal val="#ppt_y"/>
                                              </p:val>
                                            </p:tav>
                                          </p:tavLst>
                                        </p:anim>
                                      </p:childTnLst>
                                    </p:cTn>
                                  </p:par>
                                  <p:par>
                                    <p:cTn id="297" presetID="2" presetClass="entr" presetSubtype="4" fill="hold" grpId="0" nodeType="withEffect">
                                      <p:stCondLst>
                                        <p:cond delay="0"/>
                                      </p:stCondLst>
                                      <p:childTnLst>
                                        <p:set>
                                          <p:cBhvr>
                                            <p:cTn id="298" dur="1" fill="hold">
                                              <p:stCondLst>
                                                <p:cond delay="0"/>
                                              </p:stCondLst>
                                            </p:cTn>
                                            <p:tgtEl>
                                              <p:spTgt spid="171"/>
                                            </p:tgtEl>
                                            <p:attrNameLst>
                                              <p:attrName>style.visibility</p:attrName>
                                            </p:attrNameLst>
                                          </p:cBhvr>
                                          <p:to>
                                            <p:strVal val="visible"/>
                                          </p:to>
                                        </p:set>
                                        <p:anim calcmode="lin" valueType="num">
                                          <p:cBhvr additive="base">
                                            <p:cTn id="299" dur="500" fill="hold"/>
                                            <p:tgtEl>
                                              <p:spTgt spid="171"/>
                                            </p:tgtEl>
                                            <p:attrNameLst>
                                              <p:attrName>ppt_x</p:attrName>
                                            </p:attrNameLst>
                                          </p:cBhvr>
                                          <p:tavLst>
                                            <p:tav tm="0">
                                              <p:val>
                                                <p:strVal val="#ppt_x"/>
                                              </p:val>
                                            </p:tav>
                                            <p:tav tm="100000">
                                              <p:val>
                                                <p:strVal val="#ppt_x"/>
                                              </p:val>
                                            </p:tav>
                                          </p:tavLst>
                                        </p:anim>
                                        <p:anim calcmode="lin" valueType="num">
                                          <p:cBhvr additive="base">
                                            <p:cTn id="300" dur="500" fill="hold"/>
                                            <p:tgtEl>
                                              <p:spTgt spid="171"/>
                                            </p:tgtEl>
                                            <p:attrNameLst>
                                              <p:attrName>ppt_y</p:attrName>
                                            </p:attrNameLst>
                                          </p:cBhvr>
                                          <p:tavLst>
                                            <p:tav tm="0">
                                              <p:val>
                                                <p:strVal val="1+#ppt_h/2"/>
                                              </p:val>
                                            </p:tav>
                                            <p:tav tm="100000">
                                              <p:val>
                                                <p:strVal val="#ppt_y"/>
                                              </p:val>
                                            </p:tav>
                                          </p:tavLst>
                                        </p:anim>
                                      </p:childTnLst>
                                    </p:cTn>
                                  </p:par>
                                  <p:par>
                                    <p:cTn id="301" presetID="2" presetClass="entr" presetSubtype="4" fill="hold" grpId="0" nodeType="withEffect">
                                      <p:stCondLst>
                                        <p:cond delay="0"/>
                                      </p:stCondLst>
                                      <p:childTnLst>
                                        <p:set>
                                          <p:cBhvr>
                                            <p:cTn id="302" dur="1" fill="hold">
                                              <p:stCondLst>
                                                <p:cond delay="0"/>
                                              </p:stCondLst>
                                            </p:cTn>
                                            <p:tgtEl>
                                              <p:spTgt spid="172"/>
                                            </p:tgtEl>
                                            <p:attrNameLst>
                                              <p:attrName>style.visibility</p:attrName>
                                            </p:attrNameLst>
                                          </p:cBhvr>
                                          <p:to>
                                            <p:strVal val="visible"/>
                                          </p:to>
                                        </p:set>
                                        <p:anim calcmode="lin" valueType="num">
                                          <p:cBhvr additive="base">
                                            <p:cTn id="303" dur="500" fill="hold"/>
                                            <p:tgtEl>
                                              <p:spTgt spid="172"/>
                                            </p:tgtEl>
                                            <p:attrNameLst>
                                              <p:attrName>ppt_x</p:attrName>
                                            </p:attrNameLst>
                                          </p:cBhvr>
                                          <p:tavLst>
                                            <p:tav tm="0">
                                              <p:val>
                                                <p:strVal val="#ppt_x"/>
                                              </p:val>
                                            </p:tav>
                                            <p:tav tm="100000">
                                              <p:val>
                                                <p:strVal val="#ppt_x"/>
                                              </p:val>
                                            </p:tav>
                                          </p:tavLst>
                                        </p:anim>
                                        <p:anim calcmode="lin" valueType="num">
                                          <p:cBhvr additive="base">
                                            <p:cTn id="304" dur="500" fill="hold"/>
                                            <p:tgtEl>
                                              <p:spTgt spid="172"/>
                                            </p:tgtEl>
                                            <p:attrNameLst>
                                              <p:attrName>ppt_y</p:attrName>
                                            </p:attrNameLst>
                                          </p:cBhvr>
                                          <p:tavLst>
                                            <p:tav tm="0">
                                              <p:val>
                                                <p:strVal val="1+#ppt_h/2"/>
                                              </p:val>
                                            </p:tav>
                                            <p:tav tm="100000">
                                              <p:val>
                                                <p:strVal val="#ppt_y"/>
                                              </p:val>
                                            </p:tav>
                                          </p:tavLst>
                                        </p:anim>
                                      </p:childTnLst>
                                    </p:cTn>
                                  </p:par>
                                  <p:par>
                                    <p:cTn id="305" presetID="2" presetClass="entr" presetSubtype="4" fill="hold" grpId="0" nodeType="withEffect">
                                      <p:stCondLst>
                                        <p:cond delay="0"/>
                                      </p:stCondLst>
                                      <p:childTnLst>
                                        <p:set>
                                          <p:cBhvr>
                                            <p:cTn id="306" dur="1" fill="hold">
                                              <p:stCondLst>
                                                <p:cond delay="0"/>
                                              </p:stCondLst>
                                            </p:cTn>
                                            <p:tgtEl>
                                              <p:spTgt spid="173"/>
                                            </p:tgtEl>
                                            <p:attrNameLst>
                                              <p:attrName>style.visibility</p:attrName>
                                            </p:attrNameLst>
                                          </p:cBhvr>
                                          <p:to>
                                            <p:strVal val="visible"/>
                                          </p:to>
                                        </p:set>
                                        <p:anim calcmode="lin" valueType="num">
                                          <p:cBhvr additive="base">
                                            <p:cTn id="307" dur="500" fill="hold"/>
                                            <p:tgtEl>
                                              <p:spTgt spid="173"/>
                                            </p:tgtEl>
                                            <p:attrNameLst>
                                              <p:attrName>ppt_x</p:attrName>
                                            </p:attrNameLst>
                                          </p:cBhvr>
                                          <p:tavLst>
                                            <p:tav tm="0">
                                              <p:val>
                                                <p:strVal val="#ppt_x"/>
                                              </p:val>
                                            </p:tav>
                                            <p:tav tm="100000">
                                              <p:val>
                                                <p:strVal val="#ppt_x"/>
                                              </p:val>
                                            </p:tav>
                                          </p:tavLst>
                                        </p:anim>
                                        <p:anim calcmode="lin" valueType="num">
                                          <p:cBhvr additive="base">
                                            <p:cTn id="308" dur="500" fill="hold"/>
                                            <p:tgtEl>
                                              <p:spTgt spid="173"/>
                                            </p:tgtEl>
                                            <p:attrNameLst>
                                              <p:attrName>ppt_y</p:attrName>
                                            </p:attrNameLst>
                                          </p:cBhvr>
                                          <p:tavLst>
                                            <p:tav tm="0">
                                              <p:val>
                                                <p:strVal val="1+#ppt_h/2"/>
                                              </p:val>
                                            </p:tav>
                                            <p:tav tm="100000">
                                              <p:val>
                                                <p:strVal val="#ppt_y"/>
                                              </p:val>
                                            </p:tav>
                                          </p:tavLst>
                                        </p:anim>
                                      </p:childTnLst>
                                    </p:cTn>
                                  </p:par>
                                  <p:par>
                                    <p:cTn id="309" presetID="2" presetClass="entr" presetSubtype="4" fill="hold" grpId="0" nodeType="withEffect">
                                      <p:stCondLst>
                                        <p:cond delay="0"/>
                                      </p:stCondLst>
                                      <p:childTnLst>
                                        <p:set>
                                          <p:cBhvr>
                                            <p:cTn id="310" dur="1" fill="hold">
                                              <p:stCondLst>
                                                <p:cond delay="0"/>
                                              </p:stCondLst>
                                            </p:cTn>
                                            <p:tgtEl>
                                              <p:spTgt spid="174"/>
                                            </p:tgtEl>
                                            <p:attrNameLst>
                                              <p:attrName>style.visibility</p:attrName>
                                            </p:attrNameLst>
                                          </p:cBhvr>
                                          <p:to>
                                            <p:strVal val="visible"/>
                                          </p:to>
                                        </p:set>
                                        <p:anim calcmode="lin" valueType="num">
                                          <p:cBhvr additive="base">
                                            <p:cTn id="311" dur="500" fill="hold"/>
                                            <p:tgtEl>
                                              <p:spTgt spid="174"/>
                                            </p:tgtEl>
                                            <p:attrNameLst>
                                              <p:attrName>ppt_x</p:attrName>
                                            </p:attrNameLst>
                                          </p:cBhvr>
                                          <p:tavLst>
                                            <p:tav tm="0">
                                              <p:val>
                                                <p:strVal val="#ppt_x"/>
                                              </p:val>
                                            </p:tav>
                                            <p:tav tm="100000">
                                              <p:val>
                                                <p:strVal val="#ppt_x"/>
                                              </p:val>
                                            </p:tav>
                                          </p:tavLst>
                                        </p:anim>
                                        <p:anim calcmode="lin" valueType="num">
                                          <p:cBhvr additive="base">
                                            <p:cTn id="312" dur="500" fill="hold"/>
                                            <p:tgtEl>
                                              <p:spTgt spid="174"/>
                                            </p:tgtEl>
                                            <p:attrNameLst>
                                              <p:attrName>ppt_y</p:attrName>
                                            </p:attrNameLst>
                                          </p:cBhvr>
                                          <p:tavLst>
                                            <p:tav tm="0">
                                              <p:val>
                                                <p:strVal val="1+#ppt_h/2"/>
                                              </p:val>
                                            </p:tav>
                                            <p:tav tm="100000">
                                              <p:val>
                                                <p:strVal val="#ppt_y"/>
                                              </p:val>
                                            </p:tav>
                                          </p:tavLst>
                                        </p:anim>
                                      </p:childTnLst>
                                    </p:cTn>
                                  </p:par>
                                  <p:par>
                                    <p:cTn id="313" presetID="2" presetClass="entr" presetSubtype="4" fill="hold" grpId="0" nodeType="withEffect">
                                      <p:stCondLst>
                                        <p:cond delay="0"/>
                                      </p:stCondLst>
                                      <p:childTnLst>
                                        <p:set>
                                          <p:cBhvr>
                                            <p:cTn id="314" dur="1" fill="hold">
                                              <p:stCondLst>
                                                <p:cond delay="0"/>
                                              </p:stCondLst>
                                            </p:cTn>
                                            <p:tgtEl>
                                              <p:spTgt spid="175"/>
                                            </p:tgtEl>
                                            <p:attrNameLst>
                                              <p:attrName>style.visibility</p:attrName>
                                            </p:attrNameLst>
                                          </p:cBhvr>
                                          <p:to>
                                            <p:strVal val="visible"/>
                                          </p:to>
                                        </p:set>
                                        <p:anim calcmode="lin" valueType="num">
                                          <p:cBhvr additive="base">
                                            <p:cTn id="315" dur="500" fill="hold"/>
                                            <p:tgtEl>
                                              <p:spTgt spid="175"/>
                                            </p:tgtEl>
                                            <p:attrNameLst>
                                              <p:attrName>ppt_x</p:attrName>
                                            </p:attrNameLst>
                                          </p:cBhvr>
                                          <p:tavLst>
                                            <p:tav tm="0">
                                              <p:val>
                                                <p:strVal val="#ppt_x"/>
                                              </p:val>
                                            </p:tav>
                                            <p:tav tm="100000">
                                              <p:val>
                                                <p:strVal val="#ppt_x"/>
                                              </p:val>
                                            </p:tav>
                                          </p:tavLst>
                                        </p:anim>
                                        <p:anim calcmode="lin" valueType="num">
                                          <p:cBhvr additive="base">
                                            <p:cTn id="316" dur="500" fill="hold"/>
                                            <p:tgtEl>
                                              <p:spTgt spid="175"/>
                                            </p:tgtEl>
                                            <p:attrNameLst>
                                              <p:attrName>ppt_y</p:attrName>
                                            </p:attrNameLst>
                                          </p:cBhvr>
                                          <p:tavLst>
                                            <p:tav tm="0">
                                              <p:val>
                                                <p:strVal val="1+#ppt_h/2"/>
                                              </p:val>
                                            </p:tav>
                                            <p:tav tm="100000">
                                              <p:val>
                                                <p:strVal val="#ppt_y"/>
                                              </p:val>
                                            </p:tav>
                                          </p:tavLst>
                                        </p:anim>
                                      </p:childTnLst>
                                    </p:cTn>
                                  </p:par>
                                  <p:par>
                                    <p:cTn id="317" presetID="2" presetClass="entr" presetSubtype="4" fill="hold" grpId="0" nodeType="withEffect">
                                      <p:stCondLst>
                                        <p:cond delay="0"/>
                                      </p:stCondLst>
                                      <p:childTnLst>
                                        <p:set>
                                          <p:cBhvr>
                                            <p:cTn id="318" dur="1" fill="hold">
                                              <p:stCondLst>
                                                <p:cond delay="0"/>
                                              </p:stCondLst>
                                            </p:cTn>
                                            <p:tgtEl>
                                              <p:spTgt spid="176"/>
                                            </p:tgtEl>
                                            <p:attrNameLst>
                                              <p:attrName>style.visibility</p:attrName>
                                            </p:attrNameLst>
                                          </p:cBhvr>
                                          <p:to>
                                            <p:strVal val="visible"/>
                                          </p:to>
                                        </p:set>
                                        <p:anim calcmode="lin" valueType="num">
                                          <p:cBhvr additive="base">
                                            <p:cTn id="319" dur="500" fill="hold"/>
                                            <p:tgtEl>
                                              <p:spTgt spid="176"/>
                                            </p:tgtEl>
                                            <p:attrNameLst>
                                              <p:attrName>ppt_x</p:attrName>
                                            </p:attrNameLst>
                                          </p:cBhvr>
                                          <p:tavLst>
                                            <p:tav tm="0">
                                              <p:val>
                                                <p:strVal val="#ppt_x"/>
                                              </p:val>
                                            </p:tav>
                                            <p:tav tm="100000">
                                              <p:val>
                                                <p:strVal val="#ppt_x"/>
                                              </p:val>
                                            </p:tav>
                                          </p:tavLst>
                                        </p:anim>
                                        <p:anim calcmode="lin" valueType="num">
                                          <p:cBhvr additive="base">
                                            <p:cTn id="320" dur="500" fill="hold"/>
                                            <p:tgtEl>
                                              <p:spTgt spid="176"/>
                                            </p:tgtEl>
                                            <p:attrNameLst>
                                              <p:attrName>ppt_y</p:attrName>
                                            </p:attrNameLst>
                                          </p:cBhvr>
                                          <p:tavLst>
                                            <p:tav tm="0">
                                              <p:val>
                                                <p:strVal val="1+#ppt_h/2"/>
                                              </p:val>
                                            </p:tav>
                                            <p:tav tm="100000">
                                              <p:val>
                                                <p:strVal val="#ppt_y"/>
                                              </p:val>
                                            </p:tav>
                                          </p:tavLst>
                                        </p:anim>
                                      </p:childTnLst>
                                    </p:cTn>
                                  </p:par>
                                  <p:par>
                                    <p:cTn id="321" presetID="2" presetClass="entr" presetSubtype="4" fill="hold" grpId="0" nodeType="withEffect">
                                      <p:stCondLst>
                                        <p:cond delay="0"/>
                                      </p:stCondLst>
                                      <p:childTnLst>
                                        <p:set>
                                          <p:cBhvr>
                                            <p:cTn id="322" dur="1" fill="hold">
                                              <p:stCondLst>
                                                <p:cond delay="0"/>
                                              </p:stCondLst>
                                            </p:cTn>
                                            <p:tgtEl>
                                              <p:spTgt spid="177"/>
                                            </p:tgtEl>
                                            <p:attrNameLst>
                                              <p:attrName>style.visibility</p:attrName>
                                            </p:attrNameLst>
                                          </p:cBhvr>
                                          <p:to>
                                            <p:strVal val="visible"/>
                                          </p:to>
                                        </p:set>
                                        <p:anim calcmode="lin" valueType="num">
                                          <p:cBhvr additive="base">
                                            <p:cTn id="323" dur="500" fill="hold"/>
                                            <p:tgtEl>
                                              <p:spTgt spid="177"/>
                                            </p:tgtEl>
                                            <p:attrNameLst>
                                              <p:attrName>ppt_x</p:attrName>
                                            </p:attrNameLst>
                                          </p:cBhvr>
                                          <p:tavLst>
                                            <p:tav tm="0">
                                              <p:val>
                                                <p:strVal val="#ppt_x"/>
                                              </p:val>
                                            </p:tav>
                                            <p:tav tm="100000">
                                              <p:val>
                                                <p:strVal val="#ppt_x"/>
                                              </p:val>
                                            </p:tav>
                                          </p:tavLst>
                                        </p:anim>
                                        <p:anim calcmode="lin" valueType="num">
                                          <p:cBhvr additive="base">
                                            <p:cTn id="324" dur="500" fill="hold"/>
                                            <p:tgtEl>
                                              <p:spTgt spid="177"/>
                                            </p:tgtEl>
                                            <p:attrNameLst>
                                              <p:attrName>ppt_y</p:attrName>
                                            </p:attrNameLst>
                                          </p:cBhvr>
                                          <p:tavLst>
                                            <p:tav tm="0">
                                              <p:val>
                                                <p:strVal val="1+#ppt_h/2"/>
                                              </p:val>
                                            </p:tav>
                                            <p:tav tm="100000">
                                              <p:val>
                                                <p:strVal val="#ppt_y"/>
                                              </p:val>
                                            </p:tav>
                                          </p:tavLst>
                                        </p:anim>
                                      </p:childTnLst>
                                    </p:cTn>
                                  </p:par>
                                  <p:par>
                                    <p:cTn id="325" presetID="2" presetClass="entr" presetSubtype="4" fill="hold" grpId="0" nodeType="withEffect">
                                      <p:stCondLst>
                                        <p:cond delay="0"/>
                                      </p:stCondLst>
                                      <p:childTnLst>
                                        <p:set>
                                          <p:cBhvr>
                                            <p:cTn id="326" dur="1" fill="hold">
                                              <p:stCondLst>
                                                <p:cond delay="0"/>
                                              </p:stCondLst>
                                            </p:cTn>
                                            <p:tgtEl>
                                              <p:spTgt spid="178"/>
                                            </p:tgtEl>
                                            <p:attrNameLst>
                                              <p:attrName>style.visibility</p:attrName>
                                            </p:attrNameLst>
                                          </p:cBhvr>
                                          <p:to>
                                            <p:strVal val="visible"/>
                                          </p:to>
                                        </p:set>
                                        <p:anim calcmode="lin" valueType="num">
                                          <p:cBhvr additive="base">
                                            <p:cTn id="327" dur="500" fill="hold"/>
                                            <p:tgtEl>
                                              <p:spTgt spid="178"/>
                                            </p:tgtEl>
                                            <p:attrNameLst>
                                              <p:attrName>ppt_x</p:attrName>
                                            </p:attrNameLst>
                                          </p:cBhvr>
                                          <p:tavLst>
                                            <p:tav tm="0">
                                              <p:val>
                                                <p:strVal val="#ppt_x"/>
                                              </p:val>
                                            </p:tav>
                                            <p:tav tm="100000">
                                              <p:val>
                                                <p:strVal val="#ppt_x"/>
                                              </p:val>
                                            </p:tav>
                                          </p:tavLst>
                                        </p:anim>
                                        <p:anim calcmode="lin" valueType="num">
                                          <p:cBhvr additive="base">
                                            <p:cTn id="328" dur="500" fill="hold"/>
                                            <p:tgtEl>
                                              <p:spTgt spid="178"/>
                                            </p:tgtEl>
                                            <p:attrNameLst>
                                              <p:attrName>ppt_y</p:attrName>
                                            </p:attrNameLst>
                                          </p:cBhvr>
                                          <p:tavLst>
                                            <p:tav tm="0">
                                              <p:val>
                                                <p:strVal val="1+#ppt_h/2"/>
                                              </p:val>
                                            </p:tav>
                                            <p:tav tm="100000">
                                              <p:val>
                                                <p:strVal val="#ppt_y"/>
                                              </p:val>
                                            </p:tav>
                                          </p:tavLst>
                                        </p:anim>
                                      </p:childTnLst>
                                    </p:cTn>
                                  </p:par>
                                  <p:par>
                                    <p:cTn id="329" presetID="2" presetClass="entr" presetSubtype="4" fill="hold" grpId="0" nodeType="withEffect">
                                      <p:stCondLst>
                                        <p:cond delay="0"/>
                                      </p:stCondLst>
                                      <p:childTnLst>
                                        <p:set>
                                          <p:cBhvr>
                                            <p:cTn id="330" dur="1" fill="hold">
                                              <p:stCondLst>
                                                <p:cond delay="0"/>
                                              </p:stCondLst>
                                            </p:cTn>
                                            <p:tgtEl>
                                              <p:spTgt spid="179"/>
                                            </p:tgtEl>
                                            <p:attrNameLst>
                                              <p:attrName>style.visibility</p:attrName>
                                            </p:attrNameLst>
                                          </p:cBhvr>
                                          <p:to>
                                            <p:strVal val="visible"/>
                                          </p:to>
                                        </p:set>
                                        <p:anim calcmode="lin" valueType="num">
                                          <p:cBhvr additive="base">
                                            <p:cTn id="331" dur="500" fill="hold"/>
                                            <p:tgtEl>
                                              <p:spTgt spid="179"/>
                                            </p:tgtEl>
                                            <p:attrNameLst>
                                              <p:attrName>ppt_x</p:attrName>
                                            </p:attrNameLst>
                                          </p:cBhvr>
                                          <p:tavLst>
                                            <p:tav tm="0">
                                              <p:val>
                                                <p:strVal val="#ppt_x"/>
                                              </p:val>
                                            </p:tav>
                                            <p:tav tm="100000">
                                              <p:val>
                                                <p:strVal val="#ppt_x"/>
                                              </p:val>
                                            </p:tav>
                                          </p:tavLst>
                                        </p:anim>
                                        <p:anim calcmode="lin" valueType="num">
                                          <p:cBhvr additive="base">
                                            <p:cTn id="332" dur="500" fill="hold"/>
                                            <p:tgtEl>
                                              <p:spTgt spid="179"/>
                                            </p:tgtEl>
                                            <p:attrNameLst>
                                              <p:attrName>ppt_y</p:attrName>
                                            </p:attrNameLst>
                                          </p:cBhvr>
                                          <p:tavLst>
                                            <p:tav tm="0">
                                              <p:val>
                                                <p:strVal val="1+#ppt_h/2"/>
                                              </p:val>
                                            </p:tav>
                                            <p:tav tm="100000">
                                              <p:val>
                                                <p:strVal val="#ppt_y"/>
                                              </p:val>
                                            </p:tav>
                                          </p:tavLst>
                                        </p:anim>
                                      </p:childTnLst>
                                    </p:cTn>
                                  </p:par>
                                  <p:par>
                                    <p:cTn id="333" presetID="2" presetClass="entr" presetSubtype="4" fill="hold" grpId="0" nodeType="withEffect">
                                      <p:stCondLst>
                                        <p:cond delay="0"/>
                                      </p:stCondLst>
                                      <p:childTnLst>
                                        <p:set>
                                          <p:cBhvr>
                                            <p:cTn id="334" dur="1" fill="hold">
                                              <p:stCondLst>
                                                <p:cond delay="0"/>
                                              </p:stCondLst>
                                            </p:cTn>
                                            <p:tgtEl>
                                              <p:spTgt spid="180"/>
                                            </p:tgtEl>
                                            <p:attrNameLst>
                                              <p:attrName>style.visibility</p:attrName>
                                            </p:attrNameLst>
                                          </p:cBhvr>
                                          <p:to>
                                            <p:strVal val="visible"/>
                                          </p:to>
                                        </p:set>
                                        <p:anim calcmode="lin" valueType="num">
                                          <p:cBhvr additive="base">
                                            <p:cTn id="335" dur="500" fill="hold"/>
                                            <p:tgtEl>
                                              <p:spTgt spid="180"/>
                                            </p:tgtEl>
                                            <p:attrNameLst>
                                              <p:attrName>ppt_x</p:attrName>
                                            </p:attrNameLst>
                                          </p:cBhvr>
                                          <p:tavLst>
                                            <p:tav tm="0">
                                              <p:val>
                                                <p:strVal val="#ppt_x"/>
                                              </p:val>
                                            </p:tav>
                                            <p:tav tm="100000">
                                              <p:val>
                                                <p:strVal val="#ppt_x"/>
                                              </p:val>
                                            </p:tav>
                                          </p:tavLst>
                                        </p:anim>
                                        <p:anim calcmode="lin" valueType="num">
                                          <p:cBhvr additive="base">
                                            <p:cTn id="336" dur="500" fill="hold"/>
                                            <p:tgtEl>
                                              <p:spTgt spid="180"/>
                                            </p:tgtEl>
                                            <p:attrNameLst>
                                              <p:attrName>ppt_y</p:attrName>
                                            </p:attrNameLst>
                                          </p:cBhvr>
                                          <p:tavLst>
                                            <p:tav tm="0">
                                              <p:val>
                                                <p:strVal val="1+#ppt_h/2"/>
                                              </p:val>
                                            </p:tav>
                                            <p:tav tm="100000">
                                              <p:val>
                                                <p:strVal val="#ppt_y"/>
                                              </p:val>
                                            </p:tav>
                                          </p:tavLst>
                                        </p:anim>
                                      </p:childTnLst>
                                    </p:cTn>
                                  </p:par>
                                  <p:par>
                                    <p:cTn id="337" presetID="2" presetClass="entr" presetSubtype="4" fill="hold" grpId="0" nodeType="withEffect">
                                      <p:stCondLst>
                                        <p:cond delay="0"/>
                                      </p:stCondLst>
                                      <p:childTnLst>
                                        <p:set>
                                          <p:cBhvr>
                                            <p:cTn id="338" dur="1" fill="hold">
                                              <p:stCondLst>
                                                <p:cond delay="0"/>
                                              </p:stCondLst>
                                            </p:cTn>
                                            <p:tgtEl>
                                              <p:spTgt spid="181"/>
                                            </p:tgtEl>
                                            <p:attrNameLst>
                                              <p:attrName>style.visibility</p:attrName>
                                            </p:attrNameLst>
                                          </p:cBhvr>
                                          <p:to>
                                            <p:strVal val="visible"/>
                                          </p:to>
                                        </p:set>
                                        <p:anim calcmode="lin" valueType="num">
                                          <p:cBhvr additive="base">
                                            <p:cTn id="339" dur="500" fill="hold"/>
                                            <p:tgtEl>
                                              <p:spTgt spid="181"/>
                                            </p:tgtEl>
                                            <p:attrNameLst>
                                              <p:attrName>ppt_x</p:attrName>
                                            </p:attrNameLst>
                                          </p:cBhvr>
                                          <p:tavLst>
                                            <p:tav tm="0">
                                              <p:val>
                                                <p:strVal val="#ppt_x"/>
                                              </p:val>
                                            </p:tav>
                                            <p:tav tm="100000">
                                              <p:val>
                                                <p:strVal val="#ppt_x"/>
                                              </p:val>
                                            </p:tav>
                                          </p:tavLst>
                                        </p:anim>
                                        <p:anim calcmode="lin" valueType="num">
                                          <p:cBhvr additive="base">
                                            <p:cTn id="340" dur="500" fill="hold"/>
                                            <p:tgtEl>
                                              <p:spTgt spid="181"/>
                                            </p:tgtEl>
                                            <p:attrNameLst>
                                              <p:attrName>ppt_y</p:attrName>
                                            </p:attrNameLst>
                                          </p:cBhvr>
                                          <p:tavLst>
                                            <p:tav tm="0">
                                              <p:val>
                                                <p:strVal val="1+#ppt_h/2"/>
                                              </p:val>
                                            </p:tav>
                                            <p:tav tm="100000">
                                              <p:val>
                                                <p:strVal val="#ppt_y"/>
                                              </p:val>
                                            </p:tav>
                                          </p:tavLst>
                                        </p:anim>
                                      </p:childTnLst>
                                    </p:cTn>
                                  </p:par>
                                  <p:par>
                                    <p:cTn id="341" presetID="2" presetClass="entr" presetSubtype="4" fill="hold" grpId="0" nodeType="withEffect">
                                      <p:stCondLst>
                                        <p:cond delay="0"/>
                                      </p:stCondLst>
                                      <p:childTnLst>
                                        <p:set>
                                          <p:cBhvr>
                                            <p:cTn id="342" dur="1" fill="hold">
                                              <p:stCondLst>
                                                <p:cond delay="0"/>
                                              </p:stCondLst>
                                            </p:cTn>
                                            <p:tgtEl>
                                              <p:spTgt spid="182"/>
                                            </p:tgtEl>
                                            <p:attrNameLst>
                                              <p:attrName>style.visibility</p:attrName>
                                            </p:attrNameLst>
                                          </p:cBhvr>
                                          <p:to>
                                            <p:strVal val="visible"/>
                                          </p:to>
                                        </p:set>
                                        <p:anim calcmode="lin" valueType="num">
                                          <p:cBhvr additive="base">
                                            <p:cTn id="343" dur="500" fill="hold"/>
                                            <p:tgtEl>
                                              <p:spTgt spid="182"/>
                                            </p:tgtEl>
                                            <p:attrNameLst>
                                              <p:attrName>ppt_x</p:attrName>
                                            </p:attrNameLst>
                                          </p:cBhvr>
                                          <p:tavLst>
                                            <p:tav tm="0">
                                              <p:val>
                                                <p:strVal val="#ppt_x"/>
                                              </p:val>
                                            </p:tav>
                                            <p:tav tm="100000">
                                              <p:val>
                                                <p:strVal val="#ppt_x"/>
                                              </p:val>
                                            </p:tav>
                                          </p:tavLst>
                                        </p:anim>
                                        <p:anim calcmode="lin" valueType="num">
                                          <p:cBhvr additive="base">
                                            <p:cTn id="344" dur="500" fill="hold"/>
                                            <p:tgtEl>
                                              <p:spTgt spid="182"/>
                                            </p:tgtEl>
                                            <p:attrNameLst>
                                              <p:attrName>ppt_y</p:attrName>
                                            </p:attrNameLst>
                                          </p:cBhvr>
                                          <p:tavLst>
                                            <p:tav tm="0">
                                              <p:val>
                                                <p:strVal val="1+#ppt_h/2"/>
                                              </p:val>
                                            </p:tav>
                                            <p:tav tm="100000">
                                              <p:val>
                                                <p:strVal val="#ppt_y"/>
                                              </p:val>
                                            </p:tav>
                                          </p:tavLst>
                                        </p:anim>
                                      </p:childTnLst>
                                    </p:cTn>
                                  </p:par>
                                  <p:par>
                                    <p:cTn id="345" presetID="2" presetClass="entr" presetSubtype="4" fill="hold" grpId="0" nodeType="withEffect">
                                      <p:stCondLst>
                                        <p:cond delay="0"/>
                                      </p:stCondLst>
                                      <p:childTnLst>
                                        <p:set>
                                          <p:cBhvr>
                                            <p:cTn id="346" dur="1" fill="hold">
                                              <p:stCondLst>
                                                <p:cond delay="0"/>
                                              </p:stCondLst>
                                            </p:cTn>
                                            <p:tgtEl>
                                              <p:spTgt spid="183"/>
                                            </p:tgtEl>
                                            <p:attrNameLst>
                                              <p:attrName>style.visibility</p:attrName>
                                            </p:attrNameLst>
                                          </p:cBhvr>
                                          <p:to>
                                            <p:strVal val="visible"/>
                                          </p:to>
                                        </p:set>
                                        <p:anim calcmode="lin" valueType="num">
                                          <p:cBhvr additive="base">
                                            <p:cTn id="347" dur="500" fill="hold"/>
                                            <p:tgtEl>
                                              <p:spTgt spid="183"/>
                                            </p:tgtEl>
                                            <p:attrNameLst>
                                              <p:attrName>ppt_x</p:attrName>
                                            </p:attrNameLst>
                                          </p:cBhvr>
                                          <p:tavLst>
                                            <p:tav tm="0">
                                              <p:val>
                                                <p:strVal val="#ppt_x"/>
                                              </p:val>
                                            </p:tav>
                                            <p:tav tm="100000">
                                              <p:val>
                                                <p:strVal val="#ppt_x"/>
                                              </p:val>
                                            </p:tav>
                                          </p:tavLst>
                                        </p:anim>
                                        <p:anim calcmode="lin" valueType="num">
                                          <p:cBhvr additive="base">
                                            <p:cTn id="348" dur="500" fill="hold"/>
                                            <p:tgtEl>
                                              <p:spTgt spid="183"/>
                                            </p:tgtEl>
                                            <p:attrNameLst>
                                              <p:attrName>ppt_y</p:attrName>
                                            </p:attrNameLst>
                                          </p:cBhvr>
                                          <p:tavLst>
                                            <p:tav tm="0">
                                              <p:val>
                                                <p:strVal val="1+#ppt_h/2"/>
                                              </p:val>
                                            </p:tav>
                                            <p:tav tm="100000">
                                              <p:val>
                                                <p:strVal val="#ppt_y"/>
                                              </p:val>
                                            </p:tav>
                                          </p:tavLst>
                                        </p:anim>
                                      </p:childTnLst>
                                    </p:cTn>
                                  </p:par>
                                </p:childTnLst>
                              </p:cTn>
                            </p:par>
                            <p:par>
                              <p:cTn id="349" fill="hold">
                                <p:stCondLst>
                                  <p:cond delay="2500"/>
                                </p:stCondLst>
                                <p:childTnLst>
                                  <p:par>
                                    <p:cTn id="350" presetID="47" presetClass="entr" presetSubtype="0" fill="hold" grpId="0" nodeType="afterEffect">
                                      <p:stCondLst>
                                        <p:cond delay="0"/>
                                      </p:stCondLst>
                                      <p:childTnLst>
                                        <p:set>
                                          <p:cBhvr>
                                            <p:cTn id="351" dur="1" fill="hold">
                                              <p:stCondLst>
                                                <p:cond delay="0"/>
                                              </p:stCondLst>
                                            </p:cTn>
                                            <p:tgtEl>
                                              <p:spTgt spid="184"/>
                                            </p:tgtEl>
                                            <p:attrNameLst>
                                              <p:attrName>style.visibility</p:attrName>
                                            </p:attrNameLst>
                                          </p:cBhvr>
                                          <p:to>
                                            <p:strVal val="visible"/>
                                          </p:to>
                                        </p:set>
                                        <p:animEffect transition="in" filter="fade">
                                          <p:cBhvr>
                                            <p:cTn id="352" dur="1000"/>
                                            <p:tgtEl>
                                              <p:spTgt spid="184"/>
                                            </p:tgtEl>
                                          </p:cBhvr>
                                        </p:animEffect>
                                        <p:anim calcmode="lin" valueType="num">
                                          <p:cBhvr>
                                            <p:cTn id="353" dur="1000" fill="hold"/>
                                            <p:tgtEl>
                                              <p:spTgt spid="184"/>
                                            </p:tgtEl>
                                            <p:attrNameLst>
                                              <p:attrName>ppt_x</p:attrName>
                                            </p:attrNameLst>
                                          </p:cBhvr>
                                          <p:tavLst>
                                            <p:tav tm="0">
                                              <p:val>
                                                <p:strVal val="#ppt_x"/>
                                              </p:val>
                                            </p:tav>
                                            <p:tav tm="100000">
                                              <p:val>
                                                <p:strVal val="#ppt_x"/>
                                              </p:val>
                                            </p:tav>
                                          </p:tavLst>
                                        </p:anim>
                                        <p:anim calcmode="lin" valueType="num">
                                          <p:cBhvr>
                                            <p:cTn id="354" dur="1000" fill="hold"/>
                                            <p:tgtEl>
                                              <p:spTgt spid="184"/>
                                            </p:tgtEl>
                                            <p:attrNameLst>
                                              <p:attrName>ppt_y</p:attrName>
                                            </p:attrNameLst>
                                          </p:cBhvr>
                                          <p:tavLst>
                                            <p:tav tm="0">
                                              <p:val>
                                                <p:strVal val="#ppt_y-.1"/>
                                              </p:val>
                                            </p:tav>
                                            <p:tav tm="100000">
                                              <p:val>
                                                <p:strVal val="#ppt_y"/>
                                              </p:val>
                                            </p:tav>
                                          </p:tavLst>
                                        </p:anim>
                                      </p:childTnLst>
                                    </p:cTn>
                                  </p:par>
                                </p:childTnLst>
                              </p:cTn>
                            </p:par>
                            <p:par>
                              <p:cTn id="355" fill="hold">
                                <p:stCondLst>
                                  <p:cond delay="3500"/>
                                </p:stCondLst>
                                <p:childTnLst>
                                  <p:par>
                                    <p:cTn id="356" presetID="22" presetClass="entr" presetSubtype="8" fill="hold" nodeType="afterEffect">
                                      <p:stCondLst>
                                        <p:cond delay="0"/>
                                      </p:stCondLst>
                                      <p:childTnLst>
                                        <p:set>
                                          <p:cBhvr>
                                            <p:cTn id="357" dur="1" fill="hold">
                                              <p:stCondLst>
                                                <p:cond delay="0"/>
                                              </p:stCondLst>
                                            </p:cTn>
                                            <p:tgtEl>
                                              <p:spTgt spid="185"/>
                                            </p:tgtEl>
                                            <p:attrNameLst>
                                              <p:attrName>style.visibility</p:attrName>
                                            </p:attrNameLst>
                                          </p:cBhvr>
                                          <p:to>
                                            <p:strVal val="visible"/>
                                          </p:to>
                                        </p:set>
                                        <p:animEffect transition="in" filter="wipe(left)">
                                          <p:cBhvr>
                                            <p:cTn id="358" dur="500"/>
                                            <p:tgtEl>
                                              <p:spTgt spid="185"/>
                                            </p:tgtEl>
                                          </p:cBhvr>
                                        </p:animEffect>
                                      </p:childTnLst>
                                    </p:cTn>
                                  </p:par>
                                </p:childTnLst>
                              </p:cTn>
                            </p:par>
                            <p:par>
                              <p:cTn id="359" fill="hold">
                                <p:stCondLst>
                                  <p:cond delay="4000"/>
                                </p:stCondLst>
                                <p:childTnLst>
                                  <p:par>
                                    <p:cTn id="360" presetID="22" presetClass="entr" presetSubtype="8" fill="hold" grpId="0" nodeType="afterEffect">
                                      <p:stCondLst>
                                        <p:cond delay="0"/>
                                      </p:stCondLst>
                                      <p:childTnLst>
                                        <p:set>
                                          <p:cBhvr>
                                            <p:cTn id="361" dur="1" fill="hold">
                                              <p:stCondLst>
                                                <p:cond delay="0"/>
                                              </p:stCondLst>
                                            </p:cTn>
                                            <p:tgtEl>
                                              <p:spTgt spid="186"/>
                                            </p:tgtEl>
                                            <p:attrNameLst>
                                              <p:attrName>style.visibility</p:attrName>
                                            </p:attrNameLst>
                                          </p:cBhvr>
                                          <p:to>
                                            <p:strVal val="visible"/>
                                          </p:to>
                                        </p:set>
                                        <p:animEffect transition="in" filter="wipe(left)">
                                          <p:cBhvr>
                                            <p:cTn id="362" dur="500"/>
                                            <p:tgtEl>
                                              <p:spTgt spid="186"/>
                                            </p:tgtEl>
                                          </p:cBhvr>
                                        </p:animEffect>
                                      </p:childTnLst>
                                    </p:cTn>
                                  </p:par>
                                  <p:par>
                                    <p:cTn id="363" presetID="22" presetClass="entr" presetSubtype="8" fill="hold" grpId="0" nodeType="withEffect">
                                      <p:stCondLst>
                                        <p:cond delay="0"/>
                                      </p:stCondLst>
                                      <p:childTnLst>
                                        <p:set>
                                          <p:cBhvr>
                                            <p:cTn id="364" dur="1" fill="hold">
                                              <p:stCondLst>
                                                <p:cond delay="0"/>
                                              </p:stCondLst>
                                            </p:cTn>
                                            <p:tgtEl>
                                              <p:spTgt spid="187"/>
                                            </p:tgtEl>
                                            <p:attrNameLst>
                                              <p:attrName>style.visibility</p:attrName>
                                            </p:attrNameLst>
                                          </p:cBhvr>
                                          <p:to>
                                            <p:strVal val="visible"/>
                                          </p:to>
                                        </p:set>
                                        <p:animEffect transition="in" filter="wipe(left)">
                                          <p:cBhvr>
                                            <p:cTn id="365" dur="500"/>
                                            <p:tgtEl>
                                              <p:spTgt spid="187"/>
                                            </p:tgtEl>
                                          </p:cBhvr>
                                        </p:animEffect>
                                      </p:childTnLst>
                                    </p:cTn>
                                  </p:par>
                                </p:childTnLst>
                              </p:cTn>
                            </p:par>
                            <p:par>
                              <p:cTn id="366" fill="hold">
                                <p:stCondLst>
                                  <p:cond delay="4500"/>
                                </p:stCondLst>
                                <p:childTnLst>
                                  <p:par>
                                    <p:cTn id="367" presetID="47" presetClass="entr" presetSubtype="0" fill="hold" grpId="0" nodeType="afterEffect">
                                      <p:stCondLst>
                                        <p:cond delay="0"/>
                                      </p:stCondLst>
                                      <p:childTnLst>
                                        <p:set>
                                          <p:cBhvr>
                                            <p:cTn id="368" dur="1" fill="hold">
                                              <p:stCondLst>
                                                <p:cond delay="0"/>
                                              </p:stCondLst>
                                            </p:cTn>
                                            <p:tgtEl>
                                              <p:spTgt spid="188"/>
                                            </p:tgtEl>
                                            <p:attrNameLst>
                                              <p:attrName>style.visibility</p:attrName>
                                            </p:attrNameLst>
                                          </p:cBhvr>
                                          <p:to>
                                            <p:strVal val="visible"/>
                                          </p:to>
                                        </p:set>
                                        <p:animEffect transition="in" filter="fade">
                                          <p:cBhvr>
                                            <p:cTn id="369" dur="1000"/>
                                            <p:tgtEl>
                                              <p:spTgt spid="188"/>
                                            </p:tgtEl>
                                          </p:cBhvr>
                                        </p:animEffect>
                                        <p:anim calcmode="lin" valueType="num">
                                          <p:cBhvr>
                                            <p:cTn id="370" dur="1000" fill="hold"/>
                                            <p:tgtEl>
                                              <p:spTgt spid="188"/>
                                            </p:tgtEl>
                                            <p:attrNameLst>
                                              <p:attrName>ppt_x</p:attrName>
                                            </p:attrNameLst>
                                          </p:cBhvr>
                                          <p:tavLst>
                                            <p:tav tm="0">
                                              <p:val>
                                                <p:strVal val="#ppt_x"/>
                                              </p:val>
                                            </p:tav>
                                            <p:tav tm="100000">
                                              <p:val>
                                                <p:strVal val="#ppt_x"/>
                                              </p:val>
                                            </p:tav>
                                          </p:tavLst>
                                        </p:anim>
                                        <p:anim calcmode="lin" valueType="num">
                                          <p:cBhvr>
                                            <p:cTn id="371" dur="1000" fill="hold"/>
                                            <p:tgtEl>
                                              <p:spTgt spid="188"/>
                                            </p:tgtEl>
                                            <p:attrNameLst>
                                              <p:attrName>ppt_y</p:attrName>
                                            </p:attrNameLst>
                                          </p:cBhvr>
                                          <p:tavLst>
                                            <p:tav tm="0">
                                              <p:val>
                                                <p:strVal val="#ppt_y-.1"/>
                                              </p:val>
                                            </p:tav>
                                            <p:tav tm="100000">
                                              <p:val>
                                                <p:strVal val="#ppt_y"/>
                                              </p:val>
                                            </p:tav>
                                          </p:tavLst>
                                        </p:anim>
                                      </p:childTnLst>
                                    </p:cTn>
                                  </p:par>
                                </p:childTnLst>
                              </p:cTn>
                            </p:par>
                            <p:par>
                              <p:cTn id="372" fill="hold">
                                <p:stCondLst>
                                  <p:cond delay="5500"/>
                                </p:stCondLst>
                                <p:childTnLst>
                                  <p:par>
                                    <p:cTn id="373" presetID="22" presetClass="entr" presetSubtype="8" fill="hold" nodeType="afterEffect">
                                      <p:stCondLst>
                                        <p:cond delay="0"/>
                                      </p:stCondLst>
                                      <p:childTnLst>
                                        <p:set>
                                          <p:cBhvr>
                                            <p:cTn id="374" dur="1" fill="hold">
                                              <p:stCondLst>
                                                <p:cond delay="0"/>
                                              </p:stCondLst>
                                            </p:cTn>
                                            <p:tgtEl>
                                              <p:spTgt spid="189"/>
                                            </p:tgtEl>
                                            <p:attrNameLst>
                                              <p:attrName>style.visibility</p:attrName>
                                            </p:attrNameLst>
                                          </p:cBhvr>
                                          <p:to>
                                            <p:strVal val="visible"/>
                                          </p:to>
                                        </p:set>
                                        <p:animEffect transition="in" filter="wipe(left)">
                                          <p:cBhvr>
                                            <p:cTn id="375" dur="500"/>
                                            <p:tgtEl>
                                              <p:spTgt spid="189"/>
                                            </p:tgtEl>
                                          </p:cBhvr>
                                        </p:animEffect>
                                      </p:childTnLst>
                                    </p:cTn>
                                  </p:par>
                                </p:childTnLst>
                              </p:cTn>
                            </p:par>
                            <p:par>
                              <p:cTn id="376" fill="hold">
                                <p:stCondLst>
                                  <p:cond delay="6000"/>
                                </p:stCondLst>
                                <p:childTnLst>
                                  <p:par>
                                    <p:cTn id="377" presetID="22" presetClass="entr" presetSubtype="8" fill="hold" grpId="0" nodeType="afterEffect">
                                      <p:stCondLst>
                                        <p:cond delay="0"/>
                                      </p:stCondLst>
                                      <p:childTnLst>
                                        <p:set>
                                          <p:cBhvr>
                                            <p:cTn id="378" dur="1" fill="hold">
                                              <p:stCondLst>
                                                <p:cond delay="0"/>
                                              </p:stCondLst>
                                            </p:cTn>
                                            <p:tgtEl>
                                              <p:spTgt spid="190"/>
                                            </p:tgtEl>
                                            <p:attrNameLst>
                                              <p:attrName>style.visibility</p:attrName>
                                            </p:attrNameLst>
                                          </p:cBhvr>
                                          <p:to>
                                            <p:strVal val="visible"/>
                                          </p:to>
                                        </p:set>
                                        <p:animEffect transition="in" filter="wipe(left)">
                                          <p:cBhvr>
                                            <p:cTn id="379" dur="500"/>
                                            <p:tgtEl>
                                              <p:spTgt spid="190"/>
                                            </p:tgtEl>
                                          </p:cBhvr>
                                        </p:animEffect>
                                      </p:childTnLst>
                                    </p:cTn>
                                  </p:par>
                                  <p:par>
                                    <p:cTn id="380" presetID="22" presetClass="entr" presetSubtype="8" fill="hold" grpId="0" nodeType="withEffect">
                                      <p:stCondLst>
                                        <p:cond delay="0"/>
                                      </p:stCondLst>
                                      <p:childTnLst>
                                        <p:set>
                                          <p:cBhvr>
                                            <p:cTn id="381" dur="1" fill="hold">
                                              <p:stCondLst>
                                                <p:cond delay="0"/>
                                              </p:stCondLst>
                                            </p:cTn>
                                            <p:tgtEl>
                                              <p:spTgt spid="191"/>
                                            </p:tgtEl>
                                            <p:attrNameLst>
                                              <p:attrName>style.visibility</p:attrName>
                                            </p:attrNameLst>
                                          </p:cBhvr>
                                          <p:to>
                                            <p:strVal val="visible"/>
                                          </p:to>
                                        </p:set>
                                        <p:animEffect transition="in" filter="wipe(left)">
                                          <p:cBhvr>
                                            <p:cTn id="382" dur="500"/>
                                            <p:tgtEl>
                                              <p:spTgt spid="191"/>
                                            </p:tgtEl>
                                          </p:cBhvr>
                                        </p:animEffect>
                                      </p:childTnLst>
                                    </p:cTn>
                                  </p:par>
                                </p:childTnLst>
                              </p:cTn>
                            </p:par>
                            <p:par>
                              <p:cTn id="383" fill="hold">
                                <p:stCondLst>
                                  <p:cond delay="6500"/>
                                </p:stCondLst>
                                <p:childTnLst>
                                  <p:par>
                                    <p:cTn id="384" presetID="47" presetClass="entr" presetSubtype="0" fill="hold" grpId="0" nodeType="afterEffect">
                                      <p:stCondLst>
                                        <p:cond delay="0"/>
                                      </p:stCondLst>
                                      <p:childTnLst>
                                        <p:set>
                                          <p:cBhvr>
                                            <p:cTn id="385" dur="1" fill="hold">
                                              <p:stCondLst>
                                                <p:cond delay="0"/>
                                              </p:stCondLst>
                                            </p:cTn>
                                            <p:tgtEl>
                                              <p:spTgt spid="192"/>
                                            </p:tgtEl>
                                            <p:attrNameLst>
                                              <p:attrName>style.visibility</p:attrName>
                                            </p:attrNameLst>
                                          </p:cBhvr>
                                          <p:to>
                                            <p:strVal val="visible"/>
                                          </p:to>
                                        </p:set>
                                        <p:animEffect transition="in" filter="fade">
                                          <p:cBhvr>
                                            <p:cTn id="386" dur="1000"/>
                                            <p:tgtEl>
                                              <p:spTgt spid="192"/>
                                            </p:tgtEl>
                                          </p:cBhvr>
                                        </p:animEffect>
                                        <p:anim calcmode="lin" valueType="num">
                                          <p:cBhvr>
                                            <p:cTn id="387" dur="1000" fill="hold"/>
                                            <p:tgtEl>
                                              <p:spTgt spid="192"/>
                                            </p:tgtEl>
                                            <p:attrNameLst>
                                              <p:attrName>ppt_x</p:attrName>
                                            </p:attrNameLst>
                                          </p:cBhvr>
                                          <p:tavLst>
                                            <p:tav tm="0">
                                              <p:val>
                                                <p:strVal val="#ppt_x"/>
                                              </p:val>
                                            </p:tav>
                                            <p:tav tm="100000">
                                              <p:val>
                                                <p:strVal val="#ppt_x"/>
                                              </p:val>
                                            </p:tav>
                                          </p:tavLst>
                                        </p:anim>
                                        <p:anim calcmode="lin" valueType="num">
                                          <p:cBhvr>
                                            <p:cTn id="388" dur="1000" fill="hold"/>
                                            <p:tgtEl>
                                              <p:spTgt spid="192"/>
                                            </p:tgtEl>
                                            <p:attrNameLst>
                                              <p:attrName>ppt_y</p:attrName>
                                            </p:attrNameLst>
                                          </p:cBhvr>
                                          <p:tavLst>
                                            <p:tav tm="0">
                                              <p:val>
                                                <p:strVal val="#ppt_y-.1"/>
                                              </p:val>
                                            </p:tav>
                                            <p:tav tm="100000">
                                              <p:val>
                                                <p:strVal val="#ppt_y"/>
                                              </p:val>
                                            </p:tav>
                                          </p:tavLst>
                                        </p:anim>
                                      </p:childTnLst>
                                    </p:cTn>
                                  </p:par>
                                </p:childTnLst>
                              </p:cTn>
                            </p:par>
                            <p:par>
                              <p:cTn id="389" fill="hold">
                                <p:stCondLst>
                                  <p:cond delay="7500"/>
                                </p:stCondLst>
                                <p:childTnLst>
                                  <p:par>
                                    <p:cTn id="390" presetID="22" presetClass="entr" presetSubtype="8" fill="hold" nodeType="afterEffect">
                                      <p:stCondLst>
                                        <p:cond delay="0"/>
                                      </p:stCondLst>
                                      <p:childTnLst>
                                        <p:set>
                                          <p:cBhvr>
                                            <p:cTn id="391" dur="1" fill="hold">
                                              <p:stCondLst>
                                                <p:cond delay="0"/>
                                              </p:stCondLst>
                                            </p:cTn>
                                            <p:tgtEl>
                                              <p:spTgt spid="193"/>
                                            </p:tgtEl>
                                            <p:attrNameLst>
                                              <p:attrName>style.visibility</p:attrName>
                                            </p:attrNameLst>
                                          </p:cBhvr>
                                          <p:to>
                                            <p:strVal val="visible"/>
                                          </p:to>
                                        </p:set>
                                        <p:animEffect transition="in" filter="wipe(left)">
                                          <p:cBhvr>
                                            <p:cTn id="392" dur="500"/>
                                            <p:tgtEl>
                                              <p:spTgt spid="193"/>
                                            </p:tgtEl>
                                          </p:cBhvr>
                                        </p:animEffect>
                                      </p:childTnLst>
                                    </p:cTn>
                                  </p:par>
                                </p:childTnLst>
                              </p:cTn>
                            </p:par>
                            <p:par>
                              <p:cTn id="393" fill="hold">
                                <p:stCondLst>
                                  <p:cond delay="8000"/>
                                </p:stCondLst>
                                <p:childTnLst>
                                  <p:par>
                                    <p:cTn id="394" presetID="22" presetClass="entr" presetSubtype="8" fill="hold" grpId="0" nodeType="afterEffect">
                                      <p:stCondLst>
                                        <p:cond delay="0"/>
                                      </p:stCondLst>
                                      <p:childTnLst>
                                        <p:set>
                                          <p:cBhvr>
                                            <p:cTn id="395" dur="1" fill="hold">
                                              <p:stCondLst>
                                                <p:cond delay="0"/>
                                              </p:stCondLst>
                                            </p:cTn>
                                            <p:tgtEl>
                                              <p:spTgt spid="194"/>
                                            </p:tgtEl>
                                            <p:attrNameLst>
                                              <p:attrName>style.visibility</p:attrName>
                                            </p:attrNameLst>
                                          </p:cBhvr>
                                          <p:to>
                                            <p:strVal val="visible"/>
                                          </p:to>
                                        </p:set>
                                        <p:animEffect transition="in" filter="wipe(left)">
                                          <p:cBhvr>
                                            <p:cTn id="396" dur="500"/>
                                            <p:tgtEl>
                                              <p:spTgt spid="194"/>
                                            </p:tgtEl>
                                          </p:cBhvr>
                                        </p:animEffect>
                                      </p:childTnLst>
                                    </p:cTn>
                                  </p:par>
                                  <p:par>
                                    <p:cTn id="397" presetID="22" presetClass="entr" presetSubtype="8" fill="hold" grpId="0" nodeType="withEffect">
                                      <p:stCondLst>
                                        <p:cond delay="0"/>
                                      </p:stCondLst>
                                      <p:childTnLst>
                                        <p:set>
                                          <p:cBhvr>
                                            <p:cTn id="398" dur="1" fill="hold">
                                              <p:stCondLst>
                                                <p:cond delay="0"/>
                                              </p:stCondLst>
                                            </p:cTn>
                                            <p:tgtEl>
                                              <p:spTgt spid="195"/>
                                            </p:tgtEl>
                                            <p:attrNameLst>
                                              <p:attrName>style.visibility</p:attrName>
                                            </p:attrNameLst>
                                          </p:cBhvr>
                                          <p:to>
                                            <p:strVal val="visible"/>
                                          </p:to>
                                        </p:set>
                                        <p:animEffect transition="in" filter="wipe(left)">
                                          <p:cBhvr>
                                            <p:cTn id="399" dur="500"/>
                                            <p:tgtEl>
                                              <p:spTgt spid="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62" grpId="0" animBg="1"/>
          <p:bldP spid="63" grpId="0" animBg="1"/>
          <p:bldP spid="64"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P spid="181" grpId="0" animBg="1"/>
          <p:bldP spid="182" grpId="0" animBg="1"/>
          <p:bldP spid="183" grpId="0" animBg="1"/>
          <p:bldP spid="184" grpId="0" animBg="1"/>
          <p:bldP spid="186" grpId="0"/>
          <p:bldP spid="187" grpId="0"/>
          <p:bldP spid="188" grpId="0" animBg="1"/>
          <p:bldP spid="190" grpId="0"/>
          <p:bldP spid="191" grpId="0"/>
          <p:bldP spid="192" grpId="0" animBg="1"/>
          <p:bldP spid="194" grpId="0"/>
          <p:bldP spid="195" grpId="0"/>
          <p:bldP spid="157"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08168" y="0"/>
            <a:ext cx="4583832"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8" name="矩形 157"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4007768" y="4293096"/>
            <a:ext cx="2938105" cy="1512168"/>
          </a:xfrm>
          <a:prstGeom prst="rect">
            <a:avLst/>
          </a:prstGeom>
          <a:gradFill>
            <a:gsLst>
              <a:gs pos="74000">
                <a:srgbClr val="00B0F0">
                  <a:alpha val="27000"/>
                </a:srgbClr>
              </a:gs>
              <a:gs pos="83000">
                <a:srgbClr val="2378C2"/>
              </a:gs>
              <a:gs pos="100000">
                <a:srgbClr val="55B5E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9" name="Rectangle 32"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779669" y="1386218"/>
            <a:ext cx="3141119" cy="4832092"/>
          </a:xfrm>
          <a:prstGeom prst="rect">
            <a:avLst/>
          </a:prstGeom>
        </p:spPr>
        <p:txBody>
          <a:bodyPr wrap="square">
            <a:spAutoFit/>
          </a:bodyPr>
          <a:lstStyle/>
          <a:p>
            <a:pPr algn="just">
              <a:defRPr/>
            </a:pPr>
            <a:r>
              <a:rPr lang="ms-MY" sz="1100" dirty="0">
                <a:solidFill>
                  <a:schemeClr val="accent2">
                    <a:lumMod val="20000"/>
                    <a:lumOff val="80000"/>
                  </a:scheme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rPr>
              <a:t>Lorem ipsum dolor sit amet, consectetur adipiscing elit. Praesent sodales odio sit amet odio tristique quis tempus odio Lorem ipsum dolor sit amet Lorem ipsum dolor sit amet, consectetur adipiscing elit. Praesent sodales odio sit amet odio </a:t>
            </a:r>
            <a:r>
              <a:rPr lang="ms-MY" sz="1100" dirty="0" smtClean="0">
                <a:solidFill>
                  <a:schemeClr val="accent2">
                    <a:lumMod val="20000"/>
                    <a:lumOff val="80000"/>
                  </a:scheme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rPr>
              <a:t>tristique</a:t>
            </a:r>
            <a:endParaRPr lang="ms-MY" sz="1100" dirty="0" smtClean="0">
              <a:solidFill>
                <a:schemeClr val="accent2">
                  <a:lumMod val="20000"/>
                  <a:lumOff val="80000"/>
                </a:scheme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endParaRPr>
          </a:p>
          <a:p>
            <a:pPr algn="just">
              <a:defRPr/>
            </a:pPr>
            <a:endParaRPr lang="ms-MY" sz="1100" dirty="0">
              <a:solidFill>
                <a:schemeClr val="accent2">
                  <a:lumMod val="20000"/>
                  <a:lumOff val="80000"/>
                </a:scheme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endParaRPr>
          </a:p>
          <a:p>
            <a:pPr algn="just">
              <a:defRPr/>
            </a:pPr>
            <a:r>
              <a:rPr lang="ms-MY" altLang="zh-CN" sz="1100" dirty="0">
                <a:solidFill>
                  <a:schemeClr val="accent2">
                    <a:lumMod val="20000"/>
                    <a:lumOff val="80000"/>
                  </a:scheme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rPr>
              <a:t>Lorem ipsum dolor sit amet, consectetur adipiscing elit. Praesent sodales odio sit amet odio tristique quis tempus odio Lorem ipsum dolor sit amet Lorem ipsum dolor sit amet, consectetur adipiscing elit. Praesent sodales odio sit amet odio </a:t>
            </a:r>
            <a:r>
              <a:rPr lang="ms-MY" altLang="zh-CN" sz="1100" dirty="0" smtClean="0">
                <a:solidFill>
                  <a:schemeClr val="accent2">
                    <a:lumMod val="20000"/>
                    <a:lumOff val="80000"/>
                  </a:scheme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rPr>
              <a:t>tristique</a:t>
            </a:r>
            <a:endParaRPr lang="ms-MY" altLang="zh-CN" sz="1100" dirty="0" smtClean="0">
              <a:solidFill>
                <a:schemeClr val="accent2">
                  <a:lumMod val="20000"/>
                  <a:lumOff val="80000"/>
                </a:scheme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endParaRPr>
          </a:p>
          <a:p>
            <a:pPr algn="just">
              <a:defRPr/>
            </a:pPr>
            <a:endParaRPr lang="ms-MY" altLang="zh-CN" sz="1100" dirty="0">
              <a:solidFill>
                <a:schemeClr val="accent2">
                  <a:lumMod val="20000"/>
                  <a:lumOff val="80000"/>
                </a:scheme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endParaRPr>
          </a:p>
          <a:p>
            <a:pPr algn="just">
              <a:defRPr/>
            </a:pPr>
            <a:r>
              <a:rPr lang="ms-MY" altLang="zh-CN" sz="1100" dirty="0">
                <a:solidFill>
                  <a:schemeClr val="accent2">
                    <a:lumMod val="20000"/>
                    <a:lumOff val="80000"/>
                  </a:scheme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rPr>
              <a:t>Lorem ipsum dolor sit amet, consectetur adipiscing elit. Praesent sodales odio sit amet odio tristique quis tempus odio Lorem ipsum dolor sit amet Lorem ipsum dolor sit amet, consectetur adipiscing elit. Praesent sodales odio sit amet odio </a:t>
            </a:r>
            <a:r>
              <a:rPr lang="ms-MY" altLang="zh-CN" sz="1100" dirty="0" smtClean="0">
                <a:solidFill>
                  <a:schemeClr val="accent2">
                    <a:lumMod val="20000"/>
                    <a:lumOff val="80000"/>
                  </a:scheme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rPr>
              <a:t>tristique</a:t>
            </a:r>
            <a:endParaRPr lang="ms-MY" altLang="zh-CN" sz="1100" dirty="0" smtClean="0">
              <a:solidFill>
                <a:schemeClr val="accent2">
                  <a:lumMod val="20000"/>
                  <a:lumOff val="80000"/>
                </a:scheme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endParaRPr>
          </a:p>
          <a:p>
            <a:pPr algn="just">
              <a:defRPr/>
            </a:pPr>
            <a:endParaRPr lang="ms-MY" altLang="zh-CN" sz="1100" dirty="0">
              <a:solidFill>
                <a:schemeClr val="accent2">
                  <a:lumMod val="20000"/>
                  <a:lumOff val="80000"/>
                </a:scheme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endParaRPr>
          </a:p>
          <a:p>
            <a:pPr algn="just">
              <a:defRPr/>
            </a:pPr>
            <a:r>
              <a:rPr lang="ms-MY" altLang="zh-CN" sz="1100" dirty="0">
                <a:solidFill>
                  <a:schemeClr val="accent2">
                    <a:lumMod val="20000"/>
                    <a:lumOff val="80000"/>
                  </a:scheme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rPr>
              <a:t>Lorem ipsum dolor sit amet, consectetur adipiscing elit. Praesent sodales odio sit amet odio tristique quis tempus odio Lorem ipsum dolor sit amet Lorem ipsum dolor sit amet, consectetur adipiscing elit. Praesent sodales odio sit amet odio </a:t>
            </a:r>
            <a:r>
              <a:rPr lang="ms-MY" altLang="zh-CN" sz="1100" dirty="0" smtClean="0">
                <a:solidFill>
                  <a:schemeClr val="accent2">
                    <a:lumMod val="20000"/>
                    <a:lumOff val="80000"/>
                  </a:scheme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rPr>
              <a:t>tristique</a:t>
            </a:r>
            <a:endParaRPr lang="ms-MY" altLang="zh-CN" sz="1100" dirty="0">
              <a:solidFill>
                <a:schemeClr val="accent2">
                  <a:lumMod val="20000"/>
                  <a:lumOff val="80000"/>
                </a:scheme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endParaRPr>
          </a:p>
          <a:p>
            <a:pPr algn="just">
              <a:defRPr/>
            </a:pPr>
            <a:endParaRPr lang="ms-MY" altLang="zh-CN" sz="1100" dirty="0">
              <a:solidFill>
                <a:schemeClr val="accent2">
                  <a:lumMod val="20000"/>
                  <a:lumOff val="80000"/>
                </a:scheme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endParaRPr>
          </a:p>
        </p:txBody>
      </p:sp>
      <p:sp>
        <p:nvSpPr>
          <p:cNvPr id="160" name="Rectangle 33"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a:spLocks noChangeArrowheads="1"/>
          </p:cNvSpPr>
          <p:nvPr/>
        </p:nvSpPr>
        <p:spPr bwMode="auto">
          <a:xfrm>
            <a:off x="779669" y="370555"/>
            <a:ext cx="61662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zh-CN" sz="4800" b="1" dirty="0" smtClean="0">
                <a:blipFill>
                  <a:blip r:embed="rId2"/>
                  <a:stretch>
                    <a:fillRect/>
                  </a:stretch>
                </a:blip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YOUR TITLE </a:t>
            </a:r>
            <a:r>
              <a:rPr lang="en-US" altLang="zh-CN" sz="4800" dirty="0" smtClean="0">
                <a:blipFill>
                  <a:blip r:embed="rId2"/>
                  <a:stretch>
                    <a:fillRect/>
                  </a:stretch>
                </a:blip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HERE</a:t>
            </a:r>
            <a:endParaRPr lang="en-US" altLang="zh-CN" sz="4800" dirty="0">
              <a:blipFill>
                <a:blip r:embed="rId2"/>
                <a:stretch>
                  <a:fillRect/>
                </a:stretch>
              </a:blip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endParaRPr>
          </a:p>
        </p:txBody>
      </p:sp>
      <p:sp>
        <p:nvSpPr>
          <p:cNvPr id="161" name="Rectangle 32"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4007768" y="1386218"/>
            <a:ext cx="2938105" cy="2631490"/>
          </a:xfrm>
          <a:prstGeom prst="rect">
            <a:avLst/>
          </a:prstGeom>
        </p:spPr>
        <p:txBody>
          <a:bodyPr wrap="square">
            <a:spAutoFit/>
          </a:bodyPr>
          <a:lstStyle/>
          <a:p>
            <a:pPr algn="just">
              <a:defRPr/>
            </a:pPr>
            <a:r>
              <a:rPr lang="ms-MY" sz="1100" dirty="0">
                <a:solidFill>
                  <a:schemeClr val="accent2">
                    <a:lumMod val="20000"/>
                    <a:lumOff val="80000"/>
                  </a:scheme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rPr>
              <a:t>Lorem ipsum dolor sit amet, consectetur adipiscing elit. Praesent sodales odio sit amet odio tristique quis tempus odio Lorem ipsum dolor sit amet Lorem ipsum dolor sit amet, consectetur adipiscing elit. Praesent sodales odio sit amet odio </a:t>
            </a:r>
            <a:r>
              <a:rPr lang="ms-MY" sz="1100" dirty="0" smtClean="0">
                <a:solidFill>
                  <a:schemeClr val="accent2">
                    <a:lumMod val="20000"/>
                    <a:lumOff val="80000"/>
                  </a:scheme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rPr>
              <a:t>tristique</a:t>
            </a:r>
            <a:endParaRPr lang="ms-MY" sz="1100" dirty="0" smtClean="0">
              <a:solidFill>
                <a:schemeClr val="accent2">
                  <a:lumMod val="20000"/>
                  <a:lumOff val="80000"/>
                </a:scheme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endParaRPr>
          </a:p>
          <a:p>
            <a:pPr algn="just">
              <a:defRPr/>
            </a:pPr>
            <a:endParaRPr lang="ms-MY" sz="1100" dirty="0">
              <a:solidFill>
                <a:schemeClr val="accent2">
                  <a:lumMod val="20000"/>
                  <a:lumOff val="80000"/>
                </a:scheme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endParaRPr>
          </a:p>
          <a:p>
            <a:pPr algn="just">
              <a:defRPr/>
            </a:pPr>
            <a:r>
              <a:rPr lang="ms-MY" altLang="zh-CN" sz="1100" dirty="0">
                <a:solidFill>
                  <a:schemeClr val="accent2">
                    <a:lumMod val="20000"/>
                    <a:lumOff val="80000"/>
                  </a:scheme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rPr>
              <a:t>Lorem ipsum dolor sit amet, consectetur adipiscing elit. Praesent sodales odio sit amet odio tristique quis tempus odio Lorem ipsum dolor sit amet Lorem ipsum dolor sit amet, consectetur adipiscing elit. Praesent sodales odio sit amet odio </a:t>
            </a:r>
            <a:r>
              <a:rPr lang="ms-MY" altLang="zh-CN" sz="1100" dirty="0" smtClean="0">
                <a:solidFill>
                  <a:schemeClr val="accent2">
                    <a:lumMod val="20000"/>
                    <a:lumOff val="80000"/>
                  </a:scheme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rPr>
              <a:t>tristique</a:t>
            </a:r>
            <a:endParaRPr lang="ms-MY" altLang="zh-CN" sz="1100" dirty="0">
              <a:solidFill>
                <a:schemeClr val="accent2">
                  <a:lumMod val="20000"/>
                  <a:lumOff val="80000"/>
                </a:scheme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60"/>
                                        </p:tgtEl>
                                        <p:attrNameLst>
                                          <p:attrName>style.visibility</p:attrName>
                                        </p:attrNameLst>
                                      </p:cBhvr>
                                      <p:to>
                                        <p:strVal val="visible"/>
                                      </p:to>
                                    </p:set>
                                    <p:anim calcmode="lin" valueType="num">
                                      <p:cBhvr additive="base">
                                        <p:cTn id="7" dur="500" fill="hold"/>
                                        <p:tgtEl>
                                          <p:spTgt spid="160"/>
                                        </p:tgtEl>
                                        <p:attrNameLst>
                                          <p:attrName>ppt_x</p:attrName>
                                        </p:attrNameLst>
                                      </p:cBhvr>
                                      <p:tavLst>
                                        <p:tav tm="0">
                                          <p:val>
                                            <p:strVal val="#ppt_x"/>
                                          </p:val>
                                        </p:tav>
                                        <p:tav tm="100000">
                                          <p:val>
                                            <p:strVal val="#ppt_x"/>
                                          </p:val>
                                        </p:tav>
                                      </p:tavLst>
                                    </p:anim>
                                    <p:anim calcmode="lin" valueType="num">
                                      <p:cBhvr additive="base">
                                        <p:cTn id="8" dur="500" fill="hold"/>
                                        <p:tgtEl>
                                          <p:spTgt spid="160"/>
                                        </p:tgtEl>
                                        <p:attrNameLst>
                                          <p:attrName>ppt_y</p:attrName>
                                        </p:attrNameLst>
                                      </p:cBhvr>
                                      <p:tavLst>
                                        <p:tav tm="0">
                                          <p:val>
                                            <p:strVal val="1+#ppt_h/2"/>
                                          </p:val>
                                        </p:tav>
                                        <p:tav tm="100000">
                                          <p:val>
                                            <p:strVal val="#ppt_y"/>
                                          </p:val>
                                        </p:tav>
                                      </p:tavLst>
                                    </p:anim>
                                  </p:childTnLst>
                                </p:cTn>
                              </p:par>
                              <p:par>
                                <p:cTn id="9" presetID="14" presetClass="entr" presetSubtype="1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par>
                          <p:cTn id="12" fill="hold">
                            <p:stCondLst>
                              <p:cond delay="500"/>
                            </p:stCondLst>
                            <p:childTnLst>
                              <p:par>
                                <p:cTn id="13" presetID="18" presetClass="entr" presetSubtype="6" fill="hold" grpId="0" nodeType="afterEffect">
                                  <p:stCondLst>
                                    <p:cond delay="0"/>
                                  </p:stCondLst>
                                  <p:childTnLst>
                                    <p:set>
                                      <p:cBhvr>
                                        <p:cTn id="14" dur="1" fill="hold">
                                          <p:stCondLst>
                                            <p:cond delay="0"/>
                                          </p:stCondLst>
                                        </p:cTn>
                                        <p:tgtEl>
                                          <p:spTgt spid="159"/>
                                        </p:tgtEl>
                                        <p:attrNameLst>
                                          <p:attrName>style.visibility</p:attrName>
                                        </p:attrNameLst>
                                      </p:cBhvr>
                                      <p:to>
                                        <p:strVal val="visible"/>
                                      </p:to>
                                    </p:set>
                                    <p:animEffect transition="in" filter="strips(downRight)">
                                      <p:cBhvr>
                                        <p:cTn id="15" dur="500"/>
                                        <p:tgtEl>
                                          <p:spTgt spid="159"/>
                                        </p:tgtEl>
                                      </p:cBhvr>
                                    </p:animEffect>
                                  </p:childTnLst>
                                </p:cTn>
                              </p:par>
                              <p:par>
                                <p:cTn id="16" presetID="18" presetClass="entr" presetSubtype="6" fill="hold" grpId="0" nodeType="withEffect">
                                  <p:stCondLst>
                                    <p:cond delay="0"/>
                                  </p:stCondLst>
                                  <p:childTnLst>
                                    <p:set>
                                      <p:cBhvr>
                                        <p:cTn id="17" dur="1" fill="hold">
                                          <p:stCondLst>
                                            <p:cond delay="0"/>
                                          </p:stCondLst>
                                        </p:cTn>
                                        <p:tgtEl>
                                          <p:spTgt spid="161"/>
                                        </p:tgtEl>
                                        <p:attrNameLst>
                                          <p:attrName>style.visibility</p:attrName>
                                        </p:attrNameLst>
                                      </p:cBhvr>
                                      <p:to>
                                        <p:strVal val="visible"/>
                                      </p:to>
                                    </p:set>
                                    <p:animEffect transition="in" filter="strips(downRight)">
                                      <p:cBhvr>
                                        <p:cTn id="18" dur="500"/>
                                        <p:tgtEl>
                                          <p:spTgt spid="161"/>
                                        </p:tgtEl>
                                      </p:cBhvr>
                                    </p:animEffect>
                                  </p:childTnLst>
                                </p:cTn>
                              </p:par>
                            </p:childTnLst>
                          </p:cTn>
                        </p:par>
                        <p:par>
                          <p:cTn id="19" fill="hold">
                            <p:stCondLst>
                              <p:cond delay="1000"/>
                            </p:stCondLst>
                            <p:childTnLst>
                              <p:par>
                                <p:cTn id="20" presetID="14" presetClass="entr" presetSubtype="10" fill="hold" grpId="0" nodeType="afterEffect">
                                  <p:stCondLst>
                                    <p:cond delay="0"/>
                                  </p:stCondLst>
                                  <p:childTnLst>
                                    <p:set>
                                      <p:cBhvr>
                                        <p:cTn id="21" dur="1" fill="hold">
                                          <p:stCondLst>
                                            <p:cond delay="0"/>
                                          </p:stCondLst>
                                        </p:cTn>
                                        <p:tgtEl>
                                          <p:spTgt spid="158"/>
                                        </p:tgtEl>
                                        <p:attrNameLst>
                                          <p:attrName>style.visibility</p:attrName>
                                        </p:attrNameLst>
                                      </p:cBhvr>
                                      <p:to>
                                        <p:strVal val="visible"/>
                                      </p:to>
                                    </p:set>
                                    <p:animEffect transition="in" filter="randombar(horizontal)">
                                      <p:cBhvr>
                                        <p:cTn id="22" dur="500"/>
                                        <p:tgtEl>
                                          <p:spTgt spid="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8" grpId="0" animBg="1"/>
      <p:bldP spid="159" grpId="0"/>
      <p:bldP spid="160" grpId="0"/>
      <p:bldP spid="16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1" cstate="print"/>
          <a:stretch>
            <a:fillRect/>
          </a:stretch>
        </p:blipFill>
        <p:spPr>
          <a:xfrm>
            <a:off x="0" y="1340768"/>
            <a:ext cx="12180546" cy="4399988"/>
          </a:xfrm>
          <a:prstGeom prst="rect">
            <a:avLst/>
          </a:prstGeom>
        </p:spPr>
      </p:pic>
      <p:pic>
        <p:nvPicPr>
          <p:cNvPr id="9" name="图片 8"/>
          <p:cNvPicPr>
            <a:picLocks noChangeAspect="1"/>
          </p:cNvPicPr>
          <p:nvPr/>
        </p:nvPicPr>
        <p:blipFill>
          <a:blip r:embed="rId2"/>
          <a:stretch>
            <a:fillRect/>
          </a:stretch>
        </p:blipFill>
        <p:spPr>
          <a:xfrm>
            <a:off x="-1115848" y="1125368"/>
            <a:ext cx="10248282" cy="5732632"/>
          </a:xfrm>
          <a:prstGeom prst="rect">
            <a:avLst/>
          </a:prstGeom>
        </p:spPr>
      </p:pic>
      <p:sp>
        <p:nvSpPr>
          <p:cNvPr id="12" name="矩形 11"/>
          <p:cNvSpPr/>
          <p:nvPr/>
        </p:nvSpPr>
        <p:spPr>
          <a:xfrm>
            <a:off x="1231350" y="2510043"/>
            <a:ext cx="1115038" cy="1115038"/>
          </a:xfrm>
          <a:prstGeom prst="rect">
            <a:avLst/>
          </a:prstGeom>
          <a:blipFill dpi="0" rotWithShape="1">
            <a:blip r:embed="rId3" cstate="screen">
              <a:alphaModFix amt="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文本框 12"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2185012" y="1916832"/>
            <a:ext cx="7821976" cy="1446550"/>
          </a:xfrm>
          <a:prstGeom prst="rect">
            <a:avLst/>
          </a:prstGeom>
          <a:noFill/>
        </p:spPr>
        <p:txBody>
          <a:bodyPr vert="horz" wrap="square" rtlCol="0">
            <a:spAutoFit/>
          </a:bodyPr>
          <a:lstStyle/>
          <a:p>
            <a:pPr algn="ctr"/>
            <a:r>
              <a:rPr lang="en-US" altLang="zh-CN" sz="8800" dirty="0" smtClean="0">
                <a:blipFill>
                  <a:blip r:embed="rId4"/>
                  <a:stretch>
                    <a:fillRect/>
                  </a:stretch>
                </a:blipFill>
                <a:effectLst>
                  <a:outerShdw blurRad="673100" dist="38100" dir="5400000" algn="t"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THANKS</a:t>
            </a:r>
            <a:endParaRPr lang="zh-CN" altLang="en-US" sz="8800" dirty="0">
              <a:blipFill>
                <a:blip r:embed="rId4"/>
                <a:stretch>
                  <a:fillRect/>
                </a:stretch>
              </a:blipFill>
              <a:effectLst>
                <a:outerShdw blurRad="673100" dist="38100" dir="5400000" algn="t"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矩形 17"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a:spLocks noChangeArrowheads="1"/>
          </p:cNvSpPr>
          <p:nvPr/>
        </p:nvSpPr>
        <p:spPr bwMode="auto">
          <a:xfrm>
            <a:off x="2558269" y="3652062"/>
            <a:ext cx="707546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b="1" spc="300" dirty="0" smtClean="0">
                <a:blipFill>
                  <a:blip r:embed="rId4"/>
                  <a:stretch>
                    <a:fillRect/>
                  </a:stretch>
                </a:blipFill>
                <a:latin typeface="微软雅黑" panose="020B0503020204020204" pitchFamily="34" charset="-122"/>
                <a:ea typeface="微软雅黑" panose="020B0503020204020204" pitchFamily="34" charset="-122"/>
                <a:cs typeface="+mn-ea"/>
                <a:sym typeface="微软雅黑" panose="020B0503020204020204" pitchFamily="34" charset="-122"/>
              </a:rPr>
              <a:t>感谢观看 一起奋斗吧</a:t>
            </a:r>
            <a:r>
              <a:rPr lang="en-US" altLang="zh-CN" sz="1400" b="1" spc="300" dirty="0" smtClean="0">
                <a:blipFill>
                  <a:blip r:embed="rId4"/>
                  <a:stretch>
                    <a:fillRect/>
                  </a:stretch>
                </a:blipFill>
                <a:latin typeface="微软雅黑" panose="020B0503020204020204" pitchFamily="34" charset="-122"/>
                <a:ea typeface="微软雅黑" panose="020B0503020204020204" pitchFamily="34" charset="-122"/>
                <a:cs typeface="+mn-ea"/>
                <a:sym typeface="微软雅黑" panose="020B0503020204020204" pitchFamily="34" charset="-122"/>
              </a:rPr>
              <a:t>!</a:t>
            </a:r>
            <a:endParaRPr lang="zh-CN" altLang="en-US" sz="1400" b="1" spc="300" dirty="0">
              <a:blipFill>
                <a:blip r:embed="rId4"/>
                <a:stretch>
                  <a:fillRect/>
                </a:stretch>
              </a:blip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1000"/>
                                            <p:tgtEl>
                                              <p:spTgt spid="9"/>
                                            </p:tgtEl>
                                          </p:cBhvr>
                                        </p:animEffect>
                                      </p:childTnLst>
                                    </p:cTn>
                                  </p:par>
                                  <p:par>
                                    <p:cTn id="8" presetID="2" presetClass="entr" presetSubtype="4" accel="58000" fill="hold" grpId="0" nodeType="withEffect" p14:presetBounceEnd="58000">
                                      <p:stCondLst>
                                        <p:cond delay="200"/>
                                      </p:stCondLst>
                                      <p:childTnLst>
                                        <p:set>
                                          <p:cBhvr>
                                            <p:cTn id="9" dur="1" fill="hold">
                                              <p:stCondLst>
                                                <p:cond delay="0"/>
                                              </p:stCondLst>
                                            </p:cTn>
                                            <p:tgtEl>
                                              <p:spTgt spid="12"/>
                                            </p:tgtEl>
                                            <p:attrNameLst>
                                              <p:attrName>style.visibility</p:attrName>
                                            </p:attrNameLst>
                                          </p:cBhvr>
                                          <p:to>
                                            <p:strVal val="visible"/>
                                          </p:to>
                                        </p:set>
                                        <p:anim calcmode="lin" valueType="num" p14:bounceEnd="58000">
                                          <p:cBhvr additive="base">
                                            <p:cTn id="10" dur="1000" fill="hold"/>
                                            <p:tgtEl>
                                              <p:spTgt spid="12"/>
                                            </p:tgtEl>
                                            <p:attrNameLst>
                                              <p:attrName>ppt_x</p:attrName>
                                            </p:attrNameLst>
                                          </p:cBhvr>
                                          <p:tavLst>
                                            <p:tav tm="0">
                                              <p:val>
                                                <p:strVal val="#ppt_x"/>
                                              </p:val>
                                            </p:tav>
                                            <p:tav tm="100000">
                                              <p:val>
                                                <p:strVal val="#ppt_x"/>
                                              </p:val>
                                            </p:tav>
                                          </p:tavLst>
                                        </p:anim>
                                        <p:anim calcmode="lin" valueType="num" p14:bounceEnd="58000">
                                          <p:cBhvr additive="base">
                                            <p:cTn id="11" dur="1000" fill="hold"/>
                                            <p:tgtEl>
                                              <p:spTgt spid="12"/>
                                            </p:tgtEl>
                                            <p:attrNameLst>
                                              <p:attrName>ppt_y</p:attrName>
                                            </p:attrNameLst>
                                          </p:cBhvr>
                                          <p:tavLst>
                                            <p:tav tm="0">
                                              <p:val>
                                                <p:strVal val="1+#ppt_h/2"/>
                                              </p:val>
                                            </p:tav>
                                            <p:tav tm="100000">
                                              <p:val>
                                                <p:strVal val="#ppt_y"/>
                                              </p:val>
                                            </p:tav>
                                          </p:tavLst>
                                        </p:anim>
                                      </p:childTnLst>
                                    </p:cTn>
                                  </p:par>
                                  <p:par>
                                    <p:cTn id="12" presetID="2" presetClass="entr" presetSubtype="2" accel="34000" fill="hold" grpId="0" nodeType="withEffect" p14:presetBounceEnd="28000">
                                      <p:stCondLst>
                                        <p:cond delay="0"/>
                                      </p:stCondLst>
                                      <p:iterate type="lt">
                                        <p:tmPct val="10000"/>
                                      </p:iterate>
                                      <p:childTnLst>
                                        <p:set>
                                          <p:cBhvr>
                                            <p:cTn id="13" dur="1" fill="hold">
                                              <p:stCondLst>
                                                <p:cond delay="0"/>
                                              </p:stCondLst>
                                            </p:cTn>
                                            <p:tgtEl>
                                              <p:spTgt spid="13"/>
                                            </p:tgtEl>
                                            <p:attrNameLst>
                                              <p:attrName>style.visibility</p:attrName>
                                            </p:attrNameLst>
                                          </p:cBhvr>
                                          <p:to>
                                            <p:strVal val="visible"/>
                                          </p:to>
                                        </p:set>
                                        <p:anim calcmode="lin" valueType="num" p14:bounceEnd="28000">
                                          <p:cBhvr additive="base">
                                            <p:cTn id="14" dur="750" fill="hold"/>
                                            <p:tgtEl>
                                              <p:spTgt spid="13"/>
                                            </p:tgtEl>
                                            <p:attrNameLst>
                                              <p:attrName>ppt_x</p:attrName>
                                            </p:attrNameLst>
                                          </p:cBhvr>
                                          <p:tavLst>
                                            <p:tav tm="0">
                                              <p:val>
                                                <p:strVal val="1+#ppt_w/2"/>
                                              </p:val>
                                            </p:tav>
                                            <p:tav tm="100000">
                                              <p:val>
                                                <p:strVal val="#ppt_x"/>
                                              </p:val>
                                            </p:tav>
                                          </p:tavLst>
                                        </p:anim>
                                        <p:anim calcmode="lin" valueType="num" p14:bounceEnd="28000">
                                          <p:cBhvr additive="base">
                                            <p:cTn id="15" dur="750" fill="hold"/>
                                            <p:tgtEl>
                                              <p:spTgt spid="13"/>
                                            </p:tgtEl>
                                            <p:attrNameLst>
                                              <p:attrName>ppt_y</p:attrName>
                                            </p:attrNameLst>
                                          </p:cBhvr>
                                          <p:tavLst>
                                            <p:tav tm="0">
                                              <p:val>
                                                <p:strVal val="#ppt_y"/>
                                              </p:val>
                                            </p:tav>
                                            <p:tav tm="100000">
                                              <p:val>
                                                <p:strVal val="#ppt_y"/>
                                              </p:val>
                                            </p:tav>
                                          </p:tavLst>
                                        </p:anim>
                                      </p:childTnLst>
                                    </p:cTn>
                                  </p:par>
                                  <p:par>
                                    <p:cTn id="16" presetID="22" presetClass="entr" presetSubtype="8" fill="hold" grpId="0" nodeType="withEffect">
                                      <p:stCondLst>
                                        <p:cond delay="100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500"/>
                                            <p:tgtEl>
                                              <p:spTgt spid="22"/>
                                            </p:tgtEl>
                                          </p:cBhvr>
                                        </p:animEffect>
                                      </p:childTnLst>
                                    </p:cTn>
                                  </p:par>
                                  <p:par>
                                    <p:cTn id="19" presetID="53" presetClass="entr" presetSubtype="16" fill="hold" nodeType="withEffect">
                                      <p:stCondLst>
                                        <p:cond delay="100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par>
                                    <p:cTn id="24" presetID="8" presetClass="emph" presetSubtype="0" fill="hold" grpId="1" nodeType="withEffect">
                                      <p:stCondLst>
                                        <p:cond delay="0"/>
                                      </p:stCondLst>
                                      <p:childTnLst>
                                        <p:animRot by="10800000">
                                          <p:cBhvr>
                                            <p:cTn id="25" dur="2000" fill="hold"/>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p:bldP spid="2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1000"/>
                                            <p:tgtEl>
                                              <p:spTgt spid="9"/>
                                            </p:tgtEl>
                                          </p:cBhvr>
                                        </p:animEffect>
                                      </p:childTnLst>
                                    </p:cTn>
                                  </p:par>
                                  <p:par>
                                    <p:cTn id="8" presetID="2" presetClass="entr" presetSubtype="4" accel="58000" fill="hold" grpId="0" nodeType="withEffect">
                                      <p:stCondLst>
                                        <p:cond delay="200"/>
                                      </p:stCondLst>
                                      <p:childTnLst>
                                        <p:set>
                                          <p:cBhvr>
                                            <p:cTn id="9" dur="1" fill="hold">
                                              <p:stCondLst>
                                                <p:cond delay="0"/>
                                              </p:stCondLst>
                                            </p:cTn>
                                            <p:tgtEl>
                                              <p:spTgt spid="12"/>
                                            </p:tgtEl>
                                            <p:attrNameLst>
                                              <p:attrName>style.visibility</p:attrName>
                                            </p:attrNameLst>
                                          </p:cBhvr>
                                          <p:to>
                                            <p:strVal val="visible"/>
                                          </p:to>
                                        </p:set>
                                        <p:anim calcmode="lin" valueType="num">
                                          <p:cBhvr additive="base">
                                            <p:cTn id="10" dur="1000" fill="hold"/>
                                            <p:tgtEl>
                                              <p:spTgt spid="12"/>
                                            </p:tgtEl>
                                            <p:attrNameLst>
                                              <p:attrName>ppt_x</p:attrName>
                                            </p:attrNameLst>
                                          </p:cBhvr>
                                          <p:tavLst>
                                            <p:tav tm="0">
                                              <p:val>
                                                <p:strVal val="#ppt_x"/>
                                              </p:val>
                                            </p:tav>
                                            <p:tav tm="100000">
                                              <p:val>
                                                <p:strVal val="#ppt_x"/>
                                              </p:val>
                                            </p:tav>
                                          </p:tavLst>
                                        </p:anim>
                                        <p:anim calcmode="lin" valueType="num">
                                          <p:cBhvr additive="base">
                                            <p:cTn id="11" dur="1000" fill="hold"/>
                                            <p:tgtEl>
                                              <p:spTgt spid="12"/>
                                            </p:tgtEl>
                                            <p:attrNameLst>
                                              <p:attrName>ppt_y</p:attrName>
                                            </p:attrNameLst>
                                          </p:cBhvr>
                                          <p:tavLst>
                                            <p:tav tm="0">
                                              <p:val>
                                                <p:strVal val="1+#ppt_h/2"/>
                                              </p:val>
                                            </p:tav>
                                            <p:tav tm="100000">
                                              <p:val>
                                                <p:strVal val="#ppt_y"/>
                                              </p:val>
                                            </p:tav>
                                          </p:tavLst>
                                        </p:anim>
                                      </p:childTnLst>
                                    </p:cTn>
                                  </p:par>
                                  <p:par>
                                    <p:cTn id="12" presetID="2" presetClass="entr" presetSubtype="2" accel="34000" fill="hold" grpId="0" nodeType="withEffect">
                                      <p:stCondLst>
                                        <p:cond delay="0"/>
                                      </p:stCondLst>
                                      <p:iterate type="lt">
                                        <p:tmPct val="10000"/>
                                      </p:iterate>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750" fill="hold"/>
                                            <p:tgtEl>
                                              <p:spTgt spid="13"/>
                                            </p:tgtEl>
                                            <p:attrNameLst>
                                              <p:attrName>ppt_x</p:attrName>
                                            </p:attrNameLst>
                                          </p:cBhvr>
                                          <p:tavLst>
                                            <p:tav tm="0">
                                              <p:val>
                                                <p:strVal val="1+#ppt_w/2"/>
                                              </p:val>
                                            </p:tav>
                                            <p:tav tm="100000">
                                              <p:val>
                                                <p:strVal val="#ppt_x"/>
                                              </p:val>
                                            </p:tav>
                                          </p:tavLst>
                                        </p:anim>
                                        <p:anim calcmode="lin" valueType="num">
                                          <p:cBhvr additive="base">
                                            <p:cTn id="15" dur="750" fill="hold"/>
                                            <p:tgtEl>
                                              <p:spTgt spid="13"/>
                                            </p:tgtEl>
                                            <p:attrNameLst>
                                              <p:attrName>ppt_y</p:attrName>
                                            </p:attrNameLst>
                                          </p:cBhvr>
                                          <p:tavLst>
                                            <p:tav tm="0">
                                              <p:val>
                                                <p:strVal val="#ppt_y"/>
                                              </p:val>
                                            </p:tav>
                                            <p:tav tm="100000">
                                              <p:val>
                                                <p:strVal val="#ppt_y"/>
                                              </p:val>
                                            </p:tav>
                                          </p:tavLst>
                                        </p:anim>
                                      </p:childTnLst>
                                    </p:cTn>
                                  </p:par>
                                  <p:par>
                                    <p:cTn id="16" presetID="22" presetClass="entr" presetSubtype="8" fill="hold" grpId="0" nodeType="withEffect">
                                      <p:stCondLst>
                                        <p:cond delay="100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500"/>
                                            <p:tgtEl>
                                              <p:spTgt spid="22"/>
                                            </p:tgtEl>
                                          </p:cBhvr>
                                        </p:animEffect>
                                      </p:childTnLst>
                                    </p:cTn>
                                  </p:par>
                                  <p:par>
                                    <p:cTn id="19" presetID="53" presetClass="entr" presetSubtype="16" fill="hold" nodeType="withEffect">
                                      <p:stCondLst>
                                        <p:cond delay="100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par>
                                    <p:cTn id="24" presetID="8" presetClass="emph" presetSubtype="0" fill="hold" grpId="1" nodeType="withEffect">
                                      <p:stCondLst>
                                        <p:cond delay="0"/>
                                      </p:stCondLst>
                                      <p:childTnLst>
                                        <p:animRot by="10800000">
                                          <p:cBhvr>
                                            <p:cTn id="25" dur="2000" fill="hold"/>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p:bldP spid="22"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5"/>
          <p:cNvSpPr/>
          <p:nvPr/>
        </p:nvSpPr>
        <p:spPr bwMode="auto">
          <a:xfrm>
            <a:off x="1356395" y="1361445"/>
            <a:ext cx="9404623"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215">
              <a:lnSpc>
                <a:spcPct val="120000"/>
              </a:lnSpc>
              <a:spcBef>
                <a:spcPts val="850"/>
              </a:spcBef>
            </a:pPr>
            <a:r>
              <a:rPr lang="es-ES" altLang="zh-CN" sz="8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Lorem ipsum dolor sit amet, consectetur adipiscing elit. Integer mollis vehicula ligula ut faucibus. Curabitur vestibulum consequat urna et vehicula. Suspendisse feugiat biben- dum egestas. Sed bibendum urna id sem tincidunt commodoat dictum lectus elis tellus, volutpat quis venenatis non, adipiscing quis orci. Integer condimentum leo ut erat ultrices mollis. Nunc ut quam adipiscing, elementum enim ac, ullamcorper magna. Curabitur a felis eu tellus tincidunt rhoncus. Cras rhoncus diam tortor, id cursus purus.</a:t>
            </a:r>
            <a:endParaRPr lang="es-ES" altLang="zh-CN" sz="2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6" name="AutoShape 9"/>
          <p:cNvSpPr/>
          <p:nvPr/>
        </p:nvSpPr>
        <p:spPr bwMode="auto">
          <a:xfrm>
            <a:off x="1360365" y="2419515"/>
            <a:ext cx="5001463" cy="6929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a:lnSpc>
                <a:spcPct val="120000"/>
              </a:lnSpc>
            </a:pPr>
            <a:r>
              <a:rPr lang="es-ES" altLang="zh-CN" sz="8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Lorem ipsum dolor sit amet, consectetur adipiscing elit. Vivamus sagittis lacus vel augue laoreet rutrum faucibus dolor auctor. Curabitur blandit tempus porttitor. Maecenas faucibus mollis interdum. Maecenas faucibus mollis interdum. Integer posuere erat a ante venenatis dapibus posuere velit aliquet. Fusce dapibus, tellus ac cursus commodo.</a:t>
            </a:r>
            <a:endParaRPr lang="es-ES" altLang="zh-CN" sz="2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6" name="组合 5"/>
          <p:cNvGrpSpPr/>
          <p:nvPr/>
        </p:nvGrpSpPr>
        <p:grpSpPr>
          <a:xfrm>
            <a:off x="4991444" y="4429290"/>
            <a:ext cx="532442" cy="532606"/>
            <a:chOff x="4991444" y="4429290"/>
            <a:chExt cx="532442" cy="532606"/>
          </a:xfrm>
        </p:grpSpPr>
        <p:sp>
          <p:nvSpPr>
            <p:cNvPr id="29" name="AutoShape 12"/>
            <p:cNvSpPr/>
            <p:nvPr/>
          </p:nvSpPr>
          <p:spPr bwMode="auto">
            <a:xfrm>
              <a:off x="4991444" y="4429290"/>
              <a:ext cx="532442" cy="532606"/>
            </a:xfrm>
            <a:custGeom>
              <a:avLst/>
              <a:gdLst>
                <a:gd name="T0" fmla="*/ 532579 w 19679"/>
                <a:gd name="T1" fmla="*/ 584598 h 19679"/>
                <a:gd name="T2" fmla="*/ 532579 w 19679"/>
                <a:gd name="T3" fmla="*/ 584598 h 19679"/>
                <a:gd name="T4" fmla="*/ 532579 w 19679"/>
                <a:gd name="T5" fmla="*/ 584598 h 19679"/>
                <a:gd name="T6" fmla="*/ 532579 w 19679"/>
                <a:gd name="T7" fmla="*/ 58459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0070C0"/>
            </a:solidFill>
            <a:ln w="25400" cap="flat" cmpd="sng">
              <a:solidFill>
                <a:srgbClr val="000000">
                  <a:alpha val="0"/>
                </a:srgbClr>
              </a:solidFill>
              <a:prstDash val="solid"/>
              <a:miter lim="0"/>
            </a:ln>
            <a:effectLst/>
          </p:spPr>
          <p:txBody>
            <a:bodyPr lIns="0" tIns="0" rIns="0" bIns="0" anchor="ctr"/>
            <a:lstStyle/>
            <a:p>
              <a:endParaRPr lang="zh-CN" altLang="en-US" sz="2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0" name="AutoShape 13"/>
            <p:cNvSpPr/>
            <p:nvPr/>
          </p:nvSpPr>
          <p:spPr bwMode="auto">
            <a:xfrm>
              <a:off x="5158081" y="4584074"/>
              <a:ext cx="208692" cy="208756"/>
            </a:xfrm>
            <a:custGeom>
              <a:avLst/>
              <a:gdLst>
                <a:gd name="T0" fmla="*/ 208757 w 21600"/>
                <a:gd name="T1" fmla="*/ 208756 h 21600"/>
                <a:gd name="T2" fmla="*/ 208757 w 21600"/>
                <a:gd name="T3" fmla="*/ 208756 h 21600"/>
                <a:gd name="T4" fmla="*/ 208757 w 21600"/>
                <a:gd name="T5" fmla="*/ 208756 h 21600"/>
                <a:gd name="T6" fmla="*/ 208757 w 21600"/>
                <a:gd name="T7" fmla="*/ 2087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080" y="5513"/>
                  </a:moveTo>
                  <a:cubicBezTo>
                    <a:pt x="17129" y="6606"/>
                    <a:pt x="17242" y="7684"/>
                    <a:pt x="17416" y="8751"/>
                  </a:cubicBezTo>
                  <a:cubicBezTo>
                    <a:pt x="17593" y="9818"/>
                    <a:pt x="17852" y="10843"/>
                    <a:pt x="18196" y="11820"/>
                  </a:cubicBezTo>
                  <a:cubicBezTo>
                    <a:pt x="18539" y="12800"/>
                    <a:pt x="18988" y="13717"/>
                    <a:pt x="19540" y="14575"/>
                  </a:cubicBezTo>
                  <a:cubicBezTo>
                    <a:pt x="20094" y="15436"/>
                    <a:pt x="20779" y="16210"/>
                    <a:pt x="21599" y="16896"/>
                  </a:cubicBezTo>
                  <a:cubicBezTo>
                    <a:pt x="21564" y="17526"/>
                    <a:pt x="21335" y="18042"/>
                    <a:pt x="20910" y="18443"/>
                  </a:cubicBezTo>
                  <a:cubicBezTo>
                    <a:pt x="20486" y="18844"/>
                    <a:pt x="19994" y="19042"/>
                    <a:pt x="19437" y="19042"/>
                  </a:cubicBezTo>
                  <a:lnTo>
                    <a:pt x="13679" y="19042"/>
                  </a:lnTo>
                  <a:cubicBezTo>
                    <a:pt x="13530" y="19781"/>
                    <a:pt x="13194" y="20394"/>
                    <a:pt x="12666" y="20874"/>
                  </a:cubicBezTo>
                  <a:cubicBezTo>
                    <a:pt x="12137" y="21357"/>
                    <a:pt x="11519" y="21600"/>
                    <a:pt x="10816" y="21600"/>
                  </a:cubicBezTo>
                  <a:cubicBezTo>
                    <a:pt x="10113" y="21600"/>
                    <a:pt x="9493" y="21357"/>
                    <a:pt x="8957" y="20874"/>
                  </a:cubicBezTo>
                  <a:cubicBezTo>
                    <a:pt x="8420" y="20394"/>
                    <a:pt x="8074" y="19781"/>
                    <a:pt x="7920" y="19042"/>
                  </a:cubicBezTo>
                  <a:lnTo>
                    <a:pt x="2159" y="19042"/>
                  </a:lnTo>
                  <a:cubicBezTo>
                    <a:pt x="1603" y="19042"/>
                    <a:pt x="1113" y="18841"/>
                    <a:pt x="687" y="18438"/>
                  </a:cubicBezTo>
                  <a:cubicBezTo>
                    <a:pt x="261" y="18031"/>
                    <a:pt x="30" y="17514"/>
                    <a:pt x="0" y="16896"/>
                  </a:cubicBezTo>
                  <a:cubicBezTo>
                    <a:pt x="851" y="16193"/>
                    <a:pt x="1554" y="15414"/>
                    <a:pt x="2111" y="14564"/>
                  </a:cubicBezTo>
                  <a:cubicBezTo>
                    <a:pt x="2667" y="13712"/>
                    <a:pt x="3113" y="12805"/>
                    <a:pt x="3449" y="11848"/>
                  </a:cubicBezTo>
                  <a:cubicBezTo>
                    <a:pt x="3785" y="10888"/>
                    <a:pt x="4029" y="9878"/>
                    <a:pt x="4186" y="8819"/>
                  </a:cubicBezTo>
                  <a:cubicBezTo>
                    <a:pt x="4342" y="7760"/>
                    <a:pt x="4457" y="6679"/>
                    <a:pt x="4529" y="5570"/>
                  </a:cubicBezTo>
                  <a:cubicBezTo>
                    <a:pt x="4578" y="4810"/>
                    <a:pt x="4809" y="4096"/>
                    <a:pt x="5217" y="3418"/>
                  </a:cubicBezTo>
                  <a:cubicBezTo>
                    <a:pt x="5627" y="2744"/>
                    <a:pt x="6143" y="2154"/>
                    <a:pt x="6763" y="1648"/>
                  </a:cubicBezTo>
                  <a:cubicBezTo>
                    <a:pt x="7387" y="1146"/>
                    <a:pt x="8054" y="745"/>
                    <a:pt x="8767" y="448"/>
                  </a:cubicBezTo>
                  <a:cubicBezTo>
                    <a:pt x="9480" y="149"/>
                    <a:pt x="10162" y="0"/>
                    <a:pt x="10816" y="0"/>
                  </a:cubicBezTo>
                  <a:cubicBezTo>
                    <a:pt x="11422" y="0"/>
                    <a:pt x="12091" y="149"/>
                    <a:pt x="12817" y="448"/>
                  </a:cubicBezTo>
                  <a:cubicBezTo>
                    <a:pt x="13545" y="745"/>
                    <a:pt x="14225" y="1143"/>
                    <a:pt x="14851" y="1634"/>
                  </a:cubicBezTo>
                  <a:cubicBezTo>
                    <a:pt x="15477" y="2131"/>
                    <a:pt x="16005" y="2713"/>
                    <a:pt x="16434" y="3382"/>
                  </a:cubicBezTo>
                  <a:cubicBezTo>
                    <a:pt x="16864" y="4045"/>
                    <a:pt x="17080" y="4759"/>
                    <a:pt x="17080" y="5513"/>
                  </a:cubicBezTo>
                  <a:moveTo>
                    <a:pt x="18688" y="16899"/>
                  </a:moveTo>
                  <a:cubicBezTo>
                    <a:pt x="18050" y="16123"/>
                    <a:pt x="17519" y="15295"/>
                    <a:pt x="17098" y="14417"/>
                  </a:cubicBezTo>
                  <a:cubicBezTo>
                    <a:pt x="16677" y="13537"/>
                    <a:pt x="16331" y="12630"/>
                    <a:pt x="16067" y="11687"/>
                  </a:cubicBezTo>
                  <a:cubicBezTo>
                    <a:pt x="15800" y="10747"/>
                    <a:pt x="15595" y="9782"/>
                    <a:pt x="15451" y="8796"/>
                  </a:cubicBezTo>
                  <a:cubicBezTo>
                    <a:pt x="15308" y="7808"/>
                    <a:pt x="15205" y="6806"/>
                    <a:pt x="15138" y="5787"/>
                  </a:cubicBezTo>
                  <a:cubicBezTo>
                    <a:pt x="15105" y="5293"/>
                    <a:pt x="14938" y="4824"/>
                    <a:pt x="14635" y="4381"/>
                  </a:cubicBezTo>
                  <a:cubicBezTo>
                    <a:pt x="14333" y="3941"/>
                    <a:pt x="13969" y="3554"/>
                    <a:pt x="13543" y="3221"/>
                  </a:cubicBezTo>
                  <a:cubicBezTo>
                    <a:pt x="13117" y="2888"/>
                    <a:pt x="12660" y="2628"/>
                    <a:pt x="12173" y="2444"/>
                  </a:cubicBezTo>
                  <a:cubicBezTo>
                    <a:pt x="11686" y="2258"/>
                    <a:pt x="11234" y="2168"/>
                    <a:pt x="10816" y="2168"/>
                  </a:cubicBezTo>
                  <a:cubicBezTo>
                    <a:pt x="10431" y="2168"/>
                    <a:pt x="9993" y="2264"/>
                    <a:pt x="9495" y="2456"/>
                  </a:cubicBezTo>
                  <a:cubicBezTo>
                    <a:pt x="9000" y="2650"/>
                    <a:pt x="8533" y="2907"/>
                    <a:pt x="8097" y="3221"/>
                  </a:cubicBezTo>
                  <a:cubicBezTo>
                    <a:pt x="7659" y="3534"/>
                    <a:pt x="7284" y="3910"/>
                    <a:pt x="6974" y="4342"/>
                  </a:cubicBezTo>
                  <a:cubicBezTo>
                    <a:pt x="6661" y="4776"/>
                    <a:pt x="6499" y="5220"/>
                    <a:pt x="6481" y="5680"/>
                  </a:cubicBezTo>
                  <a:cubicBezTo>
                    <a:pt x="6433" y="6682"/>
                    <a:pt x="6335" y="7681"/>
                    <a:pt x="6194" y="8689"/>
                  </a:cubicBezTo>
                  <a:cubicBezTo>
                    <a:pt x="6050" y="9691"/>
                    <a:pt x="5843" y="10674"/>
                    <a:pt x="5568" y="11631"/>
                  </a:cubicBezTo>
                  <a:cubicBezTo>
                    <a:pt x="5294" y="12594"/>
                    <a:pt x="4937" y="13514"/>
                    <a:pt x="4499" y="14403"/>
                  </a:cubicBezTo>
                  <a:cubicBezTo>
                    <a:pt x="4060" y="15290"/>
                    <a:pt x="3534" y="16123"/>
                    <a:pt x="2921" y="16899"/>
                  </a:cubicBezTo>
                  <a:lnTo>
                    <a:pt x="18688" y="16899"/>
                  </a:lnTo>
                  <a:close/>
                  <a:moveTo>
                    <a:pt x="10816" y="20625"/>
                  </a:moveTo>
                  <a:cubicBezTo>
                    <a:pt x="10965" y="20625"/>
                    <a:pt x="11037" y="20535"/>
                    <a:pt x="11037" y="20354"/>
                  </a:cubicBezTo>
                  <a:cubicBezTo>
                    <a:pt x="11037" y="20174"/>
                    <a:pt x="10965" y="20081"/>
                    <a:pt x="10816" y="20072"/>
                  </a:cubicBezTo>
                  <a:cubicBezTo>
                    <a:pt x="10383" y="20072"/>
                    <a:pt x="10011" y="19903"/>
                    <a:pt x="9698" y="19570"/>
                  </a:cubicBezTo>
                  <a:cubicBezTo>
                    <a:pt x="9387" y="19236"/>
                    <a:pt x="9234" y="18833"/>
                    <a:pt x="9234" y="18353"/>
                  </a:cubicBezTo>
                  <a:cubicBezTo>
                    <a:pt x="9234" y="18175"/>
                    <a:pt x="9154" y="18085"/>
                    <a:pt x="9000" y="18085"/>
                  </a:cubicBezTo>
                  <a:cubicBezTo>
                    <a:pt x="8836" y="18085"/>
                    <a:pt x="8754" y="18175"/>
                    <a:pt x="8754" y="18353"/>
                  </a:cubicBezTo>
                  <a:cubicBezTo>
                    <a:pt x="8754" y="18985"/>
                    <a:pt x="8954" y="19522"/>
                    <a:pt x="9357" y="19965"/>
                  </a:cubicBezTo>
                  <a:cubicBezTo>
                    <a:pt x="9757" y="20405"/>
                    <a:pt x="10244" y="20625"/>
                    <a:pt x="10816" y="20625"/>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5" tIns="19045" rIns="19045" bIns="19045" anchor="ctr"/>
            <a:lstStyle/>
            <a:p>
              <a:endParaRPr lang="zh-CN" altLang="en-US" sz="2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4" name="组合 3"/>
          <p:cNvGrpSpPr/>
          <p:nvPr/>
        </p:nvGrpSpPr>
        <p:grpSpPr>
          <a:xfrm>
            <a:off x="1360365" y="4429290"/>
            <a:ext cx="532442" cy="532606"/>
            <a:chOff x="1360365" y="4429290"/>
            <a:chExt cx="532442" cy="532606"/>
          </a:xfrm>
        </p:grpSpPr>
        <p:sp>
          <p:nvSpPr>
            <p:cNvPr id="27" name="AutoShape 10"/>
            <p:cNvSpPr/>
            <p:nvPr/>
          </p:nvSpPr>
          <p:spPr bwMode="auto">
            <a:xfrm>
              <a:off x="1360365" y="4429290"/>
              <a:ext cx="532442" cy="532606"/>
            </a:xfrm>
            <a:custGeom>
              <a:avLst/>
              <a:gdLst>
                <a:gd name="T0" fmla="*/ 532579 w 19679"/>
                <a:gd name="T1" fmla="*/ 584598 h 19679"/>
                <a:gd name="T2" fmla="*/ 532579 w 19679"/>
                <a:gd name="T3" fmla="*/ 584598 h 19679"/>
                <a:gd name="T4" fmla="*/ 532579 w 19679"/>
                <a:gd name="T5" fmla="*/ 584598 h 19679"/>
                <a:gd name="T6" fmla="*/ 532579 w 19679"/>
                <a:gd name="T7" fmla="*/ 58459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0070C0"/>
            </a:solidFill>
            <a:ln w="25400" cap="flat" cmpd="sng">
              <a:solidFill>
                <a:srgbClr val="000000">
                  <a:alpha val="0"/>
                </a:srgbClr>
              </a:solidFill>
              <a:prstDash val="solid"/>
              <a:miter lim="0"/>
            </a:ln>
            <a:effectLst/>
          </p:spPr>
          <p:txBody>
            <a:bodyPr lIns="0" tIns="0" rIns="0" bIns="0" anchor="ctr"/>
            <a:lstStyle/>
            <a:p>
              <a:endParaRPr lang="zh-CN" altLang="en-US" sz="2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1" name="AutoShape 14"/>
            <p:cNvSpPr/>
            <p:nvPr/>
          </p:nvSpPr>
          <p:spPr bwMode="auto">
            <a:xfrm>
              <a:off x="1529382" y="4574548"/>
              <a:ext cx="208692" cy="208756"/>
            </a:xfrm>
            <a:custGeom>
              <a:avLst/>
              <a:gdLst>
                <a:gd name="T0" fmla="*/ 208756 w 21600"/>
                <a:gd name="T1" fmla="*/ 209569 h 21558"/>
                <a:gd name="T2" fmla="*/ 208756 w 21600"/>
                <a:gd name="T3" fmla="*/ 209569 h 21558"/>
                <a:gd name="T4" fmla="*/ 208756 w 21600"/>
                <a:gd name="T5" fmla="*/ 209569 h 21558"/>
                <a:gd name="T6" fmla="*/ 208756 w 21600"/>
                <a:gd name="T7" fmla="*/ 209569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58">
                  <a:moveTo>
                    <a:pt x="18076" y="8547"/>
                  </a:moveTo>
                  <a:cubicBezTo>
                    <a:pt x="19181" y="9499"/>
                    <a:pt x="20046" y="10569"/>
                    <a:pt x="20670" y="11749"/>
                  </a:cubicBezTo>
                  <a:cubicBezTo>
                    <a:pt x="21291" y="12932"/>
                    <a:pt x="21599" y="14075"/>
                    <a:pt x="21599" y="15179"/>
                  </a:cubicBezTo>
                  <a:cubicBezTo>
                    <a:pt x="21599" y="16159"/>
                    <a:pt x="21344" y="17040"/>
                    <a:pt x="20832" y="17815"/>
                  </a:cubicBezTo>
                  <a:cubicBezTo>
                    <a:pt x="20320" y="18592"/>
                    <a:pt x="19593" y="19260"/>
                    <a:pt x="18660" y="19812"/>
                  </a:cubicBezTo>
                  <a:cubicBezTo>
                    <a:pt x="17724" y="20363"/>
                    <a:pt x="16585" y="20794"/>
                    <a:pt x="15252" y="21098"/>
                  </a:cubicBezTo>
                  <a:cubicBezTo>
                    <a:pt x="13917" y="21403"/>
                    <a:pt x="12435" y="21557"/>
                    <a:pt x="10800" y="21557"/>
                  </a:cubicBezTo>
                  <a:cubicBezTo>
                    <a:pt x="9168" y="21557"/>
                    <a:pt x="7682" y="21403"/>
                    <a:pt x="6350" y="21098"/>
                  </a:cubicBezTo>
                  <a:cubicBezTo>
                    <a:pt x="5014" y="20794"/>
                    <a:pt x="3878" y="20363"/>
                    <a:pt x="2936" y="19812"/>
                  </a:cubicBezTo>
                  <a:cubicBezTo>
                    <a:pt x="1993" y="19260"/>
                    <a:pt x="1270" y="18589"/>
                    <a:pt x="761" y="17809"/>
                  </a:cubicBezTo>
                  <a:cubicBezTo>
                    <a:pt x="255" y="17029"/>
                    <a:pt x="0" y="16150"/>
                    <a:pt x="0" y="15179"/>
                  </a:cubicBezTo>
                  <a:cubicBezTo>
                    <a:pt x="0" y="14075"/>
                    <a:pt x="318" y="12934"/>
                    <a:pt x="948" y="11757"/>
                  </a:cubicBezTo>
                  <a:cubicBezTo>
                    <a:pt x="1582" y="10580"/>
                    <a:pt x="2449" y="9510"/>
                    <a:pt x="3557" y="8547"/>
                  </a:cubicBezTo>
                  <a:cubicBezTo>
                    <a:pt x="3654" y="8403"/>
                    <a:pt x="3822" y="8344"/>
                    <a:pt x="4056" y="8369"/>
                  </a:cubicBezTo>
                  <a:cubicBezTo>
                    <a:pt x="4290" y="8398"/>
                    <a:pt x="4446" y="8491"/>
                    <a:pt x="4527" y="8654"/>
                  </a:cubicBezTo>
                  <a:cubicBezTo>
                    <a:pt x="4565" y="8800"/>
                    <a:pt x="4565" y="8930"/>
                    <a:pt x="4527" y="9045"/>
                  </a:cubicBezTo>
                  <a:cubicBezTo>
                    <a:pt x="4446" y="9361"/>
                    <a:pt x="4378" y="9738"/>
                    <a:pt x="4318" y="10177"/>
                  </a:cubicBezTo>
                  <a:cubicBezTo>
                    <a:pt x="4259" y="10617"/>
                    <a:pt x="4237" y="11073"/>
                    <a:pt x="4259" y="11546"/>
                  </a:cubicBezTo>
                  <a:cubicBezTo>
                    <a:pt x="4278" y="12016"/>
                    <a:pt x="4343" y="12475"/>
                    <a:pt x="4452" y="12915"/>
                  </a:cubicBezTo>
                  <a:cubicBezTo>
                    <a:pt x="4562" y="13354"/>
                    <a:pt x="4749" y="13734"/>
                    <a:pt x="5020" y="14047"/>
                  </a:cubicBezTo>
                  <a:cubicBezTo>
                    <a:pt x="5329" y="14379"/>
                    <a:pt x="5716" y="14599"/>
                    <a:pt x="6184" y="14709"/>
                  </a:cubicBezTo>
                  <a:cubicBezTo>
                    <a:pt x="5698" y="13323"/>
                    <a:pt x="5498" y="12008"/>
                    <a:pt x="5588" y="10757"/>
                  </a:cubicBezTo>
                  <a:cubicBezTo>
                    <a:pt x="5676" y="9510"/>
                    <a:pt x="5919" y="8344"/>
                    <a:pt x="6318" y="7265"/>
                  </a:cubicBezTo>
                  <a:cubicBezTo>
                    <a:pt x="6718" y="6187"/>
                    <a:pt x="7223" y="5212"/>
                    <a:pt x="7835" y="4339"/>
                  </a:cubicBezTo>
                  <a:cubicBezTo>
                    <a:pt x="8450" y="3469"/>
                    <a:pt x="9040" y="2720"/>
                    <a:pt x="9607" y="2089"/>
                  </a:cubicBezTo>
                  <a:cubicBezTo>
                    <a:pt x="10172" y="1459"/>
                    <a:pt x="10662" y="980"/>
                    <a:pt x="11068" y="653"/>
                  </a:cubicBezTo>
                  <a:cubicBezTo>
                    <a:pt x="11477" y="326"/>
                    <a:pt x="11692" y="149"/>
                    <a:pt x="11711" y="124"/>
                  </a:cubicBezTo>
                  <a:cubicBezTo>
                    <a:pt x="11960" y="-42"/>
                    <a:pt x="12194" y="-42"/>
                    <a:pt x="12416" y="124"/>
                  </a:cubicBezTo>
                  <a:cubicBezTo>
                    <a:pt x="12513" y="191"/>
                    <a:pt x="12581" y="293"/>
                    <a:pt x="12616" y="414"/>
                  </a:cubicBezTo>
                  <a:cubicBezTo>
                    <a:pt x="12650" y="535"/>
                    <a:pt x="12647" y="645"/>
                    <a:pt x="12609" y="746"/>
                  </a:cubicBezTo>
                  <a:cubicBezTo>
                    <a:pt x="12609" y="760"/>
                    <a:pt x="12531" y="954"/>
                    <a:pt x="12375" y="1318"/>
                  </a:cubicBezTo>
                  <a:cubicBezTo>
                    <a:pt x="12222" y="1681"/>
                    <a:pt x="12116" y="2140"/>
                    <a:pt x="12057" y="2692"/>
                  </a:cubicBezTo>
                  <a:cubicBezTo>
                    <a:pt x="11995" y="3244"/>
                    <a:pt x="12029" y="3849"/>
                    <a:pt x="12160" y="4503"/>
                  </a:cubicBezTo>
                  <a:cubicBezTo>
                    <a:pt x="12291" y="5162"/>
                    <a:pt x="12644" y="5773"/>
                    <a:pt x="13221" y="6339"/>
                  </a:cubicBezTo>
                  <a:cubicBezTo>
                    <a:pt x="13589" y="6728"/>
                    <a:pt x="13926" y="7108"/>
                    <a:pt x="14229" y="7485"/>
                  </a:cubicBezTo>
                  <a:cubicBezTo>
                    <a:pt x="14532" y="7862"/>
                    <a:pt x="14791" y="8282"/>
                    <a:pt x="15006" y="8744"/>
                  </a:cubicBezTo>
                  <a:cubicBezTo>
                    <a:pt x="15218" y="9209"/>
                    <a:pt x="15390" y="9749"/>
                    <a:pt x="15515" y="10363"/>
                  </a:cubicBezTo>
                  <a:cubicBezTo>
                    <a:pt x="15639" y="10977"/>
                    <a:pt x="15702" y="11709"/>
                    <a:pt x="15702" y="12554"/>
                  </a:cubicBezTo>
                  <a:cubicBezTo>
                    <a:pt x="15702" y="12850"/>
                    <a:pt x="15546" y="13027"/>
                    <a:pt x="15237" y="13078"/>
                  </a:cubicBezTo>
                  <a:cubicBezTo>
                    <a:pt x="15118" y="13098"/>
                    <a:pt x="14997" y="13078"/>
                    <a:pt x="14872" y="13027"/>
                  </a:cubicBezTo>
                  <a:cubicBezTo>
                    <a:pt x="14747" y="12971"/>
                    <a:pt x="14666" y="12886"/>
                    <a:pt x="14625" y="12768"/>
                  </a:cubicBezTo>
                  <a:cubicBezTo>
                    <a:pt x="14485" y="12489"/>
                    <a:pt x="14276" y="12270"/>
                    <a:pt x="13998" y="12109"/>
                  </a:cubicBezTo>
                  <a:cubicBezTo>
                    <a:pt x="13720" y="11946"/>
                    <a:pt x="13405" y="11867"/>
                    <a:pt x="13056" y="11867"/>
                  </a:cubicBezTo>
                  <a:cubicBezTo>
                    <a:pt x="12588" y="11867"/>
                    <a:pt x="12191" y="12016"/>
                    <a:pt x="11870" y="12318"/>
                  </a:cubicBezTo>
                  <a:cubicBezTo>
                    <a:pt x="11545" y="12619"/>
                    <a:pt x="11383" y="12985"/>
                    <a:pt x="11383" y="13419"/>
                  </a:cubicBezTo>
                  <a:cubicBezTo>
                    <a:pt x="11383" y="14503"/>
                    <a:pt x="12160" y="15044"/>
                    <a:pt x="13714" y="15035"/>
                  </a:cubicBezTo>
                  <a:cubicBezTo>
                    <a:pt x="14691" y="15035"/>
                    <a:pt x="15452" y="14751"/>
                    <a:pt x="15998" y="14185"/>
                  </a:cubicBezTo>
                  <a:cubicBezTo>
                    <a:pt x="16370" y="13799"/>
                    <a:pt x="16635" y="13343"/>
                    <a:pt x="16797" y="12819"/>
                  </a:cubicBezTo>
                  <a:cubicBezTo>
                    <a:pt x="16963" y="12290"/>
                    <a:pt x="17065" y="11777"/>
                    <a:pt x="17103" y="11273"/>
                  </a:cubicBezTo>
                  <a:cubicBezTo>
                    <a:pt x="17143" y="10769"/>
                    <a:pt x="17156" y="10310"/>
                    <a:pt x="17134" y="9893"/>
                  </a:cubicBezTo>
                  <a:cubicBezTo>
                    <a:pt x="17115" y="9473"/>
                    <a:pt x="17097" y="9195"/>
                    <a:pt x="17075" y="9048"/>
                  </a:cubicBezTo>
                  <a:cubicBezTo>
                    <a:pt x="17016" y="8941"/>
                    <a:pt x="17016" y="8812"/>
                    <a:pt x="17075" y="8657"/>
                  </a:cubicBezTo>
                  <a:cubicBezTo>
                    <a:pt x="17156" y="8493"/>
                    <a:pt x="17312" y="8400"/>
                    <a:pt x="17546" y="8372"/>
                  </a:cubicBezTo>
                  <a:cubicBezTo>
                    <a:pt x="17780" y="8347"/>
                    <a:pt x="17955" y="8403"/>
                    <a:pt x="18076" y="8547"/>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5" tIns="19045" rIns="19045" bIns="19045" anchor="ctr"/>
            <a:lstStyle/>
            <a:p>
              <a:endParaRPr lang="zh-CN" altLang="en-US" sz="2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5" name="组合 4"/>
          <p:cNvGrpSpPr/>
          <p:nvPr/>
        </p:nvGrpSpPr>
        <p:grpSpPr>
          <a:xfrm>
            <a:off x="3188601" y="4429290"/>
            <a:ext cx="532442" cy="532606"/>
            <a:chOff x="3188601" y="4429290"/>
            <a:chExt cx="532442" cy="532606"/>
          </a:xfrm>
        </p:grpSpPr>
        <p:sp>
          <p:nvSpPr>
            <p:cNvPr id="28" name="AutoShape 11"/>
            <p:cNvSpPr/>
            <p:nvPr/>
          </p:nvSpPr>
          <p:spPr bwMode="auto">
            <a:xfrm>
              <a:off x="3188601" y="4429290"/>
              <a:ext cx="532442" cy="532606"/>
            </a:xfrm>
            <a:custGeom>
              <a:avLst/>
              <a:gdLst>
                <a:gd name="T0" fmla="*/ 532579 w 19679"/>
                <a:gd name="T1" fmla="*/ 584598 h 19679"/>
                <a:gd name="T2" fmla="*/ 532579 w 19679"/>
                <a:gd name="T3" fmla="*/ 584598 h 19679"/>
                <a:gd name="T4" fmla="*/ 532579 w 19679"/>
                <a:gd name="T5" fmla="*/ 584598 h 19679"/>
                <a:gd name="T6" fmla="*/ 532579 w 19679"/>
                <a:gd name="T7" fmla="*/ 58459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D4D4D"/>
            </a:solidFill>
            <a:ln w="25400" cap="flat" cmpd="sng">
              <a:solidFill>
                <a:srgbClr val="000000">
                  <a:alpha val="0"/>
                </a:srgbClr>
              </a:solidFill>
              <a:prstDash val="solid"/>
              <a:miter lim="0"/>
            </a:ln>
            <a:effectLst/>
          </p:spPr>
          <p:txBody>
            <a:bodyPr lIns="0" tIns="0" rIns="0" bIns="0" anchor="ctr"/>
            <a:lstStyle/>
            <a:p>
              <a:endParaRPr lang="zh-CN" altLang="en-US" sz="2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2" name="AutoShape 15"/>
            <p:cNvSpPr/>
            <p:nvPr/>
          </p:nvSpPr>
          <p:spPr bwMode="auto">
            <a:xfrm>
              <a:off x="3353650" y="4588040"/>
              <a:ext cx="208692" cy="208757"/>
            </a:xfrm>
            <a:custGeom>
              <a:avLst/>
              <a:gdLst>
                <a:gd name="T0" fmla="*/ 208757 w 21600"/>
                <a:gd name="T1" fmla="*/ 208757 h 21588"/>
                <a:gd name="T2" fmla="*/ 208757 w 21600"/>
                <a:gd name="T3" fmla="*/ 208757 h 21588"/>
                <a:gd name="T4" fmla="*/ 208757 w 21600"/>
                <a:gd name="T5" fmla="*/ 208757 h 21588"/>
                <a:gd name="T6" fmla="*/ 208757 w 21600"/>
                <a:gd name="T7" fmla="*/ 208757 h 215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599" y="8156"/>
                    <a:pt x="21599" y="9468"/>
                  </a:cubicBezTo>
                  <a:cubicBezTo>
                    <a:pt x="21599"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600"/>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5" tIns="19045" rIns="19045" bIns="19045" anchor="ctr"/>
            <a:lstStyle/>
            <a:p>
              <a:endParaRPr lang="zh-CN" altLang="en-US" sz="2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33" name="AutoShape 16"/>
          <p:cNvSpPr/>
          <p:nvPr/>
        </p:nvSpPr>
        <p:spPr bwMode="auto">
          <a:xfrm>
            <a:off x="1360365" y="3308515"/>
            <a:ext cx="5001463" cy="6929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a:lnSpc>
                <a:spcPct val="120000"/>
              </a:lnSpc>
            </a:pPr>
            <a:r>
              <a:rPr lang="es-ES" altLang="zh-CN" sz="8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Lorem ipsum dolor sit amet, consectetur adipiscing elit. Vivamus sagittis lacus vel augue laoreet rutrum faucibus dolor auctor. Curabitur blandit tempus porttitor. Maecenas faucibus mollis interdum. Maecenas faucibus mollis interdum. Integer posuere erat a ante venenatis dapibus posuere velit aliquet. Fusce dapibus, tellus ac cursus commodo.</a:t>
            </a:r>
            <a:endParaRPr lang="es-ES" altLang="zh-CN" sz="2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4" name="AutoShape 17"/>
          <p:cNvSpPr/>
          <p:nvPr/>
        </p:nvSpPr>
        <p:spPr bwMode="auto">
          <a:xfrm>
            <a:off x="1976122" y="4559466"/>
            <a:ext cx="137752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l"/>
            <a:r>
              <a:rPr lang="es-ES" altLang="zh-CN" sz="12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HOT PROJECTS</a:t>
            </a:r>
            <a:endParaRPr lang="es-ES" altLang="zh-CN" sz="18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5" name="AutoShape 18"/>
          <p:cNvSpPr/>
          <p:nvPr/>
        </p:nvSpPr>
        <p:spPr bwMode="auto">
          <a:xfrm>
            <a:off x="3836098" y="4540416"/>
            <a:ext cx="112915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l"/>
            <a:r>
              <a:rPr lang="es-ES" altLang="zh-CN" sz="12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COMMENTED</a:t>
            </a:r>
            <a:endParaRPr lang="es-ES" altLang="zh-CN" sz="18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6" name="AutoShape 19"/>
          <p:cNvSpPr/>
          <p:nvPr/>
        </p:nvSpPr>
        <p:spPr bwMode="auto">
          <a:xfrm>
            <a:off x="5648463" y="4540416"/>
            <a:ext cx="1128364"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l"/>
            <a:r>
              <a:rPr lang="es-ES" altLang="zh-CN" sz="12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BETA ALERTS</a:t>
            </a:r>
            <a:endParaRPr lang="es-ES" altLang="zh-CN" sz="18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7" name="AutoShape 20"/>
          <p:cNvSpPr/>
          <p:nvPr/>
        </p:nvSpPr>
        <p:spPr bwMode="auto">
          <a:xfrm>
            <a:off x="1353220" y="2081379"/>
            <a:ext cx="1502419"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l"/>
            <a:r>
              <a:rPr lang="es-ES" altLang="zh-CN" sz="14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BETA TESTERS</a:t>
            </a:r>
            <a:endParaRPr lang="es-ES" altLang="zh-CN" sz="20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3" name="组合 2"/>
          <p:cNvGrpSpPr/>
          <p:nvPr/>
        </p:nvGrpSpPr>
        <p:grpSpPr>
          <a:xfrm>
            <a:off x="6838725" y="2237749"/>
            <a:ext cx="4278579" cy="3956844"/>
            <a:chOff x="6838725" y="2237749"/>
            <a:chExt cx="4278579" cy="3956844"/>
          </a:xfrm>
        </p:grpSpPr>
        <p:pic>
          <p:nvPicPr>
            <p:cNvPr id="24" name="Picture 7" descr="mockup_0018_iMac-_FRONT.png"/>
            <p:cNvPicPr>
              <a:picLocks noChangeAspect="1"/>
            </p:cNvPicPr>
            <p:nvPr/>
          </p:nvPicPr>
          <p:blipFill>
            <a:blip r:embed="rId1" cstate="screen"/>
            <a:srcRect/>
            <a:stretch>
              <a:fillRect/>
            </a:stretch>
          </p:blipFill>
          <p:spPr bwMode="auto">
            <a:xfrm>
              <a:off x="6838725" y="2237749"/>
              <a:ext cx="4278579" cy="39568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矩形 1"/>
            <p:cNvSpPr/>
            <p:nvPr/>
          </p:nvSpPr>
          <p:spPr>
            <a:xfrm>
              <a:off x="6960096" y="2386180"/>
              <a:ext cx="4032448" cy="2266956"/>
            </a:xfrm>
            <a:prstGeom prst="rect">
              <a:avLst/>
            </a:prstGeom>
            <a:blipFill>
              <a:blip r:embed="rId2"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5" name="AutoShape 28"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2736376" y="358323"/>
            <a:ext cx="6599984" cy="6771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spAutoFit/>
          </a:bodyPr>
          <a:lstStyle/>
          <a:p>
            <a:pPr algn="ctr" defTabSz="323850">
              <a:spcBef>
                <a:spcPts val="850"/>
              </a:spcBef>
              <a:defRPr/>
            </a:pPr>
            <a:r>
              <a:rPr lang="es-ES" sz="4400" b="1" dirty="0" smtClean="0">
                <a:blipFill>
                  <a:blip r:embed="rId3"/>
                  <a:stretch>
                    <a:fillRect/>
                  </a:stretch>
                </a:blipFill>
                <a:latin typeface="微软雅黑" panose="020B0503020204020204" pitchFamily="34" charset="-122"/>
                <a:ea typeface="微软雅黑" panose="020B0503020204020204" pitchFamily="34" charset="-122"/>
                <a:cs typeface="Lato" panose="020F0502020204030203" charset="0"/>
                <a:sym typeface="微软雅黑" panose="020B0503020204020204" pitchFamily="34" charset="-122"/>
              </a:rPr>
              <a:t>ADD YOUR TITLE HERE</a:t>
            </a:r>
            <a:endParaRPr lang="es-ES" sz="5400" b="1" dirty="0">
              <a:blipFill>
                <a:blip r:embed="rId3"/>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14:presetBounceEnd="60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60000">
                                          <p:cBhvr additive="base">
                                            <p:cTn id="7" dur="500" fill="hold"/>
                                            <p:tgtEl>
                                              <p:spTgt spid="25"/>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1+#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1000"/>
                                            <p:tgtEl>
                                              <p:spTgt spid="37"/>
                                            </p:tgtEl>
                                          </p:cBhvr>
                                        </p:animEffect>
                                        <p:anim calcmode="lin" valueType="num">
                                          <p:cBhvr>
                                            <p:cTn id="23" dur="1000" fill="hold"/>
                                            <p:tgtEl>
                                              <p:spTgt spid="37"/>
                                            </p:tgtEl>
                                            <p:attrNameLst>
                                              <p:attrName>ppt_x</p:attrName>
                                            </p:attrNameLst>
                                          </p:cBhvr>
                                          <p:tavLst>
                                            <p:tav tm="0">
                                              <p:val>
                                                <p:strVal val="#ppt_x"/>
                                              </p:val>
                                            </p:tav>
                                            <p:tav tm="100000">
                                              <p:val>
                                                <p:strVal val="#ppt_x"/>
                                              </p:val>
                                            </p:tav>
                                          </p:tavLst>
                                        </p:anim>
                                        <p:anim calcmode="lin" valueType="num">
                                          <p:cBhvr>
                                            <p:cTn id="24" dur="1000" fill="hold"/>
                                            <p:tgtEl>
                                              <p:spTgt spid="3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anim calcmode="lin" valueType="num">
                                          <p:cBhvr>
                                            <p:cTn id="28" dur="1000" fill="hold"/>
                                            <p:tgtEl>
                                              <p:spTgt spid="26"/>
                                            </p:tgtEl>
                                            <p:attrNameLst>
                                              <p:attrName>ppt_x</p:attrName>
                                            </p:attrNameLst>
                                          </p:cBhvr>
                                          <p:tavLst>
                                            <p:tav tm="0">
                                              <p:val>
                                                <p:strVal val="#ppt_x"/>
                                              </p:val>
                                            </p:tav>
                                            <p:tav tm="100000">
                                              <p:val>
                                                <p:strVal val="#ppt_x"/>
                                              </p:val>
                                            </p:tav>
                                          </p:tavLst>
                                        </p:anim>
                                        <p:anim calcmode="lin" valueType="num">
                                          <p:cBhvr>
                                            <p:cTn id="29" dur="1000" fill="hold"/>
                                            <p:tgtEl>
                                              <p:spTgt spid="2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1000"/>
                                            <p:tgtEl>
                                              <p:spTgt spid="33"/>
                                            </p:tgtEl>
                                          </p:cBhvr>
                                        </p:animEffect>
                                        <p:anim calcmode="lin" valueType="num">
                                          <p:cBhvr>
                                            <p:cTn id="33" dur="1000" fill="hold"/>
                                            <p:tgtEl>
                                              <p:spTgt spid="33"/>
                                            </p:tgtEl>
                                            <p:attrNameLst>
                                              <p:attrName>ppt_x</p:attrName>
                                            </p:attrNameLst>
                                          </p:cBhvr>
                                          <p:tavLst>
                                            <p:tav tm="0">
                                              <p:val>
                                                <p:strVal val="#ppt_x"/>
                                              </p:val>
                                            </p:tav>
                                            <p:tav tm="100000">
                                              <p:val>
                                                <p:strVal val="#ppt_x"/>
                                              </p:val>
                                            </p:tav>
                                          </p:tavLst>
                                        </p:anim>
                                        <p:anim calcmode="lin" valueType="num">
                                          <p:cBhvr>
                                            <p:cTn id="34" dur="1000" fill="hold"/>
                                            <p:tgtEl>
                                              <p:spTgt spid="33"/>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2" presetClass="entr" presetSubtype="8"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fill="hold"/>
                                            <p:tgtEl>
                                              <p:spTgt spid="6"/>
                                            </p:tgtEl>
                                            <p:attrNameLst>
                                              <p:attrName>ppt_x</p:attrName>
                                            </p:attrNameLst>
                                          </p:cBhvr>
                                          <p:tavLst>
                                            <p:tav tm="0">
                                              <p:val>
                                                <p:strVal val="0-#ppt_w/2"/>
                                              </p:val>
                                            </p:tav>
                                            <p:tav tm="100000">
                                              <p:val>
                                                <p:strVal val="#ppt_x"/>
                                              </p:val>
                                            </p:tav>
                                          </p:tavLst>
                                        </p:anim>
                                        <p:anim calcmode="lin" valueType="num">
                                          <p:cBhvr additive="base">
                                            <p:cTn id="39" dur="500" fill="hold"/>
                                            <p:tgtEl>
                                              <p:spTgt spid="6"/>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additive="base">
                                            <p:cTn id="42" dur="500" fill="hold"/>
                                            <p:tgtEl>
                                              <p:spTgt spid="4"/>
                                            </p:tgtEl>
                                            <p:attrNameLst>
                                              <p:attrName>ppt_x</p:attrName>
                                            </p:attrNameLst>
                                          </p:cBhvr>
                                          <p:tavLst>
                                            <p:tav tm="0">
                                              <p:val>
                                                <p:strVal val="0-#ppt_w/2"/>
                                              </p:val>
                                            </p:tav>
                                            <p:tav tm="100000">
                                              <p:val>
                                                <p:strVal val="#ppt_x"/>
                                              </p:val>
                                            </p:tav>
                                          </p:tavLst>
                                        </p:anim>
                                        <p:anim calcmode="lin" valueType="num">
                                          <p:cBhvr additive="base">
                                            <p:cTn id="43" dur="500" fill="hold"/>
                                            <p:tgtEl>
                                              <p:spTgt spid="4"/>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0-#ppt_w/2"/>
                                              </p:val>
                                            </p:tav>
                                            <p:tav tm="100000">
                                              <p:val>
                                                <p:strVal val="#ppt_x"/>
                                              </p:val>
                                            </p:tav>
                                          </p:tavLst>
                                        </p:anim>
                                        <p:anim calcmode="lin" valueType="num">
                                          <p:cBhvr additive="base">
                                            <p:cTn id="47" dur="500" fill="hold"/>
                                            <p:tgtEl>
                                              <p:spTgt spid="5"/>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 calcmode="lin" valueType="num">
                                          <p:cBhvr additive="base">
                                            <p:cTn id="50" dur="500" fill="hold"/>
                                            <p:tgtEl>
                                              <p:spTgt spid="34"/>
                                            </p:tgtEl>
                                            <p:attrNameLst>
                                              <p:attrName>ppt_x</p:attrName>
                                            </p:attrNameLst>
                                          </p:cBhvr>
                                          <p:tavLst>
                                            <p:tav tm="0">
                                              <p:val>
                                                <p:strVal val="0-#ppt_w/2"/>
                                              </p:val>
                                            </p:tav>
                                            <p:tav tm="100000">
                                              <p:val>
                                                <p:strVal val="#ppt_x"/>
                                              </p:val>
                                            </p:tav>
                                          </p:tavLst>
                                        </p:anim>
                                        <p:anim calcmode="lin" valueType="num">
                                          <p:cBhvr additive="base">
                                            <p:cTn id="51" dur="500" fill="hold"/>
                                            <p:tgtEl>
                                              <p:spTgt spid="34"/>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35"/>
                                            </p:tgtEl>
                                            <p:attrNameLst>
                                              <p:attrName>style.visibility</p:attrName>
                                            </p:attrNameLst>
                                          </p:cBhvr>
                                          <p:to>
                                            <p:strVal val="visible"/>
                                          </p:to>
                                        </p:set>
                                        <p:anim calcmode="lin" valueType="num">
                                          <p:cBhvr additive="base">
                                            <p:cTn id="54" dur="500" fill="hold"/>
                                            <p:tgtEl>
                                              <p:spTgt spid="35"/>
                                            </p:tgtEl>
                                            <p:attrNameLst>
                                              <p:attrName>ppt_x</p:attrName>
                                            </p:attrNameLst>
                                          </p:cBhvr>
                                          <p:tavLst>
                                            <p:tav tm="0">
                                              <p:val>
                                                <p:strVal val="0-#ppt_w/2"/>
                                              </p:val>
                                            </p:tav>
                                            <p:tav tm="100000">
                                              <p:val>
                                                <p:strVal val="#ppt_x"/>
                                              </p:val>
                                            </p:tav>
                                          </p:tavLst>
                                        </p:anim>
                                        <p:anim calcmode="lin" valueType="num">
                                          <p:cBhvr additive="base">
                                            <p:cTn id="55" dur="500" fill="hold"/>
                                            <p:tgtEl>
                                              <p:spTgt spid="35"/>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additive="base">
                                            <p:cTn id="58" dur="500" fill="hold"/>
                                            <p:tgtEl>
                                              <p:spTgt spid="36"/>
                                            </p:tgtEl>
                                            <p:attrNameLst>
                                              <p:attrName>ppt_x</p:attrName>
                                            </p:attrNameLst>
                                          </p:cBhvr>
                                          <p:tavLst>
                                            <p:tav tm="0">
                                              <p:val>
                                                <p:strVal val="0-#ppt_w/2"/>
                                              </p:val>
                                            </p:tav>
                                            <p:tav tm="100000">
                                              <p:val>
                                                <p:strVal val="#ppt_x"/>
                                              </p:val>
                                            </p:tav>
                                          </p:tavLst>
                                        </p:anim>
                                        <p:anim calcmode="lin" valueType="num">
                                          <p:cBhvr additive="base">
                                            <p:cTn id="59"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utoUpdateAnimBg="0"/>
          <p:bldP spid="26" grpId="0"/>
          <p:bldP spid="33" grpId="0"/>
          <p:bldP spid="34" grpId="0"/>
          <p:bldP spid="35" grpId="0"/>
          <p:bldP spid="36" grpId="0"/>
          <p:bldP spid="37" grpId="0"/>
          <p:bldP spid="2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1+#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1+#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1000"/>
                                            <p:tgtEl>
                                              <p:spTgt spid="37"/>
                                            </p:tgtEl>
                                          </p:cBhvr>
                                        </p:animEffect>
                                        <p:anim calcmode="lin" valueType="num">
                                          <p:cBhvr>
                                            <p:cTn id="23" dur="1000" fill="hold"/>
                                            <p:tgtEl>
                                              <p:spTgt spid="37"/>
                                            </p:tgtEl>
                                            <p:attrNameLst>
                                              <p:attrName>ppt_x</p:attrName>
                                            </p:attrNameLst>
                                          </p:cBhvr>
                                          <p:tavLst>
                                            <p:tav tm="0">
                                              <p:val>
                                                <p:strVal val="#ppt_x"/>
                                              </p:val>
                                            </p:tav>
                                            <p:tav tm="100000">
                                              <p:val>
                                                <p:strVal val="#ppt_x"/>
                                              </p:val>
                                            </p:tav>
                                          </p:tavLst>
                                        </p:anim>
                                        <p:anim calcmode="lin" valueType="num">
                                          <p:cBhvr>
                                            <p:cTn id="24" dur="1000" fill="hold"/>
                                            <p:tgtEl>
                                              <p:spTgt spid="3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anim calcmode="lin" valueType="num">
                                          <p:cBhvr>
                                            <p:cTn id="28" dur="1000" fill="hold"/>
                                            <p:tgtEl>
                                              <p:spTgt spid="26"/>
                                            </p:tgtEl>
                                            <p:attrNameLst>
                                              <p:attrName>ppt_x</p:attrName>
                                            </p:attrNameLst>
                                          </p:cBhvr>
                                          <p:tavLst>
                                            <p:tav tm="0">
                                              <p:val>
                                                <p:strVal val="#ppt_x"/>
                                              </p:val>
                                            </p:tav>
                                            <p:tav tm="100000">
                                              <p:val>
                                                <p:strVal val="#ppt_x"/>
                                              </p:val>
                                            </p:tav>
                                          </p:tavLst>
                                        </p:anim>
                                        <p:anim calcmode="lin" valueType="num">
                                          <p:cBhvr>
                                            <p:cTn id="29" dur="1000" fill="hold"/>
                                            <p:tgtEl>
                                              <p:spTgt spid="2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1000"/>
                                            <p:tgtEl>
                                              <p:spTgt spid="33"/>
                                            </p:tgtEl>
                                          </p:cBhvr>
                                        </p:animEffect>
                                        <p:anim calcmode="lin" valueType="num">
                                          <p:cBhvr>
                                            <p:cTn id="33" dur="1000" fill="hold"/>
                                            <p:tgtEl>
                                              <p:spTgt spid="33"/>
                                            </p:tgtEl>
                                            <p:attrNameLst>
                                              <p:attrName>ppt_x</p:attrName>
                                            </p:attrNameLst>
                                          </p:cBhvr>
                                          <p:tavLst>
                                            <p:tav tm="0">
                                              <p:val>
                                                <p:strVal val="#ppt_x"/>
                                              </p:val>
                                            </p:tav>
                                            <p:tav tm="100000">
                                              <p:val>
                                                <p:strVal val="#ppt_x"/>
                                              </p:val>
                                            </p:tav>
                                          </p:tavLst>
                                        </p:anim>
                                        <p:anim calcmode="lin" valueType="num">
                                          <p:cBhvr>
                                            <p:cTn id="34" dur="1000" fill="hold"/>
                                            <p:tgtEl>
                                              <p:spTgt spid="33"/>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2" presetClass="entr" presetSubtype="8"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fill="hold"/>
                                            <p:tgtEl>
                                              <p:spTgt spid="6"/>
                                            </p:tgtEl>
                                            <p:attrNameLst>
                                              <p:attrName>ppt_x</p:attrName>
                                            </p:attrNameLst>
                                          </p:cBhvr>
                                          <p:tavLst>
                                            <p:tav tm="0">
                                              <p:val>
                                                <p:strVal val="0-#ppt_w/2"/>
                                              </p:val>
                                            </p:tav>
                                            <p:tav tm="100000">
                                              <p:val>
                                                <p:strVal val="#ppt_x"/>
                                              </p:val>
                                            </p:tav>
                                          </p:tavLst>
                                        </p:anim>
                                        <p:anim calcmode="lin" valueType="num">
                                          <p:cBhvr additive="base">
                                            <p:cTn id="39" dur="500" fill="hold"/>
                                            <p:tgtEl>
                                              <p:spTgt spid="6"/>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additive="base">
                                            <p:cTn id="42" dur="500" fill="hold"/>
                                            <p:tgtEl>
                                              <p:spTgt spid="4"/>
                                            </p:tgtEl>
                                            <p:attrNameLst>
                                              <p:attrName>ppt_x</p:attrName>
                                            </p:attrNameLst>
                                          </p:cBhvr>
                                          <p:tavLst>
                                            <p:tav tm="0">
                                              <p:val>
                                                <p:strVal val="0-#ppt_w/2"/>
                                              </p:val>
                                            </p:tav>
                                            <p:tav tm="100000">
                                              <p:val>
                                                <p:strVal val="#ppt_x"/>
                                              </p:val>
                                            </p:tav>
                                          </p:tavLst>
                                        </p:anim>
                                        <p:anim calcmode="lin" valueType="num">
                                          <p:cBhvr additive="base">
                                            <p:cTn id="43" dur="500" fill="hold"/>
                                            <p:tgtEl>
                                              <p:spTgt spid="4"/>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0-#ppt_w/2"/>
                                              </p:val>
                                            </p:tav>
                                            <p:tav tm="100000">
                                              <p:val>
                                                <p:strVal val="#ppt_x"/>
                                              </p:val>
                                            </p:tav>
                                          </p:tavLst>
                                        </p:anim>
                                        <p:anim calcmode="lin" valueType="num">
                                          <p:cBhvr additive="base">
                                            <p:cTn id="47" dur="500" fill="hold"/>
                                            <p:tgtEl>
                                              <p:spTgt spid="5"/>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 calcmode="lin" valueType="num">
                                          <p:cBhvr additive="base">
                                            <p:cTn id="50" dur="500" fill="hold"/>
                                            <p:tgtEl>
                                              <p:spTgt spid="34"/>
                                            </p:tgtEl>
                                            <p:attrNameLst>
                                              <p:attrName>ppt_x</p:attrName>
                                            </p:attrNameLst>
                                          </p:cBhvr>
                                          <p:tavLst>
                                            <p:tav tm="0">
                                              <p:val>
                                                <p:strVal val="0-#ppt_w/2"/>
                                              </p:val>
                                            </p:tav>
                                            <p:tav tm="100000">
                                              <p:val>
                                                <p:strVal val="#ppt_x"/>
                                              </p:val>
                                            </p:tav>
                                          </p:tavLst>
                                        </p:anim>
                                        <p:anim calcmode="lin" valueType="num">
                                          <p:cBhvr additive="base">
                                            <p:cTn id="51" dur="500" fill="hold"/>
                                            <p:tgtEl>
                                              <p:spTgt spid="34"/>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35"/>
                                            </p:tgtEl>
                                            <p:attrNameLst>
                                              <p:attrName>style.visibility</p:attrName>
                                            </p:attrNameLst>
                                          </p:cBhvr>
                                          <p:to>
                                            <p:strVal val="visible"/>
                                          </p:to>
                                        </p:set>
                                        <p:anim calcmode="lin" valueType="num">
                                          <p:cBhvr additive="base">
                                            <p:cTn id="54" dur="500" fill="hold"/>
                                            <p:tgtEl>
                                              <p:spTgt spid="35"/>
                                            </p:tgtEl>
                                            <p:attrNameLst>
                                              <p:attrName>ppt_x</p:attrName>
                                            </p:attrNameLst>
                                          </p:cBhvr>
                                          <p:tavLst>
                                            <p:tav tm="0">
                                              <p:val>
                                                <p:strVal val="0-#ppt_w/2"/>
                                              </p:val>
                                            </p:tav>
                                            <p:tav tm="100000">
                                              <p:val>
                                                <p:strVal val="#ppt_x"/>
                                              </p:val>
                                            </p:tav>
                                          </p:tavLst>
                                        </p:anim>
                                        <p:anim calcmode="lin" valueType="num">
                                          <p:cBhvr additive="base">
                                            <p:cTn id="55" dur="500" fill="hold"/>
                                            <p:tgtEl>
                                              <p:spTgt spid="35"/>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additive="base">
                                            <p:cTn id="58" dur="500" fill="hold"/>
                                            <p:tgtEl>
                                              <p:spTgt spid="36"/>
                                            </p:tgtEl>
                                            <p:attrNameLst>
                                              <p:attrName>ppt_x</p:attrName>
                                            </p:attrNameLst>
                                          </p:cBhvr>
                                          <p:tavLst>
                                            <p:tav tm="0">
                                              <p:val>
                                                <p:strVal val="0-#ppt_w/2"/>
                                              </p:val>
                                            </p:tav>
                                            <p:tav tm="100000">
                                              <p:val>
                                                <p:strVal val="#ppt_x"/>
                                              </p:val>
                                            </p:tav>
                                          </p:tavLst>
                                        </p:anim>
                                        <p:anim calcmode="lin" valueType="num">
                                          <p:cBhvr additive="base">
                                            <p:cTn id="59"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utoUpdateAnimBg="0"/>
          <p:bldP spid="26" grpId="0"/>
          <p:bldP spid="33" grpId="0"/>
          <p:bldP spid="34" grpId="0"/>
          <p:bldP spid="35" grpId="0"/>
          <p:bldP spid="36" grpId="0"/>
          <p:bldP spid="37" grpId="0"/>
          <p:bldP spid="25"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 name="图片 94"/>
          <p:cNvPicPr>
            <a:picLocks noChangeAspect="1"/>
          </p:cNvPicPr>
          <p:nvPr/>
        </p:nvPicPr>
        <p:blipFill>
          <a:blip r:embed="rId1"/>
          <a:stretch>
            <a:fillRect/>
          </a:stretch>
        </p:blipFill>
        <p:spPr>
          <a:xfrm>
            <a:off x="3681753" y="1614835"/>
            <a:ext cx="4918016" cy="4394988"/>
          </a:xfrm>
          <a:prstGeom prst="rect">
            <a:avLst/>
          </a:prstGeom>
        </p:spPr>
      </p:pic>
      <p:grpSp>
        <p:nvGrpSpPr>
          <p:cNvPr id="96" name="组合 95"/>
          <p:cNvGrpSpPr/>
          <p:nvPr/>
        </p:nvGrpSpPr>
        <p:grpSpPr>
          <a:xfrm>
            <a:off x="719403" y="1796819"/>
            <a:ext cx="2896975" cy="1863957"/>
            <a:chOff x="539552" y="1347614"/>
            <a:chExt cx="2172731" cy="1397968"/>
          </a:xfrm>
        </p:grpSpPr>
        <p:sp>
          <p:nvSpPr>
            <p:cNvPr id="97" name="TextBox 73"/>
            <p:cNvSpPr txBox="1">
              <a:spLocks noChangeArrowheads="1"/>
            </p:cNvSpPr>
            <p:nvPr/>
          </p:nvSpPr>
          <p:spPr bwMode="auto">
            <a:xfrm>
              <a:off x="683568" y="1491630"/>
              <a:ext cx="1837461" cy="101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60947" rIns="0" bIns="0">
              <a:spAutoFit/>
            </a:bodyPr>
            <a:lstStyle>
              <a:lvl1pPr eaLnBrk="0" hangingPunct="0">
                <a:defRPr sz="3600">
                  <a:solidFill>
                    <a:schemeClr val="tx1"/>
                  </a:solidFill>
                  <a:latin typeface="Lato Light" pitchFamily="34" charset="0"/>
                  <a:ea typeface="MS PGothic" panose="020B0600070205080204" pitchFamily="34" charset="-128"/>
                </a:defRPr>
              </a:lvl1pPr>
              <a:lvl2pPr marL="742950" indent="-285750" eaLnBrk="0" hangingPunct="0">
                <a:defRPr sz="3600">
                  <a:solidFill>
                    <a:schemeClr val="tx1"/>
                  </a:solidFill>
                  <a:latin typeface="Lato Light" pitchFamily="34" charset="0"/>
                  <a:ea typeface="MS PGothic" panose="020B0600070205080204" pitchFamily="34" charset="-128"/>
                </a:defRPr>
              </a:lvl2pPr>
              <a:lvl3pPr marL="1143000" indent="-228600" eaLnBrk="0" hangingPunct="0">
                <a:defRPr sz="3600">
                  <a:solidFill>
                    <a:schemeClr val="tx1"/>
                  </a:solidFill>
                  <a:latin typeface="Lato Light" pitchFamily="34" charset="0"/>
                  <a:ea typeface="MS PGothic" panose="020B0600070205080204" pitchFamily="34" charset="-128"/>
                </a:defRPr>
              </a:lvl3pPr>
              <a:lvl4pPr marL="1600200" indent="-228600" eaLnBrk="0" hangingPunct="0">
                <a:defRPr sz="3600">
                  <a:solidFill>
                    <a:schemeClr val="tx1"/>
                  </a:solidFill>
                  <a:latin typeface="Lato Light" pitchFamily="34" charset="0"/>
                  <a:ea typeface="MS PGothic" panose="020B0600070205080204" pitchFamily="34" charset="-128"/>
                </a:defRPr>
              </a:lvl4pPr>
              <a:lvl5pPr marL="2057400" indent="-228600" eaLnBrk="0" hangingPunct="0">
                <a:defRPr sz="3600">
                  <a:solidFill>
                    <a:schemeClr val="tx1"/>
                  </a:solidFill>
                  <a:latin typeface="Lato Light" pitchFamily="34"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lvl="0" algn="ctr" eaLnBrk="1" hangingPunct="1"/>
              <a:r>
                <a:rPr lang="zh-CN" altLang="en-US" sz="1600" b="1"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安全性</a:t>
              </a:r>
              <a:endParaRPr lang="zh-CN" altLang="en-US" sz="1600" b="1"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lvl="0" eaLnBrk="1" hangingPunct="1"/>
              <a:r>
                <a:rPr lang="zh-CN" altLang="en-US" sz="1335"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旁路获取网络数据，无需对现有业务系统进行功能改造，无需在业务主机上安装</a:t>
              </a:r>
              <a:r>
                <a:rPr lang="en-US" altLang="zh-CN" sz="1335"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agent</a:t>
              </a:r>
              <a:r>
                <a:rPr lang="zh-CN" altLang="en-US" sz="1335"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或采集日志，无需访问数据库，只关注前端业务操作的通讯数据</a:t>
              </a:r>
              <a:r>
                <a:rPr lang="zh-CN" altLang="en-US" sz="1465"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1465"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8" name="圆角矩形标注 97"/>
            <p:cNvSpPr/>
            <p:nvPr/>
          </p:nvSpPr>
          <p:spPr>
            <a:xfrm>
              <a:off x="539552" y="1347614"/>
              <a:ext cx="2172731" cy="1397968"/>
            </a:xfrm>
            <a:prstGeom prst="wedgeRoundRectCallout">
              <a:avLst>
                <a:gd name="adj1" fmla="val 58459"/>
                <a:gd name="adj2" fmla="val -13811"/>
                <a:gd name="adj3" fmla="val 16667"/>
              </a:avLst>
            </a:prstGeom>
            <a:noFill/>
            <a:ln w="3175">
              <a:solidFill>
                <a:srgbClr val="2378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9" name="组合 98"/>
          <p:cNvGrpSpPr/>
          <p:nvPr/>
        </p:nvGrpSpPr>
        <p:grpSpPr>
          <a:xfrm>
            <a:off x="719403" y="3909052"/>
            <a:ext cx="2896975" cy="1863957"/>
            <a:chOff x="539552" y="2931790"/>
            <a:chExt cx="2172731" cy="1397968"/>
          </a:xfrm>
        </p:grpSpPr>
        <p:sp>
          <p:nvSpPr>
            <p:cNvPr id="100" name="TextBox 72"/>
            <p:cNvSpPr txBox="1">
              <a:spLocks noChangeArrowheads="1"/>
            </p:cNvSpPr>
            <p:nvPr/>
          </p:nvSpPr>
          <p:spPr bwMode="auto">
            <a:xfrm>
              <a:off x="683568" y="3115253"/>
              <a:ext cx="1895178" cy="1000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60947" rIns="0" bIns="0">
              <a:spAutoFit/>
            </a:bodyPr>
            <a:lstStyle>
              <a:lvl1pPr eaLnBrk="0" hangingPunct="0">
                <a:defRPr sz="3600">
                  <a:solidFill>
                    <a:schemeClr val="tx1"/>
                  </a:solidFill>
                  <a:latin typeface="Lato Light" pitchFamily="34" charset="0"/>
                  <a:ea typeface="MS PGothic" panose="020B0600070205080204" pitchFamily="34" charset="-128"/>
                </a:defRPr>
              </a:lvl1pPr>
              <a:lvl2pPr marL="742950" indent="-285750" eaLnBrk="0" hangingPunct="0">
                <a:defRPr sz="3600">
                  <a:solidFill>
                    <a:schemeClr val="tx1"/>
                  </a:solidFill>
                  <a:latin typeface="Lato Light" pitchFamily="34" charset="0"/>
                  <a:ea typeface="MS PGothic" panose="020B0600070205080204" pitchFamily="34" charset="-128"/>
                </a:defRPr>
              </a:lvl2pPr>
              <a:lvl3pPr marL="1143000" indent="-228600" eaLnBrk="0" hangingPunct="0">
                <a:defRPr sz="3600">
                  <a:solidFill>
                    <a:schemeClr val="tx1"/>
                  </a:solidFill>
                  <a:latin typeface="Lato Light" pitchFamily="34" charset="0"/>
                  <a:ea typeface="MS PGothic" panose="020B0600070205080204" pitchFamily="34" charset="-128"/>
                </a:defRPr>
              </a:lvl3pPr>
              <a:lvl4pPr marL="1600200" indent="-228600" eaLnBrk="0" hangingPunct="0">
                <a:defRPr sz="3600">
                  <a:solidFill>
                    <a:schemeClr val="tx1"/>
                  </a:solidFill>
                  <a:latin typeface="Lato Light" pitchFamily="34" charset="0"/>
                  <a:ea typeface="MS PGothic" panose="020B0600070205080204" pitchFamily="34" charset="-128"/>
                </a:defRPr>
              </a:lvl4pPr>
              <a:lvl5pPr marL="2057400" indent="-228600" eaLnBrk="0" hangingPunct="0">
                <a:defRPr sz="3600">
                  <a:solidFill>
                    <a:schemeClr val="tx1"/>
                  </a:solidFill>
                  <a:latin typeface="Lato Light" pitchFamily="34"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lvl="0" algn="ctr" eaLnBrk="1" hangingPunct="1"/>
              <a:r>
                <a:rPr lang="zh-CN" altLang="en-US" sz="1600" b="1"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可靠性</a:t>
              </a:r>
              <a:endParaRPr lang="en-US" altLang="zh-CN" sz="1600" b="1"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lvl="0" eaLnBrk="1" hangingPunct="1"/>
              <a:r>
                <a:rPr lang="zh-CN" altLang="en-US" sz="1335"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能够在万兆网络接口下做到真实业务通讯流量采集和分析，无数据丢失，无遗漏，完整反映业务数据实况。 </a:t>
              </a:r>
              <a:endParaRPr lang="zh-CN" altLang="en-US" sz="1335"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lvl="0" algn="r" eaLnBrk="1" hangingPunct="1"/>
              <a:r>
                <a:rPr lang="zh-CN" altLang="en-US" sz="1335"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1335"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1" name="圆角矩形标注 100"/>
            <p:cNvSpPr/>
            <p:nvPr/>
          </p:nvSpPr>
          <p:spPr>
            <a:xfrm flipV="1">
              <a:off x="539552" y="2931790"/>
              <a:ext cx="2172731" cy="1397968"/>
            </a:xfrm>
            <a:prstGeom prst="wedgeRoundRectCallout">
              <a:avLst>
                <a:gd name="adj1" fmla="val 58459"/>
                <a:gd name="adj2" fmla="val -13811"/>
                <a:gd name="adj3" fmla="val 16667"/>
              </a:avLst>
            </a:prstGeom>
            <a:noFill/>
            <a:ln w="3175">
              <a:solidFill>
                <a:srgbClr val="2378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2" name="组合 101"/>
          <p:cNvGrpSpPr/>
          <p:nvPr/>
        </p:nvGrpSpPr>
        <p:grpSpPr>
          <a:xfrm>
            <a:off x="8671634" y="3909054"/>
            <a:ext cx="2896975" cy="1863958"/>
            <a:chOff x="6503725" y="2931790"/>
            <a:chExt cx="2172731" cy="1397968"/>
          </a:xfrm>
        </p:grpSpPr>
        <p:sp>
          <p:nvSpPr>
            <p:cNvPr id="103" name="TextBox 75"/>
            <p:cNvSpPr txBox="1">
              <a:spLocks noChangeArrowheads="1"/>
            </p:cNvSpPr>
            <p:nvPr/>
          </p:nvSpPr>
          <p:spPr bwMode="auto">
            <a:xfrm>
              <a:off x="6657287" y="3083654"/>
              <a:ext cx="1843568" cy="1000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60947" rIns="0" bIns="0">
              <a:spAutoFit/>
            </a:bodyPr>
            <a:lstStyle>
              <a:lvl1pPr eaLnBrk="0" hangingPunct="0">
                <a:defRPr sz="3600">
                  <a:solidFill>
                    <a:schemeClr val="tx1"/>
                  </a:solidFill>
                  <a:latin typeface="Lato Light" pitchFamily="34" charset="0"/>
                  <a:ea typeface="MS PGothic" panose="020B0600070205080204" pitchFamily="34" charset="-128"/>
                </a:defRPr>
              </a:lvl1pPr>
              <a:lvl2pPr marL="742950" indent="-285750" eaLnBrk="0" hangingPunct="0">
                <a:defRPr sz="3600">
                  <a:solidFill>
                    <a:schemeClr val="tx1"/>
                  </a:solidFill>
                  <a:latin typeface="Lato Light" pitchFamily="34" charset="0"/>
                  <a:ea typeface="MS PGothic" panose="020B0600070205080204" pitchFamily="34" charset="-128"/>
                </a:defRPr>
              </a:lvl2pPr>
              <a:lvl3pPr marL="1143000" indent="-228600" eaLnBrk="0" hangingPunct="0">
                <a:defRPr sz="3600">
                  <a:solidFill>
                    <a:schemeClr val="tx1"/>
                  </a:solidFill>
                  <a:latin typeface="Lato Light" pitchFamily="34" charset="0"/>
                  <a:ea typeface="MS PGothic" panose="020B0600070205080204" pitchFamily="34" charset="-128"/>
                </a:defRPr>
              </a:lvl3pPr>
              <a:lvl4pPr marL="1600200" indent="-228600" eaLnBrk="0" hangingPunct="0">
                <a:defRPr sz="3600">
                  <a:solidFill>
                    <a:schemeClr val="tx1"/>
                  </a:solidFill>
                  <a:latin typeface="Lato Light" pitchFamily="34" charset="0"/>
                  <a:ea typeface="MS PGothic" panose="020B0600070205080204" pitchFamily="34" charset="-128"/>
                </a:defRPr>
              </a:lvl4pPr>
              <a:lvl5pPr marL="2057400" indent="-228600" eaLnBrk="0" hangingPunct="0">
                <a:defRPr sz="3600">
                  <a:solidFill>
                    <a:schemeClr val="tx1"/>
                  </a:solidFill>
                  <a:latin typeface="Lato Light" pitchFamily="34"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lvl="0" algn="ctr" eaLnBrk="1" hangingPunct="1"/>
              <a:r>
                <a:rPr lang="zh-CN" altLang="en-US" sz="1600" b="1"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审计粒度</a:t>
              </a:r>
              <a:endParaRPr lang="en-US" altLang="zh-CN" sz="1600" b="1"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lvl="0" eaLnBrk="1" hangingPunct="1"/>
              <a:r>
                <a:rPr lang="zh-CN" altLang="en-US" sz="1335"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实现业务系统层审计，审计粒度达到操作级，提取页面输入参数、系统返回业务数据、操作者、时间等各类业务信息，可以还原业务系统的操作界面； </a:t>
              </a:r>
              <a:endParaRPr lang="zh-CN" altLang="en-US" sz="1335"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4" name="圆角矩形标注 103"/>
            <p:cNvSpPr/>
            <p:nvPr/>
          </p:nvSpPr>
          <p:spPr>
            <a:xfrm flipH="1" flipV="1">
              <a:off x="6503725" y="2931790"/>
              <a:ext cx="2172731" cy="1397968"/>
            </a:xfrm>
            <a:prstGeom prst="wedgeRoundRectCallout">
              <a:avLst>
                <a:gd name="adj1" fmla="val 58459"/>
                <a:gd name="adj2" fmla="val -13811"/>
                <a:gd name="adj3" fmla="val 16667"/>
              </a:avLst>
            </a:prstGeom>
            <a:noFill/>
            <a:ln w="3175">
              <a:solidFill>
                <a:srgbClr val="2378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5" name="组合 104"/>
          <p:cNvGrpSpPr/>
          <p:nvPr/>
        </p:nvGrpSpPr>
        <p:grpSpPr>
          <a:xfrm>
            <a:off x="8671634" y="1796819"/>
            <a:ext cx="2896975" cy="1863957"/>
            <a:chOff x="6503725" y="1347614"/>
            <a:chExt cx="2172731" cy="1397968"/>
          </a:xfrm>
        </p:grpSpPr>
        <p:sp>
          <p:nvSpPr>
            <p:cNvPr id="106" name="TextBox 74"/>
            <p:cNvSpPr txBox="1">
              <a:spLocks noChangeArrowheads="1"/>
            </p:cNvSpPr>
            <p:nvPr/>
          </p:nvSpPr>
          <p:spPr bwMode="auto">
            <a:xfrm>
              <a:off x="6668172" y="1657412"/>
              <a:ext cx="1896304" cy="692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60947" rIns="0" bIns="0">
              <a:spAutoFit/>
            </a:bodyPr>
            <a:lstStyle>
              <a:lvl1pPr eaLnBrk="0" hangingPunct="0">
                <a:defRPr sz="3600">
                  <a:solidFill>
                    <a:schemeClr val="tx1"/>
                  </a:solidFill>
                  <a:latin typeface="Lato Light" pitchFamily="34" charset="0"/>
                  <a:ea typeface="MS PGothic" panose="020B0600070205080204" pitchFamily="34" charset="-128"/>
                </a:defRPr>
              </a:lvl1pPr>
              <a:lvl2pPr marL="742950" indent="-285750" eaLnBrk="0" hangingPunct="0">
                <a:defRPr sz="3600">
                  <a:solidFill>
                    <a:schemeClr val="tx1"/>
                  </a:solidFill>
                  <a:latin typeface="Lato Light" pitchFamily="34" charset="0"/>
                  <a:ea typeface="MS PGothic" panose="020B0600070205080204" pitchFamily="34" charset="-128"/>
                </a:defRPr>
              </a:lvl2pPr>
              <a:lvl3pPr marL="1143000" indent="-228600" eaLnBrk="0" hangingPunct="0">
                <a:defRPr sz="3600">
                  <a:solidFill>
                    <a:schemeClr val="tx1"/>
                  </a:solidFill>
                  <a:latin typeface="Lato Light" pitchFamily="34" charset="0"/>
                  <a:ea typeface="MS PGothic" panose="020B0600070205080204" pitchFamily="34" charset="-128"/>
                </a:defRPr>
              </a:lvl3pPr>
              <a:lvl4pPr marL="1600200" indent="-228600" eaLnBrk="0" hangingPunct="0">
                <a:defRPr sz="3600">
                  <a:solidFill>
                    <a:schemeClr val="tx1"/>
                  </a:solidFill>
                  <a:latin typeface="Lato Light" pitchFamily="34" charset="0"/>
                  <a:ea typeface="MS PGothic" panose="020B0600070205080204" pitchFamily="34" charset="-128"/>
                </a:defRPr>
              </a:lvl4pPr>
              <a:lvl5pPr marL="2057400" indent="-228600" eaLnBrk="0" hangingPunct="0">
                <a:defRPr sz="3600">
                  <a:solidFill>
                    <a:schemeClr val="tx1"/>
                  </a:solidFill>
                  <a:latin typeface="Lato Light" pitchFamily="34"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lvl="0" algn="ctr" eaLnBrk="1" hangingPunct="1"/>
              <a:r>
                <a:rPr lang="zh-CN" altLang="en-US" sz="1600" b="1"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实时性</a:t>
              </a:r>
              <a:endParaRPr lang="en-US" altLang="zh-CN" sz="1600" b="1"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lvl="0" eaLnBrk="1" hangingPunct="1"/>
              <a:r>
                <a:rPr lang="zh-CN" altLang="en-US" sz="1335"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实时采集数据，实时处理分析和展示，第一时间发现数据变化和敏感操作。</a:t>
              </a:r>
              <a:endParaRPr lang="zh-CN" altLang="en-US" sz="1335"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7" name="圆角矩形标注 106"/>
            <p:cNvSpPr/>
            <p:nvPr/>
          </p:nvSpPr>
          <p:spPr>
            <a:xfrm flipH="1">
              <a:off x="6503725" y="1347614"/>
              <a:ext cx="2172731" cy="1397968"/>
            </a:xfrm>
            <a:prstGeom prst="wedgeRoundRectCallout">
              <a:avLst>
                <a:gd name="adj1" fmla="val 58459"/>
                <a:gd name="adj2" fmla="val -13811"/>
                <a:gd name="adj3" fmla="val 16667"/>
              </a:avLst>
            </a:prstGeom>
            <a:noFill/>
            <a:ln w="3175">
              <a:solidFill>
                <a:srgbClr val="2378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8" name="组合 107"/>
          <p:cNvGrpSpPr/>
          <p:nvPr/>
        </p:nvGrpSpPr>
        <p:grpSpPr>
          <a:xfrm>
            <a:off x="3908164" y="2292515"/>
            <a:ext cx="1327883" cy="656432"/>
            <a:chOff x="2931123" y="1719386"/>
            <a:chExt cx="995912" cy="492324"/>
          </a:xfrm>
        </p:grpSpPr>
        <p:cxnSp>
          <p:nvCxnSpPr>
            <p:cNvPr id="109" name="Straight Connector 56"/>
            <p:cNvCxnSpPr/>
            <p:nvPr/>
          </p:nvCxnSpPr>
          <p:spPr>
            <a:xfrm flipH="1">
              <a:off x="3432797" y="1910136"/>
              <a:ext cx="494238" cy="2381"/>
            </a:xfrm>
            <a:prstGeom prst="line">
              <a:avLst/>
            </a:prstGeom>
            <a:noFill/>
            <a:ln w="6350" cap="flat" cmpd="sng" algn="ctr">
              <a:solidFill>
                <a:srgbClr val="00AEEF"/>
              </a:solidFill>
              <a:prstDash val="sysDash"/>
              <a:miter lim="800000"/>
              <a:headEnd type="oval" w="sm" len="sm"/>
              <a:tailEnd type="triangle" w="sm" len="sm"/>
            </a:ln>
            <a:effectLst/>
          </p:spPr>
        </p:cxnSp>
        <p:grpSp>
          <p:nvGrpSpPr>
            <p:cNvPr id="110" name="组合 109"/>
            <p:cNvGrpSpPr/>
            <p:nvPr/>
          </p:nvGrpSpPr>
          <p:grpSpPr>
            <a:xfrm>
              <a:off x="2931123" y="1719386"/>
              <a:ext cx="491856" cy="492324"/>
              <a:chOff x="2931123" y="1719386"/>
              <a:chExt cx="491856" cy="492324"/>
            </a:xfrm>
          </p:grpSpPr>
          <p:sp>
            <p:nvSpPr>
              <p:cNvPr id="111" name="Oval 57"/>
              <p:cNvSpPr/>
              <p:nvPr/>
            </p:nvSpPr>
            <p:spPr>
              <a:xfrm>
                <a:off x="2931123" y="1719386"/>
                <a:ext cx="491856" cy="492324"/>
              </a:xfrm>
              <a:prstGeom prst="ellipse">
                <a:avLst/>
              </a:prstGeom>
              <a:solidFill>
                <a:srgbClr val="00AEEF">
                  <a:alpha val="67000"/>
                </a:srgbClr>
              </a:solidFill>
              <a:ln w="6350" cap="flat" cmpd="sng" algn="ctr">
                <a:noFill/>
                <a:prstDash val="solid"/>
                <a:miter lim="800000"/>
              </a:ln>
              <a:effectLst/>
            </p:spPr>
            <p:txBody>
              <a:bodyPr lIns="121892" tIns="60947" rIns="121892" bIns="60947" anchor="ctr"/>
              <a:lstStyle/>
              <a:p>
                <a:pPr algn="ctr">
                  <a:defRPr/>
                </a:pPr>
                <a:endParaRPr lang="zh-CN" altLang="zh-CN" ker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 name="KSO_Shape"/>
              <p:cNvSpPr/>
              <p:nvPr/>
            </p:nvSpPr>
            <p:spPr bwMode="auto">
              <a:xfrm>
                <a:off x="3059832" y="1786967"/>
                <a:ext cx="234536" cy="357161"/>
              </a:xfrm>
              <a:custGeom>
                <a:avLst/>
                <a:gdLst>
                  <a:gd name="T0" fmla="*/ 602519 w 1341438"/>
                  <a:gd name="T1" fmla="*/ 1058498 h 2044700"/>
                  <a:gd name="T2" fmla="*/ 556115 w 1341438"/>
                  <a:gd name="T3" fmla="*/ 1085860 h 2044700"/>
                  <a:gd name="T4" fmla="*/ 524027 w 1341438"/>
                  <a:gd name="T5" fmla="*/ 1128259 h 2044700"/>
                  <a:gd name="T6" fmla="*/ 510204 w 1341438"/>
                  <a:gd name="T7" fmla="*/ 1180765 h 2044700"/>
                  <a:gd name="T8" fmla="*/ 514894 w 1341438"/>
                  <a:gd name="T9" fmla="*/ 1223903 h 2044700"/>
                  <a:gd name="T10" fmla="*/ 531432 w 1341438"/>
                  <a:gd name="T11" fmla="*/ 1260880 h 2044700"/>
                  <a:gd name="T12" fmla="*/ 557843 w 1341438"/>
                  <a:gd name="T13" fmla="*/ 1290953 h 2044700"/>
                  <a:gd name="T14" fmla="*/ 591906 w 1341438"/>
                  <a:gd name="T15" fmla="*/ 1312892 h 2044700"/>
                  <a:gd name="T16" fmla="*/ 605976 w 1341438"/>
                  <a:gd name="T17" fmla="*/ 1586515 h 2044700"/>
                  <a:gd name="T18" fmla="*/ 639791 w 1341438"/>
                  <a:gd name="T19" fmla="*/ 1608947 h 2044700"/>
                  <a:gd name="T20" fmla="*/ 680766 w 1341438"/>
                  <a:gd name="T21" fmla="*/ 1600811 h 2044700"/>
                  <a:gd name="T22" fmla="*/ 703475 w 1341438"/>
                  <a:gd name="T23" fmla="*/ 1567534 h 2044700"/>
                  <a:gd name="T24" fmla="*/ 727417 w 1341438"/>
                  <a:gd name="T25" fmla="*/ 1303278 h 2044700"/>
                  <a:gd name="T26" fmla="*/ 758271 w 1341438"/>
                  <a:gd name="T27" fmla="*/ 1276902 h 2044700"/>
                  <a:gd name="T28" fmla="*/ 779993 w 1341438"/>
                  <a:gd name="T29" fmla="*/ 1243378 h 2044700"/>
                  <a:gd name="T30" fmla="*/ 791100 w 1341438"/>
                  <a:gd name="T31" fmla="*/ 1203690 h 2044700"/>
                  <a:gd name="T32" fmla="*/ 787397 w 1341438"/>
                  <a:gd name="T33" fmla="*/ 1153649 h 2044700"/>
                  <a:gd name="T34" fmla="*/ 763948 w 1341438"/>
                  <a:gd name="T35" fmla="*/ 1105580 h 2044700"/>
                  <a:gd name="T36" fmla="*/ 724208 w 1341438"/>
                  <a:gd name="T37" fmla="*/ 1070083 h 2044700"/>
                  <a:gd name="T38" fmla="*/ 672621 w 1341438"/>
                  <a:gd name="T39" fmla="*/ 1051842 h 2044700"/>
                  <a:gd name="T40" fmla="*/ 1250210 w 1341438"/>
                  <a:gd name="T41" fmla="*/ 1403360 h 2044700"/>
                  <a:gd name="T42" fmla="*/ 1233672 w 1341438"/>
                  <a:gd name="T43" fmla="*/ 1508125 h 2044700"/>
                  <a:gd name="T44" fmla="*/ 1197387 w 1341438"/>
                  <a:gd name="T45" fmla="*/ 1605249 h 2044700"/>
                  <a:gd name="T46" fmla="*/ 1143331 w 1341438"/>
                  <a:gd name="T47" fmla="*/ 1692266 h 2044700"/>
                  <a:gd name="T48" fmla="*/ 1073230 w 1341438"/>
                  <a:gd name="T49" fmla="*/ 1767450 h 2044700"/>
                  <a:gd name="T50" fmla="*/ 989800 w 1341438"/>
                  <a:gd name="T51" fmla="*/ 1828583 h 2044700"/>
                  <a:gd name="T52" fmla="*/ 895017 w 1341438"/>
                  <a:gd name="T53" fmla="*/ 1872708 h 2044700"/>
                  <a:gd name="T54" fmla="*/ 791347 w 1341438"/>
                  <a:gd name="T55" fmla="*/ 1898838 h 2044700"/>
                  <a:gd name="T56" fmla="*/ 527977 w 1341438"/>
                  <a:gd name="T57" fmla="*/ 1904754 h 2044700"/>
                  <a:gd name="T58" fmla="*/ 419617 w 1341438"/>
                  <a:gd name="T59" fmla="*/ 1891442 h 2044700"/>
                  <a:gd name="T60" fmla="*/ 318909 w 1341438"/>
                  <a:gd name="T61" fmla="*/ 1858164 h 2044700"/>
                  <a:gd name="T62" fmla="*/ 228074 w 1341438"/>
                  <a:gd name="T63" fmla="*/ 1807384 h 2044700"/>
                  <a:gd name="T64" fmla="*/ 149581 w 1341438"/>
                  <a:gd name="T65" fmla="*/ 1740827 h 2044700"/>
                  <a:gd name="T66" fmla="*/ 85404 w 1341438"/>
                  <a:gd name="T67" fmla="*/ 1660959 h 2044700"/>
                  <a:gd name="T68" fmla="*/ 37765 w 1341438"/>
                  <a:gd name="T69" fmla="*/ 1569752 h 2044700"/>
                  <a:gd name="T70" fmla="*/ 8639 w 1341438"/>
                  <a:gd name="T71" fmla="*/ 1469423 h 2044700"/>
                  <a:gd name="T72" fmla="*/ 0 w 1341438"/>
                  <a:gd name="T73" fmla="*/ 822345 h 2044700"/>
                  <a:gd name="T74" fmla="*/ 768654 w 1341438"/>
                  <a:gd name="T75" fmla="*/ 2712 h 2044700"/>
                  <a:gd name="T76" fmla="*/ 837779 w 1341438"/>
                  <a:gd name="T77" fmla="*/ 18248 h 2044700"/>
                  <a:gd name="T78" fmla="*/ 900978 w 1341438"/>
                  <a:gd name="T79" fmla="*/ 46359 h 2044700"/>
                  <a:gd name="T80" fmla="*/ 957019 w 1341438"/>
                  <a:gd name="T81" fmla="*/ 85073 h 2044700"/>
                  <a:gd name="T82" fmla="*/ 1004665 w 1341438"/>
                  <a:gd name="T83" fmla="*/ 133652 h 2044700"/>
                  <a:gd name="T84" fmla="*/ 1041449 w 1341438"/>
                  <a:gd name="T85" fmla="*/ 190368 h 2044700"/>
                  <a:gd name="T86" fmla="*/ 1067124 w 1341438"/>
                  <a:gd name="T87" fmla="*/ 253495 h 2044700"/>
                  <a:gd name="T88" fmla="*/ 1079714 w 1341438"/>
                  <a:gd name="T89" fmla="*/ 322294 h 2044700"/>
                  <a:gd name="T90" fmla="*/ 877032 w 1341438"/>
                  <a:gd name="T91" fmla="*/ 333637 h 2044700"/>
                  <a:gd name="T92" fmla="*/ 859010 w 1341438"/>
                  <a:gd name="T93" fmla="*/ 277168 h 2044700"/>
                  <a:gd name="T94" fmla="*/ 821485 w 1341438"/>
                  <a:gd name="T95" fmla="*/ 232781 h 2044700"/>
                  <a:gd name="T96" fmla="*/ 769148 w 1341438"/>
                  <a:gd name="T97" fmla="*/ 204671 h 2044700"/>
                  <a:gd name="T98" fmla="*/ 543506 w 1341438"/>
                  <a:gd name="T99" fmla="*/ 198012 h 2044700"/>
                  <a:gd name="T100" fmla="*/ 484257 w 1341438"/>
                  <a:gd name="T101" fmla="*/ 213055 h 2044700"/>
                  <a:gd name="T102" fmla="*/ 437104 w 1341438"/>
                  <a:gd name="T103" fmla="*/ 247577 h 2044700"/>
                  <a:gd name="T104" fmla="*/ 406245 w 1341438"/>
                  <a:gd name="T105" fmla="*/ 297389 h 2044700"/>
                  <a:gd name="T106" fmla="*/ 396864 w 1341438"/>
                  <a:gd name="T107" fmla="*/ 518088 h 2044700"/>
                  <a:gd name="T108" fmla="*/ 198131 w 1341438"/>
                  <a:gd name="T109" fmla="*/ 295909 h 2044700"/>
                  <a:gd name="T110" fmla="*/ 215412 w 1341438"/>
                  <a:gd name="T111" fmla="*/ 229083 h 2044700"/>
                  <a:gd name="T112" fmla="*/ 245530 w 1341438"/>
                  <a:gd name="T113" fmla="*/ 168175 h 2044700"/>
                  <a:gd name="T114" fmla="*/ 286758 w 1341438"/>
                  <a:gd name="T115" fmla="*/ 114418 h 2044700"/>
                  <a:gd name="T116" fmla="*/ 337367 w 1341438"/>
                  <a:gd name="T117" fmla="*/ 69292 h 2044700"/>
                  <a:gd name="T118" fmla="*/ 396369 w 1341438"/>
                  <a:gd name="T119" fmla="*/ 34522 h 2044700"/>
                  <a:gd name="T120" fmla="*/ 462038 w 1341438"/>
                  <a:gd name="T121" fmla="*/ 11096 h 2044700"/>
                  <a:gd name="T122" fmla="*/ 532891 w 1341438"/>
                  <a:gd name="T123" fmla="*/ 493 h 20447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341438" h="2044700">
                    <a:moveTo>
                      <a:pt x="697982" y="1127125"/>
                    </a:moveTo>
                    <a:lnTo>
                      <a:pt x="690306" y="1127390"/>
                    </a:lnTo>
                    <a:lnTo>
                      <a:pt x="682365" y="1128184"/>
                    </a:lnTo>
                    <a:lnTo>
                      <a:pt x="674954" y="1128977"/>
                    </a:lnTo>
                    <a:lnTo>
                      <a:pt x="667543" y="1130036"/>
                    </a:lnTo>
                    <a:lnTo>
                      <a:pt x="660132" y="1131888"/>
                    </a:lnTo>
                    <a:lnTo>
                      <a:pt x="652985" y="1133740"/>
                    </a:lnTo>
                    <a:lnTo>
                      <a:pt x="646103" y="1136121"/>
                    </a:lnTo>
                    <a:lnTo>
                      <a:pt x="639221" y="1138767"/>
                    </a:lnTo>
                    <a:lnTo>
                      <a:pt x="632339" y="1141677"/>
                    </a:lnTo>
                    <a:lnTo>
                      <a:pt x="625987" y="1145117"/>
                    </a:lnTo>
                    <a:lnTo>
                      <a:pt x="619634" y="1148556"/>
                    </a:lnTo>
                    <a:lnTo>
                      <a:pt x="613282" y="1152525"/>
                    </a:lnTo>
                    <a:lnTo>
                      <a:pt x="607459" y="1156494"/>
                    </a:lnTo>
                    <a:lnTo>
                      <a:pt x="601900" y="1160992"/>
                    </a:lnTo>
                    <a:lnTo>
                      <a:pt x="596342" y="1165490"/>
                    </a:lnTo>
                    <a:lnTo>
                      <a:pt x="591048" y="1170517"/>
                    </a:lnTo>
                    <a:lnTo>
                      <a:pt x="586019" y="1175544"/>
                    </a:lnTo>
                    <a:lnTo>
                      <a:pt x="581255" y="1181100"/>
                    </a:lnTo>
                    <a:lnTo>
                      <a:pt x="576755" y="1186656"/>
                    </a:lnTo>
                    <a:lnTo>
                      <a:pt x="572520" y="1192213"/>
                    </a:lnTo>
                    <a:lnTo>
                      <a:pt x="568814" y="1198298"/>
                    </a:lnTo>
                    <a:lnTo>
                      <a:pt x="565109" y="1204648"/>
                    </a:lnTo>
                    <a:lnTo>
                      <a:pt x="561933" y="1210998"/>
                    </a:lnTo>
                    <a:lnTo>
                      <a:pt x="558756" y="1217613"/>
                    </a:lnTo>
                    <a:lnTo>
                      <a:pt x="555845" y="1224227"/>
                    </a:lnTo>
                    <a:lnTo>
                      <a:pt x="553463" y="1231106"/>
                    </a:lnTo>
                    <a:lnTo>
                      <a:pt x="551610" y="1238250"/>
                    </a:lnTo>
                    <a:lnTo>
                      <a:pt x="550022" y="1245394"/>
                    </a:lnTo>
                    <a:lnTo>
                      <a:pt x="548433" y="1252538"/>
                    </a:lnTo>
                    <a:lnTo>
                      <a:pt x="547639" y="1259946"/>
                    </a:lnTo>
                    <a:lnTo>
                      <a:pt x="547110" y="1267354"/>
                    </a:lnTo>
                    <a:lnTo>
                      <a:pt x="547110" y="1275027"/>
                    </a:lnTo>
                    <a:lnTo>
                      <a:pt x="547110" y="1280584"/>
                    </a:lnTo>
                    <a:lnTo>
                      <a:pt x="547375" y="1286404"/>
                    </a:lnTo>
                    <a:lnTo>
                      <a:pt x="547904" y="1291961"/>
                    </a:lnTo>
                    <a:lnTo>
                      <a:pt x="548433" y="1297517"/>
                    </a:lnTo>
                    <a:lnTo>
                      <a:pt x="549757" y="1303073"/>
                    </a:lnTo>
                    <a:lnTo>
                      <a:pt x="550816" y="1308365"/>
                    </a:lnTo>
                    <a:lnTo>
                      <a:pt x="552139" y="1313656"/>
                    </a:lnTo>
                    <a:lnTo>
                      <a:pt x="553992" y="1318948"/>
                    </a:lnTo>
                    <a:lnTo>
                      <a:pt x="555315" y="1324240"/>
                    </a:lnTo>
                    <a:lnTo>
                      <a:pt x="557433" y="1329267"/>
                    </a:lnTo>
                    <a:lnTo>
                      <a:pt x="559550" y="1334294"/>
                    </a:lnTo>
                    <a:lnTo>
                      <a:pt x="561933" y="1339321"/>
                    </a:lnTo>
                    <a:lnTo>
                      <a:pt x="564315" y="1344084"/>
                    </a:lnTo>
                    <a:lnTo>
                      <a:pt x="566962" y="1348581"/>
                    </a:lnTo>
                    <a:lnTo>
                      <a:pt x="569873" y="1353344"/>
                    </a:lnTo>
                    <a:lnTo>
                      <a:pt x="572785" y="1357842"/>
                    </a:lnTo>
                    <a:lnTo>
                      <a:pt x="576226" y="1362075"/>
                    </a:lnTo>
                    <a:lnTo>
                      <a:pt x="579402" y="1366309"/>
                    </a:lnTo>
                    <a:lnTo>
                      <a:pt x="582843" y="1370542"/>
                    </a:lnTo>
                    <a:lnTo>
                      <a:pt x="586548" y="1374511"/>
                    </a:lnTo>
                    <a:lnTo>
                      <a:pt x="590254" y="1378215"/>
                    </a:lnTo>
                    <a:lnTo>
                      <a:pt x="593960" y="1382184"/>
                    </a:lnTo>
                    <a:lnTo>
                      <a:pt x="598195" y="1385623"/>
                    </a:lnTo>
                    <a:lnTo>
                      <a:pt x="602430" y="1389327"/>
                    </a:lnTo>
                    <a:lnTo>
                      <a:pt x="606665" y="1392502"/>
                    </a:lnTo>
                    <a:lnTo>
                      <a:pt x="610900" y="1395413"/>
                    </a:lnTo>
                    <a:lnTo>
                      <a:pt x="615399" y="1398852"/>
                    </a:lnTo>
                    <a:lnTo>
                      <a:pt x="620164" y="1401498"/>
                    </a:lnTo>
                    <a:lnTo>
                      <a:pt x="624928" y="1404144"/>
                    </a:lnTo>
                    <a:lnTo>
                      <a:pt x="629693" y="1406790"/>
                    </a:lnTo>
                    <a:lnTo>
                      <a:pt x="634722" y="1409171"/>
                    </a:lnTo>
                    <a:lnTo>
                      <a:pt x="640015" y="1411288"/>
                    </a:lnTo>
                    <a:lnTo>
                      <a:pt x="640015" y="1671373"/>
                    </a:lnTo>
                    <a:lnTo>
                      <a:pt x="640280" y="1677194"/>
                    </a:lnTo>
                    <a:lnTo>
                      <a:pt x="641074" y="1682486"/>
                    </a:lnTo>
                    <a:lnTo>
                      <a:pt x="642662" y="1688306"/>
                    </a:lnTo>
                    <a:lnTo>
                      <a:pt x="644250" y="1693334"/>
                    </a:lnTo>
                    <a:lnTo>
                      <a:pt x="646633" y="1698361"/>
                    </a:lnTo>
                    <a:lnTo>
                      <a:pt x="649809" y="1702859"/>
                    </a:lnTo>
                    <a:lnTo>
                      <a:pt x="652985" y="1707356"/>
                    </a:lnTo>
                    <a:lnTo>
                      <a:pt x="656955" y="1711590"/>
                    </a:lnTo>
                    <a:lnTo>
                      <a:pt x="660926" y="1715029"/>
                    </a:lnTo>
                    <a:lnTo>
                      <a:pt x="665425" y="1718204"/>
                    </a:lnTo>
                    <a:lnTo>
                      <a:pt x="670190" y="1720850"/>
                    </a:lnTo>
                    <a:lnTo>
                      <a:pt x="675219" y="1723231"/>
                    </a:lnTo>
                    <a:lnTo>
                      <a:pt x="680777" y="1725348"/>
                    </a:lnTo>
                    <a:lnTo>
                      <a:pt x="686071" y="1726936"/>
                    </a:lnTo>
                    <a:lnTo>
                      <a:pt x="691894" y="1727465"/>
                    </a:lnTo>
                    <a:lnTo>
                      <a:pt x="697982" y="1727729"/>
                    </a:lnTo>
                    <a:lnTo>
                      <a:pt x="703805" y="1727465"/>
                    </a:lnTo>
                    <a:lnTo>
                      <a:pt x="709628" y="1726936"/>
                    </a:lnTo>
                    <a:lnTo>
                      <a:pt x="715187" y="1725348"/>
                    </a:lnTo>
                    <a:lnTo>
                      <a:pt x="720216" y="1723231"/>
                    </a:lnTo>
                    <a:lnTo>
                      <a:pt x="725245" y="1720850"/>
                    </a:lnTo>
                    <a:lnTo>
                      <a:pt x="730009" y="1718204"/>
                    </a:lnTo>
                    <a:lnTo>
                      <a:pt x="734509" y="1715029"/>
                    </a:lnTo>
                    <a:lnTo>
                      <a:pt x="738744" y="1711590"/>
                    </a:lnTo>
                    <a:lnTo>
                      <a:pt x="742714" y="1707356"/>
                    </a:lnTo>
                    <a:lnTo>
                      <a:pt x="745891" y="1702859"/>
                    </a:lnTo>
                    <a:lnTo>
                      <a:pt x="748802" y="1698361"/>
                    </a:lnTo>
                    <a:lnTo>
                      <a:pt x="751184" y="1693334"/>
                    </a:lnTo>
                    <a:lnTo>
                      <a:pt x="753302" y="1688306"/>
                    </a:lnTo>
                    <a:lnTo>
                      <a:pt x="754361" y="1682486"/>
                    </a:lnTo>
                    <a:lnTo>
                      <a:pt x="755419" y="1677194"/>
                    </a:lnTo>
                    <a:lnTo>
                      <a:pt x="755684" y="1671373"/>
                    </a:lnTo>
                    <a:lnTo>
                      <a:pt x="755684" y="1411288"/>
                    </a:lnTo>
                    <a:lnTo>
                      <a:pt x="760978" y="1409171"/>
                    </a:lnTo>
                    <a:lnTo>
                      <a:pt x="765742" y="1406790"/>
                    </a:lnTo>
                    <a:lnTo>
                      <a:pt x="770771" y="1404144"/>
                    </a:lnTo>
                    <a:lnTo>
                      <a:pt x="775536" y="1401498"/>
                    </a:lnTo>
                    <a:lnTo>
                      <a:pt x="780035" y="1398852"/>
                    </a:lnTo>
                    <a:lnTo>
                      <a:pt x="784800" y="1395942"/>
                    </a:lnTo>
                    <a:lnTo>
                      <a:pt x="789299" y="1392502"/>
                    </a:lnTo>
                    <a:lnTo>
                      <a:pt x="793534" y="1389327"/>
                    </a:lnTo>
                    <a:lnTo>
                      <a:pt x="797769" y="1385888"/>
                    </a:lnTo>
                    <a:lnTo>
                      <a:pt x="801740" y="1382184"/>
                    </a:lnTo>
                    <a:lnTo>
                      <a:pt x="805710" y="1378479"/>
                    </a:lnTo>
                    <a:lnTo>
                      <a:pt x="809680" y="1374775"/>
                    </a:lnTo>
                    <a:lnTo>
                      <a:pt x="813121" y="1370542"/>
                    </a:lnTo>
                    <a:lnTo>
                      <a:pt x="816298" y="1366573"/>
                    </a:lnTo>
                    <a:lnTo>
                      <a:pt x="820003" y="1362075"/>
                    </a:lnTo>
                    <a:lnTo>
                      <a:pt x="822915" y="1358106"/>
                    </a:lnTo>
                    <a:lnTo>
                      <a:pt x="825826" y="1353344"/>
                    </a:lnTo>
                    <a:lnTo>
                      <a:pt x="829003" y="1348846"/>
                    </a:lnTo>
                    <a:lnTo>
                      <a:pt x="831649" y="1344084"/>
                    </a:lnTo>
                    <a:lnTo>
                      <a:pt x="834032" y="1339321"/>
                    </a:lnTo>
                    <a:lnTo>
                      <a:pt x="836414" y="1334559"/>
                    </a:lnTo>
                    <a:lnTo>
                      <a:pt x="838796" y="1329531"/>
                    </a:lnTo>
                    <a:lnTo>
                      <a:pt x="840384" y="1324504"/>
                    </a:lnTo>
                    <a:lnTo>
                      <a:pt x="842237" y="1318948"/>
                    </a:lnTo>
                    <a:lnTo>
                      <a:pt x="843825" y="1313656"/>
                    </a:lnTo>
                    <a:lnTo>
                      <a:pt x="845149" y="1308365"/>
                    </a:lnTo>
                    <a:lnTo>
                      <a:pt x="846472" y="1303073"/>
                    </a:lnTo>
                    <a:lnTo>
                      <a:pt x="847266" y="1297517"/>
                    </a:lnTo>
                    <a:lnTo>
                      <a:pt x="848325" y="1291961"/>
                    </a:lnTo>
                    <a:lnTo>
                      <a:pt x="848854" y="1286404"/>
                    </a:lnTo>
                    <a:lnTo>
                      <a:pt x="849119" y="1280584"/>
                    </a:lnTo>
                    <a:lnTo>
                      <a:pt x="849119" y="1275027"/>
                    </a:lnTo>
                    <a:lnTo>
                      <a:pt x="849119" y="1267354"/>
                    </a:lnTo>
                    <a:lnTo>
                      <a:pt x="848589" y="1259946"/>
                    </a:lnTo>
                    <a:lnTo>
                      <a:pt x="847266" y="1252538"/>
                    </a:lnTo>
                    <a:lnTo>
                      <a:pt x="846207" y="1245394"/>
                    </a:lnTo>
                    <a:lnTo>
                      <a:pt x="844354" y="1238250"/>
                    </a:lnTo>
                    <a:lnTo>
                      <a:pt x="842237" y="1231106"/>
                    </a:lnTo>
                    <a:lnTo>
                      <a:pt x="839855" y="1224227"/>
                    </a:lnTo>
                    <a:lnTo>
                      <a:pt x="837208" y="1217613"/>
                    </a:lnTo>
                    <a:lnTo>
                      <a:pt x="834296" y="1210998"/>
                    </a:lnTo>
                    <a:lnTo>
                      <a:pt x="831120" y="1204648"/>
                    </a:lnTo>
                    <a:lnTo>
                      <a:pt x="827414" y="1198298"/>
                    </a:lnTo>
                    <a:lnTo>
                      <a:pt x="823444" y="1192213"/>
                    </a:lnTo>
                    <a:lnTo>
                      <a:pt x="819209" y="1186656"/>
                    </a:lnTo>
                    <a:lnTo>
                      <a:pt x="814709" y="1181100"/>
                    </a:lnTo>
                    <a:lnTo>
                      <a:pt x="809945" y="1175544"/>
                    </a:lnTo>
                    <a:lnTo>
                      <a:pt x="805181" y="1170517"/>
                    </a:lnTo>
                    <a:lnTo>
                      <a:pt x="799622" y="1165490"/>
                    </a:lnTo>
                    <a:lnTo>
                      <a:pt x="794064" y="1160992"/>
                    </a:lnTo>
                    <a:lnTo>
                      <a:pt x="788505" y="1156494"/>
                    </a:lnTo>
                    <a:lnTo>
                      <a:pt x="782417" y="1152525"/>
                    </a:lnTo>
                    <a:lnTo>
                      <a:pt x="776594" y="1148556"/>
                    </a:lnTo>
                    <a:lnTo>
                      <a:pt x="769977" y="1145117"/>
                    </a:lnTo>
                    <a:lnTo>
                      <a:pt x="763625" y="1141677"/>
                    </a:lnTo>
                    <a:lnTo>
                      <a:pt x="756743" y="1138767"/>
                    </a:lnTo>
                    <a:lnTo>
                      <a:pt x="750126" y="1136121"/>
                    </a:lnTo>
                    <a:lnTo>
                      <a:pt x="742979" y="1133740"/>
                    </a:lnTo>
                    <a:lnTo>
                      <a:pt x="735832" y="1131888"/>
                    </a:lnTo>
                    <a:lnTo>
                      <a:pt x="728686" y="1130036"/>
                    </a:lnTo>
                    <a:lnTo>
                      <a:pt x="721275" y="1128977"/>
                    </a:lnTo>
                    <a:lnTo>
                      <a:pt x="713334" y="1128184"/>
                    </a:lnTo>
                    <a:lnTo>
                      <a:pt x="705658" y="1127390"/>
                    </a:lnTo>
                    <a:lnTo>
                      <a:pt x="697982" y="1127125"/>
                    </a:lnTo>
                    <a:close/>
                    <a:moveTo>
                      <a:pt x="0" y="882650"/>
                    </a:moveTo>
                    <a:lnTo>
                      <a:pt x="1341438" y="882650"/>
                    </a:lnTo>
                    <a:lnTo>
                      <a:pt x="1341438" y="1476640"/>
                    </a:lnTo>
                    <a:lnTo>
                      <a:pt x="1341173" y="1491721"/>
                    </a:lnTo>
                    <a:lnTo>
                      <a:pt x="1340644" y="1506273"/>
                    </a:lnTo>
                    <a:lnTo>
                      <a:pt x="1339585" y="1520561"/>
                    </a:lnTo>
                    <a:lnTo>
                      <a:pt x="1338527" y="1535113"/>
                    </a:lnTo>
                    <a:lnTo>
                      <a:pt x="1336674" y="1549400"/>
                    </a:lnTo>
                    <a:lnTo>
                      <a:pt x="1334556" y="1563423"/>
                    </a:lnTo>
                    <a:lnTo>
                      <a:pt x="1332174" y="1577181"/>
                    </a:lnTo>
                    <a:lnTo>
                      <a:pt x="1329527" y="1591204"/>
                    </a:lnTo>
                    <a:lnTo>
                      <a:pt x="1326616" y="1605227"/>
                    </a:lnTo>
                    <a:lnTo>
                      <a:pt x="1322910" y="1618721"/>
                    </a:lnTo>
                    <a:lnTo>
                      <a:pt x="1319469" y="1632215"/>
                    </a:lnTo>
                    <a:lnTo>
                      <a:pt x="1315234" y="1645709"/>
                    </a:lnTo>
                    <a:lnTo>
                      <a:pt x="1310734" y="1659202"/>
                    </a:lnTo>
                    <a:lnTo>
                      <a:pt x="1305970" y="1672167"/>
                    </a:lnTo>
                    <a:lnTo>
                      <a:pt x="1300941" y="1684867"/>
                    </a:lnTo>
                    <a:lnTo>
                      <a:pt x="1295647" y="1697831"/>
                    </a:lnTo>
                    <a:lnTo>
                      <a:pt x="1290089" y="1710531"/>
                    </a:lnTo>
                    <a:lnTo>
                      <a:pt x="1284001" y="1722967"/>
                    </a:lnTo>
                    <a:lnTo>
                      <a:pt x="1277913" y="1735138"/>
                    </a:lnTo>
                    <a:lnTo>
                      <a:pt x="1271296" y="1747573"/>
                    </a:lnTo>
                    <a:lnTo>
                      <a:pt x="1264414" y="1759479"/>
                    </a:lnTo>
                    <a:lnTo>
                      <a:pt x="1257267" y="1771386"/>
                    </a:lnTo>
                    <a:lnTo>
                      <a:pt x="1249856" y="1782763"/>
                    </a:lnTo>
                    <a:lnTo>
                      <a:pt x="1242180" y="1794404"/>
                    </a:lnTo>
                    <a:lnTo>
                      <a:pt x="1233975" y="1805517"/>
                    </a:lnTo>
                    <a:lnTo>
                      <a:pt x="1226034" y="1816365"/>
                    </a:lnTo>
                    <a:lnTo>
                      <a:pt x="1217300" y="1827477"/>
                    </a:lnTo>
                    <a:lnTo>
                      <a:pt x="1208830" y="1837796"/>
                    </a:lnTo>
                    <a:lnTo>
                      <a:pt x="1199566" y="1848379"/>
                    </a:lnTo>
                    <a:lnTo>
                      <a:pt x="1190301" y="1858698"/>
                    </a:lnTo>
                    <a:lnTo>
                      <a:pt x="1180773" y="1868488"/>
                    </a:lnTo>
                    <a:lnTo>
                      <a:pt x="1171244" y="1878277"/>
                    </a:lnTo>
                    <a:lnTo>
                      <a:pt x="1161186" y="1887802"/>
                    </a:lnTo>
                    <a:lnTo>
                      <a:pt x="1150863" y="1897063"/>
                    </a:lnTo>
                    <a:lnTo>
                      <a:pt x="1140540" y="1906323"/>
                    </a:lnTo>
                    <a:lnTo>
                      <a:pt x="1129953" y="1915054"/>
                    </a:lnTo>
                    <a:lnTo>
                      <a:pt x="1118836" y="1923521"/>
                    </a:lnTo>
                    <a:lnTo>
                      <a:pt x="1107719" y="1931988"/>
                    </a:lnTo>
                    <a:lnTo>
                      <a:pt x="1096602" y="1939925"/>
                    </a:lnTo>
                    <a:lnTo>
                      <a:pt x="1085220" y="1947598"/>
                    </a:lnTo>
                    <a:lnTo>
                      <a:pt x="1073309" y="1955006"/>
                    </a:lnTo>
                    <a:lnTo>
                      <a:pt x="1061398" y="1962679"/>
                    </a:lnTo>
                    <a:lnTo>
                      <a:pt x="1049487" y="1969294"/>
                    </a:lnTo>
                    <a:lnTo>
                      <a:pt x="1037312" y="1975909"/>
                    </a:lnTo>
                    <a:lnTo>
                      <a:pt x="1024872" y="1982523"/>
                    </a:lnTo>
                    <a:lnTo>
                      <a:pt x="1011902" y="1988609"/>
                    </a:lnTo>
                    <a:lnTo>
                      <a:pt x="999197" y="1994429"/>
                    </a:lnTo>
                    <a:lnTo>
                      <a:pt x="986492" y="1999986"/>
                    </a:lnTo>
                    <a:lnTo>
                      <a:pt x="973257" y="2005013"/>
                    </a:lnTo>
                    <a:lnTo>
                      <a:pt x="959758" y="2010040"/>
                    </a:lnTo>
                    <a:lnTo>
                      <a:pt x="946524" y="2014538"/>
                    </a:lnTo>
                    <a:lnTo>
                      <a:pt x="933025" y="2019036"/>
                    </a:lnTo>
                    <a:lnTo>
                      <a:pt x="918996" y="2023004"/>
                    </a:lnTo>
                    <a:lnTo>
                      <a:pt x="905497" y="2026709"/>
                    </a:lnTo>
                    <a:lnTo>
                      <a:pt x="891469" y="2030148"/>
                    </a:lnTo>
                    <a:lnTo>
                      <a:pt x="877176" y="2033059"/>
                    </a:lnTo>
                    <a:lnTo>
                      <a:pt x="863147" y="2035704"/>
                    </a:lnTo>
                    <a:lnTo>
                      <a:pt x="848589" y="2038086"/>
                    </a:lnTo>
                    <a:lnTo>
                      <a:pt x="834296" y="2039938"/>
                    </a:lnTo>
                    <a:lnTo>
                      <a:pt x="819738" y="2041790"/>
                    </a:lnTo>
                    <a:lnTo>
                      <a:pt x="804916" y="2042848"/>
                    </a:lnTo>
                    <a:lnTo>
                      <a:pt x="789829" y="2043642"/>
                    </a:lnTo>
                    <a:lnTo>
                      <a:pt x="775006" y="2044436"/>
                    </a:lnTo>
                    <a:lnTo>
                      <a:pt x="760184" y="2044700"/>
                    </a:lnTo>
                    <a:lnTo>
                      <a:pt x="581255" y="2044700"/>
                    </a:lnTo>
                    <a:lnTo>
                      <a:pt x="566168" y="2044436"/>
                    </a:lnTo>
                    <a:lnTo>
                      <a:pt x="551080" y="2043642"/>
                    </a:lnTo>
                    <a:lnTo>
                      <a:pt x="536522" y="2042848"/>
                    </a:lnTo>
                    <a:lnTo>
                      <a:pt x="521700" y="2041790"/>
                    </a:lnTo>
                    <a:lnTo>
                      <a:pt x="507142" y="2039938"/>
                    </a:lnTo>
                    <a:lnTo>
                      <a:pt x="492584" y="2038086"/>
                    </a:lnTo>
                    <a:lnTo>
                      <a:pt x="478291" y="2035704"/>
                    </a:lnTo>
                    <a:lnTo>
                      <a:pt x="463998" y="2033059"/>
                    </a:lnTo>
                    <a:lnTo>
                      <a:pt x="449970" y="2030148"/>
                    </a:lnTo>
                    <a:lnTo>
                      <a:pt x="435941" y="2026709"/>
                    </a:lnTo>
                    <a:lnTo>
                      <a:pt x="421913" y="2023004"/>
                    </a:lnTo>
                    <a:lnTo>
                      <a:pt x="408414" y="2019036"/>
                    </a:lnTo>
                    <a:lnTo>
                      <a:pt x="394914" y="2014538"/>
                    </a:lnTo>
                    <a:lnTo>
                      <a:pt x="381151" y="2010040"/>
                    </a:lnTo>
                    <a:lnTo>
                      <a:pt x="368181" y="2005013"/>
                    </a:lnTo>
                    <a:lnTo>
                      <a:pt x="354947" y="1999986"/>
                    </a:lnTo>
                    <a:lnTo>
                      <a:pt x="341977" y="1994429"/>
                    </a:lnTo>
                    <a:lnTo>
                      <a:pt x="329007" y="1988609"/>
                    </a:lnTo>
                    <a:lnTo>
                      <a:pt x="316567" y="1982523"/>
                    </a:lnTo>
                    <a:lnTo>
                      <a:pt x="304127" y="1975909"/>
                    </a:lnTo>
                    <a:lnTo>
                      <a:pt x="291951" y="1969294"/>
                    </a:lnTo>
                    <a:lnTo>
                      <a:pt x="279775" y="1962679"/>
                    </a:lnTo>
                    <a:lnTo>
                      <a:pt x="267864" y="1955006"/>
                    </a:lnTo>
                    <a:lnTo>
                      <a:pt x="256218" y="1947598"/>
                    </a:lnTo>
                    <a:lnTo>
                      <a:pt x="244572" y="1939925"/>
                    </a:lnTo>
                    <a:lnTo>
                      <a:pt x="233190" y="1931988"/>
                    </a:lnTo>
                    <a:lnTo>
                      <a:pt x="222338" y="1923521"/>
                    </a:lnTo>
                    <a:lnTo>
                      <a:pt x="211486" y="1915054"/>
                    </a:lnTo>
                    <a:lnTo>
                      <a:pt x="200898" y="1906323"/>
                    </a:lnTo>
                    <a:lnTo>
                      <a:pt x="190311" y="1897063"/>
                    </a:lnTo>
                    <a:lnTo>
                      <a:pt x="180253" y="1887802"/>
                    </a:lnTo>
                    <a:lnTo>
                      <a:pt x="170195" y="1878277"/>
                    </a:lnTo>
                    <a:lnTo>
                      <a:pt x="160401" y="1868488"/>
                    </a:lnTo>
                    <a:lnTo>
                      <a:pt x="150872" y="1858698"/>
                    </a:lnTo>
                    <a:lnTo>
                      <a:pt x="141608" y="1848379"/>
                    </a:lnTo>
                    <a:lnTo>
                      <a:pt x="132609" y="1837796"/>
                    </a:lnTo>
                    <a:lnTo>
                      <a:pt x="124139" y="1827477"/>
                    </a:lnTo>
                    <a:lnTo>
                      <a:pt x="115404" y="1816365"/>
                    </a:lnTo>
                    <a:lnTo>
                      <a:pt x="107199" y="1805517"/>
                    </a:lnTo>
                    <a:lnTo>
                      <a:pt x="99258" y="1794404"/>
                    </a:lnTo>
                    <a:lnTo>
                      <a:pt x="91582" y="1782763"/>
                    </a:lnTo>
                    <a:lnTo>
                      <a:pt x="84171" y="1771386"/>
                    </a:lnTo>
                    <a:lnTo>
                      <a:pt x="77024" y="1759479"/>
                    </a:lnTo>
                    <a:lnTo>
                      <a:pt x="70143" y="1747573"/>
                    </a:lnTo>
                    <a:lnTo>
                      <a:pt x="63525" y="1735138"/>
                    </a:lnTo>
                    <a:lnTo>
                      <a:pt x="57438" y="1722967"/>
                    </a:lnTo>
                    <a:lnTo>
                      <a:pt x="51350" y="1710531"/>
                    </a:lnTo>
                    <a:lnTo>
                      <a:pt x="45791" y="1697831"/>
                    </a:lnTo>
                    <a:lnTo>
                      <a:pt x="40497" y="1684867"/>
                    </a:lnTo>
                    <a:lnTo>
                      <a:pt x="35204" y="1672167"/>
                    </a:lnTo>
                    <a:lnTo>
                      <a:pt x="30439" y="1659202"/>
                    </a:lnTo>
                    <a:lnTo>
                      <a:pt x="26204" y="1645709"/>
                    </a:lnTo>
                    <a:lnTo>
                      <a:pt x="21969" y="1632215"/>
                    </a:lnTo>
                    <a:lnTo>
                      <a:pt x="18264" y="1618721"/>
                    </a:lnTo>
                    <a:lnTo>
                      <a:pt x="14823" y="1605227"/>
                    </a:lnTo>
                    <a:lnTo>
                      <a:pt x="11911" y="1591204"/>
                    </a:lnTo>
                    <a:lnTo>
                      <a:pt x="9264" y="1577181"/>
                    </a:lnTo>
                    <a:lnTo>
                      <a:pt x="6882" y="1563423"/>
                    </a:lnTo>
                    <a:lnTo>
                      <a:pt x="4765" y="1549400"/>
                    </a:lnTo>
                    <a:lnTo>
                      <a:pt x="2912" y="1535113"/>
                    </a:lnTo>
                    <a:lnTo>
                      <a:pt x="1588" y="1520561"/>
                    </a:lnTo>
                    <a:lnTo>
                      <a:pt x="794" y="1506273"/>
                    </a:lnTo>
                    <a:lnTo>
                      <a:pt x="265" y="1491721"/>
                    </a:lnTo>
                    <a:lnTo>
                      <a:pt x="0" y="1476640"/>
                    </a:lnTo>
                    <a:lnTo>
                      <a:pt x="0" y="882650"/>
                    </a:lnTo>
                    <a:close/>
                    <a:moveTo>
                      <a:pt x="581233" y="0"/>
                    </a:moveTo>
                    <a:lnTo>
                      <a:pt x="591292" y="0"/>
                    </a:lnTo>
                    <a:lnTo>
                      <a:pt x="775280" y="0"/>
                    </a:lnTo>
                    <a:lnTo>
                      <a:pt x="785075" y="0"/>
                    </a:lnTo>
                    <a:lnTo>
                      <a:pt x="794870" y="529"/>
                    </a:lnTo>
                    <a:lnTo>
                      <a:pt x="804930" y="1323"/>
                    </a:lnTo>
                    <a:lnTo>
                      <a:pt x="814725" y="2117"/>
                    </a:lnTo>
                    <a:lnTo>
                      <a:pt x="824255" y="2911"/>
                    </a:lnTo>
                    <a:lnTo>
                      <a:pt x="833786" y="4499"/>
                    </a:lnTo>
                    <a:lnTo>
                      <a:pt x="843316" y="6087"/>
                    </a:lnTo>
                    <a:lnTo>
                      <a:pt x="852846" y="7675"/>
                    </a:lnTo>
                    <a:lnTo>
                      <a:pt x="861847" y="9528"/>
                    </a:lnTo>
                    <a:lnTo>
                      <a:pt x="871113" y="11910"/>
                    </a:lnTo>
                    <a:lnTo>
                      <a:pt x="880378" y="14292"/>
                    </a:lnTo>
                    <a:lnTo>
                      <a:pt x="889379" y="16939"/>
                    </a:lnTo>
                    <a:lnTo>
                      <a:pt x="898380" y="19586"/>
                    </a:lnTo>
                    <a:lnTo>
                      <a:pt x="907116" y="22762"/>
                    </a:lnTo>
                    <a:lnTo>
                      <a:pt x="916117" y="25938"/>
                    </a:lnTo>
                    <a:lnTo>
                      <a:pt x="924853" y="29643"/>
                    </a:lnTo>
                    <a:lnTo>
                      <a:pt x="933060" y="33084"/>
                    </a:lnTo>
                    <a:lnTo>
                      <a:pt x="941796" y="37054"/>
                    </a:lnTo>
                    <a:lnTo>
                      <a:pt x="950003" y="41024"/>
                    </a:lnTo>
                    <a:lnTo>
                      <a:pt x="958209" y="45259"/>
                    </a:lnTo>
                    <a:lnTo>
                      <a:pt x="966151" y="49759"/>
                    </a:lnTo>
                    <a:lnTo>
                      <a:pt x="974093" y="54258"/>
                    </a:lnTo>
                    <a:lnTo>
                      <a:pt x="982035" y="59022"/>
                    </a:lnTo>
                    <a:lnTo>
                      <a:pt x="989712" y="64051"/>
                    </a:lnTo>
                    <a:lnTo>
                      <a:pt x="997389" y="69080"/>
                    </a:lnTo>
                    <a:lnTo>
                      <a:pt x="1004802" y="74373"/>
                    </a:lnTo>
                    <a:lnTo>
                      <a:pt x="1011950" y="80196"/>
                    </a:lnTo>
                    <a:lnTo>
                      <a:pt x="1019362" y="85754"/>
                    </a:lnTo>
                    <a:lnTo>
                      <a:pt x="1026245" y="91312"/>
                    </a:lnTo>
                    <a:lnTo>
                      <a:pt x="1033128" y="97400"/>
                    </a:lnTo>
                    <a:lnTo>
                      <a:pt x="1040011" y="103752"/>
                    </a:lnTo>
                    <a:lnTo>
                      <a:pt x="1046629" y="109840"/>
                    </a:lnTo>
                    <a:lnTo>
                      <a:pt x="1052983" y="116192"/>
                    </a:lnTo>
                    <a:lnTo>
                      <a:pt x="1059336" y="122809"/>
                    </a:lnTo>
                    <a:lnTo>
                      <a:pt x="1065425" y="129426"/>
                    </a:lnTo>
                    <a:lnTo>
                      <a:pt x="1071249" y="136307"/>
                    </a:lnTo>
                    <a:lnTo>
                      <a:pt x="1077338" y="143453"/>
                    </a:lnTo>
                    <a:lnTo>
                      <a:pt x="1082633" y="150600"/>
                    </a:lnTo>
                    <a:lnTo>
                      <a:pt x="1088192" y="157746"/>
                    </a:lnTo>
                    <a:lnTo>
                      <a:pt x="1093222" y="165157"/>
                    </a:lnTo>
                    <a:lnTo>
                      <a:pt x="1098252" y="172568"/>
                    </a:lnTo>
                    <a:lnTo>
                      <a:pt x="1103546" y="180508"/>
                    </a:lnTo>
                    <a:lnTo>
                      <a:pt x="1108312" y="188183"/>
                    </a:lnTo>
                    <a:lnTo>
                      <a:pt x="1112547" y="196124"/>
                    </a:lnTo>
                    <a:lnTo>
                      <a:pt x="1116783" y="204328"/>
                    </a:lnTo>
                    <a:lnTo>
                      <a:pt x="1121019" y="212269"/>
                    </a:lnTo>
                    <a:lnTo>
                      <a:pt x="1125254" y="220474"/>
                    </a:lnTo>
                    <a:lnTo>
                      <a:pt x="1128696" y="228943"/>
                    </a:lnTo>
                    <a:lnTo>
                      <a:pt x="1132402" y="237148"/>
                    </a:lnTo>
                    <a:lnTo>
                      <a:pt x="1135579" y="245882"/>
                    </a:lnTo>
                    <a:lnTo>
                      <a:pt x="1138756" y="254617"/>
                    </a:lnTo>
                    <a:lnTo>
                      <a:pt x="1141403" y="263086"/>
                    </a:lnTo>
                    <a:lnTo>
                      <a:pt x="1144315" y="272085"/>
                    </a:lnTo>
                    <a:lnTo>
                      <a:pt x="1146962" y="281084"/>
                    </a:lnTo>
                    <a:lnTo>
                      <a:pt x="1149080" y="289818"/>
                    </a:lnTo>
                    <a:lnTo>
                      <a:pt x="1150933" y="299082"/>
                    </a:lnTo>
                    <a:lnTo>
                      <a:pt x="1152786" y="308346"/>
                    </a:lnTo>
                    <a:lnTo>
                      <a:pt x="1154375" y="317609"/>
                    </a:lnTo>
                    <a:lnTo>
                      <a:pt x="1155698" y="326873"/>
                    </a:lnTo>
                    <a:lnTo>
                      <a:pt x="1157022" y="336401"/>
                    </a:lnTo>
                    <a:lnTo>
                      <a:pt x="1157816" y="345929"/>
                    </a:lnTo>
                    <a:lnTo>
                      <a:pt x="1158610" y="355458"/>
                    </a:lnTo>
                    <a:lnTo>
                      <a:pt x="1158875" y="364986"/>
                    </a:lnTo>
                    <a:lnTo>
                      <a:pt x="1158875" y="374779"/>
                    </a:lnTo>
                    <a:lnTo>
                      <a:pt x="1158875" y="768350"/>
                    </a:lnTo>
                    <a:lnTo>
                      <a:pt x="941267" y="768350"/>
                    </a:lnTo>
                    <a:lnTo>
                      <a:pt x="941267" y="374779"/>
                    </a:lnTo>
                    <a:lnTo>
                      <a:pt x="941267" y="366309"/>
                    </a:lnTo>
                    <a:lnTo>
                      <a:pt x="940472" y="358104"/>
                    </a:lnTo>
                    <a:lnTo>
                      <a:pt x="939413" y="350164"/>
                    </a:lnTo>
                    <a:lnTo>
                      <a:pt x="937825" y="341959"/>
                    </a:lnTo>
                    <a:lnTo>
                      <a:pt x="935972" y="334284"/>
                    </a:lnTo>
                    <a:lnTo>
                      <a:pt x="933589" y="326608"/>
                    </a:lnTo>
                    <a:lnTo>
                      <a:pt x="931207" y="319197"/>
                    </a:lnTo>
                    <a:lnTo>
                      <a:pt x="928295" y="311786"/>
                    </a:lnTo>
                    <a:lnTo>
                      <a:pt x="924853" y="304640"/>
                    </a:lnTo>
                    <a:lnTo>
                      <a:pt x="921147" y="297494"/>
                    </a:lnTo>
                    <a:lnTo>
                      <a:pt x="917441" y="290612"/>
                    </a:lnTo>
                    <a:lnTo>
                      <a:pt x="912940" y="283995"/>
                    </a:lnTo>
                    <a:lnTo>
                      <a:pt x="908440" y="277643"/>
                    </a:lnTo>
                    <a:lnTo>
                      <a:pt x="903410" y="271556"/>
                    </a:lnTo>
                    <a:lnTo>
                      <a:pt x="898380" y="265733"/>
                    </a:lnTo>
                    <a:lnTo>
                      <a:pt x="892556" y="260175"/>
                    </a:lnTo>
                    <a:lnTo>
                      <a:pt x="886997" y="254881"/>
                    </a:lnTo>
                    <a:lnTo>
                      <a:pt x="880908" y="249852"/>
                    </a:lnTo>
                    <a:lnTo>
                      <a:pt x="874819" y="244824"/>
                    </a:lnTo>
                    <a:lnTo>
                      <a:pt x="868201" y="240324"/>
                    </a:lnTo>
                    <a:lnTo>
                      <a:pt x="861318" y="236089"/>
                    </a:lnTo>
                    <a:lnTo>
                      <a:pt x="854435" y="232119"/>
                    </a:lnTo>
                    <a:lnTo>
                      <a:pt x="847287" y="228679"/>
                    </a:lnTo>
                    <a:lnTo>
                      <a:pt x="839875" y="225238"/>
                    </a:lnTo>
                    <a:lnTo>
                      <a:pt x="832462" y="222326"/>
                    </a:lnTo>
                    <a:lnTo>
                      <a:pt x="824785" y="219680"/>
                    </a:lnTo>
                    <a:lnTo>
                      <a:pt x="816843" y="217562"/>
                    </a:lnTo>
                    <a:lnTo>
                      <a:pt x="808636" y="215709"/>
                    </a:lnTo>
                    <a:lnTo>
                      <a:pt x="800694" y="214386"/>
                    </a:lnTo>
                    <a:lnTo>
                      <a:pt x="792223" y="213327"/>
                    </a:lnTo>
                    <a:lnTo>
                      <a:pt x="784016" y="212533"/>
                    </a:lnTo>
                    <a:lnTo>
                      <a:pt x="775280" y="212533"/>
                    </a:lnTo>
                    <a:lnTo>
                      <a:pt x="591292" y="212533"/>
                    </a:lnTo>
                    <a:lnTo>
                      <a:pt x="582821" y="212533"/>
                    </a:lnTo>
                    <a:lnTo>
                      <a:pt x="574350" y="213327"/>
                    </a:lnTo>
                    <a:lnTo>
                      <a:pt x="566143" y="214386"/>
                    </a:lnTo>
                    <a:lnTo>
                      <a:pt x="557672" y="215709"/>
                    </a:lnTo>
                    <a:lnTo>
                      <a:pt x="549994" y="217562"/>
                    </a:lnTo>
                    <a:lnTo>
                      <a:pt x="542052" y="219680"/>
                    </a:lnTo>
                    <a:lnTo>
                      <a:pt x="534111" y="222326"/>
                    </a:lnTo>
                    <a:lnTo>
                      <a:pt x="526698" y="225238"/>
                    </a:lnTo>
                    <a:lnTo>
                      <a:pt x="519286" y="228679"/>
                    </a:lnTo>
                    <a:lnTo>
                      <a:pt x="512138" y="232119"/>
                    </a:lnTo>
                    <a:lnTo>
                      <a:pt x="505255" y="236089"/>
                    </a:lnTo>
                    <a:lnTo>
                      <a:pt x="498372" y="240324"/>
                    </a:lnTo>
                    <a:lnTo>
                      <a:pt x="492283" y="244824"/>
                    </a:lnTo>
                    <a:lnTo>
                      <a:pt x="485930" y="249852"/>
                    </a:lnTo>
                    <a:lnTo>
                      <a:pt x="479841" y="254881"/>
                    </a:lnTo>
                    <a:lnTo>
                      <a:pt x="474017" y="260175"/>
                    </a:lnTo>
                    <a:lnTo>
                      <a:pt x="468722" y="265733"/>
                    </a:lnTo>
                    <a:lnTo>
                      <a:pt x="463427" y="271556"/>
                    </a:lnTo>
                    <a:lnTo>
                      <a:pt x="458662" y="277643"/>
                    </a:lnTo>
                    <a:lnTo>
                      <a:pt x="453897" y="283995"/>
                    </a:lnTo>
                    <a:lnTo>
                      <a:pt x="449397" y="290612"/>
                    </a:lnTo>
                    <a:lnTo>
                      <a:pt x="445426" y="297494"/>
                    </a:lnTo>
                    <a:lnTo>
                      <a:pt x="441984" y="304640"/>
                    </a:lnTo>
                    <a:lnTo>
                      <a:pt x="438543" y="311786"/>
                    </a:lnTo>
                    <a:lnTo>
                      <a:pt x="435631" y="319197"/>
                    </a:lnTo>
                    <a:lnTo>
                      <a:pt x="432983" y="326608"/>
                    </a:lnTo>
                    <a:lnTo>
                      <a:pt x="430601" y="334284"/>
                    </a:lnTo>
                    <a:lnTo>
                      <a:pt x="428748" y="341959"/>
                    </a:lnTo>
                    <a:lnTo>
                      <a:pt x="427424" y="350164"/>
                    </a:lnTo>
                    <a:lnTo>
                      <a:pt x="426365" y="358104"/>
                    </a:lnTo>
                    <a:lnTo>
                      <a:pt x="425571" y="366309"/>
                    </a:lnTo>
                    <a:lnTo>
                      <a:pt x="425571" y="374779"/>
                    </a:lnTo>
                    <a:lnTo>
                      <a:pt x="425571" y="556081"/>
                    </a:lnTo>
                    <a:lnTo>
                      <a:pt x="207962" y="556081"/>
                    </a:lnTo>
                    <a:lnTo>
                      <a:pt x="207962" y="374779"/>
                    </a:lnTo>
                    <a:lnTo>
                      <a:pt x="207962" y="364986"/>
                    </a:lnTo>
                    <a:lnTo>
                      <a:pt x="208492" y="355458"/>
                    </a:lnTo>
                    <a:lnTo>
                      <a:pt x="209021" y="345929"/>
                    </a:lnTo>
                    <a:lnTo>
                      <a:pt x="210080" y="336401"/>
                    </a:lnTo>
                    <a:lnTo>
                      <a:pt x="210874" y="326873"/>
                    </a:lnTo>
                    <a:lnTo>
                      <a:pt x="212463" y="317609"/>
                    </a:lnTo>
                    <a:lnTo>
                      <a:pt x="213786" y="308346"/>
                    </a:lnTo>
                    <a:lnTo>
                      <a:pt x="215639" y="299082"/>
                    </a:lnTo>
                    <a:lnTo>
                      <a:pt x="217757" y="289818"/>
                    </a:lnTo>
                    <a:lnTo>
                      <a:pt x="220140" y="281084"/>
                    </a:lnTo>
                    <a:lnTo>
                      <a:pt x="222522" y="272085"/>
                    </a:lnTo>
                    <a:lnTo>
                      <a:pt x="225170" y="263086"/>
                    </a:lnTo>
                    <a:lnTo>
                      <a:pt x="228082" y="254617"/>
                    </a:lnTo>
                    <a:lnTo>
                      <a:pt x="230994" y="245882"/>
                    </a:lnTo>
                    <a:lnTo>
                      <a:pt x="234435" y="237148"/>
                    </a:lnTo>
                    <a:lnTo>
                      <a:pt x="237877" y="228943"/>
                    </a:lnTo>
                    <a:lnTo>
                      <a:pt x="241848" y="220474"/>
                    </a:lnTo>
                    <a:lnTo>
                      <a:pt x="245819" y="212269"/>
                    </a:lnTo>
                    <a:lnTo>
                      <a:pt x="249790" y="204328"/>
                    </a:lnTo>
                    <a:lnTo>
                      <a:pt x="254025" y="196124"/>
                    </a:lnTo>
                    <a:lnTo>
                      <a:pt x="258791" y="188183"/>
                    </a:lnTo>
                    <a:lnTo>
                      <a:pt x="263291" y="180508"/>
                    </a:lnTo>
                    <a:lnTo>
                      <a:pt x="268321" y="172568"/>
                    </a:lnTo>
                    <a:lnTo>
                      <a:pt x="273351" y="165157"/>
                    </a:lnTo>
                    <a:lnTo>
                      <a:pt x="278645" y="157746"/>
                    </a:lnTo>
                    <a:lnTo>
                      <a:pt x="284205" y="150600"/>
                    </a:lnTo>
                    <a:lnTo>
                      <a:pt x="289764" y="143453"/>
                    </a:lnTo>
                    <a:lnTo>
                      <a:pt x="295323" y="136307"/>
                    </a:lnTo>
                    <a:lnTo>
                      <a:pt x="301412" y="129426"/>
                    </a:lnTo>
                    <a:lnTo>
                      <a:pt x="307501" y="122809"/>
                    </a:lnTo>
                    <a:lnTo>
                      <a:pt x="313855" y="116192"/>
                    </a:lnTo>
                    <a:lnTo>
                      <a:pt x="320208" y="109840"/>
                    </a:lnTo>
                    <a:lnTo>
                      <a:pt x="326562" y="103752"/>
                    </a:lnTo>
                    <a:lnTo>
                      <a:pt x="333445" y="97400"/>
                    </a:lnTo>
                    <a:lnTo>
                      <a:pt x="340328" y="91312"/>
                    </a:lnTo>
                    <a:lnTo>
                      <a:pt x="347475" y="85754"/>
                    </a:lnTo>
                    <a:lnTo>
                      <a:pt x="354623" y="80196"/>
                    </a:lnTo>
                    <a:lnTo>
                      <a:pt x="361771" y="74373"/>
                    </a:lnTo>
                    <a:lnTo>
                      <a:pt x="369183" y="69080"/>
                    </a:lnTo>
                    <a:lnTo>
                      <a:pt x="377125" y="64051"/>
                    </a:lnTo>
                    <a:lnTo>
                      <a:pt x="384802" y="59022"/>
                    </a:lnTo>
                    <a:lnTo>
                      <a:pt x="392480" y="54258"/>
                    </a:lnTo>
                    <a:lnTo>
                      <a:pt x="400422" y="49759"/>
                    </a:lnTo>
                    <a:lnTo>
                      <a:pt x="408628" y="45259"/>
                    </a:lnTo>
                    <a:lnTo>
                      <a:pt x="416570" y="41024"/>
                    </a:lnTo>
                    <a:lnTo>
                      <a:pt x="425041" y="37054"/>
                    </a:lnTo>
                    <a:lnTo>
                      <a:pt x="433513" y="33084"/>
                    </a:lnTo>
                    <a:lnTo>
                      <a:pt x="441984" y="29643"/>
                    </a:lnTo>
                    <a:lnTo>
                      <a:pt x="450456" y="25938"/>
                    </a:lnTo>
                    <a:lnTo>
                      <a:pt x="459456" y="22762"/>
                    </a:lnTo>
                    <a:lnTo>
                      <a:pt x="468457" y="19586"/>
                    </a:lnTo>
                    <a:lnTo>
                      <a:pt x="477458" y="16939"/>
                    </a:lnTo>
                    <a:lnTo>
                      <a:pt x="486194" y="14292"/>
                    </a:lnTo>
                    <a:lnTo>
                      <a:pt x="495460" y="11910"/>
                    </a:lnTo>
                    <a:lnTo>
                      <a:pt x="504725" y="9528"/>
                    </a:lnTo>
                    <a:lnTo>
                      <a:pt x="513991" y="7675"/>
                    </a:lnTo>
                    <a:lnTo>
                      <a:pt x="523521" y="6087"/>
                    </a:lnTo>
                    <a:lnTo>
                      <a:pt x="533052" y="4499"/>
                    </a:lnTo>
                    <a:lnTo>
                      <a:pt x="542582" y="2911"/>
                    </a:lnTo>
                    <a:lnTo>
                      <a:pt x="552112" y="2117"/>
                    </a:lnTo>
                    <a:lnTo>
                      <a:pt x="561907" y="1323"/>
                    </a:lnTo>
                    <a:lnTo>
                      <a:pt x="571438" y="529"/>
                    </a:lnTo>
                    <a:lnTo>
                      <a:pt x="581233"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113" name="组合 112"/>
          <p:cNvGrpSpPr/>
          <p:nvPr/>
        </p:nvGrpSpPr>
        <p:grpSpPr>
          <a:xfrm>
            <a:off x="6973188" y="2236259"/>
            <a:ext cx="1328713" cy="656432"/>
            <a:chOff x="5229890" y="1677194"/>
            <a:chExt cx="996535" cy="492324"/>
          </a:xfrm>
        </p:grpSpPr>
        <p:cxnSp>
          <p:nvCxnSpPr>
            <p:cNvPr id="114" name="Straight Connector 54"/>
            <p:cNvCxnSpPr/>
            <p:nvPr/>
          </p:nvCxnSpPr>
          <p:spPr>
            <a:xfrm>
              <a:off x="5229890" y="1929456"/>
              <a:ext cx="494238" cy="2381"/>
            </a:xfrm>
            <a:prstGeom prst="line">
              <a:avLst/>
            </a:prstGeom>
            <a:noFill/>
            <a:ln w="6350" cap="flat" cmpd="sng" algn="ctr">
              <a:solidFill>
                <a:srgbClr val="2378C2"/>
              </a:solidFill>
              <a:prstDash val="sysDash"/>
              <a:miter lim="800000"/>
              <a:headEnd type="oval" w="sm" len="sm"/>
              <a:tailEnd type="triangle" w="sm" len="sm"/>
            </a:ln>
            <a:effectLst/>
          </p:spPr>
        </p:cxnSp>
        <p:grpSp>
          <p:nvGrpSpPr>
            <p:cNvPr id="115" name="组合 114"/>
            <p:cNvGrpSpPr/>
            <p:nvPr/>
          </p:nvGrpSpPr>
          <p:grpSpPr>
            <a:xfrm>
              <a:off x="5733974" y="1677194"/>
              <a:ext cx="492451" cy="492324"/>
              <a:chOff x="5733974" y="1677194"/>
              <a:chExt cx="492451" cy="492324"/>
            </a:xfrm>
          </p:grpSpPr>
          <p:sp>
            <p:nvSpPr>
              <p:cNvPr id="116" name="Oval 62"/>
              <p:cNvSpPr/>
              <p:nvPr/>
            </p:nvSpPr>
            <p:spPr>
              <a:xfrm>
                <a:off x="5733974" y="1677194"/>
                <a:ext cx="492451" cy="492324"/>
              </a:xfrm>
              <a:prstGeom prst="ellipse">
                <a:avLst/>
              </a:prstGeom>
              <a:solidFill>
                <a:srgbClr val="2378C2">
                  <a:alpha val="72000"/>
                </a:srgbClr>
              </a:solidFill>
              <a:ln w="6350" cap="flat" cmpd="sng" algn="ctr">
                <a:noFill/>
                <a:prstDash val="solid"/>
                <a:miter lim="800000"/>
              </a:ln>
              <a:effectLst/>
            </p:spPr>
            <p:txBody>
              <a:bodyPr lIns="121892" tIns="60947" rIns="121892" bIns="60947" anchor="ctr"/>
              <a:lstStyle/>
              <a:p>
                <a:pPr algn="ctr">
                  <a:defRPr/>
                </a:pPr>
                <a:endParaRPr lang="zh-CN" altLang="zh-CN" ker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7" name="KSO_Shape"/>
              <p:cNvSpPr/>
              <p:nvPr/>
            </p:nvSpPr>
            <p:spPr bwMode="auto">
              <a:xfrm>
                <a:off x="5823727" y="1727708"/>
                <a:ext cx="312943" cy="369618"/>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118" name="组合 117"/>
          <p:cNvGrpSpPr/>
          <p:nvPr/>
        </p:nvGrpSpPr>
        <p:grpSpPr>
          <a:xfrm>
            <a:off x="3907370" y="4788794"/>
            <a:ext cx="1407455" cy="656431"/>
            <a:chOff x="2930527" y="3591595"/>
            <a:chExt cx="1055591" cy="492323"/>
          </a:xfrm>
        </p:grpSpPr>
        <p:cxnSp>
          <p:nvCxnSpPr>
            <p:cNvPr id="119" name="Straight Connector 55"/>
            <p:cNvCxnSpPr/>
            <p:nvPr/>
          </p:nvCxnSpPr>
          <p:spPr>
            <a:xfrm flipH="1">
              <a:off x="3491880" y="3794100"/>
              <a:ext cx="494238" cy="1786"/>
            </a:xfrm>
            <a:prstGeom prst="line">
              <a:avLst/>
            </a:prstGeom>
            <a:noFill/>
            <a:ln w="6350" cap="flat" cmpd="sng" algn="ctr">
              <a:solidFill>
                <a:srgbClr val="2378C2"/>
              </a:solidFill>
              <a:prstDash val="sysDash"/>
              <a:miter lim="800000"/>
              <a:headEnd type="oval" w="sm" len="sm"/>
              <a:tailEnd type="triangle" w="sm" len="sm"/>
            </a:ln>
            <a:effectLst/>
          </p:spPr>
        </p:cxnSp>
        <p:grpSp>
          <p:nvGrpSpPr>
            <p:cNvPr id="120" name="组合 119"/>
            <p:cNvGrpSpPr/>
            <p:nvPr/>
          </p:nvGrpSpPr>
          <p:grpSpPr>
            <a:xfrm>
              <a:off x="2930527" y="3591595"/>
              <a:ext cx="492452" cy="492323"/>
              <a:chOff x="2930527" y="3591595"/>
              <a:chExt cx="492452" cy="492323"/>
            </a:xfrm>
          </p:grpSpPr>
          <p:sp>
            <p:nvSpPr>
              <p:cNvPr id="121" name="Oval 59"/>
              <p:cNvSpPr/>
              <p:nvPr/>
            </p:nvSpPr>
            <p:spPr>
              <a:xfrm>
                <a:off x="2930527" y="3591595"/>
                <a:ext cx="492452" cy="492323"/>
              </a:xfrm>
              <a:prstGeom prst="ellipse">
                <a:avLst/>
              </a:prstGeom>
              <a:solidFill>
                <a:srgbClr val="2378C2">
                  <a:alpha val="84000"/>
                </a:srgbClr>
              </a:solidFill>
              <a:ln w="6350" cap="flat" cmpd="sng" algn="ctr">
                <a:noFill/>
                <a:prstDash val="solid"/>
                <a:miter lim="800000"/>
              </a:ln>
              <a:effectLst/>
            </p:spPr>
            <p:txBody>
              <a:bodyPr lIns="121892" tIns="60947" rIns="121892" bIns="60947" anchor="ctr"/>
              <a:lstStyle/>
              <a:p>
                <a:pPr algn="ctr">
                  <a:defRPr/>
                </a:pPr>
                <a:endParaRPr lang="zh-CN" altLang="zh-CN" ker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 name="Freeform 102"/>
              <p:cNvSpPr>
                <a:spLocks noChangeArrowheads="1"/>
              </p:cNvSpPr>
              <p:nvPr/>
            </p:nvSpPr>
            <p:spPr bwMode="auto">
              <a:xfrm>
                <a:off x="3003764" y="3686324"/>
                <a:ext cx="345977" cy="308992"/>
              </a:xfrm>
              <a:custGeom>
                <a:avLst/>
                <a:gdLst>
                  <a:gd name="T0" fmla="*/ 95748 w 498"/>
                  <a:gd name="T1" fmla="*/ 180770 h 445"/>
                  <a:gd name="T2" fmla="*/ 95748 w 498"/>
                  <a:gd name="T3" fmla="*/ 180770 h 445"/>
                  <a:gd name="T4" fmla="*/ 169953 w 498"/>
                  <a:gd name="T5" fmla="*/ 202318 h 445"/>
                  <a:gd name="T6" fmla="*/ 180724 w 498"/>
                  <a:gd name="T7" fmla="*/ 202318 h 445"/>
                  <a:gd name="T8" fmla="*/ 233386 w 498"/>
                  <a:gd name="T9" fmla="*/ 160418 h 445"/>
                  <a:gd name="T10" fmla="*/ 233386 w 498"/>
                  <a:gd name="T11" fmla="*/ 149644 h 445"/>
                  <a:gd name="T12" fmla="*/ 213039 w 498"/>
                  <a:gd name="T13" fmla="*/ 128095 h 445"/>
                  <a:gd name="T14" fmla="*/ 329134 w 498"/>
                  <a:gd name="T15" fmla="*/ 11972 h 445"/>
                  <a:gd name="T16" fmla="*/ 233386 w 498"/>
                  <a:gd name="T17" fmla="*/ 0 h 445"/>
                  <a:gd name="T18" fmla="*/ 128063 w 498"/>
                  <a:gd name="T19" fmla="*/ 64646 h 445"/>
                  <a:gd name="T20" fmla="*/ 86173 w 498"/>
                  <a:gd name="T21" fmla="*/ 96969 h 445"/>
                  <a:gd name="T22" fmla="*/ 63433 w 498"/>
                  <a:gd name="T23" fmla="*/ 138869 h 445"/>
                  <a:gd name="T24" fmla="*/ 21543 w 498"/>
                  <a:gd name="T25" fmla="*/ 149644 h 445"/>
                  <a:gd name="T26" fmla="*/ 0 w 498"/>
                  <a:gd name="T27" fmla="*/ 171193 h 445"/>
                  <a:gd name="T28" fmla="*/ 0 w 498"/>
                  <a:gd name="T29" fmla="*/ 180770 h 445"/>
                  <a:gd name="T30" fmla="*/ 43087 w 498"/>
                  <a:gd name="T31" fmla="*/ 223867 h 445"/>
                  <a:gd name="T32" fmla="*/ 63433 w 498"/>
                  <a:gd name="T33" fmla="*/ 234642 h 445"/>
                  <a:gd name="T34" fmla="*/ 86173 w 498"/>
                  <a:gd name="T35" fmla="*/ 213093 h 445"/>
                  <a:gd name="T36" fmla="*/ 95748 w 498"/>
                  <a:gd name="T37" fmla="*/ 180770 h 445"/>
                  <a:gd name="T38" fmla="*/ 265701 w 498"/>
                  <a:gd name="T39" fmla="*/ 191544 h 445"/>
                  <a:gd name="T40" fmla="*/ 265701 w 498"/>
                  <a:gd name="T41" fmla="*/ 191544 h 445"/>
                  <a:gd name="T42" fmla="*/ 254929 w 498"/>
                  <a:gd name="T43" fmla="*/ 191544 h 445"/>
                  <a:gd name="T44" fmla="*/ 213039 w 498"/>
                  <a:gd name="T45" fmla="*/ 223867 h 445"/>
                  <a:gd name="T46" fmla="*/ 202268 w 498"/>
                  <a:gd name="T47" fmla="*/ 244219 h 445"/>
                  <a:gd name="T48" fmla="*/ 456000 w 498"/>
                  <a:gd name="T49" fmla="*/ 520760 h 445"/>
                  <a:gd name="T50" fmla="*/ 477543 w 498"/>
                  <a:gd name="T51" fmla="*/ 520760 h 445"/>
                  <a:gd name="T52" fmla="*/ 509858 w 498"/>
                  <a:gd name="T53" fmla="*/ 499212 h 445"/>
                  <a:gd name="T54" fmla="*/ 509858 w 498"/>
                  <a:gd name="T55" fmla="*/ 478860 h 445"/>
                  <a:gd name="T56" fmla="*/ 265701 w 498"/>
                  <a:gd name="T57" fmla="*/ 191544 h 445"/>
                  <a:gd name="T58" fmla="*/ 594834 w 498"/>
                  <a:gd name="T59" fmla="*/ 75420 h 445"/>
                  <a:gd name="T60" fmla="*/ 594834 w 498"/>
                  <a:gd name="T61" fmla="*/ 75420 h 445"/>
                  <a:gd name="T62" fmla="*/ 573291 w 498"/>
                  <a:gd name="T63" fmla="*/ 64646 h 445"/>
                  <a:gd name="T64" fmla="*/ 551748 w 498"/>
                  <a:gd name="T65" fmla="*/ 106546 h 445"/>
                  <a:gd name="T66" fmla="*/ 488315 w 498"/>
                  <a:gd name="T67" fmla="*/ 128095 h 445"/>
                  <a:gd name="T68" fmla="*/ 477543 w 498"/>
                  <a:gd name="T69" fmla="*/ 75420 h 445"/>
                  <a:gd name="T70" fmla="*/ 499086 w 498"/>
                  <a:gd name="T71" fmla="*/ 22746 h 445"/>
                  <a:gd name="T72" fmla="*/ 488315 w 498"/>
                  <a:gd name="T73" fmla="*/ 11972 h 445"/>
                  <a:gd name="T74" fmla="*/ 403338 w 498"/>
                  <a:gd name="T75" fmla="*/ 86195 h 445"/>
                  <a:gd name="T76" fmla="*/ 381795 w 498"/>
                  <a:gd name="T77" fmla="*/ 180770 h 445"/>
                  <a:gd name="T78" fmla="*/ 339905 w 498"/>
                  <a:gd name="T79" fmla="*/ 223867 h 445"/>
                  <a:gd name="T80" fmla="*/ 381795 w 498"/>
                  <a:gd name="T81" fmla="*/ 276542 h 445"/>
                  <a:gd name="T82" fmla="*/ 435653 w 498"/>
                  <a:gd name="T83" fmla="*/ 223867 h 445"/>
                  <a:gd name="T84" fmla="*/ 488315 w 498"/>
                  <a:gd name="T85" fmla="*/ 213093 h 445"/>
                  <a:gd name="T86" fmla="*/ 584063 w 498"/>
                  <a:gd name="T87" fmla="*/ 171193 h 445"/>
                  <a:gd name="T88" fmla="*/ 594834 w 498"/>
                  <a:gd name="T89" fmla="*/ 75420 h 445"/>
                  <a:gd name="T90" fmla="*/ 86173 w 498"/>
                  <a:gd name="T91" fmla="*/ 478860 h 445"/>
                  <a:gd name="T92" fmla="*/ 86173 w 498"/>
                  <a:gd name="T93" fmla="*/ 478860 h 445"/>
                  <a:gd name="T94" fmla="*/ 86173 w 498"/>
                  <a:gd name="T95" fmla="*/ 499212 h 445"/>
                  <a:gd name="T96" fmla="*/ 106520 w 498"/>
                  <a:gd name="T97" fmla="*/ 531535 h 445"/>
                  <a:gd name="T98" fmla="*/ 128063 w 498"/>
                  <a:gd name="T99" fmla="*/ 520760 h 445"/>
                  <a:gd name="T100" fmla="*/ 276472 w 498"/>
                  <a:gd name="T101" fmla="*/ 383088 h 445"/>
                  <a:gd name="T102" fmla="*/ 233386 w 498"/>
                  <a:gd name="T103" fmla="*/ 329216 h 445"/>
                  <a:gd name="T104" fmla="*/ 86173 w 498"/>
                  <a:gd name="T105" fmla="*/ 478860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45720" tIns="22860" rIns="45720" bIns="22860" anchor="ctr"/>
              <a:lstStyle/>
              <a:p>
                <a:pPr>
                  <a:defRPr/>
                </a:pPr>
                <a:endParaRPr lang="zh-CN" altLang="en-US"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123" name="组合 122"/>
          <p:cNvGrpSpPr/>
          <p:nvPr/>
        </p:nvGrpSpPr>
        <p:grpSpPr>
          <a:xfrm>
            <a:off x="6973188" y="4788792"/>
            <a:ext cx="1328713" cy="656432"/>
            <a:chOff x="5229890" y="3591594"/>
            <a:chExt cx="996535" cy="492324"/>
          </a:xfrm>
        </p:grpSpPr>
        <p:cxnSp>
          <p:nvCxnSpPr>
            <p:cNvPr id="124" name="Straight Connector 54"/>
            <p:cNvCxnSpPr/>
            <p:nvPr/>
          </p:nvCxnSpPr>
          <p:spPr>
            <a:xfrm>
              <a:off x="5229890" y="3793505"/>
              <a:ext cx="494238" cy="2381"/>
            </a:xfrm>
            <a:prstGeom prst="line">
              <a:avLst/>
            </a:prstGeom>
            <a:noFill/>
            <a:ln w="6350" cap="flat" cmpd="sng" algn="ctr">
              <a:solidFill>
                <a:srgbClr val="00AEEF"/>
              </a:solidFill>
              <a:prstDash val="sysDash"/>
              <a:miter lim="800000"/>
              <a:headEnd type="oval" w="sm" len="sm"/>
              <a:tailEnd type="triangle" w="sm" len="sm"/>
            </a:ln>
            <a:effectLst/>
          </p:spPr>
        </p:cxnSp>
        <p:grpSp>
          <p:nvGrpSpPr>
            <p:cNvPr id="125" name="组合 124"/>
            <p:cNvGrpSpPr/>
            <p:nvPr/>
          </p:nvGrpSpPr>
          <p:grpSpPr>
            <a:xfrm>
              <a:off x="5733974" y="3591594"/>
              <a:ext cx="492451" cy="492324"/>
              <a:chOff x="5772040" y="3591594"/>
              <a:chExt cx="492451" cy="492324"/>
            </a:xfrm>
          </p:grpSpPr>
          <p:sp>
            <p:nvSpPr>
              <p:cNvPr id="126" name="Oval 64"/>
              <p:cNvSpPr/>
              <p:nvPr/>
            </p:nvSpPr>
            <p:spPr>
              <a:xfrm>
                <a:off x="5772040" y="3591594"/>
                <a:ext cx="492451" cy="492324"/>
              </a:xfrm>
              <a:prstGeom prst="ellipse">
                <a:avLst/>
              </a:prstGeom>
              <a:solidFill>
                <a:srgbClr val="00AEEF">
                  <a:alpha val="61000"/>
                </a:srgbClr>
              </a:solidFill>
              <a:ln w="6350" cap="flat" cmpd="sng" algn="ctr">
                <a:noFill/>
                <a:prstDash val="solid"/>
                <a:miter lim="800000"/>
              </a:ln>
              <a:effectLst/>
            </p:spPr>
            <p:txBody>
              <a:bodyPr lIns="91421" tIns="45711" rIns="91421" bIns="45711" anchor="ctr"/>
              <a:lstStyle/>
              <a:p>
                <a:pPr algn="ctr" defTabSz="913765">
                  <a:defRPr/>
                </a:pPr>
                <a:r>
                  <a:rPr lang="en-US"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endParaRPr lang="en-US"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7" name="Freeform 32"/>
              <p:cNvSpPr>
                <a:spLocks noChangeArrowheads="1"/>
              </p:cNvSpPr>
              <p:nvPr/>
            </p:nvSpPr>
            <p:spPr bwMode="auto">
              <a:xfrm>
                <a:off x="5860927" y="3658168"/>
                <a:ext cx="314676" cy="320096"/>
              </a:xfrm>
              <a:custGeom>
                <a:avLst/>
                <a:gdLst>
                  <a:gd name="T0" fmla="*/ 500616 w 462"/>
                  <a:gd name="T1" fmla="*/ 417693 h 470"/>
                  <a:gd name="T2" fmla="*/ 500616 w 462"/>
                  <a:gd name="T3" fmla="*/ 417693 h 470"/>
                  <a:gd name="T4" fmla="*/ 500616 w 462"/>
                  <a:gd name="T5" fmla="*/ 344538 h 470"/>
                  <a:gd name="T6" fmla="*/ 407560 w 462"/>
                  <a:gd name="T7" fmla="*/ 250144 h 470"/>
                  <a:gd name="T8" fmla="*/ 345131 w 462"/>
                  <a:gd name="T9" fmla="*/ 250144 h 470"/>
                  <a:gd name="T10" fmla="*/ 302725 w 462"/>
                  <a:gd name="T11" fmla="*/ 218286 h 470"/>
                  <a:gd name="T12" fmla="*/ 302725 w 462"/>
                  <a:gd name="T13" fmla="*/ 134511 h 470"/>
                  <a:gd name="T14" fmla="*/ 345131 w 462"/>
                  <a:gd name="T15" fmla="*/ 71975 h 470"/>
                  <a:gd name="T16" fmla="*/ 272100 w 462"/>
                  <a:gd name="T17" fmla="*/ 0 h 470"/>
                  <a:gd name="T18" fmla="*/ 199068 w 462"/>
                  <a:gd name="T19" fmla="*/ 71975 h 470"/>
                  <a:gd name="T20" fmla="*/ 240296 w 462"/>
                  <a:gd name="T21" fmla="*/ 134511 h 470"/>
                  <a:gd name="T22" fmla="*/ 240296 w 462"/>
                  <a:gd name="T23" fmla="*/ 218286 h 470"/>
                  <a:gd name="T24" fmla="*/ 199068 w 462"/>
                  <a:gd name="T25" fmla="*/ 250144 h 470"/>
                  <a:gd name="T26" fmla="*/ 135461 w 462"/>
                  <a:gd name="T27" fmla="*/ 250144 h 470"/>
                  <a:gd name="T28" fmla="*/ 42405 w 462"/>
                  <a:gd name="T29" fmla="*/ 344538 h 470"/>
                  <a:gd name="T30" fmla="*/ 42405 w 462"/>
                  <a:gd name="T31" fmla="*/ 417693 h 470"/>
                  <a:gd name="T32" fmla="*/ 0 w 462"/>
                  <a:gd name="T33" fmla="*/ 480229 h 470"/>
                  <a:gd name="T34" fmla="*/ 62430 w 462"/>
                  <a:gd name="T35" fmla="*/ 553384 h 470"/>
                  <a:gd name="T36" fmla="*/ 135461 w 462"/>
                  <a:gd name="T37" fmla="*/ 480229 h 470"/>
                  <a:gd name="T38" fmla="*/ 94234 w 462"/>
                  <a:gd name="T39" fmla="*/ 417693 h 470"/>
                  <a:gd name="T40" fmla="*/ 94234 w 462"/>
                  <a:gd name="T41" fmla="*/ 344538 h 470"/>
                  <a:gd name="T42" fmla="*/ 135461 w 462"/>
                  <a:gd name="T43" fmla="*/ 303240 h 470"/>
                  <a:gd name="T44" fmla="*/ 199068 w 462"/>
                  <a:gd name="T45" fmla="*/ 303240 h 470"/>
                  <a:gd name="T46" fmla="*/ 240296 w 462"/>
                  <a:gd name="T47" fmla="*/ 292621 h 470"/>
                  <a:gd name="T48" fmla="*/ 240296 w 462"/>
                  <a:gd name="T49" fmla="*/ 417693 h 470"/>
                  <a:gd name="T50" fmla="*/ 199068 w 462"/>
                  <a:gd name="T51" fmla="*/ 480229 h 470"/>
                  <a:gd name="T52" fmla="*/ 272100 w 462"/>
                  <a:gd name="T53" fmla="*/ 553384 h 470"/>
                  <a:gd name="T54" fmla="*/ 345131 w 462"/>
                  <a:gd name="T55" fmla="*/ 480229 h 470"/>
                  <a:gd name="T56" fmla="*/ 302725 w 462"/>
                  <a:gd name="T57" fmla="*/ 417693 h 470"/>
                  <a:gd name="T58" fmla="*/ 302725 w 462"/>
                  <a:gd name="T59" fmla="*/ 292621 h 470"/>
                  <a:gd name="T60" fmla="*/ 345131 w 462"/>
                  <a:gd name="T61" fmla="*/ 303240 h 470"/>
                  <a:gd name="T62" fmla="*/ 407560 w 462"/>
                  <a:gd name="T63" fmla="*/ 303240 h 470"/>
                  <a:gd name="T64" fmla="*/ 448787 w 462"/>
                  <a:gd name="T65" fmla="*/ 344538 h 470"/>
                  <a:gd name="T66" fmla="*/ 448787 w 462"/>
                  <a:gd name="T67" fmla="*/ 417693 h 470"/>
                  <a:gd name="T68" fmla="*/ 407560 w 462"/>
                  <a:gd name="T69" fmla="*/ 480229 h 470"/>
                  <a:gd name="T70" fmla="*/ 480591 w 462"/>
                  <a:gd name="T71" fmla="*/ 553384 h 470"/>
                  <a:gd name="T72" fmla="*/ 543021 w 462"/>
                  <a:gd name="T73" fmla="*/ 480229 h 470"/>
                  <a:gd name="T74" fmla="*/ 500616 w 462"/>
                  <a:gd name="T75" fmla="*/ 417693 h 470"/>
                  <a:gd name="T76" fmla="*/ 104835 w 462"/>
                  <a:gd name="T77" fmla="*/ 480229 h 470"/>
                  <a:gd name="T78" fmla="*/ 104835 w 462"/>
                  <a:gd name="T79" fmla="*/ 480229 h 470"/>
                  <a:gd name="T80" fmla="*/ 62430 w 462"/>
                  <a:gd name="T81" fmla="*/ 521526 h 470"/>
                  <a:gd name="T82" fmla="*/ 21203 w 462"/>
                  <a:gd name="T83" fmla="*/ 480229 h 470"/>
                  <a:gd name="T84" fmla="*/ 62430 w 462"/>
                  <a:gd name="T85" fmla="*/ 438932 h 470"/>
                  <a:gd name="T86" fmla="*/ 104835 w 462"/>
                  <a:gd name="T87" fmla="*/ 480229 h 470"/>
                  <a:gd name="T88" fmla="*/ 230872 w 462"/>
                  <a:gd name="T89" fmla="*/ 71975 h 470"/>
                  <a:gd name="T90" fmla="*/ 230872 w 462"/>
                  <a:gd name="T91" fmla="*/ 71975 h 470"/>
                  <a:gd name="T92" fmla="*/ 272100 w 462"/>
                  <a:gd name="T93" fmla="*/ 30678 h 470"/>
                  <a:gd name="T94" fmla="*/ 313327 w 462"/>
                  <a:gd name="T95" fmla="*/ 71975 h 470"/>
                  <a:gd name="T96" fmla="*/ 272100 w 462"/>
                  <a:gd name="T97" fmla="*/ 114453 h 470"/>
                  <a:gd name="T98" fmla="*/ 230872 w 462"/>
                  <a:gd name="T99" fmla="*/ 71975 h 470"/>
                  <a:gd name="T100" fmla="*/ 313327 w 462"/>
                  <a:gd name="T101" fmla="*/ 480229 h 470"/>
                  <a:gd name="T102" fmla="*/ 313327 w 462"/>
                  <a:gd name="T103" fmla="*/ 480229 h 470"/>
                  <a:gd name="T104" fmla="*/ 272100 w 462"/>
                  <a:gd name="T105" fmla="*/ 521526 h 470"/>
                  <a:gd name="T106" fmla="*/ 230872 w 462"/>
                  <a:gd name="T107" fmla="*/ 480229 h 470"/>
                  <a:gd name="T108" fmla="*/ 272100 w 462"/>
                  <a:gd name="T109" fmla="*/ 438932 h 470"/>
                  <a:gd name="T110" fmla="*/ 313327 w 462"/>
                  <a:gd name="T111" fmla="*/ 480229 h 470"/>
                  <a:gd name="T112" fmla="*/ 480591 w 462"/>
                  <a:gd name="T113" fmla="*/ 521526 h 470"/>
                  <a:gd name="T114" fmla="*/ 480591 w 462"/>
                  <a:gd name="T115" fmla="*/ 521526 h 470"/>
                  <a:gd name="T116" fmla="*/ 438186 w 462"/>
                  <a:gd name="T117" fmla="*/ 480229 h 470"/>
                  <a:gd name="T118" fmla="*/ 480591 w 462"/>
                  <a:gd name="T119" fmla="*/ 438932 h 470"/>
                  <a:gd name="T120" fmla="*/ 511217 w 462"/>
                  <a:gd name="T121" fmla="*/ 480229 h 470"/>
                  <a:gd name="T122" fmla="*/ 480591 w 462"/>
                  <a:gd name="T123" fmla="*/ 521526 h 47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2" h="470">
                    <a:moveTo>
                      <a:pt x="425" y="354"/>
                    </a:moveTo>
                    <a:lnTo>
                      <a:pt x="425" y="354"/>
                    </a:lnTo>
                    <a:cubicBezTo>
                      <a:pt x="425" y="292"/>
                      <a:pt x="425" y="292"/>
                      <a:pt x="425" y="292"/>
                    </a:cubicBezTo>
                    <a:cubicBezTo>
                      <a:pt x="425" y="257"/>
                      <a:pt x="408" y="212"/>
                      <a:pt x="346" y="212"/>
                    </a:cubicBezTo>
                    <a:cubicBezTo>
                      <a:pt x="293" y="212"/>
                      <a:pt x="293" y="212"/>
                      <a:pt x="293" y="212"/>
                    </a:cubicBezTo>
                    <a:cubicBezTo>
                      <a:pt x="257" y="212"/>
                      <a:pt x="257" y="195"/>
                      <a:pt x="257" y="185"/>
                    </a:cubicBezTo>
                    <a:cubicBezTo>
                      <a:pt x="257" y="114"/>
                      <a:pt x="257" y="114"/>
                      <a:pt x="257" y="114"/>
                    </a:cubicBezTo>
                    <a:cubicBezTo>
                      <a:pt x="275" y="106"/>
                      <a:pt x="293" y="88"/>
                      <a:pt x="293" y="61"/>
                    </a:cubicBezTo>
                    <a:cubicBezTo>
                      <a:pt x="293" y="26"/>
                      <a:pt x="266" y="0"/>
                      <a:pt x="231" y="0"/>
                    </a:cubicBezTo>
                    <a:cubicBezTo>
                      <a:pt x="196" y="0"/>
                      <a:pt x="169" y="26"/>
                      <a:pt x="169" y="61"/>
                    </a:cubicBezTo>
                    <a:cubicBezTo>
                      <a:pt x="169" y="88"/>
                      <a:pt x="186" y="106"/>
                      <a:pt x="204" y="114"/>
                    </a:cubicBezTo>
                    <a:cubicBezTo>
                      <a:pt x="204" y="185"/>
                      <a:pt x="204" y="185"/>
                      <a:pt x="204" y="185"/>
                    </a:cubicBezTo>
                    <a:cubicBezTo>
                      <a:pt x="204" y="185"/>
                      <a:pt x="204" y="212"/>
                      <a:pt x="169" y="212"/>
                    </a:cubicBezTo>
                    <a:cubicBezTo>
                      <a:pt x="115" y="212"/>
                      <a:pt x="115" y="212"/>
                      <a:pt x="115" y="212"/>
                    </a:cubicBezTo>
                    <a:cubicBezTo>
                      <a:pt x="53" y="212"/>
                      <a:pt x="36" y="257"/>
                      <a:pt x="36" y="292"/>
                    </a:cubicBezTo>
                    <a:cubicBezTo>
                      <a:pt x="36" y="354"/>
                      <a:pt x="36" y="354"/>
                      <a:pt x="36" y="354"/>
                    </a:cubicBezTo>
                    <a:cubicBezTo>
                      <a:pt x="9" y="363"/>
                      <a:pt x="0" y="380"/>
                      <a:pt x="0" y="407"/>
                    </a:cubicBezTo>
                    <a:cubicBezTo>
                      <a:pt x="0" y="442"/>
                      <a:pt x="27" y="469"/>
                      <a:pt x="53" y="469"/>
                    </a:cubicBezTo>
                    <a:cubicBezTo>
                      <a:pt x="89" y="469"/>
                      <a:pt x="115" y="442"/>
                      <a:pt x="115" y="407"/>
                    </a:cubicBezTo>
                    <a:cubicBezTo>
                      <a:pt x="115" y="380"/>
                      <a:pt x="98" y="363"/>
                      <a:pt x="80" y="354"/>
                    </a:cubicBezTo>
                    <a:cubicBezTo>
                      <a:pt x="80" y="292"/>
                      <a:pt x="80" y="292"/>
                      <a:pt x="80" y="292"/>
                    </a:cubicBezTo>
                    <a:cubicBezTo>
                      <a:pt x="80" y="292"/>
                      <a:pt x="80" y="257"/>
                      <a:pt x="115" y="257"/>
                    </a:cubicBezTo>
                    <a:cubicBezTo>
                      <a:pt x="169" y="257"/>
                      <a:pt x="169" y="257"/>
                      <a:pt x="169" y="257"/>
                    </a:cubicBezTo>
                    <a:cubicBezTo>
                      <a:pt x="186" y="257"/>
                      <a:pt x="196" y="257"/>
                      <a:pt x="204" y="248"/>
                    </a:cubicBezTo>
                    <a:cubicBezTo>
                      <a:pt x="204" y="354"/>
                      <a:pt x="204" y="354"/>
                      <a:pt x="204" y="354"/>
                    </a:cubicBezTo>
                    <a:cubicBezTo>
                      <a:pt x="186" y="363"/>
                      <a:pt x="169" y="380"/>
                      <a:pt x="169" y="407"/>
                    </a:cubicBezTo>
                    <a:cubicBezTo>
                      <a:pt x="169" y="442"/>
                      <a:pt x="196" y="469"/>
                      <a:pt x="231" y="469"/>
                    </a:cubicBezTo>
                    <a:cubicBezTo>
                      <a:pt x="266" y="469"/>
                      <a:pt x="293" y="442"/>
                      <a:pt x="293" y="407"/>
                    </a:cubicBezTo>
                    <a:cubicBezTo>
                      <a:pt x="293" y="380"/>
                      <a:pt x="275" y="363"/>
                      <a:pt x="257" y="354"/>
                    </a:cubicBezTo>
                    <a:cubicBezTo>
                      <a:pt x="257" y="248"/>
                      <a:pt x="257" y="248"/>
                      <a:pt x="257" y="248"/>
                    </a:cubicBezTo>
                    <a:cubicBezTo>
                      <a:pt x="266" y="257"/>
                      <a:pt x="275" y="257"/>
                      <a:pt x="293" y="257"/>
                    </a:cubicBezTo>
                    <a:cubicBezTo>
                      <a:pt x="346" y="257"/>
                      <a:pt x="346" y="257"/>
                      <a:pt x="346" y="257"/>
                    </a:cubicBezTo>
                    <a:cubicBezTo>
                      <a:pt x="381" y="257"/>
                      <a:pt x="381" y="283"/>
                      <a:pt x="381" y="292"/>
                    </a:cubicBezTo>
                    <a:cubicBezTo>
                      <a:pt x="381" y="354"/>
                      <a:pt x="381" y="354"/>
                      <a:pt x="381" y="354"/>
                    </a:cubicBezTo>
                    <a:cubicBezTo>
                      <a:pt x="363" y="363"/>
                      <a:pt x="346" y="380"/>
                      <a:pt x="346" y="407"/>
                    </a:cubicBezTo>
                    <a:cubicBezTo>
                      <a:pt x="346" y="442"/>
                      <a:pt x="372" y="469"/>
                      <a:pt x="408" y="469"/>
                    </a:cubicBezTo>
                    <a:cubicBezTo>
                      <a:pt x="434" y="469"/>
                      <a:pt x="461" y="442"/>
                      <a:pt x="461" y="407"/>
                    </a:cubicBezTo>
                    <a:cubicBezTo>
                      <a:pt x="461" y="380"/>
                      <a:pt x="453" y="363"/>
                      <a:pt x="425" y="354"/>
                    </a:cubicBezTo>
                    <a:close/>
                    <a:moveTo>
                      <a:pt x="89" y="407"/>
                    </a:moveTo>
                    <a:lnTo>
                      <a:pt x="89" y="407"/>
                    </a:lnTo>
                    <a:cubicBezTo>
                      <a:pt x="89" y="425"/>
                      <a:pt x="71" y="442"/>
                      <a:pt x="53" y="442"/>
                    </a:cubicBezTo>
                    <a:cubicBezTo>
                      <a:pt x="36" y="442"/>
                      <a:pt x="18" y="425"/>
                      <a:pt x="18" y="407"/>
                    </a:cubicBezTo>
                    <a:cubicBezTo>
                      <a:pt x="18" y="389"/>
                      <a:pt x="36" y="372"/>
                      <a:pt x="53" y="372"/>
                    </a:cubicBezTo>
                    <a:cubicBezTo>
                      <a:pt x="71" y="372"/>
                      <a:pt x="89" y="389"/>
                      <a:pt x="89" y="407"/>
                    </a:cubicBezTo>
                    <a:close/>
                    <a:moveTo>
                      <a:pt x="196" y="61"/>
                    </a:moveTo>
                    <a:lnTo>
                      <a:pt x="196" y="61"/>
                    </a:lnTo>
                    <a:cubicBezTo>
                      <a:pt x="196" y="44"/>
                      <a:pt x="213" y="26"/>
                      <a:pt x="231" y="26"/>
                    </a:cubicBezTo>
                    <a:cubicBezTo>
                      <a:pt x="249" y="26"/>
                      <a:pt x="266" y="44"/>
                      <a:pt x="266" y="61"/>
                    </a:cubicBezTo>
                    <a:cubicBezTo>
                      <a:pt x="266" y="79"/>
                      <a:pt x="249" y="97"/>
                      <a:pt x="231" y="97"/>
                    </a:cubicBezTo>
                    <a:cubicBezTo>
                      <a:pt x="213" y="97"/>
                      <a:pt x="196" y="79"/>
                      <a:pt x="196" y="61"/>
                    </a:cubicBezTo>
                    <a:close/>
                    <a:moveTo>
                      <a:pt x="266" y="407"/>
                    </a:moveTo>
                    <a:lnTo>
                      <a:pt x="266" y="407"/>
                    </a:lnTo>
                    <a:cubicBezTo>
                      <a:pt x="266" y="425"/>
                      <a:pt x="249" y="442"/>
                      <a:pt x="231" y="442"/>
                    </a:cubicBezTo>
                    <a:cubicBezTo>
                      <a:pt x="213" y="442"/>
                      <a:pt x="196" y="425"/>
                      <a:pt x="196" y="407"/>
                    </a:cubicBezTo>
                    <a:cubicBezTo>
                      <a:pt x="196" y="389"/>
                      <a:pt x="213" y="372"/>
                      <a:pt x="231" y="372"/>
                    </a:cubicBezTo>
                    <a:cubicBezTo>
                      <a:pt x="249" y="372"/>
                      <a:pt x="266" y="389"/>
                      <a:pt x="266" y="407"/>
                    </a:cubicBezTo>
                    <a:close/>
                    <a:moveTo>
                      <a:pt x="408" y="442"/>
                    </a:moveTo>
                    <a:lnTo>
                      <a:pt x="408" y="442"/>
                    </a:lnTo>
                    <a:cubicBezTo>
                      <a:pt x="381" y="442"/>
                      <a:pt x="372" y="425"/>
                      <a:pt x="372" y="407"/>
                    </a:cubicBezTo>
                    <a:cubicBezTo>
                      <a:pt x="372" y="389"/>
                      <a:pt x="381" y="372"/>
                      <a:pt x="408" y="372"/>
                    </a:cubicBezTo>
                    <a:cubicBezTo>
                      <a:pt x="425" y="372"/>
                      <a:pt x="434" y="389"/>
                      <a:pt x="434" y="407"/>
                    </a:cubicBezTo>
                    <a:cubicBezTo>
                      <a:pt x="434" y="425"/>
                      <a:pt x="425" y="442"/>
                      <a:pt x="408" y="442"/>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45720" tIns="22860" rIns="45720" bIns="22860" anchor="ctr"/>
              <a:lstStyle/>
              <a:p>
                <a:pPr>
                  <a:defRPr/>
                </a:pPr>
                <a:endParaRPr lang="zh-CN" altLang="en-US"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37" name="AutoShape 28"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2966415" y="358323"/>
            <a:ext cx="6729985" cy="6771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spAutoFit/>
          </a:bodyPr>
          <a:lstStyle/>
          <a:p>
            <a:pPr algn="ctr" defTabSz="323850">
              <a:spcBef>
                <a:spcPts val="850"/>
              </a:spcBef>
              <a:defRPr/>
            </a:pPr>
            <a:r>
              <a:rPr lang="es-ES" sz="4400" b="1" dirty="0" smtClean="0">
                <a:blipFill>
                  <a:blip r:embed="rId2"/>
                  <a:stretch>
                    <a:fillRect/>
                  </a:stretch>
                </a:blipFill>
                <a:latin typeface="微软雅黑" panose="020B0503020204020204" pitchFamily="34" charset="-122"/>
                <a:ea typeface="微软雅黑" panose="020B0503020204020204" pitchFamily="34" charset="-122"/>
                <a:cs typeface="Lato" panose="020F0502020204030203" charset="0"/>
                <a:sym typeface="微软雅黑" panose="020B0503020204020204" pitchFamily="34" charset="-122"/>
              </a:rPr>
              <a:t>ADD YOUR TITLE HERE</a:t>
            </a:r>
            <a:endParaRPr lang="es-ES" sz="5400" b="1" dirty="0">
              <a:blipFill>
                <a:blip r:embed="rId2"/>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14:presetBounceEnd="60000">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60000">
                                          <p:cBhvr additive="base">
                                            <p:cTn id="7" dur="500" fill="hold"/>
                                            <p:tgtEl>
                                              <p:spTgt spid="37"/>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37"/>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95"/>
                                            </p:tgtEl>
                                            <p:attrNameLst>
                                              <p:attrName>style.visibility</p:attrName>
                                            </p:attrNameLst>
                                          </p:cBhvr>
                                          <p:to>
                                            <p:strVal val="visible"/>
                                          </p:to>
                                        </p:set>
                                        <p:animEffect transition="in" filter="fade">
                                          <p:cBhvr>
                                            <p:cTn id="11" dur="500"/>
                                            <p:tgtEl>
                                              <p:spTgt spid="95"/>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108"/>
                                            </p:tgtEl>
                                            <p:attrNameLst>
                                              <p:attrName>style.visibility</p:attrName>
                                            </p:attrNameLst>
                                          </p:cBhvr>
                                          <p:to>
                                            <p:strVal val="visible"/>
                                          </p:to>
                                        </p:set>
                                        <p:animEffect transition="in" filter="fade">
                                          <p:cBhvr>
                                            <p:cTn id="15" dur="500"/>
                                            <p:tgtEl>
                                              <p:spTgt spid="108"/>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96"/>
                                            </p:tgtEl>
                                            <p:attrNameLst>
                                              <p:attrName>style.visibility</p:attrName>
                                            </p:attrNameLst>
                                          </p:cBhvr>
                                          <p:to>
                                            <p:strVal val="visible"/>
                                          </p:to>
                                        </p:set>
                                        <p:animEffect transition="in" filter="fade">
                                          <p:cBhvr>
                                            <p:cTn id="19" dur="500"/>
                                            <p:tgtEl>
                                              <p:spTgt spid="96"/>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113"/>
                                            </p:tgtEl>
                                            <p:attrNameLst>
                                              <p:attrName>style.visibility</p:attrName>
                                            </p:attrNameLst>
                                          </p:cBhvr>
                                          <p:to>
                                            <p:strVal val="visible"/>
                                          </p:to>
                                        </p:set>
                                        <p:animEffect transition="in" filter="fade">
                                          <p:cBhvr>
                                            <p:cTn id="23" dur="500"/>
                                            <p:tgtEl>
                                              <p:spTgt spid="113"/>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105"/>
                                            </p:tgtEl>
                                            <p:attrNameLst>
                                              <p:attrName>style.visibility</p:attrName>
                                            </p:attrNameLst>
                                          </p:cBhvr>
                                          <p:to>
                                            <p:strVal val="visible"/>
                                          </p:to>
                                        </p:set>
                                        <p:animEffect transition="in" filter="fade">
                                          <p:cBhvr>
                                            <p:cTn id="27" dur="500"/>
                                            <p:tgtEl>
                                              <p:spTgt spid="105"/>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118"/>
                                            </p:tgtEl>
                                            <p:attrNameLst>
                                              <p:attrName>style.visibility</p:attrName>
                                            </p:attrNameLst>
                                          </p:cBhvr>
                                          <p:to>
                                            <p:strVal val="visible"/>
                                          </p:to>
                                        </p:set>
                                        <p:animEffect transition="in" filter="fade">
                                          <p:cBhvr>
                                            <p:cTn id="31" dur="500"/>
                                            <p:tgtEl>
                                              <p:spTgt spid="118"/>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99"/>
                                            </p:tgtEl>
                                            <p:attrNameLst>
                                              <p:attrName>style.visibility</p:attrName>
                                            </p:attrNameLst>
                                          </p:cBhvr>
                                          <p:to>
                                            <p:strVal val="visible"/>
                                          </p:to>
                                        </p:set>
                                        <p:animEffect transition="in" filter="fade">
                                          <p:cBhvr>
                                            <p:cTn id="35" dur="500"/>
                                            <p:tgtEl>
                                              <p:spTgt spid="99"/>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123"/>
                                            </p:tgtEl>
                                            <p:attrNameLst>
                                              <p:attrName>style.visibility</p:attrName>
                                            </p:attrNameLst>
                                          </p:cBhvr>
                                          <p:to>
                                            <p:strVal val="visible"/>
                                          </p:to>
                                        </p:set>
                                        <p:animEffect transition="in" filter="fade">
                                          <p:cBhvr>
                                            <p:cTn id="39" dur="500"/>
                                            <p:tgtEl>
                                              <p:spTgt spid="123"/>
                                            </p:tgtEl>
                                          </p:cBhvr>
                                        </p:animEffect>
                                      </p:childTnLst>
                                    </p:cTn>
                                  </p:par>
                                </p:childTnLst>
                              </p:cTn>
                            </p:par>
                            <p:par>
                              <p:cTn id="40" fill="hold">
                                <p:stCondLst>
                                  <p:cond delay="4000"/>
                                </p:stCondLst>
                                <p:childTnLst>
                                  <p:par>
                                    <p:cTn id="41" presetID="10" presetClass="entr" presetSubtype="0" fill="hold" nodeType="afterEffect">
                                      <p:stCondLst>
                                        <p:cond delay="0"/>
                                      </p:stCondLst>
                                      <p:childTnLst>
                                        <p:set>
                                          <p:cBhvr>
                                            <p:cTn id="42" dur="1" fill="hold">
                                              <p:stCondLst>
                                                <p:cond delay="0"/>
                                              </p:stCondLst>
                                            </p:cTn>
                                            <p:tgtEl>
                                              <p:spTgt spid="102"/>
                                            </p:tgtEl>
                                            <p:attrNameLst>
                                              <p:attrName>style.visibility</p:attrName>
                                            </p:attrNameLst>
                                          </p:cBhvr>
                                          <p:to>
                                            <p:strVal val="visible"/>
                                          </p:to>
                                        </p:set>
                                        <p:animEffect transition="in" filter="fade">
                                          <p:cBhvr>
                                            <p:cTn id="43"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1+#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95"/>
                                            </p:tgtEl>
                                            <p:attrNameLst>
                                              <p:attrName>style.visibility</p:attrName>
                                            </p:attrNameLst>
                                          </p:cBhvr>
                                          <p:to>
                                            <p:strVal val="visible"/>
                                          </p:to>
                                        </p:set>
                                        <p:animEffect transition="in" filter="fade">
                                          <p:cBhvr>
                                            <p:cTn id="11" dur="500"/>
                                            <p:tgtEl>
                                              <p:spTgt spid="95"/>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108"/>
                                            </p:tgtEl>
                                            <p:attrNameLst>
                                              <p:attrName>style.visibility</p:attrName>
                                            </p:attrNameLst>
                                          </p:cBhvr>
                                          <p:to>
                                            <p:strVal val="visible"/>
                                          </p:to>
                                        </p:set>
                                        <p:animEffect transition="in" filter="fade">
                                          <p:cBhvr>
                                            <p:cTn id="15" dur="500"/>
                                            <p:tgtEl>
                                              <p:spTgt spid="108"/>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96"/>
                                            </p:tgtEl>
                                            <p:attrNameLst>
                                              <p:attrName>style.visibility</p:attrName>
                                            </p:attrNameLst>
                                          </p:cBhvr>
                                          <p:to>
                                            <p:strVal val="visible"/>
                                          </p:to>
                                        </p:set>
                                        <p:animEffect transition="in" filter="fade">
                                          <p:cBhvr>
                                            <p:cTn id="19" dur="500"/>
                                            <p:tgtEl>
                                              <p:spTgt spid="96"/>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113"/>
                                            </p:tgtEl>
                                            <p:attrNameLst>
                                              <p:attrName>style.visibility</p:attrName>
                                            </p:attrNameLst>
                                          </p:cBhvr>
                                          <p:to>
                                            <p:strVal val="visible"/>
                                          </p:to>
                                        </p:set>
                                        <p:animEffect transition="in" filter="fade">
                                          <p:cBhvr>
                                            <p:cTn id="23" dur="500"/>
                                            <p:tgtEl>
                                              <p:spTgt spid="113"/>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105"/>
                                            </p:tgtEl>
                                            <p:attrNameLst>
                                              <p:attrName>style.visibility</p:attrName>
                                            </p:attrNameLst>
                                          </p:cBhvr>
                                          <p:to>
                                            <p:strVal val="visible"/>
                                          </p:to>
                                        </p:set>
                                        <p:animEffect transition="in" filter="fade">
                                          <p:cBhvr>
                                            <p:cTn id="27" dur="500"/>
                                            <p:tgtEl>
                                              <p:spTgt spid="105"/>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118"/>
                                            </p:tgtEl>
                                            <p:attrNameLst>
                                              <p:attrName>style.visibility</p:attrName>
                                            </p:attrNameLst>
                                          </p:cBhvr>
                                          <p:to>
                                            <p:strVal val="visible"/>
                                          </p:to>
                                        </p:set>
                                        <p:animEffect transition="in" filter="fade">
                                          <p:cBhvr>
                                            <p:cTn id="31" dur="500"/>
                                            <p:tgtEl>
                                              <p:spTgt spid="118"/>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99"/>
                                            </p:tgtEl>
                                            <p:attrNameLst>
                                              <p:attrName>style.visibility</p:attrName>
                                            </p:attrNameLst>
                                          </p:cBhvr>
                                          <p:to>
                                            <p:strVal val="visible"/>
                                          </p:to>
                                        </p:set>
                                        <p:animEffect transition="in" filter="fade">
                                          <p:cBhvr>
                                            <p:cTn id="35" dur="500"/>
                                            <p:tgtEl>
                                              <p:spTgt spid="99"/>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123"/>
                                            </p:tgtEl>
                                            <p:attrNameLst>
                                              <p:attrName>style.visibility</p:attrName>
                                            </p:attrNameLst>
                                          </p:cBhvr>
                                          <p:to>
                                            <p:strVal val="visible"/>
                                          </p:to>
                                        </p:set>
                                        <p:animEffect transition="in" filter="fade">
                                          <p:cBhvr>
                                            <p:cTn id="39" dur="500"/>
                                            <p:tgtEl>
                                              <p:spTgt spid="123"/>
                                            </p:tgtEl>
                                          </p:cBhvr>
                                        </p:animEffect>
                                      </p:childTnLst>
                                    </p:cTn>
                                  </p:par>
                                </p:childTnLst>
                              </p:cTn>
                            </p:par>
                            <p:par>
                              <p:cTn id="40" fill="hold">
                                <p:stCondLst>
                                  <p:cond delay="4000"/>
                                </p:stCondLst>
                                <p:childTnLst>
                                  <p:par>
                                    <p:cTn id="41" presetID="10" presetClass="entr" presetSubtype="0" fill="hold" nodeType="afterEffect">
                                      <p:stCondLst>
                                        <p:cond delay="0"/>
                                      </p:stCondLst>
                                      <p:childTnLst>
                                        <p:set>
                                          <p:cBhvr>
                                            <p:cTn id="42" dur="1" fill="hold">
                                              <p:stCondLst>
                                                <p:cond delay="0"/>
                                              </p:stCondLst>
                                            </p:cTn>
                                            <p:tgtEl>
                                              <p:spTgt spid="102"/>
                                            </p:tgtEl>
                                            <p:attrNameLst>
                                              <p:attrName>style.visibility</p:attrName>
                                            </p:attrNameLst>
                                          </p:cBhvr>
                                          <p:to>
                                            <p:strVal val="visible"/>
                                          </p:to>
                                        </p:set>
                                        <p:animEffect transition="in" filter="fade">
                                          <p:cBhvr>
                                            <p:cTn id="43"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AutoShape 28"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2804352" y="345171"/>
            <a:ext cx="6463559" cy="6771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spAutoFit/>
          </a:bodyPr>
          <a:lstStyle/>
          <a:p>
            <a:pPr algn="ctr" defTabSz="323850">
              <a:spcBef>
                <a:spcPts val="850"/>
              </a:spcBef>
              <a:defRPr/>
            </a:pPr>
            <a:r>
              <a:rPr lang="es-ES" sz="4400" b="1" dirty="0" smtClean="0">
                <a:blipFill>
                  <a:blip r:embed="rId1"/>
                  <a:stretch>
                    <a:fillRect/>
                  </a:stretch>
                </a:blipFill>
                <a:latin typeface="微软雅黑" panose="020B0503020204020204" pitchFamily="34" charset="-122"/>
                <a:ea typeface="微软雅黑" panose="020B0503020204020204" pitchFamily="34" charset="-122"/>
                <a:cs typeface="Lato" panose="020F0502020204030203" charset="0"/>
                <a:sym typeface="微软雅黑" panose="020B0503020204020204" pitchFamily="34" charset="-122"/>
              </a:rPr>
              <a:t>ADD YOUR TITLE HERE</a:t>
            </a:r>
            <a:endParaRPr lang="es-ES" sz="5400" b="1" dirty="0">
              <a:blipFill>
                <a:blip r:embed="rId1"/>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5" name="组合 24"/>
          <p:cNvGrpSpPr/>
          <p:nvPr/>
        </p:nvGrpSpPr>
        <p:grpSpPr bwMode="auto">
          <a:xfrm>
            <a:off x="7825823" y="1616766"/>
            <a:ext cx="2537375" cy="2535451"/>
            <a:chOff x="5737247" y="806295"/>
            <a:chExt cx="1902050" cy="1900642"/>
          </a:xfrm>
        </p:grpSpPr>
        <p:sp>
          <p:nvSpPr>
            <p:cNvPr id="26" name="Oval 176"/>
            <p:cNvSpPr>
              <a:spLocks noChangeArrowheads="1"/>
            </p:cNvSpPr>
            <p:nvPr/>
          </p:nvSpPr>
          <p:spPr bwMode="auto">
            <a:xfrm>
              <a:off x="5737247" y="806295"/>
              <a:ext cx="1902050" cy="1900642"/>
            </a:xfrm>
            <a:prstGeom prst="ellipse">
              <a:avLst/>
            </a:prstGeom>
            <a:noFill/>
            <a:ln w="3175">
              <a:solidFill>
                <a:srgbClr val="328FC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2">
                    <a:lumMod val="40000"/>
                    <a:lumOff val="6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文本框 26"/>
            <p:cNvSpPr txBox="1"/>
            <p:nvPr/>
          </p:nvSpPr>
          <p:spPr>
            <a:xfrm>
              <a:off x="6308452" y="1087731"/>
              <a:ext cx="739244" cy="684654"/>
            </a:xfrm>
            <a:prstGeom prst="rect">
              <a:avLst/>
            </a:prstGeom>
            <a:noFill/>
          </p:spPr>
          <p:txBody>
            <a:bodyPr wrap="none">
              <a:spAutoFit/>
            </a:bodyPr>
            <a:lstStyle/>
            <a:p>
              <a:pPr>
                <a:defRPr/>
              </a:pPr>
              <a:r>
                <a:rPr lang="en-US" altLang="zh-CN" sz="5335" dirty="0">
                  <a:ln w="38100">
                    <a:noFill/>
                  </a:ln>
                  <a:solidFill>
                    <a:srgbClr val="00AEEF"/>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5335" dirty="0">
                <a:ln w="38100">
                  <a:noFill/>
                </a:ln>
                <a:solidFill>
                  <a:srgbClr val="00AEE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文本框 3"/>
            <p:cNvSpPr txBox="1">
              <a:spLocks noChangeArrowheads="1"/>
            </p:cNvSpPr>
            <p:nvPr/>
          </p:nvSpPr>
          <p:spPr bwMode="auto">
            <a:xfrm>
              <a:off x="6044952" y="1938589"/>
              <a:ext cx="1394098" cy="32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ctr"/>
              <a:r>
                <a:rPr lang="en-US" altLang="zh-CN" sz="800" dirty="0">
                  <a:solidFill>
                    <a:schemeClr val="tx2">
                      <a:lumMod val="40000"/>
                      <a:lumOff val="60000"/>
                    </a:schemeClr>
                  </a:solidFill>
                  <a:latin typeface="微软雅黑" panose="020B0503020204020204" pitchFamily="34" charset="-122"/>
                  <a:ea typeface="微软雅黑" panose="020B0503020204020204" pitchFamily="34" charset="-122"/>
                  <a:sym typeface="微软雅黑" panose="020B0503020204020204" pitchFamily="34" charset="-122"/>
                </a:rPr>
                <a:t>this is a dummy text. enter your own text here. this is a sample text.</a:t>
              </a:r>
              <a:endParaRPr lang="zh-CN" altLang="en-US" sz="800" dirty="0">
                <a:solidFill>
                  <a:schemeClr val="tx2">
                    <a:lumMod val="40000"/>
                    <a:lumOff val="6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矩形 4"/>
            <p:cNvSpPr>
              <a:spLocks noChangeArrowheads="1"/>
            </p:cNvSpPr>
            <p:nvPr/>
          </p:nvSpPr>
          <p:spPr bwMode="auto">
            <a:xfrm>
              <a:off x="5946083" y="1691692"/>
              <a:ext cx="1674451" cy="284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865" b="1" dirty="0">
                  <a:solidFill>
                    <a:srgbClr val="00AEE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Add Title In Here</a:t>
              </a:r>
              <a:endParaRPr lang="zh-CN" altLang="en-US" sz="1865" b="1" dirty="0">
                <a:solidFill>
                  <a:srgbClr val="00AEE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grpSp>
        <p:nvGrpSpPr>
          <p:cNvPr id="30" name="组合 29"/>
          <p:cNvGrpSpPr/>
          <p:nvPr/>
        </p:nvGrpSpPr>
        <p:grpSpPr bwMode="auto">
          <a:xfrm>
            <a:off x="7291916" y="3820541"/>
            <a:ext cx="2298699" cy="2298700"/>
            <a:chOff x="5268329" y="2403942"/>
            <a:chExt cx="1724659" cy="1723111"/>
          </a:xfrm>
        </p:grpSpPr>
        <p:sp>
          <p:nvSpPr>
            <p:cNvPr id="31" name="Oval 288"/>
            <p:cNvSpPr>
              <a:spLocks noChangeArrowheads="1"/>
            </p:cNvSpPr>
            <p:nvPr/>
          </p:nvSpPr>
          <p:spPr bwMode="auto">
            <a:xfrm>
              <a:off x="5268329" y="2403942"/>
              <a:ext cx="1724659" cy="1723111"/>
            </a:xfrm>
            <a:prstGeom prst="ellipse">
              <a:avLst/>
            </a:prstGeom>
            <a:noFill/>
            <a:ln w="3175">
              <a:solidFill>
                <a:srgbClr val="328FC1">
                  <a:alpha val="89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2">
                    <a:lumMod val="40000"/>
                    <a:lumOff val="6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2" name="组合 19"/>
            <p:cNvGrpSpPr/>
            <p:nvPr/>
          </p:nvGrpSpPr>
          <p:grpSpPr bwMode="auto">
            <a:xfrm>
              <a:off x="5412690" y="2651462"/>
              <a:ext cx="1459543" cy="1025601"/>
              <a:chOff x="5907990" y="1136987"/>
              <a:chExt cx="1459543" cy="1025601"/>
            </a:xfrm>
          </p:grpSpPr>
          <p:sp>
            <p:nvSpPr>
              <p:cNvPr id="33" name="文本框 32"/>
              <p:cNvSpPr txBox="1"/>
              <p:nvPr/>
            </p:nvSpPr>
            <p:spPr>
              <a:xfrm>
                <a:off x="6225761" y="1136987"/>
                <a:ext cx="619628" cy="561202"/>
              </a:xfrm>
              <a:prstGeom prst="rect">
                <a:avLst/>
              </a:prstGeom>
              <a:noFill/>
            </p:spPr>
            <p:txBody>
              <a:bodyPr wrap="none">
                <a:spAutoFit/>
              </a:bodyPr>
              <a:lstStyle/>
              <a:p>
                <a:pPr>
                  <a:defRPr/>
                </a:pPr>
                <a:r>
                  <a:rPr lang="en-US" altLang="zh-CN" sz="4265" dirty="0">
                    <a:ln w="38100">
                      <a:noFill/>
                    </a:ln>
                    <a:solidFill>
                      <a:srgbClr val="00AEEF"/>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4265" dirty="0">
                  <a:ln w="38100">
                    <a:noFill/>
                  </a:ln>
                  <a:solidFill>
                    <a:srgbClr val="00AEE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文本框 21"/>
              <p:cNvSpPr txBox="1">
                <a:spLocks noChangeArrowheads="1"/>
              </p:cNvSpPr>
              <p:nvPr/>
            </p:nvSpPr>
            <p:spPr bwMode="auto">
              <a:xfrm>
                <a:off x="5921110" y="1833826"/>
                <a:ext cx="1394098" cy="32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ctr"/>
                <a:r>
                  <a:rPr lang="en-US" altLang="zh-CN" sz="800" dirty="0">
                    <a:solidFill>
                      <a:schemeClr val="tx2">
                        <a:lumMod val="40000"/>
                        <a:lumOff val="60000"/>
                      </a:schemeClr>
                    </a:solidFill>
                    <a:latin typeface="微软雅黑" panose="020B0503020204020204" pitchFamily="34" charset="-122"/>
                    <a:ea typeface="微软雅黑" panose="020B0503020204020204" pitchFamily="34" charset="-122"/>
                    <a:sym typeface="微软雅黑" panose="020B0503020204020204" pitchFamily="34" charset="-122"/>
                  </a:rPr>
                  <a:t>this is a dummy text. enter your own text here. this is a sample text.</a:t>
                </a:r>
                <a:endParaRPr lang="zh-CN" altLang="en-US" sz="800" dirty="0">
                  <a:solidFill>
                    <a:schemeClr val="tx2">
                      <a:lumMod val="40000"/>
                      <a:lumOff val="6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矩形 22"/>
              <p:cNvSpPr>
                <a:spLocks noChangeArrowheads="1"/>
              </p:cNvSpPr>
              <p:nvPr/>
            </p:nvSpPr>
            <p:spPr bwMode="auto">
              <a:xfrm>
                <a:off x="5907990" y="1634554"/>
                <a:ext cx="1459543" cy="253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600" b="1" dirty="0">
                    <a:solidFill>
                      <a:srgbClr val="00AEE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Add Title In Here</a:t>
                </a:r>
                <a:endParaRPr lang="zh-CN" altLang="en-US" sz="1600" b="1" dirty="0">
                  <a:solidFill>
                    <a:srgbClr val="00AEE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grpSp>
      <p:grpSp>
        <p:nvGrpSpPr>
          <p:cNvPr id="36" name="组合 35"/>
          <p:cNvGrpSpPr/>
          <p:nvPr/>
        </p:nvGrpSpPr>
        <p:grpSpPr bwMode="auto">
          <a:xfrm>
            <a:off x="6170077" y="2290187"/>
            <a:ext cx="1805525" cy="1805525"/>
            <a:chOff x="4493686" y="1207526"/>
            <a:chExt cx="1354453" cy="1354453"/>
          </a:xfrm>
        </p:grpSpPr>
        <p:sp>
          <p:nvSpPr>
            <p:cNvPr id="37" name="Oval 177"/>
            <p:cNvSpPr>
              <a:spLocks noChangeArrowheads="1"/>
            </p:cNvSpPr>
            <p:nvPr/>
          </p:nvSpPr>
          <p:spPr bwMode="auto">
            <a:xfrm>
              <a:off x="4493686" y="1207526"/>
              <a:ext cx="1354453" cy="1354453"/>
            </a:xfrm>
            <a:prstGeom prst="ellipse">
              <a:avLst/>
            </a:prstGeom>
            <a:noFill/>
            <a:ln w="3175">
              <a:solidFill>
                <a:srgbClr val="328FC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2">
                    <a:lumMod val="40000"/>
                    <a:lumOff val="6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8" name="组合 7"/>
            <p:cNvGrpSpPr/>
            <p:nvPr/>
          </p:nvGrpSpPr>
          <p:grpSpPr bwMode="auto">
            <a:xfrm>
              <a:off x="4707833" y="1498107"/>
              <a:ext cx="969477" cy="671622"/>
              <a:chOff x="4593533" y="1498107"/>
              <a:chExt cx="969477" cy="671622"/>
            </a:xfrm>
          </p:grpSpPr>
          <p:sp>
            <p:nvSpPr>
              <p:cNvPr id="39" name="文本框 38"/>
              <p:cNvSpPr txBox="1"/>
              <p:nvPr/>
            </p:nvSpPr>
            <p:spPr>
              <a:xfrm>
                <a:off x="4682673" y="1498107"/>
                <a:ext cx="619542" cy="561628"/>
              </a:xfrm>
              <a:prstGeom prst="rect">
                <a:avLst/>
              </a:prstGeom>
              <a:noFill/>
            </p:spPr>
            <p:txBody>
              <a:bodyPr wrap="none">
                <a:spAutoFit/>
              </a:bodyPr>
              <a:lstStyle/>
              <a:p>
                <a:pPr>
                  <a:defRPr/>
                </a:pPr>
                <a:r>
                  <a:rPr lang="en-US" altLang="zh-CN" sz="4265" dirty="0">
                    <a:ln w="38100">
                      <a:noFill/>
                    </a:ln>
                    <a:solidFill>
                      <a:srgbClr val="00AEEF"/>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4265" dirty="0">
                  <a:ln w="38100">
                    <a:noFill/>
                  </a:ln>
                  <a:solidFill>
                    <a:srgbClr val="00AEE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矩形 24"/>
              <p:cNvSpPr>
                <a:spLocks noChangeArrowheads="1"/>
              </p:cNvSpPr>
              <p:nvPr/>
            </p:nvSpPr>
            <p:spPr bwMode="auto">
              <a:xfrm>
                <a:off x="4593533" y="1977517"/>
                <a:ext cx="969477" cy="192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065" dirty="0">
                    <a:solidFill>
                      <a:srgbClr val="00AEE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Add Title In Here</a:t>
                </a:r>
                <a:endParaRPr lang="zh-CN" altLang="en-US" sz="1065" dirty="0">
                  <a:solidFill>
                    <a:srgbClr val="00AEE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grpSp>
      <p:grpSp>
        <p:nvGrpSpPr>
          <p:cNvPr id="41" name="组合 40"/>
          <p:cNvGrpSpPr/>
          <p:nvPr/>
        </p:nvGrpSpPr>
        <p:grpSpPr bwMode="auto">
          <a:xfrm>
            <a:off x="9429751" y="4584659"/>
            <a:ext cx="1593849" cy="1593849"/>
            <a:chOff x="6643415" y="3290246"/>
            <a:chExt cx="1195660" cy="1195660"/>
          </a:xfrm>
        </p:grpSpPr>
        <p:sp>
          <p:nvSpPr>
            <p:cNvPr id="42" name="Oval 289"/>
            <p:cNvSpPr>
              <a:spLocks noChangeArrowheads="1"/>
            </p:cNvSpPr>
            <p:nvPr/>
          </p:nvSpPr>
          <p:spPr bwMode="auto">
            <a:xfrm>
              <a:off x="6643415" y="3290246"/>
              <a:ext cx="1195660" cy="1195660"/>
            </a:xfrm>
            <a:prstGeom prst="ellipse">
              <a:avLst/>
            </a:prstGeom>
            <a:noFill/>
            <a:ln w="3175">
              <a:solidFill>
                <a:srgbClr val="328FC1">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AEE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3" name="组合 26"/>
            <p:cNvGrpSpPr/>
            <p:nvPr/>
          </p:nvGrpSpPr>
          <p:grpSpPr bwMode="auto">
            <a:xfrm>
              <a:off x="6784283" y="3488728"/>
              <a:ext cx="969477" cy="614568"/>
              <a:chOff x="4593533" y="1517053"/>
              <a:chExt cx="969477" cy="614568"/>
            </a:xfrm>
          </p:grpSpPr>
          <p:sp>
            <p:nvSpPr>
              <p:cNvPr id="44" name="文本框 43"/>
              <p:cNvSpPr txBox="1"/>
              <p:nvPr/>
            </p:nvSpPr>
            <p:spPr>
              <a:xfrm>
                <a:off x="4721013" y="1517053"/>
                <a:ext cx="559416" cy="500444"/>
              </a:xfrm>
              <a:prstGeom prst="rect">
                <a:avLst/>
              </a:prstGeom>
              <a:noFill/>
            </p:spPr>
            <p:txBody>
              <a:bodyPr wrap="none">
                <a:spAutoFit/>
              </a:bodyPr>
              <a:lstStyle/>
              <a:p>
                <a:pPr>
                  <a:defRPr/>
                </a:pPr>
                <a:r>
                  <a:rPr lang="en-US" altLang="zh-CN" sz="3735" dirty="0">
                    <a:ln w="38100">
                      <a:noFill/>
                    </a:ln>
                    <a:solidFill>
                      <a:srgbClr val="00AEEF"/>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3735" dirty="0">
                  <a:ln w="38100">
                    <a:noFill/>
                  </a:ln>
                  <a:solidFill>
                    <a:srgbClr val="00AEE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矩形 28"/>
              <p:cNvSpPr>
                <a:spLocks noChangeArrowheads="1"/>
              </p:cNvSpPr>
              <p:nvPr/>
            </p:nvSpPr>
            <p:spPr bwMode="auto">
              <a:xfrm>
                <a:off x="4593533" y="1939409"/>
                <a:ext cx="969477" cy="192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065" dirty="0">
                    <a:solidFill>
                      <a:srgbClr val="00AEE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Add Title In Here</a:t>
                </a:r>
                <a:endParaRPr lang="zh-CN" altLang="en-US" sz="1065" dirty="0">
                  <a:solidFill>
                    <a:srgbClr val="00AEE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grpSp>
      <p:sp>
        <p:nvSpPr>
          <p:cNvPr id="46" name="文本框 66"/>
          <p:cNvSpPr txBox="1">
            <a:spLocks noChangeArrowheads="1"/>
          </p:cNvSpPr>
          <p:nvPr/>
        </p:nvSpPr>
        <p:spPr bwMode="auto">
          <a:xfrm>
            <a:off x="1202267" y="3048381"/>
            <a:ext cx="405553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nSpc>
                <a:spcPct val="150000"/>
              </a:lnSpc>
            </a:pPr>
            <a:r>
              <a:rPr lang="en-US" altLang="zh-CN" sz="1000" dirty="0">
                <a:solidFill>
                  <a:schemeClr val="tx2">
                    <a:lumMod val="40000"/>
                    <a:lumOff val="60000"/>
                  </a:schemeClr>
                </a:solidFill>
                <a:latin typeface="微软雅黑" panose="020B0503020204020204" pitchFamily="34" charset="-122"/>
                <a:ea typeface="微软雅黑" panose="020B0503020204020204" pitchFamily="34" charset="-122"/>
                <a:sym typeface="微软雅黑" panose="020B0503020204020204" pitchFamily="34" charset="-122"/>
              </a:rPr>
              <a:t>this is a sample text. insert your desired text here. Again. this is a dummy text. enter your own text here. this is a sample text. insert your desired text here. Again. this is a dummy text. enter your own text here</a:t>
            </a:r>
            <a:endParaRPr lang="zh-CN" altLang="en-US" sz="1000" dirty="0">
              <a:solidFill>
                <a:schemeClr val="tx2">
                  <a:lumMod val="40000"/>
                  <a:lumOff val="6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文本框 46"/>
          <p:cNvSpPr txBox="1">
            <a:spLocks noChangeArrowheads="1"/>
          </p:cNvSpPr>
          <p:nvPr/>
        </p:nvSpPr>
        <p:spPr bwMode="auto">
          <a:xfrm>
            <a:off x="1191685" y="2530504"/>
            <a:ext cx="4327788" cy="502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a:solidFill>
                  <a:srgbClr val="00AEE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Click To </a:t>
            </a:r>
            <a:r>
              <a:rPr lang="en-US" altLang="zh-CN" sz="2665" b="1" dirty="0">
                <a:solidFill>
                  <a:srgbClr val="00AEE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Add Title In Here</a:t>
            </a:r>
            <a:endParaRPr lang="zh-CN" altLang="en-US" sz="2665" b="1" dirty="0">
              <a:solidFill>
                <a:srgbClr val="00AEE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nvGrpSpPr>
          <p:cNvPr id="48" name="组合 47"/>
          <p:cNvGrpSpPr/>
          <p:nvPr/>
        </p:nvGrpSpPr>
        <p:grpSpPr bwMode="auto">
          <a:xfrm>
            <a:off x="5848351" y="4571959"/>
            <a:ext cx="1593849" cy="1593849"/>
            <a:chOff x="6643415" y="3290246"/>
            <a:chExt cx="1195660" cy="1195660"/>
          </a:xfrm>
        </p:grpSpPr>
        <p:sp>
          <p:nvSpPr>
            <p:cNvPr id="49" name="Oval 289"/>
            <p:cNvSpPr>
              <a:spLocks noChangeArrowheads="1"/>
            </p:cNvSpPr>
            <p:nvPr/>
          </p:nvSpPr>
          <p:spPr bwMode="auto">
            <a:xfrm>
              <a:off x="6643415" y="3290246"/>
              <a:ext cx="1195660" cy="1195660"/>
            </a:xfrm>
            <a:prstGeom prst="ellipse">
              <a:avLst/>
            </a:prstGeom>
            <a:noFill/>
            <a:ln w="3175">
              <a:solidFill>
                <a:srgbClr val="328FC1">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AEE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0" name="组合 26"/>
            <p:cNvGrpSpPr/>
            <p:nvPr/>
          </p:nvGrpSpPr>
          <p:grpSpPr bwMode="auto">
            <a:xfrm>
              <a:off x="6784283" y="3488728"/>
              <a:ext cx="969477" cy="614568"/>
              <a:chOff x="4593533" y="1517053"/>
              <a:chExt cx="969477" cy="614568"/>
            </a:xfrm>
          </p:grpSpPr>
          <p:sp>
            <p:nvSpPr>
              <p:cNvPr id="51" name="文本框 50"/>
              <p:cNvSpPr txBox="1"/>
              <p:nvPr/>
            </p:nvSpPr>
            <p:spPr>
              <a:xfrm>
                <a:off x="4721013" y="1517053"/>
                <a:ext cx="559416" cy="500444"/>
              </a:xfrm>
              <a:prstGeom prst="rect">
                <a:avLst/>
              </a:prstGeom>
              <a:noFill/>
            </p:spPr>
            <p:txBody>
              <a:bodyPr wrap="none">
                <a:spAutoFit/>
              </a:bodyPr>
              <a:lstStyle/>
              <a:p>
                <a:pPr>
                  <a:defRPr/>
                </a:pPr>
                <a:r>
                  <a:rPr lang="en-US" altLang="zh-CN" sz="3735" dirty="0">
                    <a:ln w="38100">
                      <a:noFill/>
                    </a:ln>
                    <a:solidFill>
                      <a:srgbClr val="00AEEF"/>
                    </a:solidFill>
                    <a:latin typeface="微软雅黑" panose="020B0503020204020204" pitchFamily="34" charset="-122"/>
                    <a:ea typeface="微软雅黑" panose="020B0503020204020204" pitchFamily="34" charset="-122"/>
                    <a:sym typeface="微软雅黑" panose="020B0503020204020204" pitchFamily="34" charset="-122"/>
                  </a:rPr>
                  <a:t>05</a:t>
                </a:r>
                <a:endParaRPr lang="zh-CN" altLang="en-US" sz="3735" dirty="0">
                  <a:ln w="38100">
                    <a:noFill/>
                  </a:ln>
                  <a:solidFill>
                    <a:srgbClr val="00AEE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矩形 28"/>
              <p:cNvSpPr>
                <a:spLocks noChangeArrowheads="1"/>
              </p:cNvSpPr>
              <p:nvPr/>
            </p:nvSpPr>
            <p:spPr bwMode="auto">
              <a:xfrm>
                <a:off x="4593533" y="1939409"/>
                <a:ext cx="969477" cy="192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065" dirty="0">
                    <a:solidFill>
                      <a:srgbClr val="00AEE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Add Title In Here</a:t>
                </a:r>
                <a:endParaRPr lang="zh-CN" altLang="en-US" sz="1065" dirty="0">
                  <a:solidFill>
                    <a:srgbClr val="00AEE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grpSp>
      <p:cxnSp>
        <p:nvCxnSpPr>
          <p:cNvPr id="53" name="直接连接符 52"/>
          <p:cNvCxnSpPr/>
          <p:nvPr/>
        </p:nvCxnSpPr>
        <p:spPr>
          <a:xfrm flipH="1">
            <a:off x="234474" y="2934294"/>
            <a:ext cx="936458" cy="1593860"/>
          </a:xfrm>
          <a:prstGeom prst="line">
            <a:avLst/>
          </a:prstGeom>
          <a:ln w="539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531333" y="3154213"/>
            <a:ext cx="1680892" cy="2860892"/>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14:presetBounceEnd="60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60000">
                                          <p:cBhvr additive="base">
                                            <p:cTn id="7" dur="500" fill="hold"/>
                                            <p:tgtEl>
                                              <p:spTgt spid="24"/>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60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anim calcmode="lin" valueType="num">
                                          <p:cBhvr>
                                            <p:cTn id="12" dur="1000" fill="hold"/>
                                            <p:tgtEl>
                                              <p:spTgt spid="25"/>
                                            </p:tgtEl>
                                            <p:attrNameLst>
                                              <p:attrName>ppt_x</p:attrName>
                                            </p:attrNameLst>
                                          </p:cBhvr>
                                          <p:tavLst>
                                            <p:tav tm="0">
                                              <p:val>
                                                <p:strVal val="#ppt_x"/>
                                              </p:val>
                                            </p:tav>
                                            <p:tav tm="100000">
                                              <p:val>
                                                <p:strVal val="#ppt_x"/>
                                              </p:val>
                                            </p:tav>
                                          </p:tavLst>
                                        </p:anim>
                                        <p:anim calcmode="lin" valueType="num">
                                          <p:cBhvr>
                                            <p:cTn id="13" dur="1000" fill="hold"/>
                                            <p:tgtEl>
                                              <p:spTgt spid="25"/>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90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1000"/>
                                            <p:tgtEl>
                                              <p:spTgt spid="36"/>
                                            </p:tgtEl>
                                          </p:cBhvr>
                                        </p:animEffect>
                                        <p:anim calcmode="lin" valueType="num">
                                          <p:cBhvr>
                                            <p:cTn id="17" dur="1000" fill="hold"/>
                                            <p:tgtEl>
                                              <p:spTgt spid="36"/>
                                            </p:tgtEl>
                                            <p:attrNameLst>
                                              <p:attrName>ppt_x</p:attrName>
                                            </p:attrNameLst>
                                          </p:cBhvr>
                                          <p:tavLst>
                                            <p:tav tm="0">
                                              <p:val>
                                                <p:strVal val="#ppt_x"/>
                                              </p:val>
                                            </p:tav>
                                            <p:tav tm="100000">
                                              <p:val>
                                                <p:strVal val="#ppt_x"/>
                                              </p:val>
                                            </p:tav>
                                          </p:tavLst>
                                        </p:anim>
                                        <p:anim calcmode="lin" valueType="num">
                                          <p:cBhvr>
                                            <p:cTn id="18" dur="1000" fill="hold"/>
                                            <p:tgtEl>
                                              <p:spTgt spid="3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110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1300"/>
                                      </p:stCondLst>
                                      <p:childTnLst>
                                        <p:set>
                                          <p:cBhvr>
                                            <p:cTn id="25" dur="1" fill="hold">
                                              <p:stCondLst>
                                                <p:cond delay="0"/>
                                              </p:stCondLst>
                                            </p:cTn>
                                            <p:tgtEl>
                                              <p:spTgt spid="41"/>
                                            </p:tgtEl>
                                            <p:attrNameLst>
                                              <p:attrName>style.visibility</p:attrName>
                                            </p:attrNameLst>
                                          </p:cBhvr>
                                          <p:to>
                                            <p:strVal val="visible"/>
                                          </p:to>
                                        </p:set>
                                        <p:animEffect transition="in" filter="fade">
                                          <p:cBhvr>
                                            <p:cTn id="26" dur="1000"/>
                                            <p:tgtEl>
                                              <p:spTgt spid="41"/>
                                            </p:tgtEl>
                                          </p:cBhvr>
                                        </p:animEffect>
                                        <p:anim calcmode="lin" valueType="num">
                                          <p:cBhvr>
                                            <p:cTn id="27" dur="1000" fill="hold"/>
                                            <p:tgtEl>
                                              <p:spTgt spid="41"/>
                                            </p:tgtEl>
                                            <p:attrNameLst>
                                              <p:attrName>ppt_x</p:attrName>
                                            </p:attrNameLst>
                                          </p:cBhvr>
                                          <p:tavLst>
                                            <p:tav tm="0">
                                              <p:val>
                                                <p:strVal val="#ppt_x"/>
                                              </p:val>
                                            </p:tav>
                                            <p:tav tm="100000">
                                              <p:val>
                                                <p:strVal val="#ppt_x"/>
                                              </p:val>
                                            </p:tav>
                                          </p:tavLst>
                                        </p:anim>
                                        <p:anim calcmode="lin" valueType="num">
                                          <p:cBhvr>
                                            <p:cTn id="28" dur="1000" fill="hold"/>
                                            <p:tgtEl>
                                              <p:spTgt spid="41"/>
                                            </p:tgtEl>
                                            <p:attrNameLst>
                                              <p:attrName>ppt_y</p:attrName>
                                            </p:attrNameLst>
                                          </p:cBhvr>
                                          <p:tavLst>
                                            <p:tav tm="0">
                                              <p:val>
                                                <p:strVal val="#ppt_y+.1"/>
                                              </p:val>
                                            </p:tav>
                                            <p:tav tm="100000">
                                              <p:val>
                                                <p:strVal val="#ppt_y"/>
                                              </p:val>
                                            </p:tav>
                                          </p:tavLst>
                                        </p:anim>
                                      </p:childTnLst>
                                    </p:cTn>
                                  </p:par>
                                  <p:par>
                                    <p:cTn id="29" presetID="2" presetClass="entr" presetSubtype="8" fill="hold" grpId="0" nodeType="withEffect">
                                      <p:stCondLst>
                                        <p:cond delay="2500"/>
                                      </p:stCondLst>
                                      <p:childTnLst>
                                        <p:set>
                                          <p:cBhvr>
                                            <p:cTn id="30" dur="1" fill="hold">
                                              <p:stCondLst>
                                                <p:cond delay="0"/>
                                              </p:stCondLst>
                                            </p:cTn>
                                            <p:tgtEl>
                                              <p:spTgt spid="47"/>
                                            </p:tgtEl>
                                            <p:attrNameLst>
                                              <p:attrName>style.visibility</p:attrName>
                                            </p:attrNameLst>
                                          </p:cBhvr>
                                          <p:to>
                                            <p:strVal val="visible"/>
                                          </p:to>
                                        </p:set>
                                        <p:anim calcmode="lin" valueType="num">
                                          <p:cBhvr additive="base">
                                            <p:cTn id="31" dur="750" fill="hold"/>
                                            <p:tgtEl>
                                              <p:spTgt spid="47"/>
                                            </p:tgtEl>
                                            <p:attrNameLst>
                                              <p:attrName>ppt_x</p:attrName>
                                            </p:attrNameLst>
                                          </p:cBhvr>
                                          <p:tavLst>
                                            <p:tav tm="0">
                                              <p:val>
                                                <p:strVal val="0-#ppt_w/2"/>
                                              </p:val>
                                            </p:tav>
                                            <p:tav tm="100000">
                                              <p:val>
                                                <p:strVal val="#ppt_x"/>
                                              </p:val>
                                            </p:tav>
                                          </p:tavLst>
                                        </p:anim>
                                        <p:anim calcmode="lin" valueType="num">
                                          <p:cBhvr additive="base">
                                            <p:cTn id="32" dur="750" fill="hold"/>
                                            <p:tgtEl>
                                              <p:spTgt spid="4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2800"/>
                                      </p:stCondLst>
                                      <p:childTnLst>
                                        <p:set>
                                          <p:cBhvr>
                                            <p:cTn id="34" dur="1" fill="hold">
                                              <p:stCondLst>
                                                <p:cond delay="0"/>
                                              </p:stCondLst>
                                            </p:cTn>
                                            <p:tgtEl>
                                              <p:spTgt spid="46"/>
                                            </p:tgtEl>
                                            <p:attrNameLst>
                                              <p:attrName>style.visibility</p:attrName>
                                            </p:attrNameLst>
                                          </p:cBhvr>
                                          <p:to>
                                            <p:strVal val="visible"/>
                                          </p:to>
                                        </p:set>
                                        <p:anim calcmode="lin" valueType="num">
                                          <p:cBhvr additive="base">
                                            <p:cTn id="35" dur="750" fill="hold"/>
                                            <p:tgtEl>
                                              <p:spTgt spid="46"/>
                                            </p:tgtEl>
                                            <p:attrNameLst>
                                              <p:attrName>ppt_x</p:attrName>
                                            </p:attrNameLst>
                                          </p:cBhvr>
                                          <p:tavLst>
                                            <p:tav tm="0">
                                              <p:val>
                                                <p:strVal val="0-#ppt_w/2"/>
                                              </p:val>
                                            </p:tav>
                                            <p:tav tm="100000">
                                              <p:val>
                                                <p:strVal val="#ppt_x"/>
                                              </p:val>
                                            </p:tav>
                                          </p:tavLst>
                                        </p:anim>
                                        <p:anim calcmode="lin" valueType="num">
                                          <p:cBhvr additive="base">
                                            <p:cTn id="36" dur="750" fill="hold"/>
                                            <p:tgtEl>
                                              <p:spTgt spid="46"/>
                                            </p:tgtEl>
                                            <p:attrNameLst>
                                              <p:attrName>ppt_y</p:attrName>
                                            </p:attrNameLst>
                                          </p:cBhvr>
                                          <p:tavLst>
                                            <p:tav tm="0">
                                              <p:val>
                                                <p:strVal val="#ppt_y"/>
                                              </p:val>
                                            </p:tav>
                                            <p:tav tm="100000">
                                              <p:val>
                                                <p:strVal val="#ppt_y"/>
                                              </p:val>
                                            </p:tav>
                                          </p:tavLst>
                                        </p:anim>
                                      </p:childTnLst>
                                    </p:cTn>
                                  </p:par>
                                  <p:par>
                                    <p:cTn id="37" presetID="42" presetClass="entr" presetSubtype="0" fill="hold" nodeType="withEffect">
                                      <p:stCondLst>
                                        <p:cond delay="130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1000"/>
                                            <p:tgtEl>
                                              <p:spTgt spid="48"/>
                                            </p:tgtEl>
                                          </p:cBhvr>
                                        </p:animEffect>
                                        <p:anim calcmode="lin" valueType="num">
                                          <p:cBhvr>
                                            <p:cTn id="40" dur="1000" fill="hold"/>
                                            <p:tgtEl>
                                              <p:spTgt spid="48"/>
                                            </p:tgtEl>
                                            <p:attrNameLst>
                                              <p:attrName>ppt_x</p:attrName>
                                            </p:attrNameLst>
                                          </p:cBhvr>
                                          <p:tavLst>
                                            <p:tav tm="0">
                                              <p:val>
                                                <p:strVal val="#ppt_x"/>
                                              </p:val>
                                            </p:tav>
                                            <p:tav tm="100000">
                                              <p:val>
                                                <p:strVal val="#ppt_x"/>
                                              </p:val>
                                            </p:tav>
                                          </p:tavLst>
                                        </p:anim>
                                        <p:anim calcmode="lin" valueType="num">
                                          <p:cBhvr>
                                            <p:cTn id="41" dur="1000" fill="hold"/>
                                            <p:tgtEl>
                                              <p:spTgt spid="48"/>
                                            </p:tgtEl>
                                            <p:attrNameLst>
                                              <p:attrName>ppt_y</p:attrName>
                                            </p:attrNameLst>
                                          </p:cBhvr>
                                          <p:tavLst>
                                            <p:tav tm="0">
                                              <p:val>
                                                <p:strVal val="#ppt_y+.1"/>
                                              </p:val>
                                            </p:tav>
                                            <p:tav tm="100000">
                                              <p:val>
                                                <p:strVal val="#ppt_y"/>
                                              </p:val>
                                            </p:tav>
                                          </p:tavLst>
                                        </p:anim>
                                      </p:childTnLst>
                                    </p:cTn>
                                  </p:par>
                                  <p:par>
                                    <p:cTn id="42" presetID="14" presetClass="entr" presetSubtype="10" fill="hold" nodeType="with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randombar(horizontal)">
                                          <p:cBhvr>
                                            <p:cTn id="44" dur="500"/>
                                            <p:tgtEl>
                                              <p:spTgt spid="53"/>
                                            </p:tgtEl>
                                          </p:cBhvr>
                                        </p:animEffect>
                                      </p:childTnLst>
                                    </p:cTn>
                                  </p:par>
                                  <p:par>
                                    <p:cTn id="45" presetID="14" presetClass="entr" presetSubtype="10" fill="hold" nodeType="with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randombar(horizontal)">
                                          <p:cBhvr>
                                            <p:cTn id="4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6" grpId="0"/>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60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anim calcmode="lin" valueType="num">
                                          <p:cBhvr>
                                            <p:cTn id="12" dur="1000" fill="hold"/>
                                            <p:tgtEl>
                                              <p:spTgt spid="25"/>
                                            </p:tgtEl>
                                            <p:attrNameLst>
                                              <p:attrName>ppt_x</p:attrName>
                                            </p:attrNameLst>
                                          </p:cBhvr>
                                          <p:tavLst>
                                            <p:tav tm="0">
                                              <p:val>
                                                <p:strVal val="#ppt_x"/>
                                              </p:val>
                                            </p:tav>
                                            <p:tav tm="100000">
                                              <p:val>
                                                <p:strVal val="#ppt_x"/>
                                              </p:val>
                                            </p:tav>
                                          </p:tavLst>
                                        </p:anim>
                                        <p:anim calcmode="lin" valueType="num">
                                          <p:cBhvr>
                                            <p:cTn id="13" dur="1000" fill="hold"/>
                                            <p:tgtEl>
                                              <p:spTgt spid="25"/>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90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1000"/>
                                            <p:tgtEl>
                                              <p:spTgt spid="36"/>
                                            </p:tgtEl>
                                          </p:cBhvr>
                                        </p:animEffect>
                                        <p:anim calcmode="lin" valueType="num">
                                          <p:cBhvr>
                                            <p:cTn id="17" dur="1000" fill="hold"/>
                                            <p:tgtEl>
                                              <p:spTgt spid="36"/>
                                            </p:tgtEl>
                                            <p:attrNameLst>
                                              <p:attrName>ppt_x</p:attrName>
                                            </p:attrNameLst>
                                          </p:cBhvr>
                                          <p:tavLst>
                                            <p:tav tm="0">
                                              <p:val>
                                                <p:strVal val="#ppt_x"/>
                                              </p:val>
                                            </p:tav>
                                            <p:tav tm="100000">
                                              <p:val>
                                                <p:strVal val="#ppt_x"/>
                                              </p:val>
                                            </p:tav>
                                          </p:tavLst>
                                        </p:anim>
                                        <p:anim calcmode="lin" valueType="num">
                                          <p:cBhvr>
                                            <p:cTn id="18" dur="1000" fill="hold"/>
                                            <p:tgtEl>
                                              <p:spTgt spid="3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110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1300"/>
                                      </p:stCondLst>
                                      <p:childTnLst>
                                        <p:set>
                                          <p:cBhvr>
                                            <p:cTn id="25" dur="1" fill="hold">
                                              <p:stCondLst>
                                                <p:cond delay="0"/>
                                              </p:stCondLst>
                                            </p:cTn>
                                            <p:tgtEl>
                                              <p:spTgt spid="41"/>
                                            </p:tgtEl>
                                            <p:attrNameLst>
                                              <p:attrName>style.visibility</p:attrName>
                                            </p:attrNameLst>
                                          </p:cBhvr>
                                          <p:to>
                                            <p:strVal val="visible"/>
                                          </p:to>
                                        </p:set>
                                        <p:animEffect transition="in" filter="fade">
                                          <p:cBhvr>
                                            <p:cTn id="26" dur="1000"/>
                                            <p:tgtEl>
                                              <p:spTgt spid="41"/>
                                            </p:tgtEl>
                                          </p:cBhvr>
                                        </p:animEffect>
                                        <p:anim calcmode="lin" valueType="num">
                                          <p:cBhvr>
                                            <p:cTn id="27" dur="1000" fill="hold"/>
                                            <p:tgtEl>
                                              <p:spTgt spid="41"/>
                                            </p:tgtEl>
                                            <p:attrNameLst>
                                              <p:attrName>ppt_x</p:attrName>
                                            </p:attrNameLst>
                                          </p:cBhvr>
                                          <p:tavLst>
                                            <p:tav tm="0">
                                              <p:val>
                                                <p:strVal val="#ppt_x"/>
                                              </p:val>
                                            </p:tav>
                                            <p:tav tm="100000">
                                              <p:val>
                                                <p:strVal val="#ppt_x"/>
                                              </p:val>
                                            </p:tav>
                                          </p:tavLst>
                                        </p:anim>
                                        <p:anim calcmode="lin" valueType="num">
                                          <p:cBhvr>
                                            <p:cTn id="28" dur="1000" fill="hold"/>
                                            <p:tgtEl>
                                              <p:spTgt spid="41"/>
                                            </p:tgtEl>
                                            <p:attrNameLst>
                                              <p:attrName>ppt_y</p:attrName>
                                            </p:attrNameLst>
                                          </p:cBhvr>
                                          <p:tavLst>
                                            <p:tav tm="0">
                                              <p:val>
                                                <p:strVal val="#ppt_y+.1"/>
                                              </p:val>
                                            </p:tav>
                                            <p:tav tm="100000">
                                              <p:val>
                                                <p:strVal val="#ppt_y"/>
                                              </p:val>
                                            </p:tav>
                                          </p:tavLst>
                                        </p:anim>
                                      </p:childTnLst>
                                    </p:cTn>
                                  </p:par>
                                  <p:par>
                                    <p:cTn id="29" presetID="2" presetClass="entr" presetSubtype="8" fill="hold" grpId="0" nodeType="withEffect">
                                      <p:stCondLst>
                                        <p:cond delay="2500"/>
                                      </p:stCondLst>
                                      <p:childTnLst>
                                        <p:set>
                                          <p:cBhvr>
                                            <p:cTn id="30" dur="1" fill="hold">
                                              <p:stCondLst>
                                                <p:cond delay="0"/>
                                              </p:stCondLst>
                                            </p:cTn>
                                            <p:tgtEl>
                                              <p:spTgt spid="47"/>
                                            </p:tgtEl>
                                            <p:attrNameLst>
                                              <p:attrName>style.visibility</p:attrName>
                                            </p:attrNameLst>
                                          </p:cBhvr>
                                          <p:to>
                                            <p:strVal val="visible"/>
                                          </p:to>
                                        </p:set>
                                        <p:anim calcmode="lin" valueType="num">
                                          <p:cBhvr additive="base">
                                            <p:cTn id="31" dur="750" fill="hold"/>
                                            <p:tgtEl>
                                              <p:spTgt spid="47"/>
                                            </p:tgtEl>
                                            <p:attrNameLst>
                                              <p:attrName>ppt_x</p:attrName>
                                            </p:attrNameLst>
                                          </p:cBhvr>
                                          <p:tavLst>
                                            <p:tav tm="0">
                                              <p:val>
                                                <p:strVal val="0-#ppt_w/2"/>
                                              </p:val>
                                            </p:tav>
                                            <p:tav tm="100000">
                                              <p:val>
                                                <p:strVal val="#ppt_x"/>
                                              </p:val>
                                            </p:tav>
                                          </p:tavLst>
                                        </p:anim>
                                        <p:anim calcmode="lin" valueType="num">
                                          <p:cBhvr additive="base">
                                            <p:cTn id="32" dur="750" fill="hold"/>
                                            <p:tgtEl>
                                              <p:spTgt spid="4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2800"/>
                                      </p:stCondLst>
                                      <p:childTnLst>
                                        <p:set>
                                          <p:cBhvr>
                                            <p:cTn id="34" dur="1" fill="hold">
                                              <p:stCondLst>
                                                <p:cond delay="0"/>
                                              </p:stCondLst>
                                            </p:cTn>
                                            <p:tgtEl>
                                              <p:spTgt spid="46"/>
                                            </p:tgtEl>
                                            <p:attrNameLst>
                                              <p:attrName>style.visibility</p:attrName>
                                            </p:attrNameLst>
                                          </p:cBhvr>
                                          <p:to>
                                            <p:strVal val="visible"/>
                                          </p:to>
                                        </p:set>
                                        <p:anim calcmode="lin" valueType="num">
                                          <p:cBhvr additive="base">
                                            <p:cTn id="35" dur="750" fill="hold"/>
                                            <p:tgtEl>
                                              <p:spTgt spid="46"/>
                                            </p:tgtEl>
                                            <p:attrNameLst>
                                              <p:attrName>ppt_x</p:attrName>
                                            </p:attrNameLst>
                                          </p:cBhvr>
                                          <p:tavLst>
                                            <p:tav tm="0">
                                              <p:val>
                                                <p:strVal val="0-#ppt_w/2"/>
                                              </p:val>
                                            </p:tav>
                                            <p:tav tm="100000">
                                              <p:val>
                                                <p:strVal val="#ppt_x"/>
                                              </p:val>
                                            </p:tav>
                                          </p:tavLst>
                                        </p:anim>
                                        <p:anim calcmode="lin" valueType="num">
                                          <p:cBhvr additive="base">
                                            <p:cTn id="36" dur="750" fill="hold"/>
                                            <p:tgtEl>
                                              <p:spTgt spid="46"/>
                                            </p:tgtEl>
                                            <p:attrNameLst>
                                              <p:attrName>ppt_y</p:attrName>
                                            </p:attrNameLst>
                                          </p:cBhvr>
                                          <p:tavLst>
                                            <p:tav tm="0">
                                              <p:val>
                                                <p:strVal val="#ppt_y"/>
                                              </p:val>
                                            </p:tav>
                                            <p:tav tm="100000">
                                              <p:val>
                                                <p:strVal val="#ppt_y"/>
                                              </p:val>
                                            </p:tav>
                                          </p:tavLst>
                                        </p:anim>
                                      </p:childTnLst>
                                    </p:cTn>
                                  </p:par>
                                  <p:par>
                                    <p:cTn id="37" presetID="42" presetClass="entr" presetSubtype="0" fill="hold" nodeType="withEffect">
                                      <p:stCondLst>
                                        <p:cond delay="130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1000"/>
                                            <p:tgtEl>
                                              <p:spTgt spid="48"/>
                                            </p:tgtEl>
                                          </p:cBhvr>
                                        </p:animEffect>
                                        <p:anim calcmode="lin" valueType="num">
                                          <p:cBhvr>
                                            <p:cTn id="40" dur="1000" fill="hold"/>
                                            <p:tgtEl>
                                              <p:spTgt spid="48"/>
                                            </p:tgtEl>
                                            <p:attrNameLst>
                                              <p:attrName>ppt_x</p:attrName>
                                            </p:attrNameLst>
                                          </p:cBhvr>
                                          <p:tavLst>
                                            <p:tav tm="0">
                                              <p:val>
                                                <p:strVal val="#ppt_x"/>
                                              </p:val>
                                            </p:tav>
                                            <p:tav tm="100000">
                                              <p:val>
                                                <p:strVal val="#ppt_x"/>
                                              </p:val>
                                            </p:tav>
                                          </p:tavLst>
                                        </p:anim>
                                        <p:anim calcmode="lin" valueType="num">
                                          <p:cBhvr>
                                            <p:cTn id="41" dur="1000" fill="hold"/>
                                            <p:tgtEl>
                                              <p:spTgt spid="48"/>
                                            </p:tgtEl>
                                            <p:attrNameLst>
                                              <p:attrName>ppt_y</p:attrName>
                                            </p:attrNameLst>
                                          </p:cBhvr>
                                          <p:tavLst>
                                            <p:tav tm="0">
                                              <p:val>
                                                <p:strVal val="#ppt_y+.1"/>
                                              </p:val>
                                            </p:tav>
                                            <p:tav tm="100000">
                                              <p:val>
                                                <p:strVal val="#ppt_y"/>
                                              </p:val>
                                            </p:tav>
                                          </p:tavLst>
                                        </p:anim>
                                      </p:childTnLst>
                                    </p:cTn>
                                  </p:par>
                                  <p:par>
                                    <p:cTn id="42" presetID="14" presetClass="entr" presetSubtype="10" fill="hold" nodeType="with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randombar(horizontal)">
                                          <p:cBhvr>
                                            <p:cTn id="44" dur="500"/>
                                            <p:tgtEl>
                                              <p:spTgt spid="53"/>
                                            </p:tgtEl>
                                          </p:cBhvr>
                                        </p:animEffect>
                                      </p:childTnLst>
                                    </p:cTn>
                                  </p:par>
                                  <p:par>
                                    <p:cTn id="45" presetID="14" presetClass="entr" presetSubtype="10" fill="hold" nodeType="with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randombar(horizontal)">
                                          <p:cBhvr>
                                            <p:cTn id="4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6" grpId="0"/>
          <p:bldP spid="47"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2"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1404070" y="3714750"/>
            <a:ext cx="2053167" cy="2308324"/>
          </a:xfrm>
          <a:prstGeom prst="rect">
            <a:avLst/>
          </a:prstGeom>
        </p:spPr>
        <p:txBody>
          <a:bodyPr>
            <a:spAutoFit/>
          </a:bodyPr>
          <a:lstStyle/>
          <a:p>
            <a:pPr defTabSz="914400">
              <a:defRPr/>
            </a:pPr>
            <a:r>
              <a:rPr lang="ms-MY" sz="1200" dirty="0">
                <a:solidFill>
                  <a:srgbClr val="1CADE4">
                    <a:lumMod val="20000"/>
                    <a:lumOff val="80000"/>
                  </a:srgb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rPr>
              <a:t>Lorem ipsum dolor sit amet, consectetur adipiscing elit. Praesent sodales odio sit amet odio tristique quis tempus odio Lorem ipsum dolor sit amet Lorem ipsum dolor sit amet, consectetur adipiscing elit. Praesent sodales odio sit amet odio tristique</a:t>
            </a:r>
            <a:endParaRPr lang="ms-MY" sz="1200" dirty="0">
              <a:solidFill>
                <a:srgbClr val="1CADE4">
                  <a:lumMod val="20000"/>
                  <a:lumOff val="80000"/>
                </a:srgb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endParaRPr>
          </a:p>
        </p:txBody>
      </p:sp>
      <p:sp>
        <p:nvSpPr>
          <p:cNvPr id="15" name="Rectangle 33"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a:spLocks noChangeArrowheads="1"/>
          </p:cNvSpPr>
          <p:nvPr/>
        </p:nvSpPr>
        <p:spPr bwMode="auto">
          <a:xfrm>
            <a:off x="1361736" y="3143388"/>
            <a:ext cx="235340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914400" eaLnBrk="1" hangingPunct="1"/>
            <a:r>
              <a:rPr lang="en-US" altLang="zh-CN" sz="1800" b="1" dirty="0" smtClean="0">
                <a:solidFill>
                  <a:srgbClr val="1CADE4"/>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YOUR TITLE HERE</a:t>
            </a:r>
            <a:endParaRPr lang="en-US" altLang="zh-CN" sz="1800" b="1" dirty="0">
              <a:solidFill>
                <a:srgbClr val="1CADE4"/>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endParaRPr>
          </a:p>
        </p:txBody>
      </p:sp>
      <p:sp>
        <p:nvSpPr>
          <p:cNvPr id="16" name="Rectangle 34"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a:spLocks noChangeArrowheads="1"/>
          </p:cNvSpPr>
          <p:nvPr/>
        </p:nvSpPr>
        <p:spPr bwMode="auto">
          <a:xfrm>
            <a:off x="1456988" y="1333500"/>
            <a:ext cx="760493"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914400" eaLnBrk="1" hangingPunct="1"/>
            <a:r>
              <a:rPr lang="en-US" altLang="zh-CN" sz="12800" dirty="0">
                <a:blipFill>
                  <a:blip r:embed="rId1"/>
                  <a:stretch>
                    <a:fillRect/>
                  </a:stretch>
                </a:blip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rPr>
              <a:t>1</a:t>
            </a:r>
            <a:endParaRPr lang="en-US" altLang="zh-CN" sz="12800" dirty="0">
              <a:blipFill>
                <a:blip r:embed="rId1"/>
                <a:stretch>
                  <a:fillRect/>
                </a:stretch>
              </a:blip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endParaRPr>
          </a:p>
        </p:txBody>
      </p:sp>
      <p:sp>
        <p:nvSpPr>
          <p:cNvPr id="17" name="Rectangle 38"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3934661" y="3714750"/>
            <a:ext cx="2053167" cy="2308324"/>
          </a:xfrm>
          <a:prstGeom prst="rect">
            <a:avLst/>
          </a:prstGeom>
        </p:spPr>
        <p:txBody>
          <a:bodyPr>
            <a:spAutoFit/>
          </a:bodyPr>
          <a:lstStyle/>
          <a:p>
            <a:pPr defTabSz="914400">
              <a:defRPr/>
            </a:pPr>
            <a:r>
              <a:rPr lang="ms-MY" sz="1200" dirty="0">
                <a:solidFill>
                  <a:srgbClr val="1CADE4">
                    <a:lumMod val="20000"/>
                    <a:lumOff val="80000"/>
                  </a:srgb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rPr>
              <a:t>Lorem ipsum dolor sit amet, consectetur adipiscing elit. Praesent sodales odio sit amet odio tristique quis tempus odio Lorem ipsum dolor sit amet Lorem ipsum dolor sit amet, consectetur adipiscing elit. Praesent sodales odio sit amet odio tristique</a:t>
            </a:r>
            <a:endParaRPr lang="ms-MY" sz="1200" dirty="0">
              <a:solidFill>
                <a:srgbClr val="1CADE4">
                  <a:lumMod val="20000"/>
                  <a:lumOff val="80000"/>
                </a:srgb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endParaRPr>
          </a:p>
        </p:txBody>
      </p:sp>
      <p:sp>
        <p:nvSpPr>
          <p:cNvPr id="18" name="Rectangle 40"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a:spLocks noChangeArrowheads="1"/>
          </p:cNvSpPr>
          <p:nvPr/>
        </p:nvSpPr>
        <p:spPr bwMode="auto">
          <a:xfrm>
            <a:off x="3987579" y="1333500"/>
            <a:ext cx="760493"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914400" eaLnBrk="1" hangingPunct="1"/>
            <a:r>
              <a:rPr lang="en-US" altLang="zh-CN" sz="12800" dirty="0">
                <a:solidFill>
                  <a:srgbClr val="00B0F0"/>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rPr>
              <a:t>2</a:t>
            </a:r>
            <a:endParaRPr lang="en-US" altLang="zh-CN" sz="12800" dirty="0">
              <a:solidFill>
                <a:srgbClr val="00B0F0"/>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endParaRPr>
          </a:p>
        </p:txBody>
      </p:sp>
      <p:sp>
        <p:nvSpPr>
          <p:cNvPr id="19" name="Rectangle 41"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6465252" y="3714750"/>
            <a:ext cx="2053167" cy="2308324"/>
          </a:xfrm>
          <a:prstGeom prst="rect">
            <a:avLst/>
          </a:prstGeom>
        </p:spPr>
        <p:txBody>
          <a:bodyPr>
            <a:spAutoFit/>
          </a:bodyPr>
          <a:lstStyle/>
          <a:p>
            <a:pPr defTabSz="914400">
              <a:defRPr/>
            </a:pPr>
            <a:r>
              <a:rPr lang="ms-MY" sz="1200" dirty="0">
                <a:solidFill>
                  <a:srgbClr val="1CADE4">
                    <a:lumMod val="20000"/>
                    <a:lumOff val="80000"/>
                  </a:srgb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rPr>
              <a:t>Lorem ipsum dolor sit amet, consectetur adipiscing elit. Praesent sodales odio sit amet odio tristique quis tempus odio Lorem ipsum dolor sit amet Lorem ipsum dolor sit amet, consectetur adipiscing elit. Praesent sodales odio sit amet odio tristique</a:t>
            </a:r>
            <a:endParaRPr lang="ms-MY" sz="1200" dirty="0">
              <a:solidFill>
                <a:srgbClr val="1CADE4">
                  <a:lumMod val="20000"/>
                  <a:lumOff val="80000"/>
                </a:srgb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endParaRPr>
          </a:p>
        </p:txBody>
      </p:sp>
      <p:sp>
        <p:nvSpPr>
          <p:cNvPr id="20" name="Rectangle 43"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a:spLocks noChangeArrowheads="1"/>
          </p:cNvSpPr>
          <p:nvPr/>
        </p:nvSpPr>
        <p:spPr bwMode="auto">
          <a:xfrm>
            <a:off x="6518170" y="1333500"/>
            <a:ext cx="760493"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914400" eaLnBrk="1" hangingPunct="1"/>
            <a:r>
              <a:rPr lang="en-US" altLang="zh-CN" sz="12800">
                <a:blipFill>
                  <a:blip r:embed="rId1"/>
                  <a:stretch>
                    <a:fillRect/>
                  </a:stretch>
                </a:blip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rPr>
              <a:t>3</a:t>
            </a:r>
            <a:endParaRPr lang="en-US" altLang="zh-CN" sz="12800">
              <a:blipFill>
                <a:blip r:embed="rId1"/>
                <a:stretch>
                  <a:fillRect/>
                </a:stretch>
              </a:blip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endParaRPr>
          </a:p>
        </p:txBody>
      </p:sp>
      <p:sp>
        <p:nvSpPr>
          <p:cNvPr id="21" name="Rectangle 44"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8995843" y="3714750"/>
            <a:ext cx="2053167" cy="2308324"/>
          </a:xfrm>
          <a:prstGeom prst="rect">
            <a:avLst/>
          </a:prstGeom>
        </p:spPr>
        <p:txBody>
          <a:bodyPr>
            <a:spAutoFit/>
          </a:bodyPr>
          <a:lstStyle/>
          <a:p>
            <a:pPr defTabSz="914400">
              <a:defRPr/>
            </a:pPr>
            <a:r>
              <a:rPr lang="ms-MY" sz="1200" dirty="0">
                <a:solidFill>
                  <a:srgbClr val="1CADE4">
                    <a:lumMod val="20000"/>
                    <a:lumOff val="80000"/>
                  </a:srgb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rPr>
              <a:t>Lorem ipsum dolor sit amet, consectetur adipiscing elit. Praesent sodales odio sit amet odio tristique quis tempus odio Lorem ipsum dolor sit amet Lorem ipsum dolor sit amet, consectetur adipiscing elit. Praesent sodales odio sit amet odio tristique</a:t>
            </a:r>
            <a:endParaRPr lang="ms-MY" sz="1200" dirty="0">
              <a:solidFill>
                <a:srgbClr val="1CADE4">
                  <a:lumMod val="20000"/>
                  <a:lumOff val="80000"/>
                </a:srgbClr>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endParaRPr>
          </a:p>
        </p:txBody>
      </p:sp>
      <p:sp>
        <p:nvSpPr>
          <p:cNvPr id="22" name="Rectangle 46"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a:spLocks noChangeArrowheads="1"/>
          </p:cNvSpPr>
          <p:nvPr/>
        </p:nvSpPr>
        <p:spPr bwMode="auto">
          <a:xfrm>
            <a:off x="9048761" y="1333500"/>
            <a:ext cx="760493"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914400" eaLnBrk="1" hangingPunct="1"/>
            <a:r>
              <a:rPr lang="en-US" altLang="zh-CN" sz="12800" dirty="0">
                <a:solidFill>
                  <a:srgbClr val="00B0F0"/>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rPr>
              <a:t>4</a:t>
            </a:r>
            <a:endParaRPr lang="en-US" altLang="zh-CN" sz="12800" dirty="0">
              <a:solidFill>
                <a:srgbClr val="00B0F0"/>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endParaRPr>
          </a:p>
        </p:txBody>
      </p:sp>
      <p:sp>
        <p:nvSpPr>
          <p:cNvPr id="23" name="Rectangle 33"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a:spLocks noChangeArrowheads="1"/>
          </p:cNvSpPr>
          <p:nvPr/>
        </p:nvSpPr>
        <p:spPr bwMode="auto">
          <a:xfrm>
            <a:off x="3887741" y="3143388"/>
            <a:ext cx="235340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914400" eaLnBrk="1" hangingPunct="1"/>
            <a:r>
              <a:rPr lang="en-US" altLang="zh-CN" sz="1800" b="1" dirty="0" smtClean="0">
                <a:solidFill>
                  <a:srgbClr val="1CADE4"/>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YOUR TITLE HERE</a:t>
            </a:r>
            <a:endParaRPr lang="en-US" altLang="zh-CN" sz="1800" b="1" dirty="0">
              <a:solidFill>
                <a:srgbClr val="1CADE4"/>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endParaRPr>
          </a:p>
        </p:txBody>
      </p:sp>
      <p:sp>
        <p:nvSpPr>
          <p:cNvPr id="24" name="Rectangle 33"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a:spLocks noChangeArrowheads="1"/>
          </p:cNvSpPr>
          <p:nvPr/>
        </p:nvSpPr>
        <p:spPr bwMode="auto">
          <a:xfrm>
            <a:off x="6413746" y="3143388"/>
            <a:ext cx="235340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914400" eaLnBrk="1" hangingPunct="1"/>
            <a:r>
              <a:rPr lang="en-US" altLang="zh-CN" sz="1800" b="1" dirty="0" smtClean="0">
                <a:solidFill>
                  <a:srgbClr val="1CADE4"/>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YOUR TITLE HERE</a:t>
            </a:r>
            <a:endParaRPr lang="en-US" altLang="zh-CN" sz="1800" b="1" dirty="0">
              <a:solidFill>
                <a:srgbClr val="1CADE4"/>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endParaRPr>
          </a:p>
        </p:txBody>
      </p:sp>
      <p:sp>
        <p:nvSpPr>
          <p:cNvPr id="25" name="Rectangle 33"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a:spLocks noChangeArrowheads="1"/>
          </p:cNvSpPr>
          <p:nvPr/>
        </p:nvSpPr>
        <p:spPr bwMode="auto">
          <a:xfrm>
            <a:off x="8939750" y="3143388"/>
            <a:ext cx="235340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914400" eaLnBrk="1" hangingPunct="1"/>
            <a:r>
              <a:rPr lang="en-US" altLang="zh-CN" sz="1800" b="1" dirty="0" smtClean="0">
                <a:solidFill>
                  <a:srgbClr val="1CADE4"/>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YOUR TITLE HERE</a:t>
            </a:r>
            <a:endParaRPr lang="en-US" altLang="zh-CN" sz="1800" b="1" dirty="0">
              <a:solidFill>
                <a:srgbClr val="1CADE4"/>
              </a:solidFill>
              <a:latin typeface="微软雅黑" panose="020B0503020204020204" pitchFamily="34" charset="-122"/>
              <a:ea typeface="微软雅黑" panose="020B0503020204020204" pitchFamily="34" charset="-122"/>
              <a:cs typeface="Open Sans Light" pitchFamily="34" charset="0"/>
              <a:sym typeface="微软雅黑" panose="020B0503020204020204" pitchFamily="34" charset="-122"/>
            </a:endParaRPr>
          </a:p>
        </p:txBody>
      </p:sp>
      <p:sp>
        <p:nvSpPr>
          <p:cNvPr id="26" name="AutoShape 28"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2639616" y="260648"/>
            <a:ext cx="6944884" cy="6771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spAutoFit/>
          </a:bodyPr>
          <a:lstStyle/>
          <a:p>
            <a:pPr algn="ctr" defTabSz="323850">
              <a:spcBef>
                <a:spcPts val="850"/>
              </a:spcBef>
              <a:defRPr/>
            </a:pPr>
            <a:r>
              <a:rPr lang="es-ES" sz="4400" b="1" dirty="0" smtClean="0">
                <a:blipFill>
                  <a:blip r:embed="rId1"/>
                  <a:stretch>
                    <a:fillRect/>
                  </a:stretch>
                </a:blipFill>
                <a:latin typeface="微软雅黑" panose="020B0503020204020204" pitchFamily="34" charset="-122"/>
                <a:ea typeface="微软雅黑" panose="020B0503020204020204" pitchFamily="34" charset="-122"/>
                <a:cs typeface="Lato" panose="020F0502020204030203" charset="0"/>
                <a:sym typeface="微软雅黑" panose="020B0503020204020204" pitchFamily="34" charset="-122"/>
              </a:rPr>
              <a:t>ADD YOUR TITLE HERE</a:t>
            </a:r>
            <a:endParaRPr lang="es-ES" sz="5400" b="1" dirty="0">
              <a:blipFill>
                <a:blip r:embed="rId1"/>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14:presetBounceEnd="60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60000">
                                          <p:cBhvr additive="base">
                                            <p:cTn id="7" dur="5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fill="hold"/>
                                            <p:tgtEl>
                                              <p:spTgt spid="18"/>
                                            </p:tgtEl>
                                            <p:attrNameLst>
                                              <p:attrName>ppt_x</p:attrName>
                                            </p:attrNameLst>
                                          </p:cBhvr>
                                          <p:tavLst>
                                            <p:tav tm="0">
                                              <p:val>
                                                <p:strVal val="#ppt_x"/>
                                              </p:val>
                                            </p:tav>
                                            <p:tav tm="100000">
                                              <p:val>
                                                <p:strVal val="#ppt_x"/>
                                              </p:val>
                                            </p:tav>
                                          </p:tavLst>
                                        </p:anim>
                                        <p:anim calcmode="lin" valueType="num">
                                          <p:cBhvr additive="base">
                                            <p:cTn id="21" dur="500" fill="hold"/>
                                            <p:tgtEl>
                                              <p:spTgt spid="18"/>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ppt_x"/>
                                              </p:val>
                                            </p:tav>
                                            <p:tav tm="100000">
                                              <p:val>
                                                <p:strVal val="#ppt_x"/>
                                              </p:val>
                                            </p:tav>
                                          </p:tavLst>
                                        </p:anim>
                                        <p:anim calcmode="lin" valueType="num">
                                          <p:cBhvr additive="base">
                                            <p:cTn id="29" dur="500" fill="hold"/>
                                            <p:tgtEl>
                                              <p:spTgt spid="22"/>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ppt_x"/>
                                              </p:val>
                                            </p:tav>
                                            <p:tav tm="100000">
                                              <p:val>
                                                <p:strVal val="#ppt_x"/>
                                              </p:val>
                                            </p:tav>
                                          </p:tavLst>
                                        </p:anim>
                                        <p:anim calcmode="lin" valueType="num">
                                          <p:cBhvr additive="base">
                                            <p:cTn id="33" dur="500" fill="hold"/>
                                            <p:tgtEl>
                                              <p:spTgt spid="23"/>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ppt_x"/>
                                              </p:val>
                                            </p:tav>
                                            <p:tav tm="100000">
                                              <p:val>
                                                <p:strVal val="#ppt_x"/>
                                              </p:val>
                                            </p:tav>
                                          </p:tavLst>
                                        </p:anim>
                                        <p:anim calcmode="lin" valueType="num">
                                          <p:cBhvr additive="base">
                                            <p:cTn id="37" dur="500" fill="hold"/>
                                            <p:tgtEl>
                                              <p:spTgt spid="24"/>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fill="hold"/>
                                            <p:tgtEl>
                                              <p:spTgt spid="25"/>
                                            </p:tgtEl>
                                            <p:attrNameLst>
                                              <p:attrName>ppt_x</p:attrName>
                                            </p:attrNameLst>
                                          </p:cBhvr>
                                          <p:tavLst>
                                            <p:tav tm="0">
                                              <p:val>
                                                <p:strVal val="#ppt_x"/>
                                              </p:val>
                                            </p:tav>
                                            <p:tav tm="100000">
                                              <p:val>
                                                <p:strVal val="#ppt_x"/>
                                              </p:val>
                                            </p:tav>
                                          </p:tavLst>
                                        </p:anim>
                                        <p:anim calcmode="lin" valueType="num">
                                          <p:cBhvr additive="base">
                                            <p:cTn id="41" dur="500" fill="hold"/>
                                            <p:tgtEl>
                                              <p:spTgt spid="25"/>
                                            </p:tgtEl>
                                            <p:attrNameLst>
                                              <p:attrName>ppt_y</p:attrName>
                                            </p:attrNameLst>
                                          </p:cBhvr>
                                          <p:tavLst>
                                            <p:tav tm="0">
                                              <p:val>
                                                <p:strVal val="1+#ppt_h/2"/>
                                              </p:val>
                                            </p:tav>
                                            <p:tav tm="100000">
                                              <p:val>
                                                <p:strVal val="#ppt_y"/>
                                              </p:val>
                                            </p:tav>
                                          </p:tavLst>
                                        </p:anim>
                                      </p:childTnLst>
                                    </p:cTn>
                                  </p:par>
                                </p:childTnLst>
                              </p:cTn>
                            </p:par>
                            <p:par>
                              <p:cTn id="42" fill="hold">
                                <p:stCondLst>
                                  <p:cond delay="1000"/>
                                </p:stCondLst>
                                <p:childTnLst>
                                  <p:par>
                                    <p:cTn id="43" presetID="18" presetClass="entr" presetSubtype="6"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strips(downRight)">
                                          <p:cBhvr>
                                            <p:cTn id="45" dur="500"/>
                                            <p:tgtEl>
                                              <p:spTgt spid="14"/>
                                            </p:tgtEl>
                                          </p:cBhvr>
                                        </p:animEffect>
                                      </p:childTnLst>
                                    </p:cTn>
                                  </p:par>
                                  <p:par>
                                    <p:cTn id="46" presetID="18" presetClass="entr" presetSubtype="6"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strips(downRight)">
                                          <p:cBhvr>
                                            <p:cTn id="48" dur="500"/>
                                            <p:tgtEl>
                                              <p:spTgt spid="17"/>
                                            </p:tgtEl>
                                          </p:cBhvr>
                                        </p:animEffect>
                                      </p:childTnLst>
                                    </p:cTn>
                                  </p:par>
                                  <p:par>
                                    <p:cTn id="49" presetID="18" presetClass="entr" presetSubtype="6"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strips(downRight)">
                                          <p:cBhvr>
                                            <p:cTn id="51" dur="500"/>
                                            <p:tgtEl>
                                              <p:spTgt spid="19"/>
                                            </p:tgtEl>
                                          </p:cBhvr>
                                        </p:animEffect>
                                      </p:childTnLst>
                                    </p:cTn>
                                  </p:par>
                                  <p:par>
                                    <p:cTn id="52" presetID="18" presetClass="entr" presetSubtype="6"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strips(downRight)">
                                          <p:cBhvr>
                                            <p:cTn id="5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P spid="22" grpId="0"/>
          <p:bldP spid="23" grpId="0"/>
          <p:bldP spid="24" grpId="0"/>
          <p:bldP spid="25" grpId="0"/>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1+#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fill="hold"/>
                                            <p:tgtEl>
                                              <p:spTgt spid="18"/>
                                            </p:tgtEl>
                                            <p:attrNameLst>
                                              <p:attrName>ppt_x</p:attrName>
                                            </p:attrNameLst>
                                          </p:cBhvr>
                                          <p:tavLst>
                                            <p:tav tm="0">
                                              <p:val>
                                                <p:strVal val="#ppt_x"/>
                                              </p:val>
                                            </p:tav>
                                            <p:tav tm="100000">
                                              <p:val>
                                                <p:strVal val="#ppt_x"/>
                                              </p:val>
                                            </p:tav>
                                          </p:tavLst>
                                        </p:anim>
                                        <p:anim calcmode="lin" valueType="num">
                                          <p:cBhvr additive="base">
                                            <p:cTn id="21" dur="500" fill="hold"/>
                                            <p:tgtEl>
                                              <p:spTgt spid="18"/>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ppt_x"/>
                                              </p:val>
                                            </p:tav>
                                            <p:tav tm="100000">
                                              <p:val>
                                                <p:strVal val="#ppt_x"/>
                                              </p:val>
                                            </p:tav>
                                          </p:tavLst>
                                        </p:anim>
                                        <p:anim calcmode="lin" valueType="num">
                                          <p:cBhvr additive="base">
                                            <p:cTn id="29" dur="500" fill="hold"/>
                                            <p:tgtEl>
                                              <p:spTgt spid="22"/>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ppt_x"/>
                                              </p:val>
                                            </p:tav>
                                            <p:tav tm="100000">
                                              <p:val>
                                                <p:strVal val="#ppt_x"/>
                                              </p:val>
                                            </p:tav>
                                          </p:tavLst>
                                        </p:anim>
                                        <p:anim calcmode="lin" valueType="num">
                                          <p:cBhvr additive="base">
                                            <p:cTn id="33" dur="500" fill="hold"/>
                                            <p:tgtEl>
                                              <p:spTgt spid="23"/>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ppt_x"/>
                                              </p:val>
                                            </p:tav>
                                            <p:tav tm="100000">
                                              <p:val>
                                                <p:strVal val="#ppt_x"/>
                                              </p:val>
                                            </p:tav>
                                          </p:tavLst>
                                        </p:anim>
                                        <p:anim calcmode="lin" valueType="num">
                                          <p:cBhvr additive="base">
                                            <p:cTn id="37" dur="500" fill="hold"/>
                                            <p:tgtEl>
                                              <p:spTgt spid="24"/>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fill="hold"/>
                                            <p:tgtEl>
                                              <p:spTgt spid="25"/>
                                            </p:tgtEl>
                                            <p:attrNameLst>
                                              <p:attrName>ppt_x</p:attrName>
                                            </p:attrNameLst>
                                          </p:cBhvr>
                                          <p:tavLst>
                                            <p:tav tm="0">
                                              <p:val>
                                                <p:strVal val="#ppt_x"/>
                                              </p:val>
                                            </p:tav>
                                            <p:tav tm="100000">
                                              <p:val>
                                                <p:strVal val="#ppt_x"/>
                                              </p:val>
                                            </p:tav>
                                          </p:tavLst>
                                        </p:anim>
                                        <p:anim calcmode="lin" valueType="num">
                                          <p:cBhvr additive="base">
                                            <p:cTn id="41" dur="500" fill="hold"/>
                                            <p:tgtEl>
                                              <p:spTgt spid="25"/>
                                            </p:tgtEl>
                                            <p:attrNameLst>
                                              <p:attrName>ppt_y</p:attrName>
                                            </p:attrNameLst>
                                          </p:cBhvr>
                                          <p:tavLst>
                                            <p:tav tm="0">
                                              <p:val>
                                                <p:strVal val="1+#ppt_h/2"/>
                                              </p:val>
                                            </p:tav>
                                            <p:tav tm="100000">
                                              <p:val>
                                                <p:strVal val="#ppt_y"/>
                                              </p:val>
                                            </p:tav>
                                          </p:tavLst>
                                        </p:anim>
                                      </p:childTnLst>
                                    </p:cTn>
                                  </p:par>
                                </p:childTnLst>
                              </p:cTn>
                            </p:par>
                            <p:par>
                              <p:cTn id="42" fill="hold">
                                <p:stCondLst>
                                  <p:cond delay="1000"/>
                                </p:stCondLst>
                                <p:childTnLst>
                                  <p:par>
                                    <p:cTn id="43" presetID="18" presetClass="entr" presetSubtype="6"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strips(downRight)">
                                          <p:cBhvr>
                                            <p:cTn id="45" dur="500"/>
                                            <p:tgtEl>
                                              <p:spTgt spid="14"/>
                                            </p:tgtEl>
                                          </p:cBhvr>
                                        </p:animEffect>
                                      </p:childTnLst>
                                    </p:cTn>
                                  </p:par>
                                  <p:par>
                                    <p:cTn id="46" presetID="18" presetClass="entr" presetSubtype="6"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strips(downRight)">
                                          <p:cBhvr>
                                            <p:cTn id="48" dur="500"/>
                                            <p:tgtEl>
                                              <p:spTgt spid="17"/>
                                            </p:tgtEl>
                                          </p:cBhvr>
                                        </p:animEffect>
                                      </p:childTnLst>
                                    </p:cTn>
                                  </p:par>
                                  <p:par>
                                    <p:cTn id="49" presetID="18" presetClass="entr" presetSubtype="6"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strips(downRight)">
                                          <p:cBhvr>
                                            <p:cTn id="51" dur="500"/>
                                            <p:tgtEl>
                                              <p:spTgt spid="19"/>
                                            </p:tgtEl>
                                          </p:cBhvr>
                                        </p:animEffect>
                                      </p:childTnLst>
                                    </p:cTn>
                                  </p:par>
                                  <p:par>
                                    <p:cTn id="52" presetID="18" presetClass="entr" presetSubtype="6"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strips(downRight)">
                                          <p:cBhvr>
                                            <p:cTn id="5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P spid="22" grpId="0"/>
          <p:bldP spid="23" grpId="0"/>
          <p:bldP spid="24" grpId="0"/>
          <p:bldP spid="25" grpId="0"/>
          <p:bldP spid="26"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8"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2870608" y="358323"/>
            <a:ext cx="6564850" cy="6771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spAutoFit/>
          </a:bodyPr>
          <a:lstStyle/>
          <a:p>
            <a:pPr algn="ctr" defTabSz="323850">
              <a:spcBef>
                <a:spcPts val="850"/>
              </a:spcBef>
              <a:defRPr/>
            </a:pPr>
            <a:r>
              <a:rPr lang="es-ES" sz="4400" b="1" dirty="0" smtClean="0">
                <a:blipFill>
                  <a:blip r:embed="rId1"/>
                  <a:stretch>
                    <a:fillRect/>
                  </a:stretch>
                </a:blipFill>
                <a:latin typeface="微软雅黑" panose="020B0503020204020204" pitchFamily="34" charset="-122"/>
                <a:ea typeface="微软雅黑" panose="020B0503020204020204" pitchFamily="34" charset="-122"/>
                <a:cs typeface="Lato" panose="020F0502020204030203" charset="0"/>
                <a:sym typeface="微软雅黑" panose="020B0503020204020204" pitchFamily="34" charset="-122"/>
              </a:rPr>
              <a:t>ADD YOUR TITLE HERE</a:t>
            </a:r>
            <a:endParaRPr lang="es-ES" sz="5400" b="1" dirty="0">
              <a:blipFill>
                <a:blip r:embed="rId1"/>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a:off x="4704064" y="1765284"/>
            <a:ext cx="578307" cy="578307"/>
          </a:xfrm>
          <a:prstGeom prst="ellips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 name="椭圆 3"/>
          <p:cNvSpPr/>
          <p:nvPr/>
        </p:nvSpPr>
        <p:spPr>
          <a:xfrm>
            <a:off x="10603581" y="4427148"/>
            <a:ext cx="410355" cy="410355"/>
          </a:xfrm>
          <a:prstGeom prst="ellips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 name="椭圆 4"/>
          <p:cNvSpPr/>
          <p:nvPr/>
        </p:nvSpPr>
        <p:spPr>
          <a:xfrm>
            <a:off x="6377517" y="5230284"/>
            <a:ext cx="612563" cy="612563"/>
          </a:xfrm>
          <a:prstGeom prst="ellips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 name="椭圆 5"/>
          <p:cNvSpPr/>
          <p:nvPr/>
        </p:nvSpPr>
        <p:spPr>
          <a:xfrm>
            <a:off x="1845735" y="4881035"/>
            <a:ext cx="625685" cy="625685"/>
          </a:xfrm>
          <a:prstGeom prst="ellips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 name="椭圆 6"/>
          <p:cNvSpPr/>
          <p:nvPr/>
        </p:nvSpPr>
        <p:spPr>
          <a:xfrm>
            <a:off x="875635" y="1647616"/>
            <a:ext cx="2810149" cy="2810149"/>
          </a:xfrm>
          <a:prstGeom prst="ellipse">
            <a:avLst/>
          </a:prstGeom>
          <a:no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4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8" name="Freeform 9"/>
          <p:cNvSpPr>
            <a:spLocks noEditPoints="1"/>
          </p:cNvSpPr>
          <p:nvPr/>
        </p:nvSpPr>
        <p:spPr bwMode="auto">
          <a:xfrm>
            <a:off x="1876894" y="2130893"/>
            <a:ext cx="808160" cy="886627"/>
          </a:xfrm>
          <a:custGeom>
            <a:avLst/>
            <a:gdLst>
              <a:gd name="T0" fmla="*/ 658813 w 2210"/>
              <a:gd name="T1" fmla="*/ 411007 h 2427"/>
              <a:gd name="T2" fmla="*/ 658813 w 2210"/>
              <a:gd name="T3" fmla="*/ 408329 h 2427"/>
              <a:gd name="T4" fmla="*/ 657024 w 2210"/>
              <a:gd name="T5" fmla="*/ 388388 h 2427"/>
              <a:gd name="T6" fmla="*/ 434936 w 2210"/>
              <a:gd name="T7" fmla="*/ 79166 h 2427"/>
              <a:gd name="T8" fmla="*/ 410789 w 2210"/>
              <a:gd name="T9" fmla="*/ 93451 h 2427"/>
              <a:gd name="T10" fmla="*/ 618867 w 2210"/>
              <a:gd name="T11" fmla="*/ 333329 h 2427"/>
              <a:gd name="T12" fmla="*/ 487104 w 2210"/>
              <a:gd name="T13" fmla="*/ 359817 h 2427"/>
              <a:gd name="T14" fmla="*/ 331195 w 2210"/>
              <a:gd name="T15" fmla="*/ 359817 h 2427"/>
              <a:gd name="T16" fmla="*/ 175286 w 2210"/>
              <a:gd name="T17" fmla="*/ 359817 h 2427"/>
              <a:gd name="T18" fmla="*/ 37263 w 2210"/>
              <a:gd name="T19" fmla="*/ 338389 h 2427"/>
              <a:gd name="T20" fmla="*/ 328512 w 2210"/>
              <a:gd name="T21" fmla="*/ 94047 h 2427"/>
              <a:gd name="T22" fmla="*/ 344908 w 2210"/>
              <a:gd name="T23" fmla="*/ 15774 h 2427"/>
              <a:gd name="T24" fmla="*/ 312116 w 2210"/>
              <a:gd name="T25" fmla="*/ 15774 h 2427"/>
              <a:gd name="T26" fmla="*/ 298 w 2210"/>
              <a:gd name="T27" fmla="*/ 388388 h 2427"/>
              <a:gd name="T28" fmla="*/ 0 w 2210"/>
              <a:gd name="T29" fmla="*/ 411007 h 2427"/>
              <a:gd name="T30" fmla="*/ 34282 w 2210"/>
              <a:gd name="T31" fmla="*/ 413090 h 2427"/>
              <a:gd name="T32" fmla="*/ 97182 w 2210"/>
              <a:gd name="T33" fmla="*/ 346127 h 2427"/>
              <a:gd name="T34" fmla="*/ 159486 w 2210"/>
              <a:gd name="T35" fmla="*/ 411900 h 2427"/>
              <a:gd name="T36" fmla="*/ 159486 w 2210"/>
              <a:gd name="T37" fmla="*/ 412793 h 2427"/>
              <a:gd name="T38" fmla="*/ 159486 w 2210"/>
              <a:gd name="T39" fmla="*/ 413090 h 2427"/>
              <a:gd name="T40" fmla="*/ 191086 w 2210"/>
              <a:gd name="T41" fmla="*/ 413090 h 2427"/>
              <a:gd name="T42" fmla="*/ 191086 w 2210"/>
              <a:gd name="T43" fmla="*/ 412793 h 2427"/>
              <a:gd name="T44" fmla="*/ 190787 w 2210"/>
              <a:gd name="T45" fmla="*/ 411602 h 2427"/>
              <a:gd name="T46" fmla="*/ 253390 w 2210"/>
              <a:gd name="T47" fmla="*/ 346127 h 2427"/>
              <a:gd name="T48" fmla="*/ 314203 w 2210"/>
              <a:gd name="T49" fmla="*/ 604160 h 2427"/>
              <a:gd name="T50" fmla="*/ 246533 w 2210"/>
              <a:gd name="T51" fmla="*/ 689575 h 2427"/>
              <a:gd name="T52" fmla="*/ 156207 w 2210"/>
              <a:gd name="T53" fmla="*/ 599398 h 2427"/>
              <a:gd name="T54" fmla="*/ 246533 w 2210"/>
              <a:gd name="T55" fmla="*/ 722313 h 2427"/>
              <a:gd name="T56" fmla="*/ 346995 w 2210"/>
              <a:gd name="T57" fmla="*/ 607731 h 2427"/>
              <a:gd name="T58" fmla="*/ 409299 w 2210"/>
              <a:gd name="T59" fmla="*/ 346127 h 2427"/>
              <a:gd name="T60" fmla="*/ 471603 w 2210"/>
              <a:gd name="T61" fmla="*/ 411602 h 2427"/>
              <a:gd name="T62" fmla="*/ 471603 w 2210"/>
              <a:gd name="T63" fmla="*/ 412793 h 2427"/>
              <a:gd name="T64" fmla="*/ 471603 w 2210"/>
              <a:gd name="T65" fmla="*/ 413090 h 2427"/>
              <a:gd name="T66" fmla="*/ 502904 w 2210"/>
              <a:gd name="T67" fmla="*/ 413090 h 2427"/>
              <a:gd name="T68" fmla="*/ 502904 w 2210"/>
              <a:gd name="T69" fmla="*/ 412793 h 2427"/>
              <a:gd name="T70" fmla="*/ 502904 w 2210"/>
              <a:gd name="T71" fmla="*/ 411900 h 2427"/>
              <a:gd name="T72" fmla="*/ 565208 w 2210"/>
              <a:gd name="T73" fmla="*/ 346127 h 2427"/>
              <a:gd name="T74" fmla="*/ 626021 w 2210"/>
              <a:gd name="T75" fmla="*/ 411007 h 2427"/>
              <a:gd name="T76" fmla="*/ 626021 w 2210"/>
              <a:gd name="T77" fmla="*/ 411007 h 2427"/>
              <a:gd name="T78" fmla="*/ 658813 w 2210"/>
              <a:gd name="T79" fmla="*/ 413090 h 2427"/>
              <a:gd name="T80" fmla="*/ 658813 w 2210"/>
              <a:gd name="T81" fmla="*/ 411602 h 2427"/>
              <a:gd name="T82" fmla="*/ 658813 w 2210"/>
              <a:gd name="T83" fmla="*/ 411007 h 242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210" h="2427">
                <a:moveTo>
                  <a:pt x="2210" y="1381"/>
                </a:moveTo>
                <a:cubicBezTo>
                  <a:pt x="2210" y="1381"/>
                  <a:pt x="2210" y="1381"/>
                  <a:pt x="2210" y="1381"/>
                </a:cubicBezTo>
                <a:cubicBezTo>
                  <a:pt x="2210" y="1381"/>
                  <a:pt x="2210" y="1381"/>
                  <a:pt x="2210" y="1381"/>
                </a:cubicBezTo>
                <a:cubicBezTo>
                  <a:pt x="2210" y="1379"/>
                  <a:pt x="2210" y="1376"/>
                  <a:pt x="2210" y="1372"/>
                </a:cubicBezTo>
                <a:cubicBezTo>
                  <a:pt x="2209" y="1363"/>
                  <a:pt x="2208" y="1354"/>
                  <a:pt x="2207" y="1345"/>
                </a:cubicBezTo>
                <a:cubicBezTo>
                  <a:pt x="2205" y="1328"/>
                  <a:pt x="2204" y="1310"/>
                  <a:pt x="2204" y="1305"/>
                </a:cubicBezTo>
                <a:cubicBezTo>
                  <a:pt x="2204" y="823"/>
                  <a:pt x="1894" y="413"/>
                  <a:pt x="1462" y="264"/>
                </a:cubicBezTo>
                <a:cubicBezTo>
                  <a:pt x="1461" y="265"/>
                  <a:pt x="1460" y="265"/>
                  <a:pt x="1459" y="266"/>
                </a:cubicBezTo>
                <a:cubicBezTo>
                  <a:pt x="1451" y="262"/>
                  <a:pt x="1442" y="259"/>
                  <a:pt x="1433" y="259"/>
                </a:cubicBezTo>
                <a:cubicBezTo>
                  <a:pt x="1402" y="259"/>
                  <a:pt x="1378" y="284"/>
                  <a:pt x="1378" y="314"/>
                </a:cubicBezTo>
                <a:cubicBezTo>
                  <a:pt x="1378" y="343"/>
                  <a:pt x="1400" y="367"/>
                  <a:pt x="1428" y="369"/>
                </a:cubicBezTo>
                <a:cubicBezTo>
                  <a:pt x="1758" y="484"/>
                  <a:pt x="2009" y="769"/>
                  <a:pt x="2076" y="1120"/>
                </a:cubicBezTo>
                <a:cubicBezTo>
                  <a:pt x="2025" y="1081"/>
                  <a:pt x="1963" y="1058"/>
                  <a:pt x="1896" y="1058"/>
                </a:cubicBezTo>
                <a:cubicBezTo>
                  <a:pt x="1787" y="1058"/>
                  <a:pt x="1691" y="1119"/>
                  <a:pt x="1634" y="1209"/>
                </a:cubicBezTo>
                <a:cubicBezTo>
                  <a:pt x="1578" y="1119"/>
                  <a:pt x="1482" y="1058"/>
                  <a:pt x="1373" y="1058"/>
                </a:cubicBezTo>
                <a:cubicBezTo>
                  <a:pt x="1264" y="1058"/>
                  <a:pt x="1167" y="1119"/>
                  <a:pt x="1111" y="1209"/>
                </a:cubicBezTo>
                <a:cubicBezTo>
                  <a:pt x="1055" y="1119"/>
                  <a:pt x="959" y="1058"/>
                  <a:pt x="850" y="1058"/>
                </a:cubicBezTo>
                <a:cubicBezTo>
                  <a:pt x="740" y="1058"/>
                  <a:pt x="644" y="1119"/>
                  <a:pt x="588" y="1209"/>
                </a:cubicBezTo>
                <a:cubicBezTo>
                  <a:pt x="532" y="1119"/>
                  <a:pt x="436" y="1058"/>
                  <a:pt x="326" y="1058"/>
                </a:cubicBezTo>
                <a:cubicBezTo>
                  <a:pt x="250" y="1058"/>
                  <a:pt x="180" y="1088"/>
                  <a:pt x="125" y="1137"/>
                </a:cubicBezTo>
                <a:cubicBezTo>
                  <a:pt x="205" y="675"/>
                  <a:pt x="604" y="322"/>
                  <a:pt x="1087" y="314"/>
                </a:cubicBezTo>
                <a:cubicBezTo>
                  <a:pt x="1091" y="316"/>
                  <a:pt x="1096" y="316"/>
                  <a:pt x="1102" y="316"/>
                </a:cubicBezTo>
                <a:cubicBezTo>
                  <a:pt x="1141" y="316"/>
                  <a:pt x="1157" y="284"/>
                  <a:pt x="1157" y="245"/>
                </a:cubicBezTo>
                <a:cubicBezTo>
                  <a:pt x="1157" y="53"/>
                  <a:pt x="1157" y="53"/>
                  <a:pt x="1157" y="53"/>
                </a:cubicBezTo>
                <a:cubicBezTo>
                  <a:pt x="1157" y="22"/>
                  <a:pt x="1134" y="0"/>
                  <a:pt x="1102" y="0"/>
                </a:cubicBezTo>
                <a:cubicBezTo>
                  <a:pt x="1078" y="0"/>
                  <a:pt x="1047" y="20"/>
                  <a:pt x="1047" y="53"/>
                </a:cubicBezTo>
                <a:cubicBezTo>
                  <a:pt x="1047" y="205"/>
                  <a:pt x="1047" y="205"/>
                  <a:pt x="1047" y="205"/>
                </a:cubicBezTo>
                <a:cubicBezTo>
                  <a:pt x="464" y="234"/>
                  <a:pt x="1" y="716"/>
                  <a:pt x="1" y="1305"/>
                </a:cubicBezTo>
                <a:cubicBezTo>
                  <a:pt x="1" y="1312"/>
                  <a:pt x="1" y="1345"/>
                  <a:pt x="1" y="1368"/>
                </a:cubicBezTo>
                <a:cubicBezTo>
                  <a:pt x="0" y="1372"/>
                  <a:pt x="0" y="1376"/>
                  <a:pt x="0" y="1381"/>
                </a:cubicBezTo>
                <a:cubicBezTo>
                  <a:pt x="0" y="1413"/>
                  <a:pt x="26" y="1440"/>
                  <a:pt x="58" y="1440"/>
                </a:cubicBezTo>
                <a:cubicBezTo>
                  <a:pt x="87" y="1440"/>
                  <a:pt x="112" y="1417"/>
                  <a:pt x="115" y="1388"/>
                </a:cubicBezTo>
                <a:cubicBezTo>
                  <a:pt x="117" y="1388"/>
                  <a:pt x="117" y="1388"/>
                  <a:pt x="117" y="1388"/>
                </a:cubicBezTo>
                <a:cubicBezTo>
                  <a:pt x="118" y="1271"/>
                  <a:pt x="211" y="1163"/>
                  <a:pt x="326" y="1163"/>
                </a:cubicBezTo>
                <a:cubicBezTo>
                  <a:pt x="438" y="1163"/>
                  <a:pt x="530" y="1265"/>
                  <a:pt x="536" y="1378"/>
                </a:cubicBezTo>
                <a:cubicBezTo>
                  <a:pt x="535" y="1380"/>
                  <a:pt x="535" y="1382"/>
                  <a:pt x="535" y="1384"/>
                </a:cubicBezTo>
                <a:cubicBezTo>
                  <a:pt x="535" y="1385"/>
                  <a:pt x="535" y="1385"/>
                  <a:pt x="535" y="1386"/>
                </a:cubicBezTo>
                <a:cubicBezTo>
                  <a:pt x="535" y="1386"/>
                  <a:pt x="535" y="1386"/>
                  <a:pt x="535" y="1387"/>
                </a:cubicBezTo>
                <a:cubicBezTo>
                  <a:pt x="535" y="1387"/>
                  <a:pt x="535" y="1388"/>
                  <a:pt x="535" y="1388"/>
                </a:cubicBezTo>
                <a:cubicBezTo>
                  <a:pt x="535" y="1388"/>
                  <a:pt x="535" y="1388"/>
                  <a:pt x="535" y="1388"/>
                </a:cubicBezTo>
                <a:cubicBezTo>
                  <a:pt x="536" y="1417"/>
                  <a:pt x="560" y="1440"/>
                  <a:pt x="588" y="1440"/>
                </a:cubicBezTo>
                <a:cubicBezTo>
                  <a:pt x="616" y="1440"/>
                  <a:pt x="639" y="1417"/>
                  <a:pt x="641" y="1388"/>
                </a:cubicBezTo>
                <a:cubicBezTo>
                  <a:pt x="641" y="1388"/>
                  <a:pt x="641" y="1388"/>
                  <a:pt x="641" y="1388"/>
                </a:cubicBezTo>
                <a:cubicBezTo>
                  <a:pt x="641" y="1388"/>
                  <a:pt x="641" y="1387"/>
                  <a:pt x="641" y="1387"/>
                </a:cubicBezTo>
                <a:cubicBezTo>
                  <a:pt x="641" y="1387"/>
                  <a:pt x="641" y="1386"/>
                  <a:pt x="641" y="1386"/>
                </a:cubicBezTo>
                <a:cubicBezTo>
                  <a:pt x="641" y="1385"/>
                  <a:pt x="641" y="1384"/>
                  <a:pt x="640" y="1383"/>
                </a:cubicBezTo>
                <a:cubicBezTo>
                  <a:pt x="640" y="1381"/>
                  <a:pt x="640" y="1379"/>
                  <a:pt x="640" y="1378"/>
                </a:cubicBezTo>
                <a:cubicBezTo>
                  <a:pt x="646" y="1265"/>
                  <a:pt x="738" y="1163"/>
                  <a:pt x="850" y="1163"/>
                </a:cubicBezTo>
                <a:cubicBezTo>
                  <a:pt x="949" y="1163"/>
                  <a:pt x="1032" y="1244"/>
                  <a:pt x="1054" y="1341"/>
                </a:cubicBezTo>
                <a:cubicBezTo>
                  <a:pt x="1054" y="2030"/>
                  <a:pt x="1054" y="2030"/>
                  <a:pt x="1054" y="2030"/>
                </a:cubicBezTo>
                <a:cubicBezTo>
                  <a:pt x="1049" y="2041"/>
                  <a:pt x="1047" y="2055"/>
                  <a:pt x="1047" y="2069"/>
                </a:cubicBezTo>
                <a:cubicBezTo>
                  <a:pt x="1047" y="2190"/>
                  <a:pt x="1000" y="2317"/>
                  <a:pt x="827" y="2317"/>
                </a:cubicBezTo>
                <a:cubicBezTo>
                  <a:pt x="676" y="2317"/>
                  <a:pt x="579" y="2190"/>
                  <a:pt x="579" y="2069"/>
                </a:cubicBezTo>
                <a:cubicBezTo>
                  <a:pt x="579" y="2030"/>
                  <a:pt x="552" y="2014"/>
                  <a:pt x="524" y="2014"/>
                </a:cubicBezTo>
                <a:cubicBezTo>
                  <a:pt x="496" y="2014"/>
                  <a:pt x="469" y="2030"/>
                  <a:pt x="469" y="2069"/>
                </a:cubicBezTo>
                <a:cubicBezTo>
                  <a:pt x="469" y="2268"/>
                  <a:pt x="578" y="2427"/>
                  <a:pt x="827" y="2427"/>
                </a:cubicBezTo>
                <a:cubicBezTo>
                  <a:pt x="1112" y="2427"/>
                  <a:pt x="1156" y="2274"/>
                  <a:pt x="1157" y="2080"/>
                </a:cubicBezTo>
                <a:cubicBezTo>
                  <a:pt x="1162" y="2069"/>
                  <a:pt x="1164" y="2056"/>
                  <a:pt x="1164" y="2042"/>
                </a:cubicBezTo>
                <a:cubicBezTo>
                  <a:pt x="1164" y="1375"/>
                  <a:pt x="1164" y="1375"/>
                  <a:pt x="1164" y="1375"/>
                </a:cubicBezTo>
                <a:cubicBezTo>
                  <a:pt x="1171" y="1263"/>
                  <a:pt x="1262" y="1163"/>
                  <a:pt x="1373" y="1163"/>
                </a:cubicBezTo>
                <a:cubicBezTo>
                  <a:pt x="1485" y="1163"/>
                  <a:pt x="1576" y="1265"/>
                  <a:pt x="1582" y="1378"/>
                </a:cubicBezTo>
                <a:cubicBezTo>
                  <a:pt x="1582" y="1379"/>
                  <a:pt x="1582" y="1381"/>
                  <a:pt x="1582" y="1383"/>
                </a:cubicBezTo>
                <a:cubicBezTo>
                  <a:pt x="1582" y="1384"/>
                  <a:pt x="1582" y="1385"/>
                  <a:pt x="1582" y="1386"/>
                </a:cubicBezTo>
                <a:cubicBezTo>
                  <a:pt x="1582" y="1386"/>
                  <a:pt x="1582" y="1387"/>
                  <a:pt x="1582" y="1387"/>
                </a:cubicBezTo>
                <a:cubicBezTo>
                  <a:pt x="1582" y="1388"/>
                  <a:pt x="1582" y="1388"/>
                  <a:pt x="1582" y="1388"/>
                </a:cubicBezTo>
                <a:cubicBezTo>
                  <a:pt x="1582" y="1388"/>
                  <a:pt x="1582" y="1388"/>
                  <a:pt x="1582" y="1388"/>
                </a:cubicBezTo>
                <a:cubicBezTo>
                  <a:pt x="1583" y="1417"/>
                  <a:pt x="1606" y="1440"/>
                  <a:pt x="1634" y="1440"/>
                </a:cubicBezTo>
                <a:cubicBezTo>
                  <a:pt x="1663" y="1440"/>
                  <a:pt x="1686" y="1417"/>
                  <a:pt x="1687" y="1388"/>
                </a:cubicBezTo>
                <a:cubicBezTo>
                  <a:pt x="1687" y="1388"/>
                  <a:pt x="1687" y="1388"/>
                  <a:pt x="1687" y="1388"/>
                </a:cubicBezTo>
                <a:cubicBezTo>
                  <a:pt x="1687" y="1388"/>
                  <a:pt x="1687" y="1387"/>
                  <a:pt x="1687" y="1387"/>
                </a:cubicBezTo>
                <a:cubicBezTo>
                  <a:pt x="1687" y="1386"/>
                  <a:pt x="1687" y="1386"/>
                  <a:pt x="1687" y="1386"/>
                </a:cubicBezTo>
                <a:cubicBezTo>
                  <a:pt x="1687" y="1385"/>
                  <a:pt x="1687" y="1385"/>
                  <a:pt x="1687" y="1384"/>
                </a:cubicBezTo>
                <a:cubicBezTo>
                  <a:pt x="1687" y="1382"/>
                  <a:pt x="1687" y="1380"/>
                  <a:pt x="1687" y="1378"/>
                </a:cubicBezTo>
                <a:cubicBezTo>
                  <a:pt x="1692" y="1265"/>
                  <a:pt x="1784" y="1163"/>
                  <a:pt x="1896" y="1163"/>
                </a:cubicBezTo>
                <a:cubicBezTo>
                  <a:pt x="1988" y="1163"/>
                  <a:pt x="2067" y="1233"/>
                  <a:pt x="2095" y="1321"/>
                </a:cubicBezTo>
                <a:cubicBezTo>
                  <a:pt x="2096" y="1341"/>
                  <a:pt x="2100" y="1374"/>
                  <a:pt x="2100" y="1381"/>
                </a:cubicBezTo>
                <a:cubicBezTo>
                  <a:pt x="2100" y="1381"/>
                  <a:pt x="2100" y="1381"/>
                  <a:pt x="2100" y="1381"/>
                </a:cubicBezTo>
                <a:cubicBezTo>
                  <a:pt x="2100" y="1381"/>
                  <a:pt x="2100" y="1381"/>
                  <a:pt x="2100" y="1381"/>
                </a:cubicBezTo>
                <a:cubicBezTo>
                  <a:pt x="2100" y="1412"/>
                  <a:pt x="2125" y="1436"/>
                  <a:pt x="2155" y="1436"/>
                </a:cubicBezTo>
                <a:cubicBezTo>
                  <a:pt x="2183" y="1436"/>
                  <a:pt x="2206" y="1415"/>
                  <a:pt x="2210" y="1388"/>
                </a:cubicBezTo>
                <a:cubicBezTo>
                  <a:pt x="2210" y="1388"/>
                  <a:pt x="2210" y="1388"/>
                  <a:pt x="2210" y="1388"/>
                </a:cubicBezTo>
                <a:cubicBezTo>
                  <a:pt x="2210" y="1386"/>
                  <a:pt x="2210" y="1385"/>
                  <a:pt x="2210" y="1383"/>
                </a:cubicBezTo>
                <a:cubicBezTo>
                  <a:pt x="2210" y="1382"/>
                  <a:pt x="2210" y="1382"/>
                  <a:pt x="2210" y="1381"/>
                </a:cubicBezTo>
                <a:close/>
                <a:moveTo>
                  <a:pt x="2210" y="1381"/>
                </a:moveTo>
                <a:cubicBezTo>
                  <a:pt x="2210" y="1381"/>
                  <a:pt x="2210" y="1381"/>
                  <a:pt x="2210" y="1381"/>
                </a:cubicBezTo>
              </a:path>
            </a:pathLst>
          </a:custGeom>
          <a:solidFill>
            <a:srgbClr val="55B5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文本框 66"/>
          <p:cNvSpPr txBox="1">
            <a:spLocks noChangeArrowheads="1"/>
          </p:cNvSpPr>
          <p:nvPr/>
        </p:nvSpPr>
        <p:spPr bwMode="auto">
          <a:xfrm>
            <a:off x="1187875" y="3175000"/>
            <a:ext cx="2153922"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ctr" defTabSz="914400" eaLnBrk="1" fontAlgn="base" latinLnBrk="0" hangingPunct="1">
              <a:lnSpc>
                <a:spcPts val="900"/>
              </a:lnSpc>
              <a:spcBef>
                <a:spcPct val="0"/>
              </a:spcBef>
              <a:spcAft>
                <a:spcPct val="0"/>
              </a:spcAft>
              <a:buClrTx/>
              <a:buSzTx/>
              <a:buFontTx/>
              <a:buNone/>
              <a:defRPr/>
            </a:pPr>
            <a:r>
              <a:rPr kumimoji="0" lang="en-US" altLang="zh-CN" sz="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this is a sample text. insert your desired text here. Again. this is a dummy text. enter your own text here. this is a sample text. insert your desired text here.</a:t>
            </a:r>
            <a:endParaRPr kumimoji="0" lang="zh-CN" altLang="en-US" sz="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椭圆 9"/>
          <p:cNvSpPr/>
          <p:nvPr/>
        </p:nvSpPr>
        <p:spPr>
          <a:xfrm>
            <a:off x="2975113" y="3794616"/>
            <a:ext cx="2527768" cy="2524904"/>
          </a:xfrm>
          <a:prstGeom prst="ellipse">
            <a:avLst/>
          </a:prstGeom>
          <a:noFill/>
          <a:ln w="2540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4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 name="Freeform 25"/>
          <p:cNvSpPr>
            <a:spLocks noEditPoints="1"/>
          </p:cNvSpPr>
          <p:nvPr/>
        </p:nvSpPr>
        <p:spPr bwMode="auto">
          <a:xfrm>
            <a:off x="3921928" y="4195471"/>
            <a:ext cx="653819" cy="785027"/>
          </a:xfrm>
          <a:custGeom>
            <a:avLst/>
            <a:gdLst>
              <a:gd name="T0" fmla="*/ 279400 w 2214"/>
              <a:gd name="T1" fmla="*/ 671513 h 2664"/>
              <a:gd name="T2" fmla="*/ 271576 w 2214"/>
              <a:gd name="T3" fmla="*/ 668488 h 2664"/>
              <a:gd name="T4" fmla="*/ 137050 w 2214"/>
              <a:gd name="T5" fmla="*/ 587826 h 2664"/>
              <a:gd name="T6" fmla="*/ 43664 w 2214"/>
              <a:gd name="T7" fmla="*/ 485990 h 2664"/>
              <a:gd name="T8" fmla="*/ 0 w 2214"/>
              <a:gd name="T9" fmla="*/ 339285 h 2664"/>
              <a:gd name="T10" fmla="*/ 0 w 2214"/>
              <a:gd name="T11" fmla="*/ 60245 h 2664"/>
              <a:gd name="T12" fmla="*/ 21201 w 2214"/>
              <a:gd name="T13" fmla="*/ 60245 h 2664"/>
              <a:gd name="T14" fmla="*/ 128973 w 2214"/>
              <a:gd name="T15" fmla="*/ 53943 h 2664"/>
              <a:gd name="T16" fmla="*/ 264509 w 2214"/>
              <a:gd name="T17" fmla="*/ 14872 h 2664"/>
              <a:gd name="T18" fmla="*/ 279400 w 2214"/>
              <a:gd name="T19" fmla="*/ 0 h 2664"/>
              <a:gd name="T20" fmla="*/ 294291 w 2214"/>
              <a:gd name="T21" fmla="*/ 14872 h 2664"/>
              <a:gd name="T22" fmla="*/ 430332 w 2214"/>
              <a:gd name="T23" fmla="*/ 53943 h 2664"/>
              <a:gd name="T24" fmla="*/ 537599 w 2214"/>
              <a:gd name="T25" fmla="*/ 60245 h 2664"/>
              <a:gd name="T26" fmla="*/ 558800 w 2214"/>
              <a:gd name="T27" fmla="*/ 60245 h 2664"/>
              <a:gd name="T28" fmla="*/ 558800 w 2214"/>
              <a:gd name="T29" fmla="*/ 339285 h 2664"/>
              <a:gd name="T30" fmla="*/ 515136 w 2214"/>
              <a:gd name="T31" fmla="*/ 485990 h 2664"/>
              <a:gd name="T32" fmla="*/ 421750 w 2214"/>
              <a:gd name="T33" fmla="*/ 587826 h 2664"/>
              <a:gd name="T34" fmla="*/ 287224 w 2214"/>
              <a:gd name="T35" fmla="*/ 668488 h 2664"/>
              <a:gd name="T36" fmla="*/ 279400 w 2214"/>
              <a:gd name="T37" fmla="*/ 671513 h 2664"/>
              <a:gd name="T38" fmla="*/ 42150 w 2214"/>
              <a:gd name="T39" fmla="*/ 102088 h 2664"/>
              <a:gd name="T40" fmla="*/ 42150 w 2214"/>
              <a:gd name="T41" fmla="*/ 339285 h 2664"/>
              <a:gd name="T42" fmla="*/ 163299 w 2214"/>
              <a:gd name="T43" fmla="*/ 555057 h 2664"/>
              <a:gd name="T44" fmla="*/ 279400 w 2214"/>
              <a:gd name="T45" fmla="*/ 625888 h 2664"/>
              <a:gd name="T46" fmla="*/ 396258 w 2214"/>
              <a:gd name="T47" fmla="*/ 554301 h 2664"/>
              <a:gd name="T48" fmla="*/ 516650 w 2214"/>
              <a:gd name="T49" fmla="*/ 339285 h 2664"/>
              <a:gd name="T50" fmla="*/ 516650 w 2214"/>
              <a:gd name="T51" fmla="*/ 102088 h 2664"/>
              <a:gd name="T52" fmla="*/ 425536 w 2214"/>
              <a:gd name="T53" fmla="*/ 95786 h 2664"/>
              <a:gd name="T54" fmla="*/ 279400 w 2214"/>
              <a:gd name="T55" fmla="*/ 56464 h 2664"/>
              <a:gd name="T56" fmla="*/ 133264 w 2214"/>
              <a:gd name="T57" fmla="*/ 95786 h 2664"/>
              <a:gd name="T58" fmla="*/ 42150 w 2214"/>
              <a:gd name="T59" fmla="*/ 102088 h 2664"/>
              <a:gd name="T60" fmla="*/ 317764 w 2214"/>
              <a:gd name="T61" fmla="*/ 109650 h 2664"/>
              <a:gd name="T62" fmla="*/ 159008 w 2214"/>
              <a:gd name="T63" fmla="*/ 379617 h 2664"/>
              <a:gd name="T64" fmla="*/ 300096 w 2214"/>
              <a:gd name="T65" fmla="*/ 315087 h 2664"/>
              <a:gd name="T66" fmla="*/ 264761 w 2214"/>
              <a:gd name="T67" fmla="*/ 544218 h 2664"/>
              <a:gd name="T68" fmla="*/ 441184 w 2214"/>
              <a:gd name="T69" fmla="*/ 215267 h 2664"/>
              <a:gd name="T70" fmla="*/ 311706 w 2214"/>
              <a:gd name="T71" fmla="*/ 244759 h 2664"/>
              <a:gd name="T72" fmla="*/ 317764 w 2214"/>
              <a:gd name="T73" fmla="*/ 109650 h 2664"/>
              <a:gd name="T74" fmla="*/ 317764 w 2214"/>
              <a:gd name="T75" fmla="*/ 109650 h 2664"/>
              <a:gd name="T76" fmla="*/ 317764 w 2214"/>
              <a:gd name="T77" fmla="*/ 109650 h 266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214" h="2664">
                <a:moveTo>
                  <a:pt x="1107" y="2664"/>
                </a:moveTo>
                <a:cubicBezTo>
                  <a:pt x="1076" y="2652"/>
                  <a:pt x="1076" y="2652"/>
                  <a:pt x="1076" y="2652"/>
                </a:cubicBezTo>
                <a:cubicBezTo>
                  <a:pt x="1065" y="2647"/>
                  <a:pt x="806" y="2542"/>
                  <a:pt x="543" y="2332"/>
                </a:cubicBezTo>
                <a:cubicBezTo>
                  <a:pt x="387" y="2208"/>
                  <a:pt x="262" y="2072"/>
                  <a:pt x="173" y="1928"/>
                </a:cubicBezTo>
                <a:cubicBezTo>
                  <a:pt x="58" y="1744"/>
                  <a:pt x="0" y="1549"/>
                  <a:pt x="0" y="1346"/>
                </a:cubicBezTo>
                <a:cubicBezTo>
                  <a:pt x="0" y="239"/>
                  <a:pt x="0" y="239"/>
                  <a:pt x="0" y="239"/>
                </a:cubicBezTo>
                <a:cubicBezTo>
                  <a:pt x="84" y="239"/>
                  <a:pt x="84" y="239"/>
                  <a:pt x="84" y="239"/>
                </a:cubicBezTo>
                <a:cubicBezTo>
                  <a:pt x="86" y="239"/>
                  <a:pt x="288" y="239"/>
                  <a:pt x="511" y="214"/>
                </a:cubicBezTo>
                <a:cubicBezTo>
                  <a:pt x="885" y="172"/>
                  <a:pt x="1008" y="99"/>
                  <a:pt x="1048" y="59"/>
                </a:cubicBezTo>
                <a:cubicBezTo>
                  <a:pt x="1107" y="0"/>
                  <a:pt x="1107" y="0"/>
                  <a:pt x="1107" y="0"/>
                </a:cubicBezTo>
                <a:cubicBezTo>
                  <a:pt x="1166" y="59"/>
                  <a:pt x="1166" y="59"/>
                  <a:pt x="1166" y="59"/>
                </a:cubicBezTo>
                <a:cubicBezTo>
                  <a:pt x="1206" y="99"/>
                  <a:pt x="1329" y="172"/>
                  <a:pt x="1705" y="214"/>
                </a:cubicBezTo>
                <a:cubicBezTo>
                  <a:pt x="1928" y="239"/>
                  <a:pt x="2128" y="239"/>
                  <a:pt x="2130" y="239"/>
                </a:cubicBezTo>
                <a:cubicBezTo>
                  <a:pt x="2214" y="239"/>
                  <a:pt x="2214" y="239"/>
                  <a:pt x="2214" y="239"/>
                </a:cubicBezTo>
                <a:cubicBezTo>
                  <a:pt x="2214" y="1346"/>
                  <a:pt x="2214" y="1346"/>
                  <a:pt x="2214" y="1346"/>
                </a:cubicBezTo>
                <a:cubicBezTo>
                  <a:pt x="2214" y="1549"/>
                  <a:pt x="2156" y="1744"/>
                  <a:pt x="2041" y="1928"/>
                </a:cubicBezTo>
                <a:cubicBezTo>
                  <a:pt x="1951" y="2072"/>
                  <a:pt x="1827" y="2208"/>
                  <a:pt x="1671" y="2332"/>
                </a:cubicBezTo>
                <a:cubicBezTo>
                  <a:pt x="1408" y="2542"/>
                  <a:pt x="1149" y="2647"/>
                  <a:pt x="1138" y="2652"/>
                </a:cubicBezTo>
                <a:cubicBezTo>
                  <a:pt x="1107" y="2664"/>
                  <a:pt x="1107" y="2664"/>
                  <a:pt x="1107" y="2664"/>
                </a:cubicBezTo>
                <a:close/>
                <a:moveTo>
                  <a:pt x="167" y="405"/>
                </a:moveTo>
                <a:cubicBezTo>
                  <a:pt x="167" y="1346"/>
                  <a:pt x="167" y="1346"/>
                  <a:pt x="167" y="1346"/>
                </a:cubicBezTo>
                <a:cubicBezTo>
                  <a:pt x="167" y="1659"/>
                  <a:pt x="329" y="1947"/>
                  <a:pt x="647" y="2202"/>
                </a:cubicBezTo>
                <a:cubicBezTo>
                  <a:pt x="840" y="2356"/>
                  <a:pt x="1033" y="2450"/>
                  <a:pt x="1107" y="2483"/>
                </a:cubicBezTo>
                <a:cubicBezTo>
                  <a:pt x="1181" y="2450"/>
                  <a:pt x="1377" y="2354"/>
                  <a:pt x="1570" y="2199"/>
                </a:cubicBezTo>
                <a:cubicBezTo>
                  <a:pt x="1886" y="1945"/>
                  <a:pt x="2047" y="1658"/>
                  <a:pt x="2047" y="1346"/>
                </a:cubicBezTo>
                <a:cubicBezTo>
                  <a:pt x="2047" y="405"/>
                  <a:pt x="2047" y="405"/>
                  <a:pt x="2047" y="405"/>
                </a:cubicBezTo>
                <a:cubicBezTo>
                  <a:pt x="1965" y="403"/>
                  <a:pt x="1831" y="396"/>
                  <a:pt x="1686" y="380"/>
                </a:cubicBezTo>
                <a:cubicBezTo>
                  <a:pt x="1412" y="350"/>
                  <a:pt x="1221" y="299"/>
                  <a:pt x="1107" y="224"/>
                </a:cubicBezTo>
                <a:cubicBezTo>
                  <a:pt x="993" y="299"/>
                  <a:pt x="802" y="350"/>
                  <a:pt x="528" y="380"/>
                </a:cubicBezTo>
                <a:cubicBezTo>
                  <a:pt x="383" y="396"/>
                  <a:pt x="249" y="403"/>
                  <a:pt x="167" y="405"/>
                </a:cubicBezTo>
                <a:close/>
                <a:moveTo>
                  <a:pt x="1259" y="435"/>
                </a:moveTo>
                <a:cubicBezTo>
                  <a:pt x="630" y="1506"/>
                  <a:pt x="630" y="1506"/>
                  <a:pt x="630" y="1506"/>
                </a:cubicBezTo>
                <a:cubicBezTo>
                  <a:pt x="1189" y="1250"/>
                  <a:pt x="1189" y="1250"/>
                  <a:pt x="1189" y="1250"/>
                </a:cubicBezTo>
                <a:cubicBezTo>
                  <a:pt x="1049" y="2159"/>
                  <a:pt x="1049" y="2159"/>
                  <a:pt x="1049" y="2159"/>
                </a:cubicBezTo>
                <a:cubicBezTo>
                  <a:pt x="1748" y="854"/>
                  <a:pt x="1748" y="854"/>
                  <a:pt x="1748" y="854"/>
                </a:cubicBezTo>
                <a:cubicBezTo>
                  <a:pt x="1235" y="971"/>
                  <a:pt x="1235" y="971"/>
                  <a:pt x="1235" y="971"/>
                </a:cubicBezTo>
                <a:cubicBezTo>
                  <a:pt x="1259" y="435"/>
                  <a:pt x="1259" y="435"/>
                  <a:pt x="1259" y="435"/>
                </a:cubicBezTo>
                <a:close/>
                <a:moveTo>
                  <a:pt x="1259" y="435"/>
                </a:moveTo>
                <a:cubicBezTo>
                  <a:pt x="1259" y="435"/>
                  <a:pt x="1259" y="435"/>
                  <a:pt x="1259" y="435"/>
                </a:cubicBezTo>
              </a:path>
            </a:pathLst>
          </a:custGeom>
          <a:solidFill>
            <a:srgbClr val="55B5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文本框 11"/>
          <p:cNvSpPr txBox="1">
            <a:spLocks noChangeArrowheads="1"/>
          </p:cNvSpPr>
          <p:nvPr/>
        </p:nvSpPr>
        <p:spPr bwMode="auto">
          <a:xfrm>
            <a:off x="3169074" y="5081932"/>
            <a:ext cx="2153923"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ctr" defTabSz="914400" eaLnBrk="1" fontAlgn="base" latinLnBrk="0" hangingPunct="1">
              <a:lnSpc>
                <a:spcPts val="900"/>
              </a:lnSpc>
              <a:spcBef>
                <a:spcPct val="0"/>
              </a:spcBef>
              <a:spcAft>
                <a:spcPct val="0"/>
              </a:spcAft>
              <a:buClrTx/>
              <a:buSzTx/>
              <a:buFontTx/>
              <a:buNone/>
              <a:defRPr/>
            </a:pPr>
            <a:r>
              <a:rPr kumimoji="0" lang="en-US" altLang="zh-CN" sz="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this is a sample text. insert your desired text here. Again. this is a dummy text. enter your own text here. this is a sample text. insert your desired text here.</a:t>
            </a:r>
            <a:endParaRPr kumimoji="0" lang="zh-CN" altLang="en-US" sz="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椭圆 12"/>
          <p:cNvSpPr/>
          <p:nvPr/>
        </p:nvSpPr>
        <p:spPr>
          <a:xfrm>
            <a:off x="4987716" y="1647616"/>
            <a:ext cx="2899405" cy="2899408"/>
          </a:xfrm>
          <a:prstGeom prst="ellipse">
            <a:avLst/>
          </a:prstGeom>
          <a:no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4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4" name="Freeform 5"/>
          <p:cNvSpPr>
            <a:spLocks noEditPoints="1"/>
          </p:cNvSpPr>
          <p:nvPr/>
        </p:nvSpPr>
        <p:spPr bwMode="auto">
          <a:xfrm>
            <a:off x="6074621" y="2210908"/>
            <a:ext cx="774797" cy="726597"/>
          </a:xfrm>
          <a:custGeom>
            <a:avLst/>
            <a:gdLst>
              <a:gd name="T0" fmla="*/ 626685 w 2950"/>
              <a:gd name="T1" fmla="*/ 176678 h 2765"/>
              <a:gd name="T2" fmla="*/ 514241 w 2950"/>
              <a:gd name="T3" fmla="*/ 9637 h 2765"/>
              <a:gd name="T4" fmla="*/ 496036 w 2950"/>
              <a:gd name="T5" fmla="*/ 0 h 2765"/>
              <a:gd name="T6" fmla="*/ 136003 w 2950"/>
              <a:gd name="T7" fmla="*/ 0 h 2765"/>
              <a:gd name="T8" fmla="*/ 117798 w 2950"/>
              <a:gd name="T9" fmla="*/ 9637 h 2765"/>
              <a:gd name="T10" fmla="*/ 5354 w 2950"/>
              <a:gd name="T11" fmla="*/ 176678 h 2765"/>
              <a:gd name="T12" fmla="*/ 5997 w 2950"/>
              <a:gd name="T13" fmla="*/ 202162 h 2765"/>
              <a:gd name="T14" fmla="*/ 298564 w 2950"/>
              <a:gd name="T15" fmla="*/ 583572 h 2765"/>
              <a:gd name="T16" fmla="*/ 315913 w 2950"/>
              <a:gd name="T17" fmla="*/ 592138 h 2765"/>
              <a:gd name="T18" fmla="*/ 333261 w 2950"/>
              <a:gd name="T19" fmla="*/ 583572 h 2765"/>
              <a:gd name="T20" fmla="*/ 625828 w 2950"/>
              <a:gd name="T21" fmla="*/ 202162 h 2765"/>
              <a:gd name="T22" fmla="*/ 626685 w 2950"/>
              <a:gd name="T23" fmla="*/ 176678 h 2765"/>
              <a:gd name="T24" fmla="*/ 403083 w 2950"/>
              <a:gd name="T25" fmla="*/ 201948 h 2765"/>
              <a:gd name="T26" fmla="*/ 315913 w 2950"/>
              <a:gd name="T27" fmla="*/ 520396 h 2765"/>
              <a:gd name="T28" fmla="*/ 228956 w 2950"/>
              <a:gd name="T29" fmla="*/ 201948 h 2765"/>
              <a:gd name="T30" fmla="*/ 403083 w 2950"/>
              <a:gd name="T31" fmla="*/ 201948 h 2765"/>
              <a:gd name="T32" fmla="*/ 235382 w 2950"/>
              <a:gd name="T33" fmla="*/ 175607 h 2765"/>
              <a:gd name="T34" fmla="*/ 315913 w 2950"/>
              <a:gd name="T35" fmla="*/ 46686 h 2765"/>
              <a:gd name="T36" fmla="*/ 396443 w 2950"/>
              <a:gd name="T37" fmla="*/ 175607 h 2765"/>
              <a:gd name="T38" fmla="*/ 235382 w 2950"/>
              <a:gd name="T39" fmla="*/ 175607 h 2765"/>
              <a:gd name="T40" fmla="*/ 345255 w 2950"/>
              <a:gd name="T41" fmla="*/ 43902 h 2765"/>
              <a:gd name="T42" fmla="*/ 471620 w 2950"/>
              <a:gd name="T43" fmla="*/ 43902 h 2765"/>
              <a:gd name="T44" fmla="*/ 418504 w 2950"/>
              <a:gd name="T45" fmla="*/ 161044 h 2765"/>
              <a:gd name="T46" fmla="*/ 345255 w 2950"/>
              <a:gd name="T47" fmla="*/ 43902 h 2765"/>
              <a:gd name="T48" fmla="*/ 213535 w 2950"/>
              <a:gd name="T49" fmla="*/ 161044 h 2765"/>
              <a:gd name="T50" fmla="*/ 160419 w 2950"/>
              <a:gd name="T51" fmla="*/ 43902 h 2765"/>
              <a:gd name="T52" fmla="*/ 286784 w 2950"/>
              <a:gd name="T53" fmla="*/ 43902 h 2765"/>
              <a:gd name="T54" fmla="*/ 213535 w 2950"/>
              <a:gd name="T55" fmla="*/ 161044 h 2765"/>
              <a:gd name="T56" fmla="*/ 279502 w 2950"/>
              <a:gd name="T57" fmla="*/ 486560 h 2765"/>
              <a:gd name="T58" fmla="*/ 61041 w 2950"/>
              <a:gd name="T59" fmla="*/ 201948 h 2765"/>
              <a:gd name="T60" fmla="*/ 201541 w 2950"/>
              <a:gd name="T61" fmla="*/ 201948 h 2765"/>
              <a:gd name="T62" fmla="*/ 279502 w 2950"/>
              <a:gd name="T63" fmla="*/ 486560 h 2765"/>
              <a:gd name="T64" fmla="*/ 430284 w 2950"/>
              <a:gd name="T65" fmla="*/ 201948 h 2765"/>
              <a:gd name="T66" fmla="*/ 570784 w 2950"/>
              <a:gd name="T67" fmla="*/ 201948 h 2765"/>
              <a:gd name="T68" fmla="*/ 352537 w 2950"/>
              <a:gd name="T69" fmla="*/ 486560 h 2765"/>
              <a:gd name="T70" fmla="*/ 430284 w 2950"/>
              <a:gd name="T71" fmla="*/ 201948 h 2765"/>
              <a:gd name="T72" fmla="*/ 573140 w 2950"/>
              <a:gd name="T73" fmla="*/ 175607 h 2765"/>
              <a:gd name="T74" fmla="*/ 440778 w 2950"/>
              <a:gd name="T75" fmla="*/ 175607 h 2765"/>
              <a:gd name="T76" fmla="*/ 493894 w 2950"/>
              <a:gd name="T77" fmla="*/ 58250 h 2765"/>
              <a:gd name="T78" fmla="*/ 573140 w 2950"/>
              <a:gd name="T79" fmla="*/ 175607 h 2765"/>
              <a:gd name="T80" fmla="*/ 137931 w 2950"/>
              <a:gd name="T81" fmla="*/ 58250 h 2765"/>
              <a:gd name="T82" fmla="*/ 191261 w 2950"/>
              <a:gd name="T83" fmla="*/ 175607 h 2765"/>
              <a:gd name="T84" fmla="*/ 58685 w 2950"/>
              <a:gd name="T85" fmla="*/ 175607 h 2765"/>
              <a:gd name="T86" fmla="*/ 137931 w 2950"/>
              <a:gd name="T87" fmla="*/ 58250 h 2765"/>
              <a:gd name="T88" fmla="*/ 137931 w 2950"/>
              <a:gd name="T89" fmla="*/ 58250 h 2765"/>
              <a:gd name="T90" fmla="*/ 137931 w 2950"/>
              <a:gd name="T91" fmla="*/ 58250 h 276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950" h="2765">
                <a:moveTo>
                  <a:pt x="2926" y="825"/>
                </a:moveTo>
                <a:cubicBezTo>
                  <a:pt x="2401" y="45"/>
                  <a:pt x="2401" y="45"/>
                  <a:pt x="2401" y="45"/>
                </a:cubicBezTo>
                <a:cubicBezTo>
                  <a:pt x="2382" y="17"/>
                  <a:pt x="2350" y="0"/>
                  <a:pt x="2316" y="0"/>
                </a:cubicBezTo>
                <a:cubicBezTo>
                  <a:pt x="635" y="0"/>
                  <a:pt x="635" y="0"/>
                  <a:pt x="635" y="0"/>
                </a:cubicBezTo>
                <a:cubicBezTo>
                  <a:pt x="601" y="0"/>
                  <a:pt x="569" y="17"/>
                  <a:pt x="550" y="45"/>
                </a:cubicBezTo>
                <a:cubicBezTo>
                  <a:pt x="25" y="825"/>
                  <a:pt x="25" y="825"/>
                  <a:pt x="25" y="825"/>
                </a:cubicBezTo>
                <a:cubicBezTo>
                  <a:pt x="0" y="861"/>
                  <a:pt x="1" y="909"/>
                  <a:pt x="28" y="944"/>
                </a:cubicBezTo>
                <a:cubicBezTo>
                  <a:pt x="1394" y="2725"/>
                  <a:pt x="1394" y="2725"/>
                  <a:pt x="1394" y="2725"/>
                </a:cubicBezTo>
                <a:cubicBezTo>
                  <a:pt x="1413" y="2750"/>
                  <a:pt x="1443" y="2765"/>
                  <a:pt x="1475" y="2765"/>
                </a:cubicBezTo>
                <a:cubicBezTo>
                  <a:pt x="1507" y="2765"/>
                  <a:pt x="1537" y="2750"/>
                  <a:pt x="1556" y="2725"/>
                </a:cubicBezTo>
                <a:cubicBezTo>
                  <a:pt x="2922" y="944"/>
                  <a:pt x="2922" y="944"/>
                  <a:pt x="2922" y="944"/>
                </a:cubicBezTo>
                <a:cubicBezTo>
                  <a:pt x="2949" y="909"/>
                  <a:pt x="2950" y="861"/>
                  <a:pt x="2926" y="825"/>
                </a:cubicBezTo>
                <a:close/>
                <a:moveTo>
                  <a:pt x="1882" y="943"/>
                </a:moveTo>
                <a:cubicBezTo>
                  <a:pt x="1475" y="2430"/>
                  <a:pt x="1475" y="2430"/>
                  <a:pt x="1475" y="2430"/>
                </a:cubicBezTo>
                <a:cubicBezTo>
                  <a:pt x="1069" y="943"/>
                  <a:pt x="1069" y="943"/>
                  <a:pt x="1069" y="943"/>
                </a:cubicBezTo>
                <a:cubicBezTo>
                  <a:pt x="1882" y="943"/>
                  <a:pt x="1882" y="943"/>
                  <a:pt x="1882" y="943"/>
                </a:cubicBezTo>
                <a:close/>
                <a:moveTo>
                  <a:pt x="1099" y="820"/>
                </a:moveTo>
                <a:cubicBezTo>
                  <a:pt x="1475" y="218"/>
                  <a:pt x="1475" y="218"/>
                  <a:pt x="1475" y="218"/>
                </a:cubicBezTo>
                <a:cubicBezTo>
                  <a:pt x="1851" y="820"/>
                  <a:pt x="1851" y="820"/>
                  <a:pt x="1851" y="820"/>
                </a:cubicBezTo>
                <a:cubicBezTo>
                  <a:pt x="1099" y="820"/>
                  <a:pt x="1099" y="820"/>
                  <a:pt x="1099" y="820"/>
                </a:cubicBezTo>
                <a:close/>
                <a:moveTo>
                  <a:pt x="1612" y="205"/>
                </a:moveTo>
                <a:cubicBezTo>
                  <a:pt x="2202" y="205"/>
                  <a:pt x="2202" y="205"/>
                  <a:pt x="2202" y="205"/>
                </a:cubicBezTo>
                <a:cubicBezTo>
                  <a:pt x="1954" y="752"/>
                  <a:pt x="1954" y="752"/>
                  <a:pt x="1954" y="752"/>
                </a:cubicBezTo>
                <a:cubicBezTo>
                  <a:pt x="1612" y="205"/>
                  <a:pt x="1612" y="205"/>
                  <a:pt x="1612" y="205"/>
                </a:cubicBezTo>
                <a:close/>
                <a:moveTo>
                  <a:pt x="997" y="752"/>
                </a:moveTo>
                <a:cubicBezTo>
                  <a:pt x="749" y="205"/>
                  <a:pt x="749" y="205"/>
                  <a:pt x="749" y="205"/>
                </a:cubicBezTo>
                <a:cubicBezTo>
                  <a:pt x="1339" y="205"/>
                  <a:pt x="1339" y="205"/>
                  <a:pt x="1339" y="205"/>
                </a:cubicBezTo>
                <a:cubicBezTo>
                  <a:pt x="997" y="752"/>
                  <a:pt x="997" y="752"/>
                  <a:pt x="997" y="752"/>
                </a:cubicBezTo>
                <a:close/>
                <a:moveTo>
                  <a:pt x="1305" y="2272"/>
                </a:moveTo>
                <a:cubicBezTo>
                  <a:pt x="285" y="943"/>
                  <a:pt x="285" y="943"/>
                  <a:pt x="285" y="943"/>
                </a:cubicBezTo>
                <a:cubicBezTo>
                  <a:pt x="941" y="943"/>
                  <a:pt x="941" y="943"/>
                  <a:pt x="941" y="943"/>
                </a:cubicBezTo>
                <a:cubicBezTo>
                  <a:pt x="1305" y="2272"/>
                  <a:pt x="1305" y="2272"/>
                  <a:pt x="1305" y="2272"/>
                </a:cubicBezTo>
                <a:close/>
                <a:moveTo>
                  <a:pt x="2009" y="943"/>
                </a:moveTo>
                <a:cubicBezTo>
                  <a:pt x="2665" y="943"/>
                  <a:pt x="2665" y="943"/>
                  <a:pt x="2665" y="943"/>
                </a:cubicBezTo>
                <a:cubicBezTo>
                  <a:pt x="1646" y="2272"/>
                  <a:pt x="1646" y="2272"/>
                  <a:pt x="1646" y="2272"/>
                </a:cubicBezTo>
                <a:cubicBezTo>
                  <a:pt x="2009" y="943"/>
                  <a:pt x="2009" y="943"/>
                  <a:pt x="2009" y="943"/>
                </a:cubicBezTo>
                <a:close/>
                <a:moveTo>
                  <a:pt x="2676" y="820"/>
                </a:moveTo>
                <a:cubicBezTo>
                  <a:pt x="2058" y="820"/>
                  <a:pt x="2058" y="820"/>
                  <a:pt x="2058" y="820"/>
                </a:cubicBezTo>
                <a:cubicBezTo>
                  <a:pt x="2306" y="272"/>
                  <a:pt x="2306" y="272"/>
                  <a:pt x="2306" y="272"/>
                </a:cubicBezTo>
                <a:cubicBezTo>
                  <a:pt x="2676" y="820"/>
                  <a:pt x="2676" y="820"/>
                  <a:pt x="2676" y="820"/>
                </a:cubicBezTo>
                <a:close/>
                <a:moveTo>
                  <a:pt x="644" y="272"/>
                </a:moveTo>
                <a:cubicBezTo>
                  <a:pt x="893" y="820"/>
                  <a:pt x="893" y="820"/>
                  <a:pt x="893" y="820"/>
                </a:cubicBezTo>
                <a:cubicBezTo>
                  <a:pt x="274" y="820"/>
                  <a:pt x="274" y="820"/>
                  <a:pt x="274" y="820"/>
                </a:cubicBezTo>
                <a:cubicBezTo>
                  <a:pt x="644" y="272"/>
                  <a:pt x="644" y="272"/>
                  <a:pt x="644" y="272"/>
                </a:cubicBezTo>
                <a:close/>
                <a:moveTo>
                  <a:pt x="644" y="272"/>
                </a:moveTo>
                <a:cubicBezTo>
                  <a:pt x="644" y="272"/>
                  <a:pt x="644" y="272"/>
                  <a:pt x="644" y="272"/>
                </a:cubicBezTo>
              </a:path>
            </a:pathLst>
          </a:custGeom>
          <a:solidFill>
            <a:srgbClr val="55B5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文本框 66"/>
          <p:cNvSpPr txBox="1">
            <a:spLocks noChangeArrowheads="1"/>
          </p:cNvSpPr>
          <p:nvPr/>
        </p:nvSpPr>
        <p:spPr bwMode="auto">
          <a:xfrm>
            <a:off x="5414435" y="3175000"/>
            <a:ext cx="2153922"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ctr" defTabSz="914400" eaLnBrk="1" fontAlgn="base" latinLnBrk="0" hangingPunct="1">
              <a:lnSpc>
                <a:spcPts val="900"/>
              </a:lnSpc>
              <a:spcBef>
                <a:spcPct val="0"/>
              </a:spcBef>
              <a:spcAft>
                <a:spcPct val="0"/>
              </a:spcAft>
              <a:buClrTx/>
              <a:buSzTx/>
              <a:buFontTx/>
              <a:buNone/>
              <a:defRPr/>
            </a:pPr>
            <a:r>
              <a:rPr kumimoji="0" lang="en-US" altLang="zh-CN" sz="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this is a sample text. insert your desired text here. Again. this is a dummy text. enter your own text here. this is a sample text. insert your desired text here.</a:t>
            </a:r>
            <a:endParaRPr kumimoji="0" lang="zh-CN" altLang="en-US" sz="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椭圆 15"/>
          <p:cNvSpPr/>
          <p:nvPr/>
        </p:nvSpPr>
        <p:spPr>
          <a:xfrm>
            <a:off x="7060356" y="3704592"/>
            <a:ext cx="2614925" cy="2614928"/>
          </a:xfrm>
          <a:prstGeom prst="ellipse">
            <a:avLst/>
          </a:prstGeom>
          <a:noFill/>
          <a:ln w="2540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4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7" name="Freeform 17"/>
          <p:cNvSpPr>
            <a:spLocks noEditPoints="1"/>
          </p:cNvSpPr>
          <p:nvPr/>
        </p:nvSpPr>
        <p:spPr bwMode="auto">
          <a:xfrm>
            <a:off x="7940263" y="4195471"/>
            <a:ext cx="797640" cy="732131"/>
          </a:xfrm>
          <a:custGeom>
            <a:avLst/>
            <a:gdLst>
              <a:gd name="T0" fmla="*/ 359209 w 2069"/>
              <a:gd name="T1" fmla="*/ 0 h 1899"/>
              <a:gd name="T2" fmla="*/ 60617 w 2069"/>
              <a:gd name="T3" fmla="*/ 249426 h 1899"/>
              <a:gd name="T4" fmla="*/ 0 w 2069"/>
              <a:gd name="T5" fmla="*/ 249426 h 1899"/>
              <a:gd name="T6" fmla="*/ 83067 w 2069"/>
              <a:gd name="T7" fmla="*/ 360174 h 1899"/>
              <a:gd name="T8" fmla="*/ 165814 w 2069"/>
              <a:gd name="T9" fmla="*/ 249426 h 1899"/>
              <a:gd name="T10" fmla="*/ 116102 w 2069"/>
              <a:gd name="T11" fmla="*/ 249426 h 1899"/>
              <a:gd name="T12" fmla="*/ 359209 w 2069"/>
              <a:gd name="T13" fmla="*/ 55535 h 1899"/>
              <a:gd name="T14" fmla="*/ 608090 w 2069"/>
              <a:gd name="T15" fmla="*/ 304961 h 1899"/>
              <a:gd name="T16" fmla="*/ 359209 w 2069"/>
              <a:gd name="T17" fmla="*/ 554386 h 1899"/>
              <a:gd name="T18" fmla="*/ 152985 w 2069"/>
              <a:gd name="T19" fmla="*/ 443316 h 1899"/>
              <a:gd name="T20" fmla="*/ 88519 w 2069"/>
              <a:gd name="T21" fmla="*/ 443316 h 1899"/>
              <a:gd name="T22" fmla="*/ 359209 w 2069"/>
              <a:gd name="T23" fmla="*/ 609600 h 1899"/>
              <a:gd name="T24" fmla="*/ 663575 w 2069"/>
              <a:gd name="T25" fmla="*/ 304961 h 1899"/>
              <a:gd name="T26" fmla="*/ 359209 w 2069"/>
              <a:gd name="T27" fmla="*/ 0 h 1899"/>
              <a:gd name="T28" fmla="*/ 346380 w 2069"/>
              <a:gd name="T29" fmla="*/ 110749 h 1899"/>
              <a:gd name="T30" fmla="*/ 346380 w 2069"/>
              <a:gd name="T31" fmla="*/ 313949 h 1899"/>
              <a:gd name="T32" fmla="*/ 490064 w 2069"/>
              <a:gd name="T33" fmla="*/ 399017 h 1899"/>
              <a:gd name="T34" fmla="*/ 503214 w 2069"/>
              <a:gd name="T35" fmla="*/ 374941 h 1899"/>
              <a:gd name="T36" fmla="*/ 373963 w 2069"/>
              <a:gd name="T37" fmla="*/ 297256 h 1899"/>
              <a:gd name="T38" fmla="*/ 373963 w 2069"/>
              <a:gd name="T39" fmla="*/ 110749 h 1899"/>
              <a:gd name="T40" fmla="*/ 346380 w 2069"/>
              <a:gd name="T41" fmla="*/ 110749 h 1899"/>
              <a:gd name="T42" fmla="*/ 346380 w 2069"/>
              <a:gd name="T43" fmla="*/ 110749 h 1899"/>
              <a:gd name="T44" fmla="*/ 346380 w 2069"/>
              <a:gd name="T45" fmla="*/ 110749 h 189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069" h="1899">
                <a:moveTo>
                  <a:pt x="1120" y="0"/>
                </a:moveTo>
                <a:cubicBezTo>
                  <a:pt x="655" y="0"/>
                  <a:pt x="270" y="334"/>
                  <a:pt x="189" y="777"/>
                </a:cubicBezTo>
                <a:cubicBezTo>
                  <a:pt x="0" y="777"/>
                  <a:pt x="0" y="777"/>
                  <a:pt x="0" y="777"/>
                </a:cubicBezTo>
                <a:cubicBezTo>
                  <a:pt x="259" y="1122"/>
                  <a:pt x="259" y="1122"/>
                  <a:pt x="259" y="1122"/>
                </a:cubicBezTo>
                <a:cubicBezTo>
                  <a:pt x="517" y="777"/>
                  <a:pt x="517" y="777"/>
                  <a:pt x="517" y="777"/>
                </a:cubicBezTo>
                <a:cubicBezTo>
                  <a:pt x="362" y="777"/>
                  <a:pt x="362" y="777"/>
                  <a:pt x="362" y="777"/>
                </a:cubicBezTo>
                <a:cubicBezTo>
                  <a:pt x="442" y="432"/>
                  <a:pt x="747" y="173"/>
                  <a:pt x="1120" y="173"/>
                </a:cubicBezTo>
                <a:cubicBezTo>
                  <a:pt x="1552" y="173"/>
                  <a:pt x="1896" y="518"/>
                  <a:pt x="1896" y="950"/>
                </a:cubicBezTo>
                <a:cubicBezTo>
                  <a:pt x="1896" y="1381"/>
                  <a:pt x="1552" y="1727"/>
                  <a:pt x="1120" y="1727"/>
                </a:cubicBezTo>
                <a:cubicBezTo>
                  <a:pt x="850" y="1727"/>
                  <a:pt x="615" y="1588"/>
                  <a:pt x="477" y="1381"/>
                </a:cubicBezTo>
                <a:cubicBezTo>
                  <a:pt x="276" y="1381"/>
                  <a:pt x="276" y="1381"/>
                  <a:pt x="276" y="1381"/>
                </a:cubicBezTo>
                <a:cubicBezTo>
                  <a:pt x="431" y="1686"/>
                  <a:pt x="753" y="1899"/>
                  <a:pt x="1120" y="1899"/>
                </a:cubicBezTo>
                <a:cubicBezTo>
                  <a:pt x="1643" y="1899"/>
                  <a:pt x="2069" y="1473"/>
                  <a:pt x="2069" y="950"/>
                </a:cubicBezTo>
                <a:cubicBezTo>
                  <a:pt x="2069" y="426"/>
                  <a:pt x="1643" y="0"/>
                  <a:pt x="1120" y="0"/>
                </a:cubicBezTo>
                <a:close/>
                <a:moveTo>
                  <a:pt x="1080" y="345"/>
                </a:moveTo>
                <a:cubicBezTo>
                  <a:pt x="1080" y="978"/>
                  <a:pt x="1080" y="978"/>
                  <a:pt x="1080" y="978"/>
                </a:cubicBezTo>
                <a:cubicBezTo>
                  <a:pt x="1528" y="1243"/>
                  <a:pt x="1528" y="1243"/>
                  <a:pt x="1528" y="1243"/>
                </a:cubicBezTo>
                <a:cubicBezTo>
                  <a:pt x="1569" y="1168"/>
                  <a:pt x="1569" y="1168"/>
                  <a:pt x="1569" y="1168"/>
                </a:cubicBezTo>
                <a:cubicBezTo>
                  <a:pt x="1166" y="926"/>
                  <a:pt x="1166" y="926"/>
                  <a:pt x="1166" y="926"/>
                </a:cubicBezTo>
                <a:cubicBezTo>
                  <a:pt x="1166" y="345"/>
                  <a:pt x="1166" y="345"/>
                  <a:pt x="1166" y="345"/>
                </a:cubicBezTo>
                <a:lnTo>
                  <a:pt x="1080" y="345"/>
                </a:lnTo>
                <a:close/>
                <a:moveTo>
                  <a:pt x="1080" y="345"/>
                </a:moveTo>
                <a:cubicBezTo>
                  <a:pt x="1080" y="345"/>
                  <a:pt x="1080" y="345"/>
                  <a:pt x="1080" y="345"/>
                </a:cubicBezTo>
              </a:path>
            </a:pathLst>
          </a:custGeom>
          <a:solidFill>
            <a:srgbClr val="55B5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文本框 66"/>
          <p:cNvSpPr txBox="1">
            <a:spLocks noChangeArrowheads="1"/>
          </p:cNvSpPr>
          <p:nvPr/>
        </p:nvSpPr>
        <p:spPr bwMode="auto">
          <a:xfrm>
            <a:off x="7314355" y="5081932"/>
            <a:ext cx="2153922"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ctr" defTabSz="914400" eaLnBrk="1" fontAlgn="base" latinLnBrk="0" hangingPunct="1">
              <a:lnSpc>
                <a:spcPts val="900"/>
              </a:lnSpc>
              <a:spcBef>
                <a:spcPct val="0"/>
              </a:spcBef>
              <a:spcAft>
                <a:spcPct val="0"/>
              </a:spcAft>
              <a:buClrTx/>
              <a:buSzTx/>
              <a:buFontTx/>
              <a:buNone/>
              <a:defRPr/>
            </a:pPr>
            <a:r>
              <a:rPr kumimoji="0" lang="en-US" altLang="zh-CN" sz="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this is a sample text. insert your desired text here. Again. this is a dummy text. enter your own text here. this is a sample text. insert your desired text here.</a:t>
            </a:r>
            <a:endParaRPr kumimoji="0" lang="zh-CN" altLang="en-US" sz="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a:off x="8384965" y="1647616"/>
            <a:ext cx="2853264" cy="2853264"/>
          </a:xfrm>
          <a:prstGeom prst="ellipse">
            <a:avLst/>
          </a:prstGeom>
          <a:no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4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0" name="Freeform 21"/>
          <p:cNvSpPr>
            <a:spLocks noEditPoints="1"/>
          </p:cNvSpPr>
          <p:nvPr/>
        </p:nvSpPr>
        <p:spPr bwMode="auto">
          <a:xfrm>
            <a:off x="9445192" y="2212173"/>
            <a:ext cx="723600" cy="724067"/>
          </a:xfrm>
          <a:custGeom>
            <a:avLst/>
            <a:gdLst>
              <a:gd name="T0" fmla="*/ 314698 w 2998"/>
              <a:gd name="T1" fmla="*/ 0 h 2998"/>
              <a:gd name="T2" fmla="*/ 437466 w 2998"/>
              <a:gd name="T3" fmla="*/ 24806 h 2998"/>
              <a:gd name="T4" fmla="*/ 537741 w 2998"/>
              <a:gd name="T5" fmla="*/ 92496 h 2998"/>
              <a:gd name="T6" fmla="*/ 605431 w 2998"/>
              <a:gd name="T7" fmla="*/ 192771 h 2998"/>
              <a:gd name="T8" fmla="*/ 630237 w 2998"/>
              <a:gd name="T9" fmla="*/ 315539 h 2998"/>
              <a:gd name="T10" fmla="*/ 605431 w 2998"/>
              <a:gd name="T11" fmla="*/ 438307 h 2998"/>
              <a:gd name="T12" fmla="*/ 537741 w 2998"/>
              <a:gd name="T13" fmla="*/ 538581 h 2998"/>
              <a:gd name="T14" fmla="*/ 437466 w 2998"/>
              <a:gd name="T15" fmla="*/ 605852 h 2998"/>
              <a:gd name="T16" fmla="*/ 314698 w 2998"/>
              <a:gd name="T17" fmla="*/ 630237 h 2998"/>
              <a:gd name="T18" fmla="*/ 205384 w 2998"/>
              <a:gd name="T19" fmla="*/ 610897 h 2998"/>
              <a:gd name="T20" fmla="*/ 112257 w 2998"/>
              <a:gd name="T21" fmla="*/ 557081 h 2998"/>
              <a:gd name="T22" fmla="*/ 188987 w 2998"/>
              <a:gd name="T23" fmla="*/ 393530 h 2998"/>
              <a:gd name="T24" fmla="*/ 215264 w 2998"/>
              <a:gd name="T25" fmla="*/ 435995 h 2998"/>
              <a:gd name="T26" fmla="*/ 235445 w 2998"/>
              <a:gd name="T27" fmla="*/ 467948 h 2998"/>
              <a:gd name="T28" fmla="*/ 249530 w 2998"/>
              <a:gd name="T29" fmla="*/ 488339 h 2998"/>
              <a:gd name="T30" fmla="*/ 263405 w 2998"/>
              <a:gd name="T31" fmla="*/ 505787 h 2998"/>
              <a:gd name="T32" fmla="*/ 281063 w 2998"/>
              <a:gd name="T33" fmla="*/ 515247 h 2998"/>
              <a:gd name="T34" fmla="*/ 301454 w 2998"/>
              <a:gd name="T35" fmla="*/ 510202 h 2998"/>
              <a:gd name="T36" fmla="*/ 314908 w 2998"/>
              <a:gd name="T37" fmla="*/ 491703 h 2998"/>
              <a:gd name="T38" fmla="*/ 322476 w 2998"/>
              <a:gd name="T39" fmla="*/ 477618 h 2998"/>
              <a:gd name="T40" fmla="*/ 336351 w 2998"/>
              <a:gd name="T41" fmla="*/ 449449 h 2998"/>
              <a:gd name="T42" fmla="*/ 354429 w 2998"/>
              <a:gd name="T43" fmla="*/ 412030 h 2998"/>
              <a:gd name="T44" fmla="*/ 374611 w 2998"/>
              <a:gd name="T45" fmla="*/ 369986 h 2998"/>
              <a:gd name="T46" fmla="*/ 427165 w 2998"/>
              <a:gd name="T47" fmla="*/ 258990 h 2998"/>
              <a:gd name="T48" fmla="*/ 498430 w 2998"/>
              <a:gd name="T49" fmla="*/ 297460 h 2998"/>
              <a:gd name="T50" fmla="*/ 469630 w 2998"/>
              <a:gd name="T51" fmla="*/ 89553 h 2998"/>
              <a:gd name="T52" fmla="*/ 286529 w 2998"/>
              <a:gd name="T53" fmla="*/ 201810 h 2998"/>
              <a:gd name="T54" fmla="*/ 366622 w 2998"/>
              <a:gd name="T55" fmla="*/ 229349 h 2998"/>
              <a:gd name="T56" fmla="*/ 281904 w 2998"/>
              <a:gd name="T57" fmla="*/ 403621 h 2998"/>
              <a:gd name="T58" fmla="*/ 248269 w 2998"/>
              <a:gd name="T59" fmla="*/ 348543 h 2998"/>
              <a:gd name="T60" fmla="*/ 236497 w 2998"/>
              <a:gd name="T61" fmla="*/ 329413 h 2998"/>
              <a:gd name="T62" fmla="*/ 226616 w 2998"/>
              <a:gd name="T63" fmla="*/ 313437 h 2998"/>
              <a:gd name="T64" fmla="*/ 220730 w 2998"/>
              <a:gd name="T65" fmla="*/ 303346 h 2998"/>
              <a:gd name="T66" fmla="*/ 220940 w 2998"/>
              <a:gd name="T67" fmla="*/ 305028 h 2998"/>
              <a:gd name="T68" fmla="*/ 213162 w 2998"/>
              <a:gd name="T69" fmla="*/ 294727 h 2998"/>
              <a:gd name="T70" fmla="*/ 201180 w 2998"/>
              <a:gd name="T71" fmla="*/ 281273 h 2998"/>
              <a:gd name="T72" fmla="*/ 188356 w 2998"/>
              <a:gd name="T73" fmla="*/ 274546 h 2998"/>
              <a:gd name="T74" fmla="*/ 166073 w 2998"/>
              <a:gd name="T75" fmla="*/ 282114 h 2998"/>
              <a:gd name="T76" fmla="*/ 155352 w 2998"/>
              <a:gd name="T77" fmla="*/ 299983 h 2998"/>
              <a:gd name="T78" fmla="*/ 148625 w 2998"/>
              <a:gd name="T79" fmla="*/ 314488 h 2998"/>
              <a:gd name="T80" fmla="*/ 134540 w 2998"/>
              <a:gd name="T81" fmla="*/ 343708 h 2998"/>
              <a:gd name="T82" fmla="*/ 115621 w 2998"/>
              <a:gd name="T83" fmla="*/ 382809 h 2998"/>
              <a:gd name="T84" fmla="*/ 94178 w 2998"/>
              <a:gd name="T85" fmla="*/ 424432 h 2998"/>
              <a:gd name="T86" fmla="*/ 74628 w 2998"/>
              <a:gd name="T87" fmla="*/ 465425 h 2998"/>
              <a:gd name="T88" fmla="*/ 58441 w 2998"/>
              <a:gd name="T89" fmla="*/ 498430 h 2998"/>
              <a:gd name="T90" fmla="*/ 15136 w 2998"/>
              <a:gd name="T91" fmla="*/ 413081 h 2998"/>
              <a:gd name="T92" fmla="*/ 0 w 2998"/>
              <a:gd name="T93" fmla="*/ 315539 h 2998"/>
              <a:gd name="T94" fmla="*/ 24596 w 2998"/>
              <a:gd name="T95" fmla="*/ 192771 h 2998"/>
              <a:gd name="T96" fmla="*/ 91866 w 2998"/>
              <a:gd name="T97" fmla="*/ 92496 h 2998"/>
              <a:gd name="T98" fmla="*/ 192140 w 2998"/>
              <a:gd name="T99" fmla="*/ 24806 h 2998"/>
              <a:gd name="T100" fmla="*/ 314908 w 2998"/>
              <a:gd name="T101" fmla="*/ 0 h 2998"/>
              <a:gd name="T102" fmla="*/ 314698 w 2998"/>
              <a:gd name="T103" fmla="*/ 0 h 2998"/>
              <a:gd name="T104" fmla="*/ 314698 w 2998"/>
              <a:gd name="T105" fmla="*/ 0 h 2998"/>
              <a:gd name="T106" fmla="*/ 314698 w 2998"/>
              <a:gd name="T107" fmla="*/ 0 h 299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998" h="2998">
                <a:moveTo>
                  <a:pt x="1497" y="0"/>
                </a:moveTo>
                <a:cubicBezTo>
                  <a:pt x="1704" y="0"/>
                  <a:pt x="1899" y="39"/>
                  <a:pt x="2081" y="118"/>
                </a:cubicBezTo>
                <a:cubicBezTo>
                  <a:pt x="2264" y="197"/>
                  <a:pt x="2423" y="304"/>
                  <a:pt x="2558" y="440"/>
                </a:cubicBezTo>
                <a:cubicBezTo>
                  <a:pt x="2694" y="576"/>
                  <a:pt x="2801" y="734"/>
                  <a:pt x="2880" y="917"/>
                </a:cubicBezTo>
                <a:cubicBezTo>
                  <a:pt x="2959" y="1099"/>
                  <a:pt x="2998" y="1294"/>
                  <a:pt x="2998" y="1501"/>
                </a:cubicBezTo>
                <a:cubicBezTo>
                  <a:pt x="2998" y="1708"/>
                  <a:pt x="2959" y="1902"/>
                  <a:pt x="2880" y="2085"/>
                </a:cubicBezTo>
                <a:cubicBezTo>
                  <a:pt x="2801" y="2267"/>
                  <a:pt x="2694" y="2426"/>
                  <a:pt x="2558" y="2562"/>
                </a:cubicBezTo>
                <a:cubicBezTo>
                  <a:pt x="2422" y="2697"/>
                  <a:pt x="2264" y="2804"/>
                  <a:pt x="2081" y="2882"/>
                </a:cubicBezTo>
                <a:cubicBezTo>
                  <a:pt x="1899" y="2959"/>
                  <a:pt x="1704" y="2998"/>
                  <a:pt x="1497" y="2998"/>
                </a:cubicBezTo>
                <a:cubicBezTo>
                  <a:pt x="1314" y="2998"/>
                  <a:pt x="1140" y="2967"/>
                  <a:pt x="977" y="2906"/>
                </a:cubicBezTo>
                <a:cubicBezTo>
                  <a:pt x="814" y="2844"/>
                  <a:pt x="666" y="2758"/>
                  <a:pt x="534" y="2650"/>
                </a:cubicBezTo>
                <a:cubicBezTo>
                  <a:pt x="899" y="1872"/>
                  <a:pt x="899" y="1872"/>
                  <a:pt x="899" y="1872"/>
                </a:cubicBezTo>
                <a:cubicBezTo>
                  <a:pt x="944" y="1945"/>
                  <a:pt x="985" y="2012"/>
                  <a:pt x="1024" y="2074"/>
                </a:cubicBezTo>
                <a:cubicBezTo>
                  <a:pt x="1056" y="2127"/>
                  <a:pt x="1088" y="2178"/>
                  <a:pt x="1120" y="2226"/>
                </a:cubicBezTo>
                <a:cubicBezTo>
                  <a:pt x="1152" y="2274"/>
                  <a:pt x="1174" y="2306"/>
                  <a:pt x="1187" y="2323"/>
                </a:cubicBezTo>
                <a:cubicBezTo>
                  <a:pt x="1211" y="2353"/>
                  <a:pt x="1232" y="2381"/>
                  <a:pt x="1253" y="2406"/>
                </a:cubicBezTo>
                <a:cubicBezTo>
                  <a:pt x="1273" y="2432"/>
                  <a:pt x="1301" y="2447"/>
                  <a:pt x="1337" y="2451"/>
                </a:cubicBezTo>
                <a:cubicBezTo>
                  <a:pt x="1382" y="2458"/>
                  <a:pt x="1414" y="2450"/>
                  <a:pt x="1434" y="2427"/>
                </a:cubicBezTo>
                <a:cubicBezTo>
                  <a:pt x="1453" y="2405"/>
                  <a:pt x="1474" y="2376"/>
                  <a:pt x="1498" y="2339"/>
                </a:cubicBezTo>
                <a:cubicBezTo>
                  <a:pt x="1504" y="2331"/>
                  <a:pt x="1516" y="2308"/>
                  <a:pt x="1534" y="2272"/>
                </a:cubicBezTo>
                <a:cubicBezTo>
                  <a:pt x="1552" y="2236"/>
                  <a:pt x="1574" y="2191"/>
                  <a:pt x="1600" y="2138"/>
                </a:cubicBezTo>
                <a:cubicBezTo>
                  <a:pt x="1626" y="2084"/>
                  <a:pt x="1654" y="2025"/>
                  <a:pt x="1686" y="1960"/>
                </a:cubicBezTo>
                <a:cubicBezTo>
                  <a:pt x="1718" y="1895"/>
                  <a:pt x="1750" y="1828"/>
                  <a:pt x="1782" y="1760"/>
                </a:cubicBezTo>
                <a:cubicBezTo>
                  <a:pt x="1857" y="1602"/>
                  <a:pt x="1940" y="1426"/>
                  <a:pt x="2032" y="1232"/>
                </a:cubicBezTo>
                <a:cubicBezTo>
                  <a:pt x="2371" y="1415"/>
                  <a:pt x="2371" y="1415"/>
                  <a:pt x="2371" y="1415"/>
                </a:cubicBezTo>
                <a:cubicBezTo>
                  <a:pt x="2234" y="426"/>
                  <a:pt x="2234" y="426"/>
                  <a:pt x="2234" y="426"/>
                </a:cubicBezTo>
                <a:cubicBezTo>
                  <a:pt x="1363" y="960"/>
                  <a:pt x="1363" y="960"/>
                  <a:pt x="1363" y="960"/>
                </a:cubicBezTo>
                <a:cubicBezTo>
                  <a:pt x="1744" y="1091"/>
                  <a:pt x="1744" y="1091"/>
                  <a:pt x="1744" y="1091"/>
                </a:cubicBezTo>
                <a:cubicBezTo>
                  <a:pt x="1341" y="1920"/>
                  <a:pt x="1341" y="1920"/>
                  <a:pt x="1341" y="1920"/>
                </a:cubicBezTo>
                <a:cubicBezTo>
                  <a:pt x="1279" y="1820"/>
                  <a:pt x="1226" y="1732"/>
                  <a:pt x="1181" y="1658"/>
                </a:cubicBezTo>
                <a:cubicBezTo>
                  <a:pt x="1162" y="1626"/>
                  <a:pt x="1143" y="1595"/>
                  <a:pt x="1125" y="1567"/>
                </a:cubicBezTo>
                <a:cubicBezTo>
                  <a:pt x="1107" y="1538"/>
                  <a:pt x="1091" y="1513"/>
                  <a:pt x="1078" y="1491"/>
                </a:cubicBezTo>
                <a:cubicBezTo>
                  <a:pt x="1050" y="1443"/>
                  <a:pt x="1050" y="1443"/>
                  <a:pt x="1050" y="1443"/>
                </a:cubicBezTo>
                <a:cubicBezTo>
                  <a:pt x="1058" y="1460"/>
                  <a:pt x="1059" y="1463"/>
                  <a:pt x="1051" y="1451"/>
                </a:cubicBezTo>
                <a:cubicBezTo>
                  <a:pt x="1044" y="1440"/>
                  <a:pt x="1032" y="1423"/>
                  <a:pt x="1014" y="1402"/>
                </a:cubicBezTo>
                <a:cubicBezTo>
                  <a:pt x="997" y="1380"/>
                  <a:pt x="978" y="1359"/>
                  <a:pt x="957" y="1338"/>
                </a:cubicBezTo>
                <a:cubicBezTo>
                  <a:pt x="935" y="1316"/>
                  <a:pt x="915" y="1306"/>
                  <a:pt x="896" y="1306"/>
                </a:cubicBezTo>
                <a:cubicBezTo>
                  <a:pt x="847" y="1306"/>
                  <a:pt x="812" y="1318"/>
                  <a:pt x="790" y="1342"/>
                </a:cubicBezTo>
                <a:cubicBezTo>
                  <a:pt x="769" y="1367"/>
                  <a:pt x="752" y="1395"/>
                  <a:pt x="739" y="1427"/>
                </a:cubicBezTo>
                <a:cubicBezTo>
                  <a:pt x="735" y="1436"/>
                  <a:pt x="724" y="1459"/>
                  <a:pt x="707" y="1496"/>
                </a:cubicBezTo>
                <a:cubicBezTo>
                  <a:pt x="690" y="1533"/>
                  <a:pt x="668" y="1580"/>
                  <a:pt x="640" y="1635"/>
                </a:cubicBezTo>
                <a:cubicBezTo>
                  <a:pt x="612" y="1691"/>
                  <a:pt x="582" y="1753"/>
                  <a:pt x="550" y="1821"/>
                </a:cubicBezTo>
                <a:cubicBezTo>
                  <a:pt x="448" y="2019"/>
                  <a:pt x="448" y="2019"/>
                  <a:pt x="448" y="2019"/>
                </a:cubicBezTo>
                <a:cubicBezTo>
                  <a:pt x="416" y="2088"/>
                  <a:pt x="385" y="2153"/>
                  <a:pt x="355" y="2214"/>
                </a:cubicBezTo>
                <a:cubicBezTo>
                  <a:pt x="325" y="2276"/>
                  <a:pt x="300" y="2329"/>
                  <a:pt x="278" y="2371"/>
                </a:cubicBezTo>
                <a:cubicBezTo>
                  <a:pt x="189" y="2248"/>
                  <a:pt x="120" y="2112"/>
                  <a:pt x="72" y="1965"/>
                </a:cubicBezTo>
                <a:cubicBezTo>
                  <a:pt x="24" y="1818"/>
                  <a:pt x="0" y="1663"/>
                  <a:pt x="0" y="1501"/>
                </a:cubicBezTo>
                <a:cubicBezTo>
                  <a:pt x="0" y="1294"/>
                  <a:pt x="39" y="1099"/>
                  <a:pt x="117" y="917"/>
                </a:cubicBezTo>
                <a:cubicBezTo>
                  <a:pt x="195" y="734"/>
                  <a:pt x="301" y="576"/>
                  <a:pt x="437" y="440"/>
                </a:cubicBezTo>
                <a:cubicBezTo>
                  <a:pt x="572" y="305"/>
                  <a:pt x="731" y="197"/>
                  <a:pt x="914" y="118"/>
                </a:cubicBezTo>
                <a:cubicBezTo>
                  <a:pt x="1096" y="39"/>
                  <a:pt x="1291" y="0"/>
                  <a:pt x="1498" y="0"/>
                </a:cubicBezTo>
                <a:lnTo>
                  <a:pt x="1497" y="0"/>
                </a:lnTo>
                <a:close/>
                <a:moveTo>
                  <a:pt x="1497" y="0"/>
                </a:moveTo>
                <a:cubicBezTo>
                  <a:pt x="1497" y="0"/>
                  <a:pt x="1497" y="0"/>
                  <a:pt x="1497" y="0"/>
                </a:cubicBezTo>
              </a:path>
            </a:pathLst>
          </a:custGeom>
          <a:solidFill>
            <a:srgbClr val="55B5E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文本框 66"/>
          <p:cNvSpPr txBox="1">
            <a:spLocks noChangeArrowheads="1"/>
          </p:cNvSpPr>
          <p:nvPr/>
        </p:nvSpPr>
        <p:spPr bwMode="auto">
          <a:xfrm>
            <a:off x="8797714" y="3175000"/>
            <a:ext cx="2153923"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ctr" defTabSz="914400" eaLnBrk="1" fontAlgn="base" latinLnBrk="0" hangingPunct="1">
              <a:lnSpc>
                <a:spcPts val="900"/>
              </a:lnSpc>
              <a:spcBef>
                <a:spcPct val="0"/>
              </a:spcBef>
              <a:spcAft>
                <a:spcPct val="0"/>
              </a:spcAft>
              <a:buClrTx/>
              <a:buSzTx/>
              <a:buFontTx/>
              <a:buNone/>
              <a:defRPr/>
            </a:pPr>
            <a:r>
              <a:rPr kumimoji="0" lang="en-US" altLang="zh-CN" sz="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this is a sample text. insert your desired text here. Again. this is a dummy text. enter your own text here. this is a sample text. insert your desired text here.</a:t>
            </a:r>
            <a:endParaRPr kumimoji="0" lang="zh-CN" altLang="en-US" sz="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14:presetBounceEnd="6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0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0-#ppt_w/2"/>
                                              </p:val>
                                            </p:tav>
                                            <p:tav tm="100000">
                                              <p:val>
                                                <p:strVal val="#ppt_x"/>
                                              </p:val>
                                            </p:tav>
                                          </p:tavLst>
                                        </p:anim>
                                        <p:anim calcmode="lin" valueType="num">
                                          <p:cBhvr additive="base">
                                            <p:cTn id="29" dur="500" fill="hold"/>
                                            <p:tgtEl>
                                              <p:spTgt spid="7"/>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0-#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0-#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0-#ppt_w/2"/>
                                              </p:val>
                                            </p:tav>
                                            <p:tav tm="100000">
                                              <p:val>
                                                <p:strVal val="#ppt_x"/>
                                              </p:val>
                                            </p:tav>
                                          </p:tavLst>
                                        </p:anim>
                                        <p:anim calcmode="lin" valueType="num">
                                          <p:cBhvr additive="base">
                                            <p:cTn id="41" dur="500" fill="hold"/>
                                            <p:tgtEl>
                                              <p:spTgt spid="10"/>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0-#ppt_w/2"/>
                                              </p:val>
                                            </p:tav>
                                            <p:tav tm="100000">
                                              <p:val>
                                                <p:strVal val="#ppt_x"/>
                                              </p:val>
                                            </p:tav>
                                          </p:tavLst>
                                        </p:anim>
                                        <p:anim calcmode="lin" valueType="num">
                                          <p:cBhvr additive="base">
                                            <p:cTn id="45" dur="500" fill="hold"/>
                                            <p:tgtEl>
                                              <p:spTgt spid="11"/>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0-#ppt_w/2"/>
                                              </p:val>
                                            </p:tav>
                                            <p:tav tm="100000">
                                              <p:val>
                                                <p:strVal val="#ppt_x"/>
                                              </p:val>
                                            </p:tav>
                                          </p:tavLst>
                                        </p:anim>
                                        <p:anim calcmode="lin" valueType="num">
                                          <p:cBhvr additive="base">
                                            <p:cTn id="49" dur="500" fill="hold"/>
                                            <p:tgtEl>
                                              <p:spTgt spid="12"/>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fill="hold"/>
                                            <p:tgtEl>
                                              <p:spTgt spid="13"/>
                                            </p:tgtEl>
                                            <p:attrNameLst>
                                              <p:attrName>ppt_x</p:attrName>
                                            </p:attrNameLst>
                                          </p:cBhvr>
                                          <p:tavLst>
                                            <p:tav tm="0">
                                              <p:val>
                                                <p:strVal val="0-#ppt_w/2"/>
                                              </p:val>
                                            </p:tav>
                                            <p:tav tm="100000">
                                              <p:val>
                                                <p:strVal val="#ppt_x"/>
                                              </p:val>
                                            </p:tav>
                                          </p:tavLst>
                                        </p:anim>
                                        <p:anim calcmode="lin" valueType="num">
                                          <p:cBhvr additive="base">
                                            <p:cTn id="53" dur="500" fill="hold"/>
                                            <p:tgtEl>
                                              <p:spTgt spid="13"/>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0-#ppt_w/2"/>
                                              </p:val>
                                            </p:tav>
                                            <p:tav tm="100000">
                                              <p:val>
                                                <p:strVal val="#ppt_x"/>
                                              </p:val>
                                            </p:tav>
                                          </p:tavLst>
                                        </p:anim>
                                        <p:anim calcmode="lin" valueType="num">
                                          <p:cBhvr additive="base">
                                            <p:cTn id="57" dur="500" fill="hold"/>
                                            <p:tgtEl>
                                              <p:spTgt spid="14"/>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additive="base">
                                            <p:cTn id="60" dur="500" fill="hold"/>
                                            <p:tgtEl>
                                              <p:spTgt spid="15"/>
                                            </p:tgtEl>
                                            <p:attrNameLst>
                                              <p:attrName>ppt_x</p:attrName>
                                            </p:attrNameLst>
                                          </p:cBhvr>
                                          <p:tavLst>
                                            <p:tav tm="0">
                                              <p:val>
                                                <p:strVal val="0-#ppt_w/2"/>
                                              </p:val>
                                            </p:tav>
                                            <p:tav tm="100000">
                                              <p:val>
                                                <p:strVal val="#ppt_x"/>
                                              </p:val>
                                            </p:tav>
                                          </p:tavLst>
                                        </p:anim>
                                        <p:anim calcmode="lin" valueType="num">
                                          <p:cBhvr additive="base">
                                            <p:cTn id="61" dur="500" fill="hold"/>
                                            <p:tgtEl>
                                              <p:spTgt spid="15"/>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additive="base">
                                            <p:cTn id="64" dur="500" fill="hold"/>
                                            <p:tgtEl>
                                              <p:spTgt spid="16"/>
                                            </p:tgtEl>
                                            <p:attrNameLst>
                                              <p:attrName>ppt_x</p:attrName>
                                            </p:attrNameLst>
                                          </p:cBhvr>
                                          <p:tavLst>
                                            <p:tav tm="0">
                                              <p:val>
                                                <p:strVal val="0-#ppt_w/2"/>
                                              </p:val>
                                            </p:tav>
                                            <p:tav tm="100000">
                                              <p:val>
                                                <p:strVal val="#ppt_x"/>
                                              </p:val>
                                            </p:tav>
                                          </p:tavLst>
                                        </p:anim>
                                        <p:anim calcmode="lin" valueType="num">
                                          <p:cBhvr additive="base">
                                            <p:cTn id="65" dur="500" fill="hold"/>
                                            <p:tgtEl>
                                              <p:spTgt spid="16"/>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additive="base">
                                            <p:cTn id="68" dur="500" fill="hold"/>
                                            <p:tgtEl>
                                              <p:spTgt spid="17"/>
                                            </p:tgtEl>
                                            <p:attrNameLst>
                                              <p:attrName>ppt_x</p:attrName>
                                            </p:attrNameLst>
                                          </p:cBhvr>
                                          <p:tavLst>
                                            <p:tav tm="0">
                                              <p:val>
                                                <p:strVal val="0-#ppt_w/2"/>
                                              </p:val>
                                            </p:tav>
                                            <p:tav tm="100000">
                                              <p:val>
                                                <p:strVal val="#ppt_x"/>
                                              </p:val>
                                            </p:tav>
                                          </p:tavLst>
                                        </p:anim>
                                        <p:anim calcmode="lin" valueType="num">
                                          <p:cBhvr additive="base">
                                            <p:cTn id="69" dur="500" fill="hold"/>
                                            <p:tgtEl>
                                              <p:spTgt spid="17"/>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cBhvr additive="base">
                                            <p:cTn id="72" dur="500" fill="hold"/>
                                            <p:tgtEl>
                                              <p:spTgt spid="18"/>
                                            </p:tgtEl>
                                            <p:attrNameLst>
                                              <p:attrName>ppt_x</p:attrName>
                                            </p:attrNameLst>
                                          </p:cBhvr>
                                          <p:tavLst>
                                            <p:tav tm="0">
                                              <p:val>
                                                <p:strVal val="0-#ppt_w/2"/>
                                              </p:val>
                                            </p:tav>
                                            <p:tav tm="100000">
                                              <p:val>
                                                <p:strVal val="#ppt_x"/>
                                              </p:val>
                                            </p:tav>
                                          </p:tavLst>
                                        </p:anim>
                                        <p:anim calcmode="lin" valueType="num">
                                          <p:cBhvr additive="base">
                                            <p:cTn id="73" dur="500" fill="hold"/>
                                            <p:tgtEl>
                                              <p:spTgt spid="18"/>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additive="base">
                                            <p:cTn id="76" dur="500" fill="hold"/>
                                            <p:tgtEl>
                                              <p:spTgt spid="19"/>
                                            </p:tgtEl>
                                            <p:attrNameLst>
                                              <p:attrName>ppt_x</p:attrName>
                                            </p:attrNameLst>
                                          </p:cBhvr>
                                          <p:tavLst>
                                            <p:tav tm="0">
                                              <p:val>
                                                <p:strVal val="0-#ppt_w/2"/>
                                              </p:val>
                                            </p:tav>
                                            <p:tav tm="100000">
                                              <p:val>
                                                <p:strVal val="#ppt_x"/>
                                              </p:val>
                                            </p:tav>
                                          </p:tavLst>
                                        </p:anim>
                                        <p:anim calcmode="lin" valueType="num">
                                          <p:cBhvr additive="base">
                                            <p:cTn id="77" dur="500" fill="hold"/>
                                            <p:tgtEl>
                                              <p:spTgt spid="19"/>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stCondLst>
                                        <p:cond delay="0"/>
                                      </p:stCondLst>
                                      <p:childTnLst>
                                        <p:set>
                                          <p:cBhvr>
                                            <p:cTn id="79" dur="1" fill="hold">
                                              <p:stCondLst>
                                                <p:cond delay="0"/>
                                              </p:stCondLst>
                                            </p:cTn>
                                            <p:tgtEl>
                                              <p:spTgt spid="20"/>
                                            </p:tgtEl>
                                            <p:attrNameLst>
                                              <p:attrName>style.visibility</p:attrName>
                                            </p:attrNameLst>
                                          </p:cBhvr>
                                          <p:to>
                                            <p:strVal val="visible"/>
                                          </p:to>
                                        </p:set>
                                        <p:anim calcmode="lin" valueType="num">
                                          <p:cBhvr additive="base">
                                            <p:cTn id="80" dur="500" fill="hold"/>
                                            <p:tgtEl>
                                              <p:spTgt spid="20"/>
                                            </p:tgtEl>
                                            <p:attrNameLst>
                                              <p:attrName>ppt_x</p:attrName>
                                            </p:attrNameLst>
                                          </p:cBhvr>
                                          <p:tavLst>
                                            <p:tav tm="0">
                                              <p:val>
                                                <p:strVal val="0-#ppt_w/2"/>
                                              </p:val>
                                            </p:tav>
                                            <p:tav tm="100000">
                                              <p:val>
                                                <p:strVal val="#ppt_x"/>
                                              </p:val>
                                            </p:tav>
                                          </p:tavLst>
                                        </p:anim>
                                        <p:anim calcmode="lin" valueType="num">
                                          <p:cBhvr additive="base">
                                            <p:cTn id="81" dur="500" fill="hold"/>
                                            <p:tgtEl>
                                              <p:spTgt spid="20"/>
                                            </p:tgtEl>
                                            <p:attrNameLst>
                                              <p:attrName>ppt_y</p:attrName>
                                            </p:attrNameLst>
                                          </p:cBhvr>
                                          <p:tavLst>
                                            <p:tav tm="0">
                                              <p:val>
                                                <p:strVal val="#ppt_y"/>
                                              </p:val>
                                            </p:tav>
                                            <p:tav tm="100000">
                                              <p:val>
                                                <p:strVal val="#ppt_y"/>
                                              </p:val>
                                            </p:tav>
                                          </p:tavLst>
                                        </p:anim>
                                      </p:childTnLst>
                                    </p:cTn>
                                  </p:par>
                                  <p:par>
                                    <p:cTn id="82" presetID="2" presetClass="entr" presetSubtype="8" fill="hold" grpId="0" nodeType="with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additive="base">
                                            <p:cTn id="84" dur="500" fill="hold"/>
                                            <p:tgtEl>
                                              <p:spTgt spid="21"/>
                                            </p:tgtEl>
                                            <p:attrNameLst>
                                              <p:attrName>ppt_x</p:attrName>
                                            </p:attrNameLst>
                                          </p:cBhvr>
                                          <p:tavLst>
                                            <p:tav tm="0">
                                              <p:val>
                                                <p:strVal val="0-#ppt_w/2"/>
                                              </p:val>
                                            </p:tav>
                                            <p:tav tm="100000">
                                              <p:val>
                                                <p:strVal val="#ppt_x"/>
                                              </p:val>
                                            </p:tav>
                                          </p:tavLst>
                                        </p:anim>
                                        <p:anim calcmode="lin" valueType="num">
                                          <p:cBhvr additive="base">
                                            <p:cTn id="85"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p:bldP spid="10" grpId="0" animBg="1"/>
          <p:bldP spid="11" grpId="0" animBg="1"/>
          <p:bldP spid="12" grpId="0"/>
          <p:bldP spid="13" grpId="0" animBg="1"/>
          <p:bldP spid="14" grpId="0" animBg="1"/>
          <p:bldP spid="15" grpId="0"/>
          <p:bldP spid="16" grpId="0" animBg="1"/>
          <p:bldP spid="17" grpId="0" animBg="1"/>
          <p:bldP spid="18" grpId="0"/>
          <p:bldP spid="19" grpId="0" animBg="1"/>
          <p:bldP spid="20" grpId="0" animBg="1"/>
          <p:bldP spid="2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0-#ppt_w/2"/>
                                              </p:val>
                                            </p:tav>
                                            <p:tav tm="100000">
                                              <p:val>
                                                <p:strVal val="#ppt_x"/>
                                              </p:val>
                                            </p:tav>
                                          </p:tavLst>
                                        </p:anim>
                                        <p:anim calcmode="lin" valueType="num">
                                          <p:cBhvr additive="base">
                                            <p:cTn id="29" dur="500" fill="hold"/>
                                            <p:tgtEl>
                                              <p:spTgt spid="7"/>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0-#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0-#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0-#ppt_w/2"/>
                                              </p:val>
                                            </p:tav>
                                            <p:tav tm="100000">
                                              <p:val>
                                                <p:strVal val="#ppt_x"/>
                                              </p:val>
                                            </p:tav>
                                          </p:tavLst>
                                        </p:anim>
                                        <p:anim calcmode="lin" valueType="num">
                                          <p:cBhvr additive="base">
                                            <p:cTn id="41" dur="500" fill="hold"/>
                                            <p:tgtEl>
                                              <p:spTgt spid="10"/>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0-#ppt_w/2"/>
                                              </p:val>
                                            </p:tav>
                                            <p:tav tm="100000">
                                              <p:val>
                                                <p:strVal val="#ppt_x"/>
                                              </p:val>
                                            </p:tav>
                                          </p:tavLst>
                                        </p:anim>
                                        <p:anim calcmode="lin" valueType="num">
                                          <p:cBhvr additive="base">
                                            <p:cTn id="45" dur="500" fill="hold"/>
                                            <p:tgtEl>
                                              <p:spTgt spid="11"/>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0-#ppt_w/2"/>
                                              </p:val>
                                            </p:tav>
                                            <p:tav tm="100000">
                                              <p:val>
                                                <p:strVal val="#ppt_x"/>
                                              </p:val>
                                            </p:tav>
                                          </p:tavLst>
                                        </p:anim>
                                        <p:anim calcmode="lin" valueType="num">
                                          <p:cBhvr additive="base">
                                            <p:cTn id="49" dur="500" fill="hold"/>
                                            <p:tgtEl>
                                              <p:spTgt spid="12"/>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fill="hold"/>
                                            <p:tgtEl>
                                              <p:spTgt spid="13"/>
                                            </p:tgtEl>
                                            <p:attrNameLst>
                                              <p:attrName>ppt_x</p:attrName>
                                            </p:attrNameLst>
                                          </p:cBhvr>
                                          <p:tavLst>
                                            <p:tav tm="0">
                                              <p:val>
                                                <p:strVal val="0-#ppt_w/2"/>
                                              </p:val>
                                            </p:tav>
                                            <p:tav tm="100000">
                                              <p:val>
                                                <p:strVal val="#ppt_x"/>
                                              </p:val>
                                            </p:tav>
                                          </p:tavLst>
                                        </p:anim>
                                        <p:anim calcmode="lin" valueType="num">
                                          <p:cBhvr additive="base">
                                            <p:cTn id="53" dur="500" fill="hold"/>
                                            <p:tgtEl>
                                              <p:spTgt spid="13"/>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0-#ppt_w/2"/>
                                              </p:val>
                                            </p:tav>
                                            <p:tav tm="100000">
                                              <p:val>
                                                <p:strVal val="#ppt_x"/>
                                              </p:val>
                                            </p:tav>
                                          </p:tavLst>
                                        </p:anim>
                                        <p:anim calcmode="lin" valueType="num">
                                          <p:cBhvr additive="base">
                                            <p:cTn id="57" dur="500" fill="hold"/>
                                            <p:tgtEl>
                                              <p:spTgt spid="14"/>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additive="base">
                                            <p:cTn id="60" dur="500" fill="hold"/>
                                            <p:tgtEl>
                                              <p:spTgt spid="15"/>
                                            </p:tgtEl>
                                            <p:attrNameLst>
                                              <p:attrName>ppt_x</p:attrName>
                                            </p:attrNameLst>
                                          </p:cBhvr>
                                          <p:tavLst>
                                            <p:tav tm="0">
                                              <p:val>
                                                <p:strVal val="0-#ppt_w/2"/>
                                              </p:val>
                                            </p:tav>
                                            <p:tav tm="100000">
                                              <p:val>
                                                <p:strVal val="#ppt_x"/>
                                              </p:val>
                                            </p:tav>
                                          </p:tavLst>
                                        </p:anim>
                                        <p:anim calcmode="lin" valueType="num">
                                          <p:cBhvr additive="base">
                                            <p:cTn id="61" dur="500" fill="hold"/>
                                            <p:tgtEl>
                                              <p:spTgt spid="15"/>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additive="base">
                                            <p:cTn id="64" dur="500" fill="hold"/>
                                            <p:tgtEl>
                                              <p:spTgt spid="16"/>
                                            </p:tgtEl>
                                            <p:attrNameLst>
                                              <p:attrName>ppt_x</p:attrName>
                                            </p:attrNameLst>
                                          </p:cBhvr>
                                          <p:tavLst>
                                            <p:tav tm="0">
                                              <p:val>
                                                <p:strVal val="0-#ppt_w/2"/>
                                              </p:val>
                                            </p:tav>
                                            <p:tav tm="100000">
                                              <p:val>
                                                <p:strVal val="#ppt_x"/>
                                              </p:val>
                                            </p:tav>
                                          </p:tavLst>
                                        </p:anim>
                                        <p:anim calcmode="lin" valueType="num">
                                          <p:cBhvr additive="base">
                                            <p:cTn id="65" dur="500" fill="hold"/>
                                            <p:tgtEl>
                                              <p:spTgt spid="16"/>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additive="base">
                                            <p:cTn id="68" dur="500" fill="hold"/>
                                            <p:tgtEl>
                                              <p:spTgt spid="17"/>
                                            </p:tgtEl>
                                            <p:attrNameLst>
                                              <p:attrName>ppt_x</p:attrName>
                                            </p:attrNameLst>
                                          </p:cBhvr>
                                          <p:tavLst>
                                            <p:tav tm="0">
                                              <p:val>
                                                <p:strVal val="0-#ppt_w/2"/>
                                              </p:val>
                                            </p:tav>
                                            <p:tav tm="100000">
                                              <p:val>
                                                <p:strVal val="#ppt_x"/>
                                              </p:val>
                                            </p:tav>
                                          </p:tavLst>
                                        </p:anim>
                                        <p:anim calcmode="lin" valueType="num">
                                          <p:cBhvr additive="base">
                                            <p:cTn id="69" dur="500" fill="hold"/>
                                            <p:tgtEl>
                                              <p:spTgt spid="17"/>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cBhvr additive="base">
                                            <p:cTn id="72" dur="500" fill="hold"/>
                                            <p:tgtEl>
                                              <p:spTgt spid="18"/>
                                            </p:tgtEl>
                                            <p:attrNameLst>
                                              <p:attrName>ppt_x</p:attrName>
                                            </p:attrNameLst>
                                          </p:cBhvr>
                                          <p:tavLst>
                                            <p:tav tm="0">
                                              <p:val>
                                                <p:strVal val="0-#ppt_w/2"/>
                                              </p:val>
                                            </p:tav>
                                            <p:tav tm="100000">
                                              <p:val>
                                                <p:strVal val="#ppt_x"/>
                                              </p:val>
                                            </p:tav>
                                          </p:tavLst>
                                        </p:anim>
                                        <p:anim calcmode="lin" valueType="num">
                                          <p:cBhvr additive="base">
                                            <p:cTn id="73" dur="500" fill="hold"/>
                                            <p:tgtEl>
                                              <p:spTgt spid="18"/>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additive="base">
                                            <p:cTn id="76" dur="500" fill="hold"/>
                                            <p:tgtEl>
                                              <p:spTgt spid="19"/>
                                            </p:tgtEl>
                                            <p:attrNameLst>
                                              <p:attrName>ppt_x</p:attrName>
                                            </p:attrNameLst>
                                          </p:cBhvr>
                                          <p:tavLst>
                                            <p:tav tm="0">
                                              <p:val>
                                                <p:strVal val="0-#ppt_w/2"/>
                                              </p:val>
                                            </p:tav>
                                            <p:tav tm="100000">
                                              <p:val>
                                                <p:strVal val="#ppt_x"/>
                                              </p:val>
                                            </p:tav>
                                          </p:tavLst>
                                        </p:anim>
                                        <p:anim calcmode="lin" valueType="num">
                                          <p:cBhvr additive="base">
                                            <p:cTn id="77" dur="500" fill="hold"/>
                                            <p:tgtEl>
                                              <p:spTgt spid="19"/>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stCondLst>
                                        <p:cond delay="0"/>
                                      </p:stCondLst>
                                      <p:childTnLst>
                                        <p:set>
                                          <p:cBhvr>
                                            <p:cTn id="79" dur="1" fill="hold">
                                              <p:stCondLst>
                                                <p:cond delay="0"/>
                                              </p:stCondLst>
                                            </p:cTn>
                                            <p:tgtEl>
                                              <p:spTgt spid="20"/>
                                            </p:tgtEl>
                                            <p:attrNameLst>
                                              <p:attrName>style.visibility</p:attrName>
                                            </p:attrNameLst>
                                          </p:cBhvr>
                                          <p:to>
                                            <p:strVal val="visible"/>
                                          </p:to>
                                        </p:set>
                                        <p:anim calcmode="lin" valueType="num">
                                          <p:cBhvr additive="base">
                                            <p:cTn id="80" dur="500" fill="hold"/>
                                            <p:tgtEl>
                                              <p:spTgt spid="20"/>
                                            </p:tgtEl>
                                            <p:attrNameLst>
                                              <p:attrName>ppt_x</p:attrName>
                                            </p:attrNameLst>
                                          </p:cBhvr>
                                          <p:tavLst>
                                            <p:tav tm="0">
                                              <p:val>
                                                <p:strVal val="0-#ppt_w/2"/>
                                              </p:val>
                                            </p:tav>
                                            <p:tav tm="100000">
                                              <p:val>
                                                <p:strVal val="#ppt_x"/>
                                              </p:val>
                                            </p:tav>
                                          </p:tavLst>
                                        </p:anim>
                                        <p:anim calcmode="lin" valueType="num">
                                          <p:cBhvr additive="base">
                                            <p:cTn id="81" dur="500" fill="hold"/>
                                            <p:tgtEl>
                                              <p:spTgt spid="20"/>
                                            </p:tgtEl>
                                            <p:attrNameLst>
                                              <p:attrName>ppt_y</p:attrName>
                                            </p:attrNameLst>
                                          </p:cBhvr>
                                          <p:tavLst>
                                            <p:tav tm="0">
                                              <p:val>
                                                <p:strVal val="#ppt_y"/>
                                              </p:val>
                                            </p:tav>
                                            <p:tav tm="100000">
                                              <p:val>
                                                <p:strVal val="#ppt_y"/>
                                              </p:val>
                                            </p:tav>
                                          </p:tavLst>
                                        </p:anim>
                                      </p:childTnLst>
                                    </p:cTn>
                                  </p:par>
                                  <p:par>
                                    <p:cTn id="82" presetID="2" presetClass="entr" presetSubtype="8" fill="hold" grpId="0" nodeType="with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additive="base">
                                            <p:cTn id="84" dur="500" fill="hold"/>
                                            <p:tgtEl>
                                              <p:spTgt spid="21"/>
                                            </p:tgtEl>
                                            <p:attrNameLst>
                                              <p:attrName>ppt_x</p:attrName>
                                            </p:attrNameLst>
                                          </p:cBhvr>
                                          <p:tavLst>
                                            <p:tav tm="0">
                                              <p:val>
                                                <p:strVal val="0-#ppt_w/2"/>
                                              </p:val>
                                            </p:tav>
                                            <p:tav tm="100000">
                                              <p:val>
                                                <p:strVal val="#ppt_x"/>
                                              </p:val>
                                            </p:tav>
                                          </p:tavLst>
                                        </p:anim>
                                        <p:anim calcmode="lin" valueType="num">
                                          <p:cBhvr additive="base">
                                            <p:cTn id="85"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p:bldP spid="10" grpId="0" animBg="1"/>
          <p:bldP spid="11" grpId="0" animBg="1"/>
          <p:bldP spid="12" grpId="0"/>
          <p:bldP spid="13" grpId="0" animBg="1"/>
          <p:bldP spid="14" grpId="0" animBg="1"/>
          <p:bldP spid="15" grpId="0"/>
          <p:bldP spid="16" grpId="0" animBg="1"/>
          <p:bldP spid="17" grpId="0" animBg="1"/>
          <p:bldP spid="18" grpId="0"/>
          <p:bldP spid="19" grpId="0" animBg="1"/>
          <p:bldP spid="20" grpId="0" animBg="1"/>
          <p:bldP spid="21"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930090" y="2737088"/>
            <a:ext cx="2051605" cy="18497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 name="椭圆 2"/>
          <p:cNvSpPr/>
          <p:nvPr/>
        </p:nvSpPr>
        <p:spPr>
          <a:xfrm>
            <a:off x="3622262" y="1727593"/>
            <a:ext cx="3964165" cy="3963440"/>
          </a:xfrm>
          <a:prstGeom prst="ellipse">
            <a:avLst/>
          </a:prstGeom>
          <a:solidFill>
            <a:srgbClr val="00B0F0">
              <a:alpha val="15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 name="椭圆 3"/>
          <p:cNvSpPr/>
          <p:nvPr/>
        </p:nvSpPr>
        <p:spPr>
          <a:xfrm>
            <a:off x="6768074" y="2045504"/>
            <a:ext cx="672074" cy="672075"/>
          </a:xfrm>
          <a:prstGeom prst="ellips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 name="TextBox 27"/>
          <p:cNvSpPr txBox="1"/>
          <p:nvPr/>
        </p:nvSpPr>
        <p:spPr>
          <a:xfrm>
            <a:off x="6820701" y="2155839"/>
            <a:ext cx="521297" cy="420564"/>
          </a:xfrm>
          <a:prstGeom prst="rect">
            <a:avLst/>
          </a:prstGeom>
          <a:noFill/>
        </p:spPr>
        <p:txBody>
          <a:bodyPr wrap="none" rtlCol="0">
            <a:spAutoFit/>
          </a:bodyPr>
          <a:lstStyle/>
          <a:p>
            <a:r>
              <a:rPr lang="en-US" altLang="zh-CN" sz="21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21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a:off x="7234027" y="3373276"/>
            <a:ext cx="672074" cy="672075"/>
          </a:xfrm>
          <a:prstGeom prst="ellips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 name="TextBox 30"/>
          <p:cNvSpPr txBox="1"/>
          <p:nvPr/>
        </p:nvSpPr>
        <p:spPr>
          <a:xfrm>
            <a:off x="7286654" y="3483611"/>
            <a:ext cx="521297" cy="420564"/>
          </a:xfrm>
          <a:prstGeom prst="rect">
            <a:avLst/>
          </a:prstGeom>
          <a:noFill/>
        </p:spPr>
        <p:txBody>
          <a:bodyPr wrap="none" rtlCol="0">
            <a:spAutoFit/>
          </a:bodyPr>
          <a:lstStyle/>
          <a:p>
            <a:r>
              <a:rPr lang="en-US" altLang="zh-CN" sz="21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21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椭圆 7"/>
          <p:cNvSpPr/>
          <p:nvPr/>
        </p:nvSpPr>
        <p:spPr>
          <a:xfrm>
            <a:off x="6768074" y="4679295"/>
            <a:ext cx="672074" cy="672075"/>
          </a:xfrm>
          <a:prstGeom prst="ellipse">
            <a:avLst/>
          </a:prstGeom>
          <a:solidFill>
            <a:srgbClr val="00B0F0">
              <a:alpha val="32000"/>
            </a:srgbClr>
          </a:solid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9" name="TextBox 35"/>
          <p:cNvSpPr txBox="1"/>
          <p:nvPr/>
        </p:nvSpPr>
        <p:spPr>
          <a:xfrm>
            <a:off x="6820701" y="4789630"/>
            <a:ext cx="521297" cy="420564"/>
          </a:xfrm>
          <a:prstGeom prst="rect">
            <a:avLst/>
          </a:prstGeom>
          <a:noFill/>
        </p:spPr>
        <p:txBody>
          <a:bodyPr wrap="none" rtlCol="0">
            <a:spAutoFit/>
          </a:bodyPr>
          <a:lstStyle/>
          <a:p>
            <a:r>
              <a:rPr lang="en-US" altLang="zh-CN" sz="21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21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0" name="直接连接符 9"/>
          <p:cNvCxnSpPr/>
          <p:nvPr/>
        </p:nvCxnSpPr>
        <p:spPr>
          <a:xfrm>
            <a:off x="3026851" y="3679384"/>
            <a:ext cx="551727" cy="0"/>
          </a:xfrm>
          <a:prstGeom prst="line">
            <a:avLst/>
          </a:prstGeom>
          <a:noFill/>
          <a:ln w="0">
            <a:gradFill>
              <a:gsLst>
                <a:gs pos="74000">
                  <a:srgbClr val="00B0F0">
                    <a:alpha val="27000"/>
                  </a:srgbClr>
                </a:gs>
                <a:gs pos="83000">
                  <a:srgbClr val="2378C2"/>
                </a:gs>
                <a:gs pos="100000">
                  <a:srgbClr val="55B5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sp>
        <p:nvSpPr>
          <p:cNvPr id="11" name="TextBox 38"/>
          <p:cNvSpPr txBox="1"/>
          <p:nvPr/>
        </p:nvSpPr>
        <p:spPr>
          <a:xfrm>
            <a:off x="7687486" y="2010173"/>
            <a:ext cx="3807204" cy="880241"/>
          </a:xfrm>
          <a:prstGeom prst="rect">
            <a:avLst/>
          </a:prstGeom>
          <a:noFill/>
        </p:spPr>
        <p:txBody>
          <a:bodyPr wrap="square" lIns="0" tIns="0" rIns="0" bIns="0" rtlCol="0">
            <a:spAutoFit/>
          </a:bodyPr>
          <a:lstStyle/>
          <a:p>
            <a:pPr lvl="0">
              <a:lnSpc>
                <a:spcPct val="130000"/>
              </a:lnSpc>
              <a:defRPr/>
            </a:pPr>
            <a:r>
              <a:rPr lang="es-ES" altLang="zh-CN" sz="1100" kern="0" dirty="0">
                <a:solidFill>
                  <a:schemeClr val="accent1">
                    <a:lumMod val="40000"/>
                    <a:lumOff val="60000"/>
                  </a:schemeClr>
                </a:solidFill>
                <a:latin typeface="微软雅黑" panose="020B0503020204020204" pitchFamily="34" charset="-122"/>
                <a:ea typeface="微软雅黑" panose="020B0503020204020204" pitchFamily="34" charset="-122"/>
                <a:cs typeface="Arial Unicode MS" panose="020B0604020202020204" pitchFamily="34" charset="-122"/>
                <a:sym typeface="微软雅黑" panose="020B0503020204020204" pitchFamily="34" charset="-122"/>
              </a:rPr>
              <a:t>Ipsum dolor sit amet, consectetur adipiscing elit. Vivamus sagittis lacus vel augue laoreet rutrum faucibus dolor auctor. Curabitur blandit tempus porttitor. Maecenas faucibus mollis interdum.</a:t>
            </a:r>
            <a:endParaRPr lang="es-ES" altLang="zh-CN" sz="4400" kern="0" dirty="0">
              <a:solidFill>
                <a:schemeClr val="accent1">
                  <a:lumMod val="40000"/>
                  <a:lumOff val="60000"/>
                </a:schemeClr>
              </a:solidFill>
              <a:latin typeface="微软雅黑" panose="020B0503020204020204" pitchFamily="34" charset="-122"/>
              <a:ea typeface="微软雅黑" panose="020B0503020204020204" pitchFamily="34" charset="-122"/>
              <a:cs typeface="Arial Unicode MS" panose="020B0604020202020204" pitchFamily="34" charset="-122"/>
              <a:sym typeface="微软雅黑" panose="020B0503020204020204" pitchFamily="34" charset="-122"/>
            </a:endParaRPr>
          </a:p>
        </p:txBody>
      </p:sp>
      <p:sp>
        <p:nvSpPr>
          <p:cNvPr id="12" name="TextBox 39"/>
          <p:cNvSpPr txBox="1"/>
          <p:nvPr/>
        </p:nvSpPr>
        <p:spPr>
          <a:xfrm>
            <a:off x="8010285" y="3324593"/>
            <a:ext cx="3807204" cy="880241"/>
          </a:xfrm>
          <a:prstGeom prst="rect">
            <a:avLst/>
          </a:prstGeom>
          <a:noFill/>
        </p:spPr>
        <p:txBody>
          <a:bodyPr wrap="square" lIns="0" tIns="0" rIns="0" bIns="0" rtlCol="0">
            <a:spAutoFit/>
          </a:bodyPr>
          <a:lstStyle>
            <a:defPPr>
              <a:defRPr lang="zh-CN"/>
            </a:defPPr>
            <a:lvl1pPr lvl="0">
              <a:lnSpc>
                <a:spcPct val="130000"/>
              </a:lnSpc>
              <a:defRPr sz="1100" kern="0">
                <a:solidFill>
                  <a:schemeClr val="accent2">
                    <a:lumMod val="20000"/>
                    <a:lumOff val="80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stStyle>
          <a:p>
            <a:r>
              <a:rPr lang="es-ES" altLang="zh-CN" dirty="0">
                <a:solidFill>
                  <a:schemeClr val="accent1">
                    <a:lumMod val="40000"/>
                    <a:lumOff val="60000"/>
                  </a:schemeClr>
                </a:solidFill>
                <a:latin typeface="微软雅黑" panose="020B0503020204020204" pitchFamily="34" charset="-122"/>
                <a:ea typeface="微软雅黑" panose="020B0503020204020204" pitchFamily="34" charset="-122"/>
                <a:sym typeface="微软雅黑" panose="020B0503020204020204" pitchFamily="34" charset="-122"/>
              </a:rPr>
              <a:t>Ipsum dolor sit amet, consectetur adipiscing elit. Vivamus sagittis lacus vel augue laoreet rutrum faucibus dolor auctor. Curabitur blandit tempus porttitor. Maecenas faucibus mollis interdum.</a:t>
            </a:r>
            <a:endParaRPr lang="es-ES" altLang="zh-CN" dirty="0">
              <a:solidFill>
                <a:schemeClr val="accent1">
                  <a:lumMod val="40000"/>
                  <a:lumOff val="6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TextBox 42"/>
          <p:cNvSpPr txBox="1"/>
          <p:nvPr/>
        </p:nvSpPr>
        <p:spPr>
          <a:xfrm>
            <a:off x="7687486" y="4630611"/>
            <a:ext cx="3807204" cy="880241"/>
          </a:xfrm>
          <a:prstGeom prst="rect">
            <a:avLst/>
          </a:prstGeom>
          <a:noFill/>
        </p:spPr>
        <p:txBody>
          <a:bodyPr wrap="square" lIns="0" tIns="0" rIns="0" bIns="0" rtlCol="0">
            <a:spAutoFit/>
          </a:bodyPr>
          <a:lstStyle>
            <a:defPPr>
              <a:defRPr lang="zh-CN"/>
            </a:defPPr>
            <a:lvl1pPr lvl="0">
              <a:lnSpc>
                <a:spcPct val="130000"/>
              </a:lnSpc>
              <a:defRPr sz="1100" kern="0">
                <a:solidFill>
                  <a:schemeClr val="accent2">
                    <a:lumMod val="20000"/>
                    <a:lumOff val="80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stStyle>
          <a:p>
            <a:r>
              <a:rPr lang="es-ES" altLang="zh-CN" dirty="0">
                <a:solidFill>
                  <a:schemeClr val="accent1">
                    <a:lumMod val="40000"/>
                    <a:lumOff val="60000"/>
                  </a:schemeClr>
                </a:solidFill>
                <a:latin typeface="微软雅黑" panose="020B0503020204020204" pitchFamily="34" charset="-122"/>
                <a:ea typeface="微软雅黑" panose="020B0503020204020204" pitchFamily="34" charset="-122"/>
                <a:sym typeface="微软雅黑" panose="020B0503020204020204" pitchFamily="34" charset="-122"/>
              </a:rPr>
              <a:t>Ipsum dolor sit amet, consectetur adipiscing elit. Vivamus sagittis lacus vel augue laoreet rutrum faucibus dolor auctor. Curabitur blandit tempus porttitor. Maecenas faucibus mollis interdum.</a:t>
            </a:r>
            <a:endParaRPr lang="es-ES" altLang="zh-CN" dirty="0">
              <a:solidFill>
                <a:schemeClr val="accent1">
                  <a:lumMod val="40000"/>
                  <a:lumOff val="6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45"/>
          <p:cNvSpPr txBox="1"/>
          <p:nvPr/>
        </p:nvSpPr>
        <p:spPr>
          <a:xfrm>
            <a:off x="1165303" y="3127616"/>
            <a:ext cx="1572527" cy="1077218"/>
          </a:xfrm>
          <a:prstGeom prst="rect">
            <a:avLst/>
          </a:prstGeom>
          <a:noFill/>
        </p:spPr>
        <p:txBody>
          <a:bodyPr wrap="square" rtlCol="0">
            <a:spAutoFit/>
          </a:bodyPr>
          <a:lstStyle/>
          <a:p>
            <a:pPr algn="ctr"/>
            <a:r>
              <a:rPr lang="en-US" altLang="zh-CN" sz="3200" b="1" dirty="0" smtClean="0">
                <a:blipFill>
                  <a:blip r:embed="rId1"/>
                  <a:stretch>
                    <a:fillRect/>
                  </a:stretch>
                </a:blipFill>
                <a:latin typeface="微软雅黑" panose="020B0503020204020204" pitchFamily="34" charset="-122"/>
                <a:ea typeface="微软雅黑" panose="020B0503020204020204" pitchFamily="34" charset="-122"/>
                <a:sym typeface="微软雅黑" panose="020B0503020204020204" pitchFamily="34" charset="-122"/>
              </a:rPr>
              <a:t>TITLEHERE</a:t>
            </a:r>
            <a:endParaRPr lang="zh-CN" altLang="en-US" sz="3200" b="1" dirty="0">
              <a:blipFill>
                <a:blip r:embed="rId1"/>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TextBox 21"/>
          <p:cNvSpPr txBox="1"/>
          <p:nvPr/>
        </p:nvSpPr>
        <p:spPr>
          <a:xfrm>
            <a:off x="4271797" y="2863294"/>
            <a:ext cx="2496277" cy="1723549"/>
          </a:xfrm>
          <a:prstGeom prst="rect">
            <a:avLst/>
          </a:prstGeom>
          <a:noFill/>
        </p:spPr>
        <p:txBody>
          <a:bodyPr wrap="square" lIns="0" tIns="0" rIns="0" bIns="0" rtlCol="0">
            <a:spAutoFit/>
          </a:bodyPr>
          <a:lstStyle/>
          <a:p>
            <a:r>
              <a:rPr lang="es-ES" altLang="zh-CN" sz="1400" dirty="0">
                <a:solidFill>
                  <a:schemeClr val="accent1">
                    <a:lumMod val="40000"/>
                    <a:lumOff val="60000"/>
                  </a:schemeClr>
                </a:solidFill>
                <a:latin typeface="微软雅黑" panose="020B0503020204020204" pitchFamily="34" charset="-122"/>
                <a:ea typeface="微软雅黑" panose="020B0503020204020204" pitchFamily="34" charset="-122"/>
                <a:sym typeface="微软雅黑" panose="020B0503020204020204" pitchFamily="34" charset="-122"/>
              </a:rPr>
              <a:t>Ipsum dolor sit amet, consectetur adipiscing elit. Vivamus sagittis lacus vel augue laoreet rutrum faucibus dolor auctor. Curabitur blandit tempus porttitor. Maecenas faucibus mollis interdum.</a:t>
            </a:r>
            <a:endParaRPr lang="es-ES" altLang="zh-CN" sz="1400" dirty="0">
              <a:solidFill>
                <a:schemeClr val="accent1">
                  <a:lumMod val="40000"/>
                  <a:lumOff val="6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AutoShape 28"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2855640" y="358323"/>
            <a:ext cx="6585969" cy="6771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spAutoFit/>
          </a:bodyPr>
          <a:lstStyle/>
          <a:p>
            <a:pPr algn="ctr" defTabSz="323850">
              <a:spcBef>
                <a:spcPts val="850"/>
              </a:spcBef>
              <a:defRPr/>
            </a:pPr>
            <a:r>
              <a:rPr lang="es-ES" sz="4400" b="1" dirty="0" smtClean="0">
                <a:blipFill>
                  <a:blip r:embed="rId1"/>
                  <a:stretch>
                    <a:fillRect/>
                  </a:stretch>
                </a:blipFill>
                <a:latin typeface="微软雅黑" panose="020B0503020204020204" pitchFamily="34" charset="-122"/>
                <a:ea typeface="微软雅黑" panose="020B0503020204020204" pitchFamily="34" charset="-122"/>
                <a:cs typeface="Lato" panose="020F0502020204030203" charset="0"/>
                <a:sym typeface="微软雅黑" panose="020B0503020204020204" pitchFamily="34" charset="-122"/>
              </a:rPr>
              <a:t>ADD YOUR TITLE HERE</a:t>
            </a:r>
            <a:endParaRPr lang="es-ES" sz="5400" b="1" dirty="0">
              <a:blipFill>
                <a:blip r:embed="rId1"/>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14:presetBounceEnd="6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60000">
                                          <p:cBhvr additive="base">
                                            <p:cTn id="7" dur="500" fill="hold"/>
                                            <p:tgtEl>
                                              <p:spTgt spid="16"/>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0-#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0-#ppt_w/2"/>
                                              </p:val>
                                            </p:tav>
                                            <p:tav tm="100000">
                                              <p:val>
                                                <p:strVal val="#ppt_x"/>
                                              </p:val>
                                            </p:tav>
                                          </p:tavLst>
                                        </p:anim>
                                        <p:anim calcmode="lin" valueType="num">
                                          <p:cBhvr additive="base">
                                            <p:cTn id="25" dur="500" fill="hold"/>
                                            <p:tgtEl>
                                              <p:spTgt spid="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0-#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0-#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0-#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0-#ppt_w/2"/>
                                              </p:val>
                                            </p:tav>
                                            <p:tav tm="100000">
                                              <p:val>
                                                <p:strVal val="#ppt_x"/>
                                              </p:val>
                                            </p:tav>
                                          </p:tavLst>
                                        </p:anim>
                                        <p:anim calcmode="lin" valueType="num">
                                          <p:cBhvr additive="base">
                                            <p:cTn id="41" dur="500" fill="hold"/>
                                            <p:tgtEl>
                                              <p:spTgt spid="9"/>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0-#ppt_w/2"/>
                                              </p:val>
                                            </p:tav>
                                            <p:tav tm="100000">
                                              <p:val>
                                                <p:strVal val="#ppt_x"/>
                                              </p:val>
                                            </p:tav>
                                          </p:tavLst>
                                        </p:anim>
                                        <p:anim calcmode="lin" valueType="num">
                                          <p:cBhvr additive="base">
                                            <p:cTn id="45" dur="500" fill="hold"/>
                                            <p:tgtEl>
                                              <p:spTgt spid="10"/>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fill="hold"/>
                                            <p:tgtEl>
                                              <p:spTgt spid="11"/>
                                            </p:tgtEl>
                                            <p:attrNameLst>
                                              <p:attrName>ppt_x</p:attrName>
                                            </p:attrNameLst>
                                          </p:cBhvr>
                                          <p:tavLst>
                                            <p:tav tm="0">
                                              <p:val>
                                                <p:strVal val="0-#ppt_w/2"/>
                                              </p:val>
                                            </p:tav>
                                            <p:tav tm="100000">
                                              <p:val>
                                                <p:strVal val="#ppt_x"/>
                                              </p:val>
                                            </p:tav>
                                          </p:tavLst>
                                        </p:anim>
                                        <p:anim calcmode="lin" valueType="num">
                                          <p:cBhvr additive="base">
                                            <p:cTn id="49" dur="500" fill="hold"/>
                                            <p:tgtEl>
                                              <p:spTgt spid="11"/>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0-#ppt_w/2"/>
                                              </p:val>
                                            </p:tav>
                                            <p:tav tm="100000">
                                              <p:val>
                                                <p:strVal val="#ppt_x"/>
                                              </p:val>
                                            </p:tav>
                                          </p:tavLst>
                                        </p:anim>
                                        <p:anim calcmode="lin" valueType="num">
                                          <p:cBhvr additive="base">
                                            <p:cTn id="53" dur="500" fill="hold"/>
                                            <p:tgtEl>
                                              <p:spTgt spid="12"/>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additive="base">
                                            <p:cTn id="56" dur="500" fill="hold"/>
                                            <p:tgtEl>
                                              <p:spTgt spid="13"/>
                                            </p:tgtEl>
                                            <p:attrNameLst>
                                              <p:attrName>ppt_x</p:attrName>
                                            </p:attrNameLst>
                                          </p:cBhvr>
                                          <p:tavLst>
                                            <p:tav tm="0">
                                              <p:val>
                                                <p:strVal val="0-#ppt_w/2"/>
                                              </p:val>
                                            </p:tav>
                                            <p:tav tm="100000">
                                              <p:val>
                                                <p:strVal val="#ppt_x"/>
                                              </p:val>
                                            </p:tav>
                                          </p:tavLst>
                                        </p:anim>
                                        <p:anim calcmode="lin" valueType="num">
                                          <p:cBhvr additive="base">
                                            <p:cTn id="57" dur="500" fill="hold"/>
                                            <p:tgtEl>
                                              <p:spTgt spid="13"/>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fill="hold"/>
                                            <p:tgtEl>
                                              <p:spTgt spid="14"/>
                                            </p:tgtEl>
                                            <p:attrNameLst>
                                              <p:attrName>ppt_x</p:attrName>
                                            </p:attrNameLst>
                                          </p:cBhvr>
                                          <p:tavLst>
                                            <p:tav tm="0">
                                              <p:val>
                                                <p:strVal val="0-#ppt_w/2"/>
                                              </p:val>
                                            </p:tav>
                                            <p:tav tm="100000">
                                              <p:val>
                                                <p:strVal val="#ppt_x"/>
                                              </p:val>
                                            </p:tav>
                                          </p:tavLst>
                                        </p:anim>
                                        <p:anim calcmode="lin" valueType="num">
                                          <p:cBhvr additive="base">
                                            <p:cTn id="61" dur="500" fill="hold"/>
                                            <p:tgtEl>
                                              <p:spTgt spid="14"/>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0-#ppt_w/2"/>
                                              </p:val>
                                            </p:tav>
                                            <p:tav tm="100000">
                                              <p:val>
                                                <p:strVal val="#ppt_x"/>
                                              </p:val>
                                            </p:tav>
                                          </p:tavLst>
                                        </p:anim>
                                        <p:anim calcmode="lin" valueType="num">
                                          <p:cBhvr additive="base">
                                            <p:cTn id="65"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animBg="1"/>
          <p:bldP spid="7" grpId="0"/>
          <p:bldP spid="8" grpId="0" animBg="1"/>
          <p:bldP spid="9" grpId="0"/>
          <p:bldP spid="11" grpId="0"/>
          <p:bldP spid="12" grpId="0"/>
          <p:bldP spid="13" grpId="0"/>
          <p:bldP spid="14" grpId="0"/>
          <p:bldP spid="15" grpId="0"/>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4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0-#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0-#ppt_w/2"/>
                                              </p:val>
                                            </p:tav>
                                            <p:tav tm="100000">
                                              <p:val>
                                                <p:strVal val="#ppt_x"/>
                                              </p:val>
                                            </p:tav>
                                          </p:tavLst>
                                        </p:anim>
                                        <p:anim calcmode="lin" valueType="num">
                                          <p:cBhvr additive="base">
                                            <p:cTn id="25" dur="500" fill="hold"/>
                                            <p:tgtEl>
                                              <p:spTgt spid="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0-#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0-#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0-#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0-#ppt_w/2"/>
                                              </p:val>
                                            </p:tav>
                                            <p:tav tm="100000">
                                              <p:val>
                                                <p:strVal val="#ppt_x"/>
                                              </p:val>
                                            </p:tav>
                                          </p:tavLst>
                                        </p:anim>
                                        <p:anim calcmode="lin" valueType="num">
                                          <p:cBhvr additive="base">
                                            <p:cTn id="41" dur="500" fill="hold"/>
                                            <p:tgtEl>
                                              <p:spTgt spid="9"/>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0-#ppt_w/2"/>
                                              </p:val>
                                            </p:tav>
                                            <p:tav tm="100000">
                                              <p:val>
                                                <p:strVal val="#ppt_x"/>
                                              </p:val>
                                            </p:tav>
                                          </p:tavLst>
                                        </p:anim>
                                        <p:anim calcmode="lin" valueType="num">
                                          <p:cBhvr additive="base">
                                            <p:cTn id="45" dur="500" fill="hold"/>
                                            <p:tgtEl>
                                              <p:spTgt spid="10"/>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fill="hold"/>
                                            <p:tgtEl>
                                              <p:spTgt spid="11"/>
                                            </p:tgtEl>
                                            <p:attrNameLst>
                                              <p:attrName>ppt_x</p:attrName>
                                            </p:attrNameLst>
                                          </p:cBhvr>
                                          <p:tavLst>
                                            <p:tav tm="0">
                                              <p:val>
                                                <p:strVal val="0-#ppt_w/2"/>
                                              </p:val>
                                            </p:tav>
                                            <p:tav tm="100000">
                                              <p:val>
                                                <p:strVal val="#ppt_x"/>
                                              </p:val>
                                            </p:tav>
                                          </p:tavLst>
                                        </p:anim>
                                        <p:anim calcmode="lin" valueType="num">
                                          <p:cBhvr additive="base">
                                            <p:cTn id="49" dur="500" fill="hold"/>
                                            <p:tgtEl>
                                              <p:spTgt spid="11"/>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0-#ppt_w/2"/>
                                              </p:val>
                                            </p:tav>
                                            <p:tav tm="100000">
                                              <p:val>
                                                <p:strVal val="#ppt_x"/>
                                              </p:val>
                                            </p:tav>
                                          </p:tavLst>
                                        </p:anim>
                                        <p:anim calcmode="lin" valueType="num">
                                          <p:cBhvr additive="base">
                                            <p:cTn id="53" dur="500" fill="hold"/>
                                            <p:tgtEl>
                                              <p:spTgt spid="12"/>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additive="base">
                                            <p:cTn id="56" dur="500" fill="hold"/>
                                            <p:tgtEl>
                                              <p:spTgt spid="13"/>
                                            </p:tgtEl>
                                            <p:attrNameLst>
                                              <p:attrName>ppt_x</p:attrName>
                                            </p:attrNameLst>
                                          </p:cBhvr>
                                          <p:tavLst>
                                            <p:tav tm="0">
                                              <p:val>
                                                <p:strVal val="0-#ppt_w/2"/>
                                              </p:val>
                                            </p:tav>
                                            <p:tav tm="100000">
                                              <p:val>
                                                <p:strVal val="#ppt_x"/>
                                              </p:val>
                                            </p:tav>
                                          </p:tavLst>
                                        </p:anim>
                                        <p:anim calcmode="lin" valueType="num">
                                          <p:cBhvr additive="base">
                                            <p:cTn id="57" dur="500" fill="hold"/>
                                            <p:tgtEl>
                                              <p:spTgt spid="13"/>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fill="hold"/>
                                            <p:tgtEl>
                                              <p:spTgt spid="14"/>
                                            </p:tgtEl>
                                            <p:attrNameLst>
                                              <p:attrName>ppt_x</p:attrName>
                                            </p:attrNameLst>
                                          </p:cBhvr>
                                          <p:tavLst>
                                            <p:tav tm="0">
                                              <p:val>
                                                <p:strVal val="0-#ppt_w/2"/>
                                              </p:val>
                                            </p:tav>
                                            <p:tav tm="100000">
                                              <p:val>
                                                <p:strVal val="#ppt_x"/>
                                              </p:val>
                                            </p:tav>
                                          </p:tavLst>
                                        </p:anim>
                                        <p:anim calcmode="lin" valueType="num">
                                          <p:cBhvr additive="base">
                                            <p:cTn id="61" dur="500" fill="hold"/>
                                            <p:tgtEl>
                                              <p:spTgt spid="14"/>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0-#ppt_w/2"/>
                                              </p:val>
                                            </p:tav>
                                            <p:tav tm="100000">
                                              <p:val>
                                                <p:strVal val="#ppt_x"/>
                                              </p:val>
                                            </p:tav>
                                          </p:tavLst>
                                        </p:anim>
                                        <p:anim calcmode="lin" valueType="num">
                                          <p:cBhvr additive="base">
                                            <p:cTn id="65"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animBg="1"/>
          <p:bldP spid="7" grpId="0"/>
          <p:bldP spid="8" grpId="0" animBg="1"/>
          <p:bldP spid="9" grpId="0"/>
          <p:bldP spid="11" grpId="0"/>
          <p:bldP spid="12" grpId="0"/>
          <p:bldP spid="13" grpId="0"/>
          <p:bldP spid="14" grpId="0"/>
          <p:bldP spid="15" grpId="0"/>
          <p:bldP spid="16" grpId="0"/>
        </p:bldLst>
      </p:timing>
    </mc:Fallback>
  </mc:AlternateContent>
</p:sld>
</file>

<file path=ppt/tags/tag1.xml><?xml version="1.0" encoding="utf-8"?>
<p:tagLst xmlns:p="http://schemas.openxmlformats.org/presentationml/2006/main">
  <p:tag name="commondata" val="eyJoZGlkIjoiMDljZjBlNDg5MjVmNzcyYjVhOTJmMTVkOGM0Y2Q4ZjcifQ=="/>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16633</Words>
  <Application>WPS 演示</Application>
  <PresentationFormat>自定义</PresentationFormat>
  <Paragraphs>613</Paragraphs>
  <Slides>32</Slides>
  <Notes>32</Notes>
  <HiddenSlides>0</HiddenSlides>
  <MMClips>1</MMClips>
  <ScaleCrop>false</ScaleCrop>
  <HeadingPairs>
    <vt:vector size="6" baseType="variant">
      <vt:variant>
        <vt:lpstr>已用的字体</vt:lpstr>
      </vt:variant>
      <vt:variant>
        <vt:i4>23</vt:i4>
      </vt:variant>
      <vt:variant>
        <vt:lpstr>主题</vt:lpstr>
      </vt:variant>
      <vt:variant>
        <vt:i4>2</vt:i4>
      </vt:variant>
      <vt:variant>
        <vt:lpstr>幻灯片标题</vt:lpstr>
      </vt:variant>
      <vt:variant>
        <vt:i4>32</vt:i4>
      </vt:variant>
    </vt:vector>
  </HeadingPairs>
  <TitlesOfParts>
    <vt:vector size="57" baseType="lpstr">
      <vt:lpstr>Arial</vt:lpstr>
      <vt:lpstr>宋体</vt:lpstr>
      <vt:lpstr>Wingdings</vt:lpstr>
      <vt:lpstr>微软雅黑</vt:lpstr>
      <vt:lpstr>Calibri</vt:lpstr>
      <vt:lpstr>Agency FB</vt:lpstr>
      <vt:lpstr>Trebuchet MS</vt:lpstr>
      <vt:lpstr>方正姚体</vt:lpstr>
      <vt:lpstr>Open Sans</vt:lpstr>
      <vt:lpstr>Lato</vt:lpstr>
      <vt:lpstr>Lato Light</vt:lpstr>
      <vt:lpstr>Segoe Print</vt:lpstr>
      <vt:lpstr>MS PGothic</vt:lpstr>
      <vt:lpstr>Open Sans Light</vt:lpstr>
      <vt:lpstr>Arial Unicode MS</vt:lpstr>
      <vt:lpstr>Arial Unicode MS</vt:lpstr>
      <vt:lpstr>Gill Sans</vt:lpstr>
      <vt:lpstr>Gill Sans</vt:lpstr>
      <vt:lpstr>Lato</vt:lpstr>
      <vt:lpstr>Clear Sans</vt:lpstr>
      <vt:lpstr>DejaVu Math TeX Gyre</vt:lpstr>
      <vt:lpstr>Arial</vt:lpstr>
      <vt:lpstr>Constantia</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科技</dc:title>
  <dc:creator>第一PPT</dc:creator>
  <cp:keywords>www.1ppt.com</cp:keywords>
  <dc:description>www.1ppt.com</dc:description>
  <cp:lastModifiedBy>十二</cp:lastModifiedBy>
  <cp:revision>298</cp:revision>
  <dcterms:created xsi:type="dcterms:W3CDTF">2015-07-10T08:26:00Z</dcterms:created>
  <dcterms:modified xsi:type="dcterms:W3CDTF">2024-01-17T05:43:31Z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2052-12.1.0.16120</vt:lpwstr>
  </property>
  <property fmtid="{D5CDD505-2E9C-101B-9397-08002B2CF9AE}" pid="3" name="ICV">
    <vt:lpwstr>C47C29636BDD4BE295377A0B4EA39BBB_12</vt:lpwstr>
  </property>
</Properties>
</file>