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5"/>
  </p:notesMasterIdLst>
  <p:sldIdLst>
    <p:sldId id="256" r:id="rId4"/>
    <p:sldId id="258" r:id="rId6"/>
    <p:sldId id="259" r:id="rId7"/>
    <p:sldId id="281" r:id="rId8"/>
    <p:sldId id="268" r:id="rId9"/>
    <p:sldId id="289" r:id="rId10"/>
    <p:sldId id="290" r:id="rId11"/>
    <p:sldId id="291" r:id="rId12"/>
    <p:sldId id="292" r:id="rId13"/>
    <p:sldId id="264" r:id="rId14"/>
    <p:sldId id="260" r:id="rId15"/>
    <p:sldId id="293" r:id="rId16"/>
    <p:sldId id="294" r:id="rId17"/>
    <p:sldId id="295" r:id="rId18"/>
    <p:sldId id="282" r:id="rId19"/>
    <p:sldId id="265" r:id="rId20"/>
    <p:sldId id="266" r:id="rId21"/>
    <p:sldId id="267" r:id="rId22"/>
    <p:sldId id="269" r:id="rId23"/>
    <p:sldId id="261" r:id="rId24"/>
    <p:sldId id="274" r:id="rId25"/>
    <p:sldId id="275" r:id="rId26"/>
    <p:sldId id="276" r:id="rId27"/>
    <p:sldId id="277" r:id="rId28"/>
    <p:sldId id="278" r:id="rId29"/>
    <p:sldId id="280" r:id="rId30"/>
    <p:sldId id="287" r:id="rId31"/>
    <p:sldId id="262" r:id="rId32"/>
    <p:sldId id="288" r:id="rId33"/>
    <p:sldId id="283" r:id="rId34"/>
    <p:sldId id="284" r:id="rId35"/>
    <p:sldId id="285" r:id="rId36"/>
    <p:sldId id="286" r:id="rId37"/>
    <p:sldId id="270" r:id="rId38"/>
    <p:sldId id="271" r:id="rId39"/>
    <p:sldId id="272" r:id="rId40"/>
    <p:sldId id="273" r:id="rId41"/>
    <p:sldId id="296" r:id="rId42"/>
  </p:sldIdLst>
  <p:sldSz cx="12192000" cy="6858000"/>
  <p:notesSz cx="6858000" cy="9144000"/>
  <p:custDataLst>
    <p:tags r:id="rId4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4A6D"/>
    <a:srgbClr val="55143B"/>
    <a:srgbClr val="3689BC"/>
    <a:srgbClr val="0A143A"/>
    <a:srgbClr val="C745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808" autoAdjust="0"/>
    <p:restoredTop sz="98912" autoAdjust="0"/>
  </p:normalViewPr>
  <p:slideViewPr>
    <p:cSldViewPr snapToGrid="0" showGuides="1">
      <p:cViewPr>
        <p:scale>
          <a:sx n="75" d="100"/>
          <a:sy n="75" d="100"/>
        </p:scale>
        <p:origin x="2136" y="816"/>
      </p:cViewPr>
      <p:guideLst>
        <p:guide orient="horz" pos="2160"/>
        <p:guide pos="3840"/>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6" Type="http://schemas.openxmlformats.org/officeDocument/2006/relationships/tags" Target="tags/tag4.xml"/><Relationship Id="rId45" Type="http://schemas.openxmlformats.org/officeDocument/2006/relationships/tableStyles" Target="tableStyles.xml"/><Relationship Id="rId44" Type="http://schemas.openxmlformats.org/officeDocument/2006/relationships/viewProps" Target="viewProps.xml"/><Relationship Id="rId43" Type="http://schemas.openxmlformats.org/officeDocument/2006/relationships/presProps" Target="presProps.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1" Type="http://schemas.openxmlformats.org/officeDocument/2006/relationships/package" Target="../embeddings/Workbook3.xlsx"/></Relationships>
</file>

<file path=ppt/charts/_rels/chart4.xml.rels><?xml version="1.0" encoding="UTF-8" standalone="yes"?>
<Relationships xmlns="http://schemas.openxmlformats.org/package/2006/relationships"><Relationship Id="rId1" Type="http://schemas.openxmlformats.org/officeDocument/2006/relationships/package" Target="../embeddings/Workbook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列2</c:v>
                </c:pt>
              </c:strCache>
            </c:strRef>
          </c:tx>
          <c:spPr>
            <a:solidFill>
              <a:schemeClr val="bg1">
                <a:lumMod val="85000"/>
              </a:schemeClr>
            </a:solidFill>
          </c:spPr>
          <c:explosion val="0"/>
          <c:dPt>
            <c:idx val="0"/>
            <c:bubble3D val="0"/>
            <c:spPr>
              <a:solidFill>
                <a:schemeClr val="accent1"/>
              </a:solidFill>
              <a:ln w="19050">
                <a:solidFill>
                  <a:schemeClr val="lt1"/>
                </a:solidFill>
              </a:ln>
              <a:effectLst/>
            </c:spPr>
          </c:dPt>
          <c:dPt>
            <c:idx val="1"/>
            <c:bubble3D val="0"/>
            <c:spPr>
              <a:solidFill>
                <a:schemeClr val="tx1">
                  <a:lumMod val="75000"/>
                  <a:lumOff val="25000"/>
                </a:schemeClr>
              </a:solidFill>
              <a:ln w="19050">
                <a:solidFill>
                  <a:schemeClr val="lt1"/>
                </a:solidFill>
              </a:ln>
              <a:effectLst/>
            </c:spPr>
          </c:dPt>
          <c:dLbls>
            <c:delete val="1"/>
          </c:dLbls>
          <c:cat>
            <c:strRef>
              <c:f>Sheet1!$A$2:$A$3</c:f>
              <c:strCache>
                <c:ptCount val="2"/>
                <c:pt idx="0">
                  <c:v>A</c:v>
                </c:pt>
                <c:pt idx="1">
                  <c:v>第二季度</c:v>
                </c:pt>
              </c:strCache>
            </c:strRef>
          </c:cat>
          <c:val>
            <c:numRef>
              <c:f>Sheet1!$B$2:$B$3</c:f>
              <c:numCache>
                <c:formatCode>General</c:formatCode>
                <c:ptCount val="2"/>
                <c:pt idx="0">
                  <c:v>25</c:v>
                </c:pt>
                <c:pt idx="1">
                  <c:v>75</c:v>
                </c:pt>
              </c:numCache>
            </c:numRef>
          </c:val>
        </c:ser>
        <c:dLbls>
          <c:showLegendKey val="0"/>
          <c:showVal val="0"/>
          <c:showCatName val="0"/>
          <c:showSerName val="0"/>
          <c:showPercent val="0"/>
          <c:showBubbleSize val="0"/>
          <c:showLeaderLines val="0"/>
        </c:dLbls>
        <c:firstSliceAng val="0"/>
        <c:holeSize val="75"/>
      </c:doughnutChart>
      <c:spPr>
        <a:noFill/>
        <a:ln>
          <a:noFill/>
        </a:ln>
        <a:effectLst/>
      </c:spPr>
    </c:plotArea>
    <c:plotVisOnly val="1"/>
    <c:dispBlanksAs val="zero"/>
    <c:showDLblsOverMax val="0"/>
  </c:chart>
  <c:spPr>
    <a:noFill/>
    <a:ln>
      <a:noFill/>
    </a:ln>
    <a:effectLst/>
  </c:spPr>
  <c:txPr>
    <a:bodyPr/>
    <a:lstStyle/>
    <a:p>
      <a:pPr>
        <a:defRPr lang="zh-CN"/>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列2</c:v>
                </c:pt>
              </c:strCache>
            </c:strRef>
          </c:tx>
          <c:spPr>
            <a:solidFill>
              <a:schemeClr val="bg1">
                <a:lumMod val="85000"/>
              </a:schemeClr>
            </a:solidFill>
          </c:spPr>
          <c:explosion val="0"/>
          <c:dPt>
            <c:idx val="0"/>
            <c:bubble3D val="0"/>
            <c:spPr>
              <a:solidFill>
                <a:schemeClr val="accent1"/>
              </a:solidFill>
              <a:ln w="19050">
                <a:solidFill>
                  <a:schemeClr val="lt1"/>
                </a:solidFill>
              </a:ln>
              <a:effectLst/>
            </c:spPr>
          </c:dPt>
          <c:dPt>
            <c:idx val="1"/>
            <c:bubble3D val="0"/>
            <c:spPr>
              <a:solidFill>
                <a:schemeClr val="tx1">
                  <a:lumMod val="75000"/>
                  <a:lumOff val="25000"/>
                </a:schemeClr>
              </a:solidFill>
              <a:ln w="19050">
                <a:solidFill>
                  <a:schemeClr val="lt1"/>
                </a:solidFill>
              </a:ln>
              <a:effectLst/>
            </c:spPr>
          </c:dPt>
          <c:dLbls>
            <c:delete val="1"/>
          </c:dLbls>
          <c:cat>
            <c:strRef>
              <c:f>Sheet1!$A$2:$A$3</c:f>
              <c:strCache>
                <c:ptCount val="2"/>
                <c:pt idx="0">
                  <c:v>A</c:v>
                </c:pt>
                <c:pt idx="1">
                  <c:v>B</c:v>
                </c:pt>
              </c:strCache>
            </c:strRef>
          </c:cat>
          <c:val>
            <c:numRef>
              <c:f>Sheet1!$B$2:$B$3</c:f>
              <c:numCache>
                <c:formatCode>General</c:formatCode>
                <c:ptCount val="2"/>
                <c:pt idx="0">
                  <c:v>50</c:v>
                </c:pt>
                <c:pt idx="1">
                  <c:v>50</c:v>
                </c:pt>
              </c:numCache>
            </c:numRef>
          </c:val>
        </c:ser>
        <c:dLbls>
          <c:showLegendKey val="0"/>
          <c:showVal val="0"/>
          <c:showCatName val="0"/>
          <c:showSerName val="0"/>
          <c:showPercent val="0"/>
          <c:showBubbleSize val="0"/>
          <c:showLeaderLines val="0"/>
        </c:dLbls>
        <c:firstSliceAng val="0"/>
        <c:holeSize val="75"/>
      </c:doughnutChart>
      <c:spPr>
        <a:noFill/>
        <a:ln>
          <a:noFill/>
        </a:ln>
        <a:effectLst/>
      </c:spPr>
    </c:plotArea>
    <c:plotVisOnly val="1"/>
    <c:dispBlanksAs val="zero"/>
    <c:showDLblsOverMax val="0"/>
  </c:chart>
  <c:spPr>
    <a:noFill/>
    <a:ln>
      <a:noFill/>
    </a:ln>
    <a:effectLst/>
  </c:spPr>
  <c:txPr>
    <a:bodyPr/>
    <a:lstStyle/>
    <a:p>
      <a:pPr>
        <a:defRPr lang="zh-CN"/>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列2</c:v>
                </c:pt>
              </c:strCache>
            </c:strRef>
          </c:tx>
          <c:spPr>
            <a:solidFill>
              <a:schemeClr val="bg1">
                <a:lumMod val="85000"/>
              </a:schemeClr>
            </a:solidFill>
          </c:spPr>
          <c:explosion val="0"/>
          <c:dPt>
            <c:idx val="0"/>
            <c:bubble3D val="0"/>
            <c:spPr>
              <a:solidFill>
                <a:schemeClr val="accent1"/>
              </a:solidFill>
              <a:ln w="19050">
                <a:solidFill>
                  <a:schemeClr val="lt1"/>
                </a:solidFill>
              </a:ln>
              <a:effectLst/>
            </c:spPr>
          </c:dPt>
          <c:dPt>
            <c:idx val="1"/>
            <c:bubble3D val="0"/>
            <c:spPr>
              <a:solidFill>
                <a:schemeClr val="tx1">
                  <a:lumMod val="75000"/>
                  <a:lumOff val="25000"/>
                </a:schemeClr>
              </a:solidFill>
              <a:ln w="19050">
                <a:solidFill>
                  <a:schemeClr val="lt1"/>
                </a:solidFill>
              </a:ln>
              <a:effectLst/>
            </c:spPr>
          </c:dPt>
          <c:dLbls>
            <c:delete val="1"/>
          </c:dLbls>
          <c:cat>
            <c:strRef>
              <c:f>Sheet1!$A$2:$A$3</c:f>
              <c:strCache>
                <c:ptCount val="2"/>
                <c:pt idx="0">
                  <c:v>A</c:v>
                </c:pt>
                <c:pt idx="1">
                  <c:v>B</c:v>
                </c:pt>
              </c:strCache>
            </c:strRef>
          </c:cat>
          <c:val>
            <c:numRef>
              <c:f>Sheet1!$B$2:$B$3</c:f>
              <c:numCache>
                <c:formatCode>General</c:formatCode>
                <c:ptCount val="2"/>
                <c:pt idx="0">
                  <c:v>75</c:v>
                </c:pt>
                <c:pt idx="1">
                  <c:v>25</c:v>
                </c:pt>
              </c:numCache>
            </c:numRef>
          </c:val>
        </c:ser>
        <c:dLbls>
          <c:showLegendKey val="0"/>
          <c:showVal val="0"/>
          <c:showCatName val="0"/>
          <c:showSerName val="0"/>
          <c:showPercent val="0"/>
          <c:showBubbleSize val="0"/>
          <c:showLeaderLines val="0"/>
        </c:dLbls>
        <c:firstSliceAng val="0"/>
        <c:holeSize val="75"/>
      </c:doughnutChart>
      <c:spPr>
        <a:noFill/>
        <a:ln>
          <a:noFill/>
        </a:ln>
        <a:effectLst/>
      </c:spPr>
    </c:plotArea>
    <c:plotVisOnly val="1"/>
    <c:dispBlanksAs val="zero"/>
    <c:showDLblsOverMax val="0"/>
  </c:chart>
  <c:spPr>
    <a:noFill/>
    <a:ln>
      <a:noFill/>
    </a:ln>
    <a:effectLst/>
  </c:spPr>
  <c:txPr>
    <a:bodyPr/>
    <a:lstStyle/>
    <a:p>
      <a:pPr>
        <a:defRPr lang="zh-CN"/>
      </a:pP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列2</c:v>
                </c:pt>
              </c:strCache>
            </c:strRef>
          </c:tx>
          <c:spPr>
            <a:solidFill>
              <a:srgbClr val="64A0DC"/>
            </a:solidFill>
          </c:spPr>
          <c:explosion val="0"/>
          <c:dPt>
            <c:idx val="0"/>
            <c:bubble3D val="0"/>
            <c:spPr>
              <a:solidFill>
                <a:schemeClr val="accent1"/>
              </a:solidFill>
              <a:ln w="19050">
                <a:solidFill>
                  <a:schemeClr val="lt1"/>
                </a:solidFill>
              </a:ln>
              <a:effectLst/>
            </c:spPr>
          </c:dPt>
          <c:dPt>
            <c:idx val="1"/>
            <c:bubble3D val="0"/>
            <c:spPr>
              <a:solidFill>
                <a:schemeClr val="tx1">
                  <a:lumMod val="75000"/>
                  <a:lumOff val="25000"/>
                </a:schemeClr>
              </a:solidFill>
              <a:ln w="19050">
                <a:solidFill>
                  <a:schemeClr val="lt1"/>
                </a:solidFill>
              </a:ln>
              <a:effectLst/>
            </c:spPr>
          </c:dPt>
          <c:dLbls>
            <c:delete val="1"/>
          </c:dLbls>
          <c:cat>
            <c:strRef>
              <c:f>Sheet1!$A$2:$A$3</c:f>
              <c:strCache>
                <c:ptCount val="2"/>
                <c:pt idx="0">
                  <c:v>第一季度</c:v>
                </c:pt>
                <c:pt idx="1">
                  <c:v>第二季度</c:v>
                </c:pt>
              </c:strCache>
            </c:strRef>
          </c:cat>
          <c:val>
            <c:numRef>
              <c:f>Sheet1!$B$2:$B$3</c:f>
              <c:numCache>
                <c:formatCode>General</c:formatCode>
                <c:ptCount val="2"/>
                <c:pt idx="0">
                  <c:v>90</c:v>
                </c:pt>
                <c:pt idx="1">
                  <c:v>10</c:v>
                </c:pt>
              </c:numCache>
            </c:numRef>
          </c:val>
        </c:ser>
        <c:dLbls>
          <c:showLegendKey val="0"/>
          <c:showVal val="0"/>
          <c:showCatName val="0"/>
          <c:showSerName val="0"/>
          <c:showPercent val="0"/>
          <c:showBubbleSize val="0"/>
          <c:showLeaderLines val="0"/>
        </c:dLbls>
        <c:firstSliceAng val="0"/>
        <c:holeSize val="75"/>
      </c:doughnutChart>
      <c:spPr>
        <a:noFill/>
        <a:ln>
          <a:noFill/>
        </a:ln>
        <a:effectLst/>
      </c:spPr>
    </c:plotArea>
    <c:plotVisOnly val="1"/>
    <c:dispBlanksAs val="zero"/>
    <c:showDLblsOverMax val="0"/>
  </c:chart>
  <c:spPr>
    <a:noFill/>
    <a:ln>
      <a:noFill/>
    </a:ln>
    <a:effectLst/>
  </c:spPr>
  <c:txPr>
    <a:bodyPr/>
    <a:lstStyle/>
    <a:p>
      <a:pPr>
        <a:defRPr lang="zh-CN"/>
      </a:pP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C93EB0C-C87C-475F-B8F8-469DF3A467E8}"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C50B64C-32D5-47F6-A0E3-D89C1F949689}"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dirty="0"/>
              <a:t> </a:t>
            </a:r>
            <a:r>
              <a:rPr lang="en-US" altLang="zh-CN" dirty="0"/>
              <a:t>XXXXX</a:t>
            </a:r>
            <a:endParaRPr lang="en-US" altLang="zh-CN"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7CBE41-6C63-4A16-873F-5A51AEDA08C3}"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2EB20A-403F-44E9-9F40-29DD8395CE08}"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2EB20A-403F-44E9-9F40-29DD8395CE08}"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2EB20A-403F-44E9-9F40-29DD8395CE08}"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2EB20A-403F-44E9-9F40-29DD8395CE08}"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2EB20A-403F-44E9-9F40-29DD8395CE08}"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7CBE41-6C63-4A16-873F-5A51AEDA08C3}"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7CBE41-6C63-4A16-873F-5A51AEDA08C3}"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7CBE41-6C63-4A16-873F-5A51AEDA08C3}"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DDDFC7-F288-4EFC-B594-E1B442751101}"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DDDFC7-F288-4EFC-B594-E1B442751101}"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A86855-8D0F-4FB8-8AB6-33D9A113F64C}"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a:t> </a:t>
            </a:r>
            <a:r>
              <a:rPr lang="en-US" altLang="zh-CN" dirty="0"/>
              <a:t>XXXXX</a:t>
            </a:r>
            <a:endParaRPr lang="en-US" altLang="zh-CN" dirty="0"/>
          </a:p>
          <a:p>
            <a:endParaRPr lang="zh-CN" altLang="en-US" dirty="0"/>
          </a:p>
        </p:txBody>
      </p:sp>
      <p:sp>
        <p:nvSpPr>
          <p:cNvPr id="4" name="灯片编号占位符 3"/>
          <p:cNvSpPr>
            <a:spLocks noGrp="1"/>
          </p:cNvSpPr>
          <p:nvPr>
            <p:ph type="sldNum" sz="quarter" idx="10"/>
          </p:nvPr>
        </p:nvSpPr>
        <p:spPr/>
        <p:txBody>
          <a:bodyPr/>
          <a:lstStyle/>
          <a:p>
            <a:fld id="{7C50B64C-32D5-47F6-A0E3-D89C1F949689}"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B4B4767-23C8-455B-A219-511EDE072F86}"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1600203"/>
            <a:ext cx="10972800" cy="4525963"/>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矩形 5"/>
          <p:cNvSpPr/>
          <p:nvPr userDrawn="1"/>
        </p:nvSpPr>
        <p:spPr>
          <a:xfrm>
            <a:off x="0" y="0"/>
            <a:ext cx="12192000" cy="6858000"/>
          </a:xfrm>
          <a:prstGeom prst="rect">
            <a:avLst/>
          </a:prstGeom>
          <a:solidFill>
            <a:srgbClr val="0A143A">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1443682" y="204487"/>
            <a:ext cx="10515600" cy="573989"/>
          </a:xfrm>
        </p:spPr>
        <p:txBody>
          <a:bodyPr>
            <a:normAutofit/>
          </a:bodyPr>
          <a:lstStyle>
            <a:lvl1pPr algn="r">
              <a:defRPr sz="2800" b="1">
                <a:solidFill>
                  <a:schemeClr val="bg1"/>
                </a:solidFill>
              </a:defRPr>
            </a:lvl1pPr>
          </a:lstStyle>
          <a:p>
            <a:r>
              <a:rPr lang="zh-CN" altLang="en-US"/>
              <a:t>单击此处编辑母版标题样式</a:t>
            </a:r>
            <a:endParaRPr lang="zh-CN" altLang="en-US"/>
          </a:p>
        </p:txBody>
      </p:sp>
      <p:sp>
        <p:nvSpPr>
          <p:cNvPr id="7" name="矩形 6"/>
          <p:cNvSpPr/>
          <p:nvPr userDrawn="1"/>
        </p:nvSpPr>
        <p:spPr>
          <a:xfrm>
            <a:off x="0" y="778476"/>
            <a:ext cx="12192000" cy="6079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第一PPT，www.1ppt.com">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
        <p:nvSpPr>
          <p:cNvPr id="8" name="TextBox 7"/>
          <p:cNvSpPr txBox="1"/>
          <p:nvPr userDrawn="1"/>
        </p:nvSpPr>
        <p:spPr>
          <a:xfrm>
            <a:off x="1907705" y="1349063"/>
            <a:ext cx="540060" cy="118430"/>
          </a:xfrm>
          <a:prstGeom prst="rect">
            <a:avLst/>
          </a:prstGeom>
          <a:noFill/>
        </p:spPr>
        <p:txBody>
          <a:bodyPr wrap="square" rtlCol="0">
            <a:spAutoFit/>
          </a:bodyPr>
          <a:lstStyle/>
          <a:p>
            <a:pPr>
              <a:lnSpc>
                <a:spcPct val="200000"/>
              </a:lnSpc>
            </a:pPr>
            <a:r>
              <a:rPr lang="zh-CN" altLang="en-US" sz="100" dirty="0">
                <a:latin typeface="微软雅黑" panose="020B0503020204020204" pitchFamily="34" charset="-122"/>
                <a:ea typeface="微软雅黑" panose="020B0503020204020204" pitchFamily="34" charset="-122"/>
                <a:hlinkClick r:id="rId2"/>
              </a:rPr>
              <a:t>行业</a:t>
            </a:r>
            <a:r>
              <a:rPr lang="en-US" altLang="zh-CN" sz="100" dirty="0">
                <a:latin typeface="微软雅黑" panose="020B0503020204020204" pitchFamily="34" charset="-122"/>
                <a:ea typeface="微软雅黑" panose="020B0503020204020204" pitchFamily="34" charset="-122"/>
                <a:hlinkClick r:id="rId2"/>
              </a:rPr>
              <a:t>PPT</a:t>
            </a:r>
            <a:r>
              <a:rPr lang="zh-CN" altLang="en-US" sz="100" dirty="0">
                <a:latin typeface="微软雅黑" panose="020B0503020204020204" pitchFamily="34" charset="-122"/>
                <a:ea typeface="微软雅黑" panose="020B0503020204020204" pitchFamily="34" charset="-122"/>
                <a:hlinkClick r:id="rId2"/>
              </a:rPr>
              <a:t>模板</a:t>
            </a:r>
            <a:r>
              <a:rPr lang="en-US" altLang="zh-CN" sz="100" dirty="0">
                <a:latin typeface="微软雅黑" panose="020B0503020204020204" pitchFamily="34" charset="-122"/>
                <a:ea typeface="微软雅黑" panose="020B0503020204020204" pitchFamily="34" charset="-122"/>
              </a:rPr>
              <a:t>http://www.1ppt.com/hangye/</a:t>
            </a:r>
            <a:endParaRPr lang="en-US" altLang="zh-CN" sz="100" dirty="0">
              <a:latin typeface="微软雅黑" panose="020B0503020204020204" pitchFamily="34" charset="-122"/>
              <a:ea typeface="微软雅黑" panose="020B0503020204020204" pitchFamily="34"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print">
            <a:lum/>
          </a:blip>
          <a:srcRect/>
          <a:stretch>
            <a:fillRect l="-4000" r="-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8.xml"/><Relationship Id="rId5" Type="http://schemas.openxmlformats.org/officeDocument/2006/relationships/slideLayout" Target="../slideLayouts/slideLayout6.xml"/><Relationship Id="rId4" Type="http://schemas.microsoft.com/office/2007/relationships/hdphoto" Target="../media/image5.wdp"/><Relationship Id="rId3" Type="http://schemas.openxmlformats.org/officeDocument/2006/relationships/image" Target="../media/image4.png"/><Relationship Id="rId2" Type="http://schemas.microsoft.com/office/2007/relationships/hdphoto" Target="../media/image3.wdp"/><Relationship Id="rId1"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5" Type="http://schemas.openxmlformats.org/officeDocument/2006/relationships/slideLayout" Target="../slideLayouts/slideLayout6.xml"/><Relationship Id="rId4" Type="http://schemas.openxmlformats.org/officeDocument/2006/relationships/chart" Target="../charts/chart4.xml"/><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chart" Target="../charts/char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6.xml"/><Relationship Id="rId1" Type="http://schemas.openxmlformats.org/officeDocument/2006/relationships/image" Target="../media/image6.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6" Type="http://schemas.openxmlformats.org/officeDocument/2006/relationships/notesSlide" Target="../notesSlides/notesSlide25.xml"/><Relationship Id="rId5" Type="http://schemas.openxmlformats.org/officeDocument/2006/relationships/slideLayout" Target="../slideLayouts/slideLayout6.xml"/><Relationship Id="rId4" Type="http://schemas.openxmlformats.org/officeDocument/2006/relationships/image" Target="../media/image10.png"/><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6.xml"/><Relationship Id="rId1" Type="http://schemas.openxmlformats.org/officeDocument/2006/relationships/tags" Target="../tags/tag1.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6.xml"/><Relationship Id="rId1" Type="http://schemas.openxmlformats.org/officeDocument/2006/relationships/tags" Target="../tags/tag2.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6.xml"/><Relationship Id="rId1" Type="http://schemas.openxmlformats.org/officeDocument/2006/relationships/tags" Target="../tags/tag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2"/>
          <p:cNvSpPr/>
          <p:nvPr/>
        </p:nvSpPr>
        <p:spPr>
          <a:xfrm flipH="1">
            <a:off x="5041354" y="1977080"/>
            <a:ext cx="7247334" cy="2365442"/>
          </a:xfrm>
          <a:prstGeom prst="homePlate">
            <a:avLst/>
          </a:prstGeom>
          <a:solidFill>
            <a:srgbClr val="0A143A">
              <a:alpha val="76000"/>
            </a:srgbClr>
          </a:solidFill>
          <a:ln w="19050">
            <a:solidFill>
              <a:schemeClr val="bg1"/>
            </a:solidFill>
          </a:ln>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zh-CN" altLang="en-US">
              <a:solidFill>
                <a:schemeClr val="bg1"/>
              </a:solidFill>
            </a:endParaRPr>
          </a:p>
        </p:txBody>
      </p:sp>
      <p:sp>
        <p:nvSpPr>
          <p:cNvPr id="4" name="TextBox 3"/>
          <p:cNvSpPr txBox="1"/>
          <p:nvPr/>
        </p:nvSpPr>
        <p:spPr>
          <a:xfrm>
            <a:off x="7193184" y="2686339"/>
            <a:ext cx="4663456" cy="769441"/>
          </a:xfrm>
          <a:prstGeom prst="rect">
            <a:avLst/>
          </a:prstGeom>
          <a:noFill/>
        </p:spPr>
        <p:txBody>
          <a:bodyPr wrap="none" rtlCol="0">
            <a:spAutoFit/>
          </a:bodyPr>
          <a:lstStyle/>
          <a:p>
            <a:pPr algn="r"/>
            <a:r>
              <a:rPr lang="zh-CN" altLang="en-US" sz="4400" b="1" dirty="0">
                <a:ln w="17780" cmpd="sng">
                  <a:noFill/>
                  <a:prstDash val="solid"/>
                  <a:miter lim="800000"/>
                </a:ln>
                <a:solidFill>
                  <a:schemeClr val="bg1"/>
                </a:solidFill>
                <a:latin typeface="+mj-ea"/>
                <a:ea typeface="+mj-ea"/>
              </a:rPr>
              <a:t>人工智能</a:t>
            </a:r>
            <a:r>
              <a:rPr lang="en-US" altLang="zh-CN" sz="4400" b="1" dirty="0">
                <a:ln w="17780" cmpd="sng">
                  <a:noFill/>
                  <a:prstDash val="solid"/>
                  <a:miter lim="800000"/>
                </a:ln>
                <a:solidFill>
                  <a:schemeClr val="bg1"/>
                </a:solidFill>
                <a:latin typeface="+mj-ea"/>
                <a:ea typeface="+mj-ea"/>
              </a:rPr>
              <a:t>PPT</a:t>
            </a:r>
            <a:r>
              <a:rPr lang="zh-CN" altLang="en-US" sz="4400" b="1" dirty="0">
                <a:ln w="17780" cmpd="sng">
                  <a:noFill/>
                  <a:prstDash val="solid"/>
                  <a:miter lim="800000"/>
                </a:ln>
                <a:solidFill>
                  <a:schemeClr val="bg1"/>
                </a:solidFill>
                <a:latin typeface="+mj-ea"/>
                <a:ea typeface="+mj-ea"/>
              </a:rPr>
              <a:t>模板</a:t>
            </a:r>
            <a:endParaRPr lang="zh-CN" altLang="en-US" sz="4400" b="1" dirty="0">
              <a:ln w="17780" cmpd="sng">
                <a:noFill/>
                <a:prstDash val="solid"/>
                <a:miter lim="800000"/>
              </a:ln>
              <a:solidFill>
                <a:schemeClr val="bg1"/>
              </a:solidFill>
              <a:latin typeface="+mj-ea"/>
              <a:ea typeface="+mj-ea"/>
            </a:endParaRPr>
          </a:p>
        </p:txBody>
      </p:sp>
      <p:sp>
        <p:nvSpPr>
          <p:cNvPr id="5" name="Text Box 198"/>
          <p:cNvSpPr txBox="1">
            <a:spLocks noChangeArrowheads="1"/>
          </p:cNvSpPr>
          <p:nvPr/>
        </p:nvSpPr>
        <p:spPr bwMode="ltGray">
          <a:xfrm>
            <a:off x="7968209" y="2182282"/>
            <a:ext cx="3888432" cy="574906"/>
          </a:xfrm>
          <a:prstGeom prst="rect">
            <a:avLst/>
          </a:prstGeom>
          <a:noFill/>
          <a:ln>
            <a:noFill/>
          </a:ln>
          <a:effectLst/>
        </p:spPr>
        <p:txBody>
          <a:bodyPr wrap="square" lIns="81667" tIns="40833" rIns="81667" bIns="40833">
            <a:spAutoFit/>
          </a:bodyPr>
          <a:lstStyle>
            <a:lvl1pPr algn="l" defTabSz="815975" fontAlgn="base">
              <a:defRPr>
                <a:solidFill>
                  <a:schemeClr val="tx1"/>
                </a:solidFill>
                <a:latin typeface="Arial" panose="020B0604020202020204" pitchFamily="34" charset="0"/>
              </a:defRPr>
            </a:lvl1pPr>
            <a:lvl2pPr marL="408305" algn="l" defTabSz="815975" fontAlgn="base">
              <a:defRPr>
                <a:solidFill>
                  <a:schemeClr val="tx1"/>
                </a:solidFill>
                <a:latin typeface="Arial" panose="020B0604020202020204" pitchFamily="34" charset="0"/>
              </a:defRPr>
            </a:lvl2pPr>
            <a:lvl3pPr marL="815975" algn="l" defTabSz="815975" fontAlgn="base">
              <a:defRPr>
                <a:solidFill>
                  <a:schemeClr val="tx1"/>
                </a:solidFill>
                <a:latin typeface="Arial" panose="020B0604020202020204" pitchFamily="34" charset="0"/>
              </a:defRPr>
            </a:lvl3pPr>
            <a:lvl4pPr marL="1225550" algn="l" defTabSz="815975" fontAlgn="base">
              <a:defRPr>
                <a:solidFill>
                  <a:schemeClr val="tx1"/>
                </a:solidFill>
                <a:latin typeface="Arial" panose="020B0604020202020204" pitchFamily="34" charset="0"/>
              </a:defRPr>
            </a:lvl4pPr>
            <a:lvl5pPr marL="1633855" algn="l" defTabSz="815975" fontAlgn="base">
              <a:defRPr>
                <a:solidFill>
                  <a:schemeClr val="tx1"/>
                </a:solidFill>
                <a:latin typeface="Arial" panose="020B0604020202020204" pitchFamily="34" charset="0"/>
              </a:defRPr>
            </a:lvl5pPr>
            <a:lvl6pPr marL="2091055" defTabSz="815975" fontAlgn="base">
              <a:spcBef>
                <a:spcPct val="0"/>
              </a:spcBef>
              <a:spcAft>
                <a:spcPct val="0"/>
              </a:spcAft>
              <a:defRPr>
                <a:solidFill>
                  <a:schemeClr val="tx1"/>
                </a:solidFill>
                <a:latin typeface="Arial" panose="020B0604020202020204" pitchFamily="34" charset="0"/>
              </a:defRPr>
            </a:lvl6pPr>
            <a:lvl7pPr marL="2548255" defTabSz="815975" fontAlgn="base">
              <a:spcBef>
                <a:spcPct val="0"/>
              </a:spcBef>
              <a:spcAft>
                <a:spcPct val="0"/>
              </a:spcAft>
              <a:defRPr>
                <a:solidFill>
                  <a:schemeClr val="tx1"/>
                </a:solidFill>
                <a:latin typeface="Arial" panose="020B0604020202020204" pitchFamily="34" charset="0"/>
              </a:defRPr>
            </a:lvl7pPr>
            <a:lvl8pPr marL="3005455" defTabSz="815975" fontAlgn="base">
              <a:spcBef>
                <a:spcPct val="0"/>
              </a:spcBef>
              <a:spcAft>
                <a:spcPct val="0"/>
              </a:spcAft>
              <a:defRPr>
                <a:solidFill>
                  <a:schemeClr val="tx1"/>
                </a:solidFill>
                <a:latin typeface="Arial" panose="020B0604020202020204" pitchFamily="34" charset="0"/>
              </a:defRPr>
            </a:lvl8pPr>
            <a:lvl9pPr marL="3462655" defTabSz="815975" fontAlgn="base">
              <a:spcBef>
                <a:spcPct val="0"/>
              </a:spcBef>
              <a:spcAft>
                <a:spcPct val="0"/>
              </a:spcAft>
              <a:defRPr>
                <a:solidFill>
                  <a:schemeClr val="tx1"/>
                </a:solidFill>
                <a:latin typeface="Arial" panose="020B0604020202020204" pitchFamily="34" charset="0"/>
              </a:defRPr>
            </a:lvl9pPr>
          </a:lstStyle>
          <a:p>
            <a:pPr marL="571500" indent="-571500" algn="r">
              <a:buFont typeface="Wingdings" panose="05000000000000000000" pitchFamily="2" charset="2"/>
              <a:buChar char="u"/>
            </a:pPr>
            <a:r>
              <a:rPr lang="en-US" altLang="zh-CN" sz="3200" dirty="0">
                <a:solidFill>
                  <a:schemeClr val="bg1"/>
                </a:solidFill>
                <a:latin typeface="微软雅黑" panose="020B0503020204020204" pitchFamily="34" charset="-122"/>
                <a:ea typeface="微软雅黑" panose="020B0503020204020204" pitchFamily="34" charset="-122"/>
              </a:rPr>
              <a:t>POWERPOINT</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6" name="TextBox 5"/>
          <p:cNvSpPr txBox="1"/>
          <p:nvPr/>
        </p:nvSpPr>
        <p:spPr>
          <a:xfrm>
            <a:off x="6384032" y="3454326"/>
            <a:ext cx="5472608" cy="600164"/>
          </a:xfrm>
          <a:prstGeom prst="rect">
            <a:avLst/>
          </a:prstGeom>
          <a:noFill/>
          <a:effectLst/>
        </p:spPr>
        <p:txBody>
          <a:bodyPr wrap="square" rtlCol="0">
            <a:spAutoFit/>
          </a:bodyPr>
          <a:lstStyle/>
          <a:p>
            <a:pPr algn="r"/>
            <a:r>
              <a:rPr lang="en-US" altLang="zh-CN" sz="1100" dirty="0">
                <a:solidFill>
                  <a:schemeClr val="bg1"/>
                </a:solidFill>
                <a:latin typeface="微软雅黑" panose="020B0503020204020204" pitchFamily="34" charset="-122"/>
                <a:ea typeface="微软雅黑" panose="020B0503020204020204" pitchFamily="34" charset="-122"/>
              </a:rPr>
              <a:t>Your content to play here, or through your copy, paste in this box, and select only the text. Your content to play here, or through your copy, paste in </a:t>
            </a:r>
            <a:endParaRPr lang="en-US" altLang="zh-CN" sz="1100" dirty="0">
              <a:solidFill>
                <a:schemeClr val="bg1"/>
              </a:solidFill>
              <a:latin typeface="微软雅黑" panose="020B0503020204020204" pitchFamily="34" charset="-122"/>
              <a:ea typeface="微软雅黑" panose="020B0503020204020204" pitchFamily="34" charset="-122"/>
            </a:endParaRPr>
          </a:p>
          <a:p>
            <a:pPr algn="r"/>
            <a:r>
              <a:rPr lang="en-US" altLang="zh-CN" sz="1100" dirty="0">
                <a:solidFill>
                  <a:schemeClr val="bg1"/>
                </a:solidFill>
                <a:latin typeface="微软雅黑" panose="020B0503020204020204" pitchFamily="34" charset="-122"/>
                <a:ea typeface="微软雅黑" panose="020B0503020204020204" pitchFamily="34" charset="-122"/>
              </a:rPr>
              <a:t>this box, and select only the text.</a:t>
            </a:r>
            <a:endParaRPr lang="en-US" altLang="zh-CN" sz="11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 presetClass="entr" presetSubtype="2" decel="100000" fill="hold" grpId="0" nodeType="afterEffect">
                                  <p:stCondLst>
                                    <p:cond delay="0"/>
                                  </p:stCondLst>
                                  <p:iterate type="lt">
                                    <p:tmPct val="10000"/>
                                  </p:iterate>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1+#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childTnLst>
                          </p:cTn>
                        </p:par>
                        <p:par>
                          <p:cTn id="20" fill="hold">
                            <p:stCondLst>
                              <p:cond delay="1899"/>
                            </p:stCondLst>
                            <p:childTnLst>
                              <p:par>
                                <p:cTn id="21" presetID="22" presetClass="entr" presetSubtype="2"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right)">
                                      <p:cBhvr>
                                        <p:cTn id="2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185490" y="1739096"/>
            <a:ext cx="709923" cy="771543"/>
            <a:chOff x="3185939" y="1739094"/>
            <a:chExt cx="710200" cy="771543"/>
          </a:xfrm>
        </p:grpSpPr>
        <p:sp>
          <p:nvSpPr>
            <p:cNvPr id="13" name="任意多边形 12"/>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b="1" dirty="0">
                <a:solidFill>
                  <a:schemeClr val="tx1">
                    <a:lumMod val="65000"/>
                    <a:lumOff val="35000"/>
                  </a:schemeClr>
                </a:solidFill>
                <a:latin typeface="DIN-BoldItalic" pitchFamily="50" charset="0"/>
              </a:endParaRPr>
            </a:p>
          </p:txBody>
        </p:sp>
        <p:sp>
          <p:nvSpPr>
            <p:cNvPr id="14" name="椭圆 13"/>
            <p:cNvSpPr/>
            <p:nvPr/>
          </p:nvSpPr>
          <p:spPr>
            <a:xfrm>
              <a:off x="3343511" y="1739094"/>
              <a:ext cx="552628" cy="552628"/>
            </a:xfrm>
            <a:prstGeom prst="ellipse">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3495077" y="1855520"/>
              <a:ext cx="277225" cy="313328"/>
              <a:chOff x="5753100" y="3041650"/>
              <a:chExt cx="682626" cy="771526"/>
            </a:xfrm>
            <a:solidFill>
              <a:srgbClr val="DF53DF"/>
            </a:solidFill>
          </p:grpSpPr>
          <p:sp>
            <p:nvSpPr>
              <p:cNvPr id="16" name="Oval 202"/>
              <p:cNvSpPr>
                <a:spLocks noChangeArrowheads="1"/>
              </p:cNvSpPr>
              <p:nvPr/>
            </p:nvSpPr>
            <p:spPr bwMode="auto">
              <a:xfrm>
                <a:off x="5908674" y="3041650"/>
                <a:ext cx="119062" cy="147638"/>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 name="Freeform 203"/>
              <p:cNvSpPr/>
              <p:nvPr/>
            </p:nvSpPr>
            <p:spPr bwMode="auto">
              <a:xfrm>
                <a:off x="6103938" y="3413125"/>
                <a:ext cx="46038" cy="84138"/>
              </a:xfrm>
              <a:custGeom>
                <a:avLst/>
                <a:gdLst>
                  <a:gd name="T0" fmla="*/ 2 w 12"/>
                  <a:gd name="T1" fmla="*/ 22 h 22"/>
                  <a:gd name="T2" fmla="*/ 10 w 12"/>
                  <a:gd name="T3" fmla="*/ 22 h 22"/>
                  <a:gd name="T4" fmla="*/ 12 w 12"/>
                  <a:gd name="T5" fmla="*/ 20 h 22"/>
                  <a:gd name="T6" fmla="*/ 12 w 12"/>
                  <a:gd name="T7" fmla="*/ 2 h 22"/>
                  <a:gd name="T8" fmla="*/ 10 w 12"/>
                  <a:gd name="T9" fmla="*/ 0 h 22"/>
                  <a:gd name="T10" fmla="*/ 2 w 12"/>
                  <a:gd name="T11" fmla="*/ 0 h 22"/>
                  <a:gd name="T12" fmla="*/ 0 w 12"/>
                  <a:gd name="T13" fmla="*/ 2 h 22"/>
                  <a:gd name="T14" fmla="*/ 0 w 12"/>
                  <a:gd name="T15" fmla="*/ 20 h 22"/>
                  <a:gd name="T16" fmla="*/ 2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2" y="22"/>
                    </a:moveTo>
                    <a:cubicBezTo>
                      <a:pt x="10" y="22"/>
                      <a:pt x="10" y="22"/>
                      <a:pt x="10" y="22"/>
                    </a:cubicBezTo>
                    <a:cubicBezTo>
                      <a:pt x="11" y="22"/>
                      <a:pt x="12" y="21"/>
                      <a:pt x="12" y="20"/>
                    </a:cubicBezTo>
                    <a:cubicBezTo>
                      <a:pt x="12" y="2"/>
                      <a:pt x="12" y="2"/>
                      <a:pt x="12" y="2"/>
                    </a:cubicBezTo>
                    <a:cubicBezTo>
                      <a:pt x="12" y="1"/>
                      <a:pt x="11" y="0"/>
                      <a:pt x="10" y="0"/>
                    </a:cubicBezTo>
                    <a:cubicBezTo>
                      <a:pt x="2" y="0"/>
                      <a:pt x="2" y="0"/>
                      <a:pt x="2" y="0"/>
                    </a:cubicBezTo>
                    <a:cubicBezTo>
                      <a:pt x="1" y="0"/>
                      <a:pt x="0" y="1"/>
                      <a:pt x="0" y="2"/>
                    </a:cubicBezTo>
                    <a:cubicBezTo>
                      <a:pt x="0" y="20"/>
                      <a:pt x="0" y="20"/>
                      <a:pt x="0" y="20"/>
                    </a:cubicBezTo>
                    <a:cubicBezTo>
                      <a:pt x="0" y="21"/>
                      <a:pt x="1" y="22"/>
                      <a:pt x="2" y="2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8" name="Freeform 204"/>
              <p:cNvSpPr/>
              <p:nvPr/>
            </p:nvSpPr>
            <p:spPr bwMode="auto">
              <a:xfrm>
                <a:off x="6313488" y="3413125"/>
                <a:ext cx="46038" cy="84138"/>
              </a:xfrm>
              <a:custGeom>
                <a:avLst/>
                <a:gdLst>
                  <a:gd name="T0" fmla="*/ 3 w 12"/>
                  <a:gd name="T1" fmla="*/ 22 h 22"/>
                  <a:gd name="T2" fmla="*/ 10 w 12"/>
                  <a:gd name="T3" fmla="*/ 22 h 22"/>
                  <a:gd name="T4" fmla="*/ 12 w 12"/>
                  <a:gd name="T5" fmla="*/ 20 h 22"/>
                  <a:gd name="T6" fmla="*/ 12 w 12"/>
                  <a:gd name="T7" fmla="*/ 2 h 22"/>
                  <a:gd name="T8" fmla="*/ 10 w 12"/>
                  <a:gd name="T9" fmla="*/ 0 h 22"/>
                  <a:gd name="T10" fmla="*/ 3 w 12"/>
                  <a:gd name="T11" fmla="*/ 0 h 22"/>
                  <a:gd name="T12" fmla="*/ 0 w 12"/>
                  <a:gd name="T13" fmla="*/ 2 h 22"/>
                  <a:gd name="T14" fmla="*/ 0 w 12"/>
                  <a:gd name="T15" fmla="*/ 20 h 22"/>
                  <a:gd name="T16" fmla="*/ 3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3" y="22"/>
                    </a:moveTo>
                    <a:cubicBezTo>
                      <a:pt x="10" y="22"/>
                      <a:pt x="10" y="22"/>
                      <a:pt x="10" y="22"/>
                    </a:cubicBezTo>
                    <a:cubicBezTo>
                      <a:pt x="12" y="22"/>
                      <a:pt x="12" y="21"/>
                      <a:pt x="12" y="20"/>
                    </a:cubicBezTo>
                    <a:cubicBezTo>
                      <a:pt x="12" y="2"/>
                      <a:pt x="12" y="2"/>
                      <a:pt x="12" y="2"/>
                    </a:cubicBezTo>
                    <a:cubicBezTo>
                      <a:pt x="12" y="1"/>
                      <a:pt x="12" y="0"/>
                      <a:pt x="10" y="0"/>
                    </a:cubicBezTo>
                    <a:cubicBezTo>
                      <a:pt x="3" y="0"/>
                      <a:pt x="3" y="0"/>
                      <a:pt x="3" y="0"/>
                    </a:cubicBezTo>
                    <a:cubicBezTo>
                      <a:pt x="1" y="0"/>
                      <a:pt x="0" y="1"/>
                      <a:pt x="0" y="2"/>
                    </a:cubicBezTo>
                    <a:cubicBezTo>
                      <a:pt x="0" y="20"/>
                      <a:pt x="0" y="20"/>
                      <a:pt x="0" y="20"/>
                    </a:cubicBezTo>
                    <a:cubicBezTo>
                      <a:pt x="0" y="21"/>
                      <a:pt x="1" y="22"/>
                      <a:pt x="3" y="2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9" name="Freeform 205"/>
              <p:cNvSpPr>
                <a:spLocks noEditPoints="1"/>
              </p:cNvSpPr>
              <p:nvPr/>
            </p:nvSpPr>
            <p:spPr bwMode="auto">
              <a:xfrm>
                <a:off x="6030913" y="3444875"/>
                <a:ext cx="404813" cy="360363"/>
              </a:xfrm>
              <a:custGeom>
                <a:avLst/>
                <a:gdLst>
                  <a:gd name="T0" fmla="*/ 94 w 106"/>
                  <a:gd name="T1" fmla="*/ 0 h 95"/>
                  <a:gd name="T2" fmla="*/ 91 w 106"/>
                  <a:gd name="T3" fmla="*/ 0 h 95"/>
                  <a:gd name="T4" fmla="*/ 91 w 106"/>
                  <a:gd name="T5" fmla="*/ 12 h 95"/>
                  <a:gd name="T6" fmla="*/ 84 w 106"/>
                  <a:gd name="T7" fmla="*/ 18 h 95"/>
                  <a:gd name="T8" fmla="*/ 77 w 106"/>
                  <a:gd name="T9" fmla="*/ 18 h 95"/>
                  <a:gd name="T10" fmla="*/ 70 w 106"/>
                  <a:gd name="T11" fmla="*/ 12 h 95"/>
                  <a:gd name="T12" fmla="*/ 70 w 106"/>
                  <a:gd name="T13" fmla="*/ 0 h 95"/>
                  <a:gd name="T14" fmla="*/ 36 w 106"/>
                  <a:gd name="T15" fmla="*/ 0 h 95"/>
                  <a:gd name="T16" fmla="*/ 36 w 106"/>
                  <a:gd name="T17" fmla="*/ 12 h 95"/>
                  <a:gd name="T18" fmla="*/ 29 w 106"/>
                  <a:gd name="T19" fmla="*/ 18 h 95"/>
                  <a:gd name="T20" fmla="*/ 21 w 106"/>
                  <a:gd name="T21" fmla="*/ 18 h 95"/>
                  <a:gd name="T22" fmla="*/ 15 w 106"/>
                  <a:gd name="T23" fmla="*/ 12 h 95"/>
                  <a:gd name="T24" fmla="*/ 15 w 106"/>
                  <a:gd name="T25" fmla="*/ 0 h 95"/>
                  <a:gd name="T26" fmla="*/ 12 w 106"/>
                  <a:gd name="T27" fmla="*/ 0 h 95"/>
                  <a:gd name="T28" fmla="*/ 0 w 106"/>
                  <a:gd name="T29" fmla="*/ 13 h 95"/>
                  <a:gd name="T30" fmla="*/ 0 w 106"/>
                  <a:gd name="T31" fmla="*/ 36 h 95"/>
                  <a:gd name="T32" fmla="*/ 0 w 106"/>
                  <a:gd name="T33" fmla="*/ 83 h 95"/>
                  <a:gd name="T34" fmla="*/ 12 w 106"/>
                  <a:gd name="T35" fmla="*/ 95 h 95"/>
                  <a:gd name="T36" fmla="*/ 94 w 106"/>
                  <a:gd name="T37" fmla="*/ 95 h 95"/>
                  <a:gd name="T38" fmla="*/ 106 w 106"/>
                  <a:gd name="T39" fmla="*/ 83 h 95"/>
                  <a:gd name="T40" fmla="*/ 106 w 106"/>
                  <a:gd name="T41" fmla="*/ 36 h 95"/>
                  <a:gd name="T42" fmla="*/ 106 w 106"/>
                  <a:gd name="T43" fmla="*/ 13 h 95"/>
                  <a:gd name="T44" fmla="*/ 94 w 106"/>
                  <a:gd name="T45" fmla="*/ 0 h 95"/>
                  <a:gd name="T46" fmla="*/ 98 w 106"/>
                  <a:gd name="T47" fmla="*/ 83 h 95"/>
                  <a:gd name="T48" fmla="*/ 94 w 106"/>
                  <a:gd name="T49" fmla="*/ 88 h 95"/>
                  <a:gd name="T50" fmla="*/ 12 w 106"/>
                  <a:gd name="T51" fmla="*/ 88 h 95"/>
                  <a:gd name="T52" fmla="*/ 8 w 106"/>
                  <a:gd name="T53" fmla="*/ 83 h 95"/>
                  <a:gd name="T54" fmla="*/ 8 w 106"/>
                  <a:gd name="T55" fmla="*/ 36 h 95"/>
                  <a:gd name="T56" fmla="*/ 98 w 106"/>
                  <a:gd name="T57" fmla="*/ 36 h 95"/>
                  <a:gd name="T58" fmla="*/ 98 w 106"/>
                  <a:gd name="T59" fmla="*/ 8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6" h="95">
                    <a:moveTo>
                      <a:pt x="94" y="0"/>
                    </a:moveTo>
                    <a:cubicBezTo>
                      <a:pt x="91" y="0"/>
                      <a:pt x="91" y="0"/>
                      <a:pt x="91" y="0"/>
                    </a:cubicBezTo>
                    <a:cubicBezTo>
                      <a:pt x="91" y="12"/>
                      <a:pt x="91" y="12"/>
                      <a:pt x="91" y="12"/>
                    </a:cubicBezTo>
                    <a:cubicBezTo>
                      <a:pt x="91" y="15"/>
                      <a:pt x="88" y="18"/>
                      <a:pt x="84" y="18"/>
                    </a:cubicBezTo>
                    <a:cubicBezTo>
                      <a:pt x="77" y="18"/>
                      <a:pt x="77" y="18"/>
                      <a:pt x="77" y="18"/>
                    </a:cubicBezTo>
                    <a:cubicBezTo>
                      <a:pt x="73" y="18"/>
                      <a:pt x="70" y="15"/>
                      <a:pt x="70" y="12"/>
                    </a:cubicBezTo>
                    <a:cubicBezTo>
                      <a:pt x="70" y="0"/>
                      <a:pt x="70" y="0"/>
                      <a:pt x="70" y="0"/>
                    </a:cubicBezTo>
                    <a:cubicBezTo>
                      <a:pt x="36" y="0"/>
                      <a:pt x="36" y="0"/>
                      <a:pt x="36" y="0"/>
                    </a:cubicBezTo>
                    <a:cubicBezTo>
                      <a:pt x="36" y="12"/>
                      <a:pt x="36" y="12"/>
                      <a:pt x="36" y="12"/>
                    </a:cubicBezTo>
                    <a:cubicBezTo>
                      <a:pt x="36" y="15"/>
                      <a:pt x="33" y="18"/>
                      <a:pt x="29" y="18"/>
                    </a:cubicBezTo>
                    <a:cubicBezTo>
                      <a:pt x="21" y="18"/>
                      <a:pt x="21" y="18"/>
                      <a:pt x="21" y="18"/>
                    </a:cubicBezTo>
                    <a:cubicBezTo>
                      <a:pt x="18" y="18"/>
                      <a:pt x="15" y="15"/>
                      <a:pt x="15" y="12"/>
                    </a:cubicBezTo>
                    <a:cubicBezTo>
                      <a:pt x="15" y="0"/>
                      <a:pt x="15" y="0"/>
                      <a:pt x="15" y="0"/>
                    </a:cubicBezTo>
                    <a:cubicBezTo>
                      <a:pt x="12" y="0"/>
                      <a:pt x="12" y="0"/>
                      <a:pt x="12" y="0"/>
                    </a:cubicBezTo>
                    <a:cubicBezTo>
                      <a:pt x="5" y="0"/>
                      <a:pt x="0" y="6"/>
                      <a:pt x="0" y="13"/>
                    </a:cubicBezTo>
                    <a:cubicBezTo>
                      <a:pt x="0" y="36"/>
                      <a:pt x="0" y="36"/>
                      <a:pt x="0" y="36"/>
                    </a:cubicBezTo>
                    <a:cubicBezTo>
                      <a:pt x="0" y="83"/>
                      <a:pt x="0" y="83"/>
                      <a:pt x="0" y="83"/>
                    </a:cubicBezTo>
                    <a:cubicBezTo>
                      <a:pt x="0" y="90"/>
                      <a:pt x="5" y="95"/>
                      <a:pt x="12" y="95"/>
                    </a:cubicBezTo>
                    <a:cubicBezTo>
                      <a:pt x="94" y="95"/>
                      <a:pt x="94" y="95"/>
                      <a:pt x="94" y="95"/>
                    </a:cubicBezTo>
                    <a:cubicBezTo>
                      <a:pt x="100" y="95"/>
                      <a:pt x="106" y="90"/>
                      <a:pt x="106" y="83"/>
                    </a:cubicBezTo>
                    <a:cubicBezTo>
                      <a:pt x="106" y="36"/>
                      <a:pt x="106" y="36"/>
                      <a:pt x="106" y="36"/>
                    </a:cubicBezTo>
                    <a:cubicBezTo>
                      <a:pt x="106" y="13"/>
                      <a:pt x="106" y="13"/>
                      <a:pt x="106" y="13"/>
                    </a:cubicBezTo>
                    <a:cubicBezTo>
                      <a:pt x="106" y="6"/>
                      <a:pt x="100" y="0"/>
                      <a:pt x="94" y="0"/>
                    </a:cubicBezTo>
                    <a:close/>
                    <a:moveTo>
                      <a:pt x="98" y="83"/>
                    </a:moveTo>
                    <a:cubicBezTo>
                      <a:pt x="98" y="86"/>
                      <a:pt x="96" y="88"/>
                      <a:pt x="94" y="88"/>
                    </a:cubicBezTo>
                    <a:cubicBezTo>
                      <a:pt x="12" y="88"/>
                      <a:pt x="12" y="88"/>
                      <a:pt x="12" y="88"/>
                    </a:cubicBezTo>
                    <a:cubicBezTo>
                      <a:pt x="10" y="88"/>
                      <a:pt x="8" y="86"/>
                      <a:pt x="8" y="83"/>
                    </a:cubicBezTo>
                    <a:cubicBezTo>
                      <a:pt x="8" y="36"/>
                      <a:pt x="8" y="36"/>
                      <a:pt x="8" y="36"/>
                    </a:cubicBezTo>
                    <a:cubicBezTo>
                      <a:pt x="98" y="36"/>
                      <a:pt x="98" y="36"/>
                      <a:pt x="98" y="36"/>
                    </a:cubicBezTo>
                    <a:lnTo>
                      <a:pt x="98" y="8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0" name="Rectangle 206"/>
              <p:cNvSpPr>
                <a:spLocks noChangeArrowheads="1"/>
              </p:cNvSpPr>
              <p:nvPr/>
            </p:nvSpPr>
            <p:spPr bwMode="auto">
              <a:xfrm>
                <a:off x="6084888"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1" name="Rectangle 207"/>
              <p:cNvSpPr>
                <a:spLocks noChangeArrowheads="1"/>
              </p:cNvSpPr>
              <p:nvPr/>
            </p:nvSpPr>
            <p:spPr bwMode="auto">
              <a:xfrm>
                <a:off x="6191250"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2" name="Rectangle 208"/>
              <p:cNvSpPr>
                <a:spLocks noChangeArrowheads="1"/>
              </p:cNvSpPr>
              <p:nvPr/>
            </p:nvSpPr>
            <p:spPr bwMode="auto">
              <a:xfrm>
                <a:off x="6294438"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3" name="Rectangle 209"/>
              <p:cNvSpPr>
                <a:spLocks noChangeArrowheads="1"/>
              </p:cNvSpPr>
              <p:nvPr/>
            </p:nvSpPr>
            <p:spPr bwMode="auto">
              <a:xfrm>
                <a:off x="6084888"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4" name="Rectangle 210"/>
              <p:cNvSpPr>
                <a:spLocks noChangeArrowheads="1"/>
              </p:cNvSpPr>
              <p:nvPr/>
            </p:nvSpPr>
            <p:spPr bwMode="auto">
              <a:xfrm>
                <a:off x="6191250"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5" name="Rectangle 211"/>
              <p:cNvSpPr>
                <a:spLocks noChangeArrowheads="1"/>
              </p:cNvSpPr>
              <p:nvPr/>
            </p:nvSpPr>
            <p:spPr bwMode="auto">
              <a:xfrm>
                <a:off x="6294438"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6" name="Rectangle 212"/>
              <p:cNvSpPr>
                <a:spLocks noChangeArrowheads="1"/>
              </p:cNvSpPr>
              <p:nvPr/>
            </p:nvSpPr>
            <p:spPr bwMode="auto">
              <a:xfrm>
                <a:off x="6084888"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7" name="Rectangle 213"/>
              <p:cNvSpPr>
                <a:spLocks noChangeArrowheads="1"/>
              </p:cNvSpPr>
              <p:nvPr/>
            </p:nvSpPr>
            <p:spPr bwMode="auto">
              <a:xfrm>
                <a:off x="6191250"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8" name="Rectangle 214"/>
              <p:cNvSpPr>
                <a:spLocks noChangeArrowheads="1"/>
              </p:cNvSpPr>
              <p:nvPr/>
            </p:nvSpPr>
            <p:spPr bwMode="auto">
              <a:xfrm>
                <a:off x="6294438"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9" name="Rectangle 215"/>
              <p:cNvSpPr>
                <a:spLocks noChangeArrowheads="1"/>
              </p:cNvSpPr>
              <p:nvPr/>
            </p:nvSpPr>
            <p:spPr bwMode="auto">
              <a:xfrm>
                <a:off x="5965825" y="33988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0" name="Freeform 216"/>
              <p:cNvSpPr>
                <a:spLocks noEditPoints="1"/>
              </p:cNvSpPr>
              <p:nvPr/>
            </p:nvSpPr>
            <p:spPr bwMode="auto">
              <a:xfrm>
                <a:off x="5753100" y="3208338"/>
                <a:ext cx="427038" cy="604838"/>
              </a:xfrm>
              <a:custGeom>
                <a:avLst/>
                <a:gdLst>
                  <a:gd name="T0" fmla="*/ 111 w 112"/>
                  <a:gd name="T1" fmla="*/ 23 h 159"/>
                  <a:gd name="T2" fmla="*/ 106 w 112"/>
                  <a:gd name="T3" fmla="*/ 19 h 159"/>
                  <a:gd name="T4" fmla="*/ 83 w 112"/>
                  <a:gd name="T5" fmla="*/ 2 h 159"/>
                  <a:gd name="T6" fmla="*/ 77 w 112"/>
                  <a:gd name="T7" fmla="*/ 0 h 159"/>
                  <a:gd name="T8" fmla="*/ 70 w 112"/>
                  <a:gd name="T9" fmla="*/ 0 h 159"/>
                  <a:gd name="T10" fmla="*/ 68 w 112"/>
                  <a:gd name="T11" fmla="*/ 10 h 159"/>
                  <a:gd name="T12" fmla="*/ 56 w 112"/>
                  <a:gd name="T13" fmla="*/ 50 h 159"/>
                  <a:gd name="T14" fmla="*/ 56 w 112"/>
                  <a:gd name="T15" fmla="*/ 51 h 159"/>
                  <a:gd name="T16" fmla="*/ 56 w 112"/>
                  <a:gd name="T17" fmla="*/ 50 h 159"/>
                  <a:gd name="T18" fmla="*/ 45 w 112"/>
                  <a:gd name="T19" fmla="*/ 10 h 159"/>
                  <a:gd name="T20" fmla="*/ 43 w 112"/>
                  <a:gd name="T21" fmla="*/ 0 h 159"/>
                  <a:gd name="T22" fmla="*/ 35 w 112"/>
                  <a:gd name="T23" fmla="*/ 0 h 159"/>
                  <a:gd name="T24" fmla="*/ 28 w 112"/>
                  <a:gd name="T25" fmla="*/ 4 h 159"/>
                  <a:gd name="T26" fmla="*/ 0 w 112"/>
                  <a:gd name="T27" fmla="*/ 44 h 159"/>
                  <a:gd name="T28" fmla="*/ 0 w 112"/>
                  <a:gd name="T29" fmla="*/ 44 h 159"/>
                  <a:gd name="T30" fmla="*/ 0 w 112"/>
                  <a:gd name="T31" fmla="*/ 45 h 159"/>
                  <a:gd name="T32" fmla="*/ 2 w 112"/>
                  <a:gd name="T33" fmla="*/ 48 h 159"/>
                  <a:gd name="T34" fmla="*/ 9 w 112"/>
                  <a:gd name="T35" fmla="*/ 61 h 159"/>
                  <a:gd name="T36" fmla="*/ 29 w 112"/>
                  <a:gd name="T37" fmla="*/ 72 h 159"/>
                  <a:gd name="T38" fmla="*/ 29 w 112"/>
                  <a:gd name="T39" fmla="*/ 84 h 159"/>
                  <a:gd name="T40" fmla="*/ 34 w 112"/>
                  <a:gd name="T41" fmla="*/ 159 h 159"/>
                  <a:gd name="T42" fmla="*/ 55 w 112"/>
                  <a:gd name="T43" fmla="*/ 84 h 159"/>
                  <a:gd name="T44" fmla="*/ 60 w 112"/>
                  <a:gd name="T45" fmla="*/ 159 h 159"/>
                  <a:gd name="T46" fmla="*/ 67 w 112"/>
                  <a:gd name="T47" fmla="*/ 145 h 159"/>
                  <a:gd name="T48" fmla="*/ 76 w 112"/>
                  <a:gd name="T49" fmla="*/ 59 h 159"/>
                  <a:gd name="T50" fmla="*/ 110 w 112"/>
                  <a:gd name="T51" fmla="*/ 41 h 159"/>
                  <a:gd name="T52" fmla="*/ 112 w 112"/>
                  <a:gd name="T53" fmla="*/ 24 h 159"/>
                  <a:gd name="T54" fmla="*/ 27 w 112"/>
                  <a:gd name="T55" fmla="*/ 51 h 159"/>
                  <a:gd name="T56" fmla="*/ 21 w 112"/>
                  <a:gd name="T57" fmla="*/ 40 h 159"/>
                  <a:gd name="T58" fmla="*/ 30 w 112"/>
                  <a:gd name="T59" fmla="*/ 55 h 159"/>
                  <a:gd name="T60" fmla="*/ 68 w 112"/>
                  <a:gd name="T61" fmla="*/ 39 h 159"/>
                  <a:gd name="T62" fmla="*/ 82 w 112"/>
                  <a:gd name="T63" fmla="*/ 25 h 159"/>
                  <a:gd name="T64" fmla="*/ 88 w 112"/>
                  <a:gd name="T65" fmla="*/ 3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2" h="159">
                    <a:moveTo>
                      <a:pt x="112" y="24"/>
                    </a:moveTo>
                    <a:cubicBezTo>
                      <a:pt x="111" y="23"/>
                      <a:pt x="111" y="23"/>
                      <a:pt x="111" y="23"/>
                    </a:cubicBezTo>
                    <a:cubicBezTo>
                      <a:pt x="110" y="22"/>
                      <a:pt x="110" y="22"/>
                      <a:pt x="110" y="22"/>
                    </a:cubicBezTo>
                    <a:cubicBezTo>
                      <a:pt x="106" y="19"/>
                      <a:pt x="106" y="19"/>
                      <a:pt x="106" y="19"/>
                    </a:cubicBezTo>
                    <a:cubicBezTo>
                      <a:pt x="98" y="13"/>
                      <a:pt x="98" y="13"/>
                      <a:pt x="98" y="13"/>
                    </a:cubicBezTo>
                    <a:cubicBezTo>
                      <a:pt x="83" y="2"/>
                      <a:pt x="83" y="2"/>
                      <a:pt x="83" y="2"/>
                    </a:cubicBezTo>
                    <a:cubicBezTo>
                      <a:pt x="81" y="1"/>
                      <a:pt x="80" y="0"/>
                      <a:pt x="78" y="0"/>
                    </a:cubicBezTo>
                    <a:cubicBezTo>
                      <a:pt x="78" y="0"/>
                      <a:pt x="78" y="0"/>
                      <a:pt x="77" y="0"/>
                    </a:cubicBezTo>
                    <a:cubicBezTo>
                      <a:pt x="75" y="0"/>
                      <a:pt x="72" y="0"/>
                      <a:pt x="70" y="0"/>
                    </a:cubicBezTo>
                    <a:cubicBezTo>
                      <a:pt x="70" y="0"/>
                      <a:pt x="70" y="0"/>
                      <a:pt x="70" y="0"/>
                    </a:cubicBezTo>
                    <a:cubicBezTo>
                      <a:pt x="76" y="5"/>
                      <a:pt x="76" y="5"/>
                      <a:pt x="76" y="5"/>
                    </a:cubicBezTo>
                    <a:cubicBezTo>
                      <a:pt x="68" y="10"/>
                      <a:pt x="68" y="10"/>
                      <a:pt x="68" y="10"/>
                    </a:cubicBezTo>
                    <a:cubicBezTo>
                      <a:pt x="72" y="16"/>
                      <a:pt x="72" y="16"/>
                      <a:pt x="72" y="16"/>
                    </a:cubicBezTo>
                    <a:cubicBezTo>
                      <a:pt x="56" y="50"/>
                      <a:pt x="56" y="50"/>
                      <a:pt x="56" y="50"/>
                    </a:cubicBezTo>
                    <a:cubicBezTo>
                      <a:pt x="57" y="51"/>
                      <a:pt x="57" y="51"/>
                      <a:pt x="57" y="51"/>
                    </a:cubicBezTo>
                    <a:cubicBezTo>
                      <a:pt x="56" y="51"/>
                      <a:pt x="56" y="51"/>
                      <a:pt x="56" y="51"/>
                    </a:cubicBezTo>
                    <a:cubicBezTo>
                      <a:pt x="56" y="51"/>
                      <a:pt x="56" y="51"/>
                      <a:pt x="56" y="51"/>
                    </a:cubicBezTo>
                    <a:cubicBezTo>
                      <a:pt x="56" y="50"/>
                      <a:pt x="56" y="50"/>
                      <a:pt x="56" y="50"/>
                    </a:cubicBezTo>
                    <a:cubicBezTo>
                      <a:pt x="41" y="16"/>
                      <a:pt x="41" y="16"/>
                      <a:pt x="41" y="16"/>
                    </a:cubicBezTo>
                    <a:cubicBezTo>
                      <a:pt x="45" y="10"/>
                      <a:pt x="45" y="10"/>
                      <a:pt x="45" y="10"/>
                    </a:cubicBezTo>
                    <a:cubicBezTo>
                      <a:pt x="36" y="5"/>
                      <a:pt x="36" y="5"/>
                      <a:pt x="36" y="5"/>
                    </a:cubicBezTo>
                    <a:cubicBezTo>
                      <a:pt x="43" y="0"/>
                      <a:pt x="43" y="0"/>
                      <a:pt x="43" y="0"/>
                    </a:cubicBezTo>
                    <a:cubicBezTo>
                      <a:pt x="43" y="0"/>
                      <a:pt x="43" y="0"/>
                      <a:pt x="43" y="0"/>
                    </a:cubicBezTo>
                    <a:cubicBezTo>
                      <a:pt x="41" y="0"/>
                      <a:pt x="38" y="0"/>
                      <a:pt x="35" y="0"/>
                    </a:cubicBezTo>
                    <a:cubicBezTo>
                      <a:pt x="35" y="0"/>
                      <a:pt x="35" y="0"/>
                      <a:pt x="35" y="0"/>
                    </a:cubicBezTo>
                    <a:cubicBezTo>
                      <a:pt x="32" y="1"/>
                      <a:pt x="30" y="2"/>
                      <a:pt x="28" y="4"/>
                    </a:cubicBezTo>
                    <a:cubicBezTo>
                      <a:pt x="1" y="32"/>
                      <a:pt x="1" y="32"/>
                      <a:pt x="1" y="32"/>
                    </a:cubicBezTo>
                    <a:cubicBezTo>
                      <a:pt x="0" y="44"/>
                      <a:pt x="0" y="44"/>
                      <a:pt x="0" y="44"/>
                    </a:cubicBezTo>
                    <a:cubicBezTo>
                      <a:pt x="0" y="44"/>
                      <a:pt x="0" y="44"/>
                      <a:pt x="0" y="44"/>
                    </a:cubicBezTo>
                    <a:cubicBezTo>
                      <a:pt x="0" y="44"/>
                      <a:pt x="0" y="44"/>
                      <a:pt x="0" y="44"/>
                    </a:cubicBezTo>
                    <a:cubicBezTo>
                      <a:pt x="0" y="44"/>
                      <a:pt x="0" y="44"/>
                      <a:pt x="0" y="44"/>
                    </a:cubicBezTo>
                    <a:cubicBezTo>
                      <a:pt x="0" y="45"/>
                      <a:pt x="0" y="45"/>
                      <a:pt x="0" y="45"/>
                    </a:cubicBezTo>
                    <a:cubicBezTo>
                      <a:pt x="1" y="46"/>
                      <a:pt x="1" y="46"/>
                      <a:pt x="1" y="46"/>
                    </a:cubicBezTo>
                    <a:cubicBezTo>
                      <a:pt x="2" y="48"/>
                      <a:pt x="2" y="48"/>
                      <a:pt x="2" y="48"/>
                    </a:cubicBezTo>
                    <a:cubicBezTo>
                      <a:pt x="4" y="52"/>
                      <a:pt x="4" y="52"/>
                      <a:pt x="4" y="52"/>
                    </a:cubicBezTo>
                    <a:cubicBezTo>
                      <a:pt x="9" y="61"/>
                      <a:pt x="9" y="61"/>
                      <a:pt x="9" y="61"/>
                    </a:cubicBezTo>
                    <a:cubicBezTo>
                      <a:pt x="18" y="78"/>
                      <a:pt x="18" y="78"/>
                      <a:pt x="18" y="78"/>
                    </a:cubicBezTo>
                    <a:cubicBezTo>
                      <a:pt x="22" y="76"/>
                      <a:pt x="26" y="74"/>
                      <a:pt x="29" y="72"/>
                    </a:cubicBezTo>
                    <a:cubicBezTo>
                      <a:pt x="29" y="76"/>
                      <a:pt x="29" y="80"/>
                      <a:pt x="29" y="83"/>
                    </a:cubicBezTo>
                    <a:cubicBezTo>
                      <a:pt x="29" y="83"/>
                      <a:pt x="29" y="84"/>
                      <a:pt x="29" y="84"/>
                    </a:cubicBezTo>
                    <a:cubicBezTo>
                      <a:pt x="30" y="84"/>
                      <a:pt x="31" y="84"/>
                      <a:pt x="31" y="84"/>
                    </a:cubicBezTo>
                    <a:cubicBezTo>
                      <a:pt x="34" y="159"/>
                      <a:pt x="34" y="159"/>
                      <a:pt x="34" y="159"/>
                    </a:cubicBezTo>
                    <a:cubicBezTo>
                      <a:pt x="55" y="159"/>
                      <a:pt x="55" y="159"/>
                      <a:pt x="55" y="159"/>
                    </a:cubicBezTo>
                    <a:cubicBezTo>
                      <a:pt x="56" y="137"/>
                      <a:pt x="56" y="99"/>
                      <a:pt x="55" y="84"/>
                    </a:cubicBezTo>
                    <a:cubicBezTo>
                      <a:pt x="56" y="84"/>
                      <a:pt x="57" y="84"/>
                      <a:pt x="58" y="84"/>
                    </a:cubicBezTo>
                    <a:cubicBezTo>
                      <a:pt x="60" y="159"/>
                      <a:pt x="60" y="159"/>
                      <a:pt x="60" y="159"/>
                    </a:cubicBezTo>
                    <a:cubicBezTo>
                      <a:pt x="74" y="159"/>
                      <a:pt x="74" y="159"/>
                      <a:pt x="74" y="159"/>
                    </a:cubicBezTo>
                    <a:cubicBezTo>
                      <a:pt x="70" y="156"/>
                      <a:pt x="67" y="151"/>
                      <a:pt x="67" y="145"/>
                    </a:cubicBezTo>
                    <a:cubicBezTo>
                      <a:pt x="67" y="75"/>
                      <a:pt x="67" y="75"/>
                      <a:pt x="67" y="75"/>
                    </a:cubicBezTo>
                    <a:cubicBezTo>
                      <a:pt x="67" y="68"/>
                      <a:pt x="71" y="62"/>
                      <a:pt x="76" y="59"/>
                    </a:cubicBezTo>
                    <a:cubicBezTo>
                      <a:pt x="77" y="60"/>
                      <a:pt x="78" y="61"/>
                      <a:pt x="78" y="62"/>
                    </a:cubicBezTo>
                    <a:cubicBezTo>
                      <a:pt x="110" y="41"/>
                      <a:pt x="110" y="41"/>
                      <a:pt x="110" y="41"/>
                    </a:cubicBezTo>
                    <a:cubicBezTo>
                      <a:pt x="111" y="40"/>
                      <a:pt x="111" y="40"/>
                      <a:pt x="111" y="40"/>
                    </a:cubicBezTo>
                    <a:lnTo>
                      <a:pt x="112" y="24"/>
                    </a:lnTo>
                    <a:close/>
                    <a:moveTo>
                      <a:pt x="30" y="55"/>
                    </a:moveTo>
                    <a:cubicBezTo>
                      <a:pt x="27" y="51"/>
                      <a:pt x="27" y="51"/>
                      <a:pt x="27" y="51"/>
                    </a:cubicBezTo>
                    <a:cubicBezTo>
                      <a:pt x="22" y="43"/>
                      <a:pt x="22" y="43"/>
                      <a:pt x="22" y="43"/>
                    </a:cubicBezTo>
                    <a:cubicBezTo>
                      <a:pt x="21" y="40"/>
                      <a:pt x="21" y="40"/>
                      <a:pt x="21" y="40"/>
                    </a:cubicBezTo>
                    <a:cubicBezTo>
                      <a:pt x="31" y="28"/>
                      <a:pt x="31" y="28"/>
                      <a:pt x="31" y="28"/>
                    </a:cubicBezTo>
                    <a:cubicBezTo>
                      <a:pt x="30" y="37"/>
                      <a:pt x="30" y="46"/>
                      <a:pt x="30" y="55"/>
                    </a:cubicBezTo>
                    <a:close/>
                    <a:moveTo>
                      <a:pt x="70" y="41"/>
                    </a:moveTo>
                    <a:cubicBezTo>
                      <a:pt x="68" y="39"/>
                      <a:pt x="68" y="39"/>
                      <a:pt x="68" y="39"/>
                    </a:cubicBezTo>
                    <a:cubicBezTo>
                      <a:pt x="82" y="30"/>
                      <a:pt x="82" y="30"/>
                      <a:pt x="82" y="30"/>
                    </a:cubicBezTo>
                    <a:cubicBezTo>
                      <a:pt x="82" y="28"/>
                      <a:pt x="82" y="27"/>
                      <a:pt x="82" y="25"/>
                    </a:cubicBezTo>
                    <a:cubicBezTo>
                      <a:pt x="86" y="28"/>
                      <a:pt x="86" y="28"/>
                      <a:pt x="86" y="28"/>
                    </a:cubicBezTo>
                    <a:cubicBezTo>
                      <a:pt x="88" y="30"/>
                      <a:pt x="88" y="30"/>
                      <a:pt x="88" y="30"/>
                    </a:cubicBezTo>
                    <a:lnTo>
                      <a:pt x="70" y="4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1" name="Freeform 217"/>
              <p:cNvSpPr/>
              <p:nvPr/>
            </p:nvSpPr>
            <p:spPr bwMode="auto">
              <a:xfrm>
                <a:off x="5946775" y="3201988"/>
                <a:ext cx="42863" cy="44450"/>
              </a:xfrm>
              <a:custGeom>
                <a:avLst/>
                <a:gdLst>
                  <a:gd name="T0" fmla="*/ 22 w 27"/>
                  <a:gd name="T1" fmla="*/ 0 h 28"/>
                  <a:gd name="T2" fmla="*/ 27 w 27"/>
                  <a:gd name="T3" fmla="*/ 16 h 28"/>
                  <a:gd name="T4" fmla="*/ 12 w 27"/>
                  <a:gd name="T5" fmla="*/ 28 h 28"/>
                  <a:gd name="T6" fmla="*/ 0 w 27"/>
                  <a:gd name="T7" fmla="*/ 16 h 28"/>
                  <a:gd name="T8" fmla="*/ 5 w 27"/>
                  <a:gd name="T9" fmla="*/ 0 h 28"/>
                  <a:gd name="T10" fmla="*/ 22 w 27"/>
                  <a:gd name="T11" fmla="*/ 0 h 28"/>
                </a:gdLst>
                <a:ahLst/>
                <a:cxnLst>
                  <a:cxn ang="0">
                    <a:pos x="T0" y="T1"/>
                  </a:cxn>
                  <a:cxn ang="0">
                    <a:pos x="T2" y="T3"/>
                  </a:cxn>
                  <a:cxn ang="0">
                    <a:pos x="T4" y="T5"/>
                  </a:cxn>
                  <a:cxn ang="0">
                    <a:pos x="T6" y="T7"/>
                  </a:cxn>
                  <a:cxn ang="0">
                    <a:pos x="T8" y="T9"/>
                  </a:cxn>
                  <a:cxn ang="0">
                    <a:pos x="T10" y="T11"/>
                  </a:cxn>
                </a:cxnLst>
                <a:rect l="0" t="0" r="r" b="b"/>
                <a:pathLst>
                  <a:path w="27" h="28">
                    <a:moveTo>
                      <a:pt x="22" y="0"/>
                    </a:moveTo>
                    <a:lnTo>
                      <a:pt x="27" y="16"/>
                    </a:lnTo>
                    <a:lnTo>
                      <a:pt x="12" y="28"/>
                    </a:lnTo>
                    <a:lnTo>
                      <a:pt x="0" y="16"/>
                    </a:lnTo>
                    <a:lnTo>
                      <a:pt x="5" y="0"/>
                    </a:lnTo>
                    <a:lnTo>
                      <a:pt x="22"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2" name="Freeform 218"/>
              <p:cNvSpPr/>
              <p:nvPr/>
            </p:nvSpPr>
            <p:spPr bwMode="auto">
              <a:xfrm>
                <a:off x="5946775" y="3232150"/>
                <a:ext cx="42863" cy="185738"/>
              </a:xfrm>
              <a:custGeom>
                <a:avLst/>
                <a:gdLst>
                  <a:gd name="T0" fmla="*/ 22 w 27"/>
                  <a:gd name="T1" fmla="*/ 0 h 117"/>
                  <a:gd name="T2" fmla="*/ 27 w 27"/>
                  <a:gd name="T3" fmla="*/ 105 h 117"/>
                  <a:gd name="T4" fmla="*/ 12 w 27"/>
                  <a:gd name="T5" fmla="*/ 117 h 117"/>
                  <a:gd name="T6" fmla="*/ 0 w 27"/>
                  <a:gd name="T7" fmla="*/ 105 h 117"/>
                  <a:gd name="T8" fmla="*/ 5 w 27"/>
                  <a:gd name="T9" fmla="*/ 0 h 117"/>
                  <a:gd name="T10" fmla="*/ 22 w 27"/>
                  <a:gd name="T11" fmla="*/ 0 h 117"/>
                </a:gdLst>
                <a:ahLst/>
                <a:cxnLst>
                  <a:cxn ang="0">
                    <a:pos x="T0" y="T1"/>
                  </a:cxn>
                  <a:cxn ang="0">
                    <a:pos x="T2" y="T3"/>
                  </a:cxn>
                  <a:cxn ang="0">
                    <a:pos x="T4" y="T5"/>
                  </a:cxn>
                  <a:cxn ang="0">
                    <a:pos x="T6" y="T7"/>
                  </a:cxn>
                  <a:cxn ang="0">
                    <a:pos x="T8" y="T9"/>
                  </a:cxn>
                  <a:cxn ang="0">
                    <a:pos x="T10" y="T11"/>
                  </a:cxn>
                </a:cxnLst>
                <a:rect l="0" t="0" r="r" b="b"/>
                <a:pathLst>
                  <a:path w="27" h="117">
                    <a:moveTo>
                      <a:pt x="22" y="0"/>
                    </a:moveTo>
                    <a:lnTo>
                      <a:pt x="27" y="105"/>
                    </a:lnTo>
                    <a:lnTo>
                      <a:pt x="12" y="117"/>
                    </a:lnTo>
                    <a:lnTo>
                      <a:pt x="0" y="105"/>
                    </a:lnTo>
                    <a:lnTo>
                      <a:pt x="5" y="0"/>
                    </a:lnTo>
                    <a:lnTo>
                      <a:pt x="22"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sp>
        <p:nvSpPr>
          <p:cNvPr id="33" name="Oval 21"/>
          <p:cNvSpPr/>
          <p:nvPr/>
        </p:nvSpPr>
        <p:spPr>
          <a:xfrm>
            <a:off x="1673806" y="2194323"/>
            <a:ext cx="1931859" cy="1932614"/>
          </a:xfrm>
          <a:prstGeom prst="ellipse">
            <a:avLst/>
          </a:prstGeom>
          <a:solidFill>
            <a:schemeClr val="accent1"/>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rgbClr val="F16D63"/>
              </a:solidFill>
              <a:latin typeface="DIN-BoldItalic" pitchFamily="50" charset="0"/>
            </a:endParaRPr>
          </a:p>
        </p:txBody>
      </p:sp>
      <p:sp>
        <p:nvSpPr>
          <p:cNvPr id="34" name="椭圆 33"/>
          <p:cNvSpPr/>
          <p:nvPr/>
        </p:nvSpPr>
        <p:spPr>
          <a:xfrm>
            <a:off x="1831982" y="2352014"/>
            <a:ext cx="1615507" cy="1617237"/>
          </a:xfrm>
          <a:prstGeom prst="ellipse">
            <a:avLst/>
          </a:prstGeom>
          <a:blipFill dpi="0" rotWithShape="1">
            <a:blip r:embed="rId1" cstate="screen">
              <a:extLst>
                <a:ext uri="{BEBA8EAE-BF5A-486C-A8C5-ECC9F3942E4B}">
                  <a14:imgProps xmlns:a14="http://schemas.microsoft.com/office/drawing/2010/main">
                    <a14:imgLayer r:embed="rId2">
                      <a14:imgEffect>
                        <a14:artisticBlur/>
                      </a14:imgEffect>
                      <a14:imgEffect>
                        <a14:brightnessContrast bright="17000"/>
                      </a14:imgEffect>
                      <a14:imgEffect>
                        <a14:sharpenSoften amount="-100000"/>
                      </a14:imgEffect>
                    </a14:imgLayer>
                  </a14:imgProps>
                </a:ext>
              </a:extLst>
            </a:blip>
            <a:srcRect/>
            <a:stretch>
              <a:fillRect l="-1175" t="-4762" r="-169083" b="-116071"/>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35" name="矩形 34"/>
          <p:cNvSpPr/>
          <p:nvPr/>
        </p:nvSpPr>
        <p:spPr>
          <a:xfrm>
            <a:off x="6209173" y="2456388"/>
            <a:ext cx="3311075" cy="32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a:latin typeface="微软雅黑" panose="020B0503020204020204" pitchFamily="34" charset="-122"/>
                <a:ea typeface="微软雅黑" panose="020B0503020204020204" pitchFamily="34" charset="-122"/>
              </a:rPr>
              <a:t>团队协作</a:t>
            </a:r>
            <a:endParaRPr lang="zh-CN" altLang="en-US" sz="1600" dirty="0">
              <a:latin typeface="微软雅黑" panose="020B0503020204020204" pitchFamily="34" charset="-122"/>
              <a:ea typeface="微软雅黑" panose="020B0503020204020204" pitchFamily="34" charset="-122"/>
            </a:endParaRPr>
          </a:p>
        </p:txBody>
      </p:sp>
      <p:sp>
        <p:nvSpPr>
          <p:cNvPr id="36" name="矩形 35"/>
          <p:cNvSpPr/>
          <p:nvPr/>
        </p:nvSpPr>
        <p:spPr>
          <a:xfrm>
            <a:off x="6209172" y="2860904"/>
            <a:ext cx="2447316" cy="324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a:latin typeface="微软雅黑" panose="020B0503020204020204" pitchFamily="34" charset="-122"/>
                <a:ea typeface="微软雅黑" panose="020B0503020204020204" pitchFamily="34" charset="-122"/>
              </a:rPr>
              <a:t>沟通交流</a:t>
            </a:r>
            <a:endParaRPr lang="zh-CN" altLang="en-US" sz="1600" dirty="0">
              <a:latin typeface="微软雅黑" panose="020B0503020204020204" pitchFamily="34" charset="-122"/>
              <a:ea typeface="微软雅黑" panose="020B0503020204020204" pitchFamily="34" charset="-122"/>
            </a:endParaRPr>
          </a:p>
        </p:txBody>
      </p:sp>
      <p:sp>
        <p:nvSpPr>
          <p:cNvPr id="37" name="矩形 36"/>
          <p:cNvSpPr/>
          <p:nvPr/>
        </p:nvSpPr>
        <p:spPr>
          <a:xfrm>
            <a:off x="6209172" y="3256984"/>
            <a:ext cx="3886914" cy="324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a:latin typeface="微软雅黑" panose="020B0503020204020204" pitchFamily="34" charset="-122"/>
                <a:ea typeface="微软雅黑" panose="020B0503020204020204" pitchFamily="34" charset="-122"/>
              </a:rPr>
              <a:t>业务知识</a:t>
            </a:r>
            <a:endParaRPr lang="zh-CN" altLang="en-US" sz="1600" dirty="0">
              <a:latin typeface="微软雅黑" panose="020B0503020204020204" pitchFamily="34" charset="-122"/>
              <a:ea typeface="微软雅黑" panose="020B0503020204020204" pitchFamily="34" charset="-122"/>
            </a:endParaRPr>
          </a:p>
        </p:txBody>
      </p:sp>
      <p:sp>
        <p:nvSpPr>
          <p:cNvPr id="38" name="矩形 37"/>
          <p:cNvSpPr/>
          <p:nvPr/>
        </p:nvSpPr>
        <p:spPr>
          <a:xfrm>
            <a:off x="6209172" y="3652992"/>
            <a:ext cx="2159396" cy="324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a:latin typeface="微软雅黑" panose="020B0503020204020204" pitchFamily="34" charset="-122"/>
                <a:ea typeface="微软雅黑" panose="020B0503020204020204" pitchFamily="34" charset="-122"/>
              </a:rPr>
              <a:t>情绪管理</a:t>
            </a:r>
            <a:endParaRPr lang="zh-CN" altLang="en-US" sz="1600" dirty="0">
              <a:latin typeface="微软雅黑" panose="020B0503020204020204" pitchFamily="34" charset="-122"/>
              <a:ea typeface="微软雅黑" panose="020B0503020204020204" pitchFamily="34" charset="-122"/>
            </a:endParaRPr>
          </a:p>
        </p:txBody>
      </p:sp>
      <p:sp>
        <p:nvSpPr>
          <p:cNvPr id="39" name="文本框 5"/>
          <p:cNvSpPr txBox="1"/>
          <p:nvPr/>
        </p:nvSpPr>
        <p:spPr>
          <a:xfrm>
            <a:off x="6209172" y="2060848"/>
            <a:ext cx="1223658" cy="369332"/>
          </a:xfrm>
          <a:prstGeom prst="rect">
            <a:avLst/>
          </a:prstGeom>
          <a:noFill/>
        </p:spPr>
        <p:txBody>
          <a:bodyPr wrap="square" rtlCol="0">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技能：</a:t>
            </a:r>
            <a:r>
              <a:rPr lang="zh-CN" altLang="en-US" b="1" dirty="0">
                <a:solidFill>
                  <a:schemeClr val="bg1"/>
                </a:solidFill>
                <a:latin typeface="微软雅黑" panose="020B0503020204020204" pitchFamily="34" charset="-122"/>
                <a:ea typeface="微软雅黑" panose="020B0503020204020204" pitchFamily="34" charset="-122"/>
              </a:rPr>
              <a:t>：</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40" name="文本框 9"/>
          <p:cNvSpPr txBox="1"/>
          <p:nvPr/>
        </p:nvSpPr>
        <p:spPr>
          <a:xfrm>
            <a:off x="10209258" y="2511827"/>
            <a:ext cx="647819" cy="307777"/>
          </a:xfrm>
          <a:prstGeom prst="rect">
            <a:avLst/>
          </a:prstGeom>
          <a:noFill/>
        </p:spPr>
        <p:txBody>
          <a:bodyPr wrap="square" rtlCol="0">
            <a:spAutoFit/>
          </a:bodyPr>
          <a:lstStyle/>
          <a:p>
            <a:pPr algn="ctr"/>
            <a:r>
              <a:rPr lang="en-US" altLang="zh-CN" sz="1400" b="1" dirty="0">
                <a:solidFill>
                  <a:schemeClr val="bg1">
                    <a:lumMod val="50000"/>
                  </a:schemeClr>
                </a:solidFill>
                <a:latin typeface="Impact MT Std" pitchFamily="34" charset="0"/>
                <a:ea typeface="微软雅黑" panose="020B0503020204020204" pitchFamily="34" charset="-122"/>
              </a:rPr>
              <a:t>80%</a:t>
            </a:r>
            <a:endParaRPr lang="zh-CN" altLang="en-US" sz="1400" b="1" dirty="0">
              <a:solidFill>
                <a:schemeClr val="bg1">
                  <a:lumMod val="50000"/>
                </a:schemeClr>
              </a:solidFill>
              <a:latin typeface="Impact MT Std" pitchFamily="34" charset="0"/>
              <a:ea typeface="微软雅黑" panose="020B0503020204020204" pitchFamily="34" charset="-122"/>
            </a:endParaRPr>
          </a:p>
        </p:txBody>
      </p:sp>
      <p:sp>
        <p:nvSpPr>
          <p:cNvPr id="41" name="文本框 40"/>
          <p:cNvSpPr txBox="1"/>
          <p:nvPr/>
        </p:nvSpPr>
        <p:spPr>
          <a:xfrm>
            <a:off x="10204056" y="3280486"/>
            <a:ext cx="647819" cy="307777"/>
          </a:xfrm>
          <a:prstGeom prst="rect">
            <a:avLst/>
          </a:prstGeom>
          <a:noFill/>
        </p:spPr>
        <p:txBody>
          <a:bodyPr wrap="square" rtlCol="0">
            <a:spAutoFit/>
          </a:bodyPr>
          <a:lstStyle/>
          <a:p>
            <a:pPr algn="ctr"/>
            <a:r>
              <a:rPr lang="en-US" altLang="zh-CN" sz="1400" b="1" dirty="0">
                <a:solidFill>
                  <a:schemeClr val="bg1">
                    <a:lumMod val="50000"/>
                  </a:schemeClr>
                </a:solidFill>
                <a:latin typeface="Impact MT Std" pitchFamily="34" charset="0"/>
                <a:ea typeface="微软雅黑" panose="020B0503020204020204" pitchFamily="34" charset="-122"/>
              </a:rPr>
              <a:t>95%</a:t>
            </a:r>
            <a:endParaRPr lang="zh-CN" altLang="en-US" sz="1400" b="1" dirty="0">
              <a:solidFill>
                <a:schemeClr val="bg1">
                  <a:lumMod val="50000"/>
                </a:schemeClr>
              </a:solidFill>
              <a:latin typeface="Impact MT Std" pitchFamily="34" charset="0"/>
              <a:ea typeface="微软雅黑" panose="020B0503020204020204" pitchFamily="34" charset="-122"/>
            </a:endParaRPr>
          </a:p>
        </p:txBody>
      </p:sp>
      <p:sp>
        <p:nvSpPr>
          <p:cNvPr id="42" name="文本框 41"/>
          <p:cNvSpPr txBox="1"/>
          <p:nvPr/>
        </p:nvSpPr>
        <p:spPr>
          <a:xfrm>
            <a:off x="10204056" y="3676494"/>
            <a:ext cx="647819" cy="307777"/>
          </a:xfrm>
          <a:prstGeom prst="rect">
            <a:avLst/>
          </a:prstGeom>
          <a:noFill/>
        </p:spPr>
        <p:txBody>
          <a:bodyPr wrap="square" rtlCol="0">
            <a:spAutoFit/>
          </a:bodyPr>
          <a:lstStyle/>
          <a:p>
            <a:pPr algn="ctr"/>
            <a:r>
              <a:rPr lang="en-US" altLang="zh-CN" sz="1400" b="1" dirty="0">
                <a:solidFill>
                  <a:schemeClr val="bg1">
                    <a:lumMod val="50000"/>
                  </a:schemeClr>
                </a:solidFill>
                <a:latin typeface="Impact MT Std" pitchFamily="34" charset="0"/>
                <a:ea typeface="微软雅黑" panose="020B0503020204020204" pitchFamily="34" charset="-122"/>
              </a:rPr>
              <a:t>50%</a:t>
            </a:r>
            <a:endParaRPr lang="zh-CN" altLang="en-US" sz="1400" b="1" dirty="0">
              <a:solidFill>
                <a:schemeClr val="bg1">
                  <a:lumMod val="50000"/>
                </a:schemeClr>
              </a:solidFill>
              <a:latin typeface="Impact MT Std" pitchFamily="34" charset="0"/>
              <a:ea typeface="微软雅黑" panose="020B0503020204020204" pitchFamily="34" charset="-122"/>
            </a:endParaRPr>
          </a:p>
        </p:txBody>
      </p:sp>
      <p:sp>
        <p:nvSpPr>
          <p:cNvPr id="43" name="文本框 42"/>
          <p:cNvSpPr txBox="1"/>
          <p:nvPr/>
        </p:nvSpPr>
        <p:spPr>
          <a:xfrm>
            <a:off x="10206860" y="2907907"/>
            <a:ext cx="647819" cy="307777"/>
          </a:xfrm>
          <a:prstGeom prst="rect">
            <a:avLst/>
          </a:prstGeom>
          <a:noFill/>
        </p:spPr>
        <p:txBody>
          <a:bodyPr wrap="square" rtlCol="0">
            <a:spAutoFit/>
          </a:bodyPr>
          <a:lstStyle/>
          <a:p>
            <a:pPr algn="ctr"/>
            <a:r>
              <a:rPr lang="en-US" altLang="zh-CN" sz="1400" b="1" dirty="0">
                <a:solidFill>
                  <a:schemeClr val="bg1">
                    <a:lumMod val="50000"/>
                  </a:schemeClr>
                </a:solidFill>
                <a:latin typeface="Impact MT Std" pitchFamily="34" charset="0"/>
                <a:ea typeface="微软雅黑" panose="020B0503020204020204" pitchFamily="34" charset="-122"/>
              </a:rPr>
              <a:t>70%</a:t>
            </a:r>
            <a:endParaRPr lang="zh-CN" altLang="en-US" sz="1400" b="1" dirty="0">
              <a:solidFill>
                <a:schemeClr val="bg1">
                  <a:lumMod val="50000"/>
                </a:schemeClr>
              </a:solidFill>
              <a:latin typeface="Impact MT Std" pitchFamily="34" charset="0"/>
              <a:ea typeface="微软雅黑" panose="020B0503020204020204" pitchFamily="34" charset="-122"/>
            </a:endParaRPr>
          </a:p>
        </p:txBody>
      </p:sp>
      <p:sp>
        <p:nvSpPr>
          <p:cNvPr id="44" name="文本框 11"/>
          <p:cNvSpPr txBox="1"/>
          <p:nvPr/>
        </p:nvSpPr>
        <p:spPr>
          <a:xfrm>
            <a:off x="7012032" y="3163333"/>
            <a:ext cx="905723" cy="369332"/>
          </a:xfrm>
          <a:prstGeom prst="rect">
            <a:avLst/>
          </a:prstGeom>
          <a:noFill/>
        </p:spPr>
        <p:txBody>
          <a:bodyPr wrap="square" rtlCol="0">
            <a:spAutoFit/>
          </a:bodyPr>
          <a:lstStyle/>
          <a:p>
            <a:endParaRPr lang="zh-CN" altLang="en-US" dirty="0">
              <a:latin typeface="微软雅黑" panose="020B0503020204020204" pitchFamily="34" charset="-122"/>
              <a:ea typeface="微软雅黑" panose="020B0503020204020204" pitchFamily="34" charset="-122"/>
            </a:endParaRPr>
          </a:p>
        </p:txBody>
      </p:sp>
      <p:grpSp>
        <p:nvGrpSpPr>
          <p:cNvPr id="45" name="组合 44"/>
          <p:cNvGrpSpPr/>
          <p:nvPr/>
        </p:nvGrpSpPr>
        <p:grpSpPr>
          <a:xfrm>
            <a:off x="3936604" y="2297669"/>
            <a:ext cx="2103770" cy="1566643"/>
            <a:chOff x="4080015" y="2124888"/>
            <a:chExt cx="2104592" cy="1566643"/>
          </a:xfrm>
        </p:grpSpPr>
        <p:sp>
          <p:nvSpPr>
            <p:cNvPr id="46" name="文本框 10"/>
            <p:cNvSpPr txBox="1"/>
            <p:nvPr/>
          </p:nvSpPr>
          <p:spPr>
            <a:xfrm>
              <a:off x="4080015" y="2124888"/>
              <a:ext cx="1729539" cy="369332"/>
            </a:xfrm>
            <a:prstGeom prst="rect">
              <a:avLst/>
            </a:prstGeom>
            <a:noFill/>
          </p:spPr>
          <p:txBody>
            <a:bodyPr wrap="square" rtlCol="0">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人物介绍：</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7" name="Rectangle 1"/>
            <p:cNvSpPr>
              <a:spLocks noChangeArrowheads="1"/>
            </p:cNvSpPr>
            <p:nvPr/>
          </p:nvSpPr>
          <p:spPr bwMode="auto">
            <a:xfrm>
              <a:off x="4138622" y="2645115"/>
              <a:ext cx="2045985" cy="1046416"/>
            </a:xfrm>
            <a:prstGeom prst="rect">
              <a:avLst/>
            </a:prstGeom>
            <a:noFill/>
            <a:ln>
              <a:noFill/>
            </a:ln>
            <a:effectLst/>
          </p:spPr>
          <p:txBody>
            <a:bodyPr vert="horz" wrap="square" lIns="0" tIns="0" rIns="0" bIns="76176" numCol="1" anchor="ctr" anchorCtr="0" compatLnSpc="1">
              <a:spAutoFit/>
            </a:bodyPr>
            <a:lstStyle/>
            <a:p>
              <a:pPr eaLnBrk="0" fontAlgn="base" hangingPunct="0">
                <a:lnSpc>
                  <a:spcPct val="150000"/>
                </a:lnSpc>
                <a:spcBef>
                  <a:spcPct val="0"/>
                </a:spcBef>
                <a:spcAft>
                  <a:spcPct val="0"/>
                </a:spcAft>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上海复旦大学哲学系毕业，之后取得香港浸会大学传播硕士学位。 </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1703641" y="4522477"/>
            <a:ext cx="2907060" cy="922749"/>
            <a:chOff x="1703512" y="4666491"/>
            <a:chExt cx="2908196" cy="922749"/>
          </a:xfrm>
        </p:grpSpPr>
        <p:sp>
          <p:nvSpPr>
            <p:cNvPr id="49" name="文本框 18"/>
            <p:cNvSpPr txBox="1"/>
            <p:nvPr/>
          </p:nvSpPr>
          <p:spPr>
            <a:xfrm>
              <a:off x="1703512" y="4666491"/>
              <a:ext cx="2088232" cy="769441"/>
            </a:xfrm>
            <a:prstGeom prst="rect">
              <a:avLst/>
            </a:prstGeom>
            <a:noFill/>
          </p:spPr>
          <p:txBody>
            <a:bodyPr wrap="square" rtlCol="0">
              <a:spAutoFit/>
            </a:bodyPr>
            <a:lstStyle/>
            <a:p>
              <a:r>
                <a:rPr lang="en-US" altLang="zh-CN" sz="4400" dirty="0">
                  <a:solidFill>
                    <a:schemeClr val="bg1">
                      <a:lumMod val="50000"/>
                    </a:schemeClr>
                  </a:solidFill>
                  <a:latin typeface="微软雅黑" panose="020B0503020204020204" pitchFamily="34" charset="-122"/>
                  <a:ea typeface="微软雅黑" panose="020B0503020204020204" pitchFamily="34" charset="-122"/>
                </a:rPr>
                <a:t>DAIEN</a:t>
              </a:r>
              <a:endParaRPr lang="en-US" altLang="zh-CN" sz="440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50" name="直接连接符 49"/>
            <p:cNvCxnSpPr/>
            <p:nvPr/>
          </p:nvCxnSpPr>
          <p:spPr>
            <a:xfrm flipV="1">
              <a:off x="3275469" y="5051211"/>
              <a:ext cx="444027" cy="515381"/>
            </a:xfrm>
            <a:prstGeom prst="line">
              <a:avLst/>
            </a:prstGeom>
            <a:ln>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
          <p:nvSpPr>
            <p:cNvPr id="51" name="矩形 50"/>
            <p:cNvSpPr/>
            <p:nvPr/>
          </p:nvSpPr>
          <p:spPr>
            <a:xfrm>
              <a:off x="3503712" y="5219908"/>
              <a:ext cx="1107996" cy="369332"/>
            </a:xfrm>
            <a:prstGeom prst="rect">
              <a:avLst/>
            </a:prstGeom>
          </p:spPr>
          <p:txBody>
            <a:bodyPr wrap="none">
              <a:spAutoFit/>
            </a:bodyPr>
            <a:lstStyle/>
            <a:p>
              <a:r>
                <a:rPr lang="zh-CN" altLang="en-US" dirty="0">
                  <a:solidFill>
                    <a:schemeClr val="bg1">
                      <a:lumMod val="50000"/>
                    </a:schemeClr>
                  </a:solidFill>
                  <a:latin typeface="微软雅黑" panose="020B0503020204020204" pitchFamily="34" charset="-122"/>
                  <a:ea typeface="微软雅黑" panose="020B0503020204020204" pitchFamily="34" charset="-122"/>
                </a:rPr>
                <a:t>设计总监</a:t>
              </a:r>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52" name="组合 51"/>
          <p:cNvGrpSpPr/>
          <p:nvPr/>
        </p:nvGrpSpPr>
        <p:grpSpPr>
          <a:xfrm>
            <a:off x="4872343" y="4580110"/>
            <a:ext cx="5990427" cy="842466"/>
            <a:chOff x="5073372" y="4724126"/>
            <a:chExt cx="5992767" cy="842466"/>
          </a:xfrm>
        </p:grpSpPr>
        <p:cxnSp>
          <p:nvCxnSpPr>
            <p:cNvPr id="53" name="直接连接符 52"/>
            <p:cNvCxnSpPr/>
            <p:nvPr/>
          </p:nvCxnSpPr>
          <p:spPr>
            <a:xfrm>
              <a:off x="5073372" y="5566592"/>
              <a:ext cx="5056663"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4" name="文本框 49"/>
            <p:cNvSpPr txBox="1"/>
            <p:nvPr/>
          </p:nvSpPr>
          <p:spPr>
            <a:xfrm>
              <a:off x="8509855" y="4724126"/>
              <a:ext cx="2556284" cy="523220"/>
            </a:xfrm>
            <a:prstGeom prst="rect">
              <a:avLst/>
            </a:prstGeom>
            <a:noFill/>
          </p:spPr>
          <p:txBody>
            <a:bodyPr wrap="square" rtlCol="0">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rPr>
                <a:t>工作岗位说明及日常工作内容阐述。</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pic>
          <p:nvPicPr>
            <p:cNvPr id="55" name="图片 54"/>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10000" b="90000" l="10000" r="90000">
                          <a14:foregroundMark x1="35742" y1="45898" x2="35742" y2="45898"/>
                          <a14:backgroundMark x1="34570" y1="53906" x2="34570" y2="53906"/>
                        </a14:backgroundRemoval>
                      </a14:imgEffect>
                    </a14:imgLayer>
                  </a14:imgProps>
                </a:ext>
                <a:ext uri="{28A0092B-C50C-407E-A947-70E740481C1C}">
                  <a14:useLocalDpi xmlns:a14="http://schemas.microsoft.com/office/drawing/2010/main" val="0"/>
                </a:ext>
              </a:extLst>
            </a:blip>
            <a:srcRect/>
            <a:stretch>
              <a:fillRect/>
            </a:stretch>
          </p:blipFill>
          <p:spPr>
            <a:xfrm>
              <a:off x="7878872" y="4762457"/>
              <a:ext cx="504000" cy="504000"/>
            </a:xfrm>
            <a:prstGeom prst="ellipse">
              <a:avLst/>
            </a:prstGeom>
            <a:solidFill>
              <a:schemeClr val="accent4"/>
            </a:solidFill>
          </p:spPr>
        </p:pic>
      </p:grpSp>
      <p:sp>
        <p:nvSpPr>
          <p:cNvPr id="2" name="标题 1"/>
          <p:cNvSpPr>
            <a:spLocks noGrp="1"/>
          </p:cNvSpPr>
          <p:nvPr>
            <p:ph type="title"/>
          </p:nvPr>
        </p:nvSpPr>
        <p:spPr/>
        <p:txBody>
          <a:bodyPr/>
          <a:lstStyle/>
          <a:p>
            <a:r>
              <a:rPr lang="zh-CN" altLang="en-US" dirty="0"/>
              <a:t>单击此处添加标题</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33"/>
                                        </p:tgtEl>
                                        <p:attrNameLst>
                                          <p:attrName>style.visibility</p:attrName>
                                        </p:attrNameLst>
                                      </p:cBhvr>
                                      <p:to>
                                        <p:strVal val="visible"/>
                                      </p:to>
                                    </p:set>
                                    <p:anim calcmode="lin" valueType="num">
                                      <p:cBhvr>
                                        <p:cTn id="12" dur="500" fill="hold"/>
                                        <p:tgtEl>
                                          <p:spTgt spid="33"/>
                                        </p:tgtEl>
                                        <p:attrNameLst>
                                          <p:attrName>ppt_w</p:attrName>
                                        </p:attrNameLst>
                                      </p:cBhvr>
                                      <p:tavLst>
                                        <p:tav tm="0">
                                          <p:val>
                                            <p:fltVal val="0"/>
                                          </p:val>
                                        </p:tav>
                                        <p:tav tm="100000">
                                          <p:val>
                                            <p:strVal val="#ppt_w"/>
                                          </p:val>
                                        </p:tav>
                                      </p:tavLst>
                                    </p:anim>
                                    <p:anim calcmode="lin" valueType="num">
                                      <p:cBhvr>
                                        <p:cTn id="13" dur="500" fill="hold"/>
                                        <p:tgtEl>
                                          <p:spTgt spid="33"/>
                                        </p:tgtEl>
                                        <p:attrNameLst>
                                          <p:attrName>ppt_h</p:attrName>
                                        </p:attrNameLst>
                                      </p:cBhvr>
                                      <p:tavLst>
                                        <p:tav tm="0">
                                          <p:val>
                                            <p:fltVal val="0"/>
                                          </p:val>
                                        </p:tav>
                                        <p:tav tm="100000">
                                          <p:val>
                                            <p:strVal val="#ppt_h"/>
                                          </p:val>
                                        </p:tav>
                                      </p:tavLst>
                                    </p:anim>
                                    <p:animEffect transition="in" filter="fade">
                                      <p:cBhvr>
                                        <p:cTn id="14" dur="500"/>
                                        <p:tgtEl>
                                          <p:spTgt spid="33"/>
                                        </p:tgtEl>
                                      </p:cBhvr>
                                    </p:animEffect>
                                  </p:childTnLst>
                                </p:cTn>
                              </p:par>
                              <p:par>
                                <p:cTn id="15" presetID="53" presetClass="entr" presetSubtype="16" fill="hold" nodeType="withEffect">
                                  <p:stCondLst>
                                    <p:cond delay="500"/>
                                  </p:stCondLst>
                                  <p:childTnLst>
                                    <p:set>
                                      <p:cBhvr>
                                        <p:cTn id="16" dur="1" fill="hold">
                                          <p:stCondLst>
                                            <p:cond delay="0"/>
                                          </p:stCondLst>
                                        </p:cTn>
                                        <p:tgtEl>
                                          <p:spTgt spid="34"/>
                                        </p:tgtEl>
                                        <p:attrNameLst>
                                          <p:attrName>style.visibility</p:attrName>
                                        </p:attrNameLst>
                                      </p:cBhvr>
                                      <p:to>
                                        <p:strVal val="visible"/>
                                      </p:to>
                                    </p:set>
                                    <p:anim calcmode="lin" valueType="num">
                                      <p:cBhvr>
                                        <p:cTn id="17" dur="500" fill="hold"/>
                                        <p:tgtEl>
                                          <p:spTgt spid="34"/>
                                        </p:tgtEl>
                                        <p:attrNameLst>
                                          <p:attrName>ppt_w</p:attrName>
                                        </p:attrNameLst>
                                      </p:cBhvr>
                                      <p:tavLst>
                                        <p:tav tm="0">
                                          <p:val>
                                            <p:fltVal val="0"/>
                                          </p:val>
                                        </p:tav>
                                        <p:tav tm="100000">
                                          <p:val>
                                            <p:strVal val="#ppt_w"/>
                                          </p:val>
                                        </p:tav>
                                      </p:tavLst>
                                    </p:anim>
                                    <p:anim calcmode="lin" valueType="num">
                                      <p:cBhvr>
                                        <p:cTn id="18" dur="500" fill="hold"/>
                                        <p:tgtEl>
                                          <p:spTgt spid="34"/>
                                        </p:tgtEl>
                                        <p:attrNameLst>
                                          <p:attrName>ppt_h</p:attrName>
                                        </p:attrNameLst>
                                      </p:cBhvr>
                                      <p:tavLst>
                                        <p:tav tm="0">
                                          <p:val>
                                            <p:fltVal val="0"/>
                                          </p:val>
                                        </p:tav>
                                        <p:tav tm="100000">
                                          <p:val>
                                            <p:strVal val="#ppt_h"/>
                                          </p:val>
                                        </p:tav>
                                      </p:tavLst>
                                    </p:anim>
                                    <p:animEffect transition="in" filter="fade">
                                      <p:cBhvr>
                                        <p:cTn id="19" dur="500"/>
                                        <p:tgtEl>
                                          <p:spTgt spid="34"/>
                                        </p:tgtEl>
                                      </p:cBhvr>
                                    </p:animEffect>
                                  </p:childTnLst>
                                </p:cTn>
                              </p:par>
                              <p:par>
                                <p:cTn id="20" presetID="53" presetClass="entr" presetSubtype="16" fill="hold" nodeType="withEffect">
                                  <p:stCondLst>
                                    <p:cond delay="1000"/>
                                  </p:stCondLst>
                                  <p:childTnLst>
                                    <p:set>
                                      <p:cBhvr>
                                        <p:cTn id="21" dur="1" fill="hold">
                                          <p:stCondLst>
                                            <p:cond delay="0"/>
                                          </p:stCondLst>
                                        </p:cTn>
                                        <p:tgtEl>
                                          <p:spTgt spid="45"/>
                                        </p:tgtEl>
                                        <p:attrNameLst>
                                          <p:attrName>style.visibility</p:attrName>
                                        </p:attrNameLst>
                                      </p:cBhvr>
                                      <p:to>
                                        <p:strVal val="visible"/>
                                      </p:to>
                                    </p:set>
                                    <p:anim calcmode="lin" valueType="num">
                                      <p:cBhvr>
                                        <p:cTn id="22" dur="500" fill="hold"/>
                                        <p:tgtEl>
                                          <p:spTgt spid="45"/>
                                        </p:tgtEl>
                                        <p:attrNameLst>
                                          <p:attrName>ppt_w</p:attrName>
                                        </p:attrNameLst>
                                      </p:cBhvr>
                                      <p:tavLst>
                                        <p:tav tm="0">
                                          <p:val>
                                            <p:fltVal val="0"/>
                                          </p:val>
                                        </p:tav>
                                        <p:tav tm="100000">
                                          <p:val>
                                            <p:strVal val="#ppt_w"/>
                                          </p:val>
                                        </p:tav>
                                      </p:tavLst>
                                    </p:anim>
                                    <p:anim calcmode="lin" valueType="num">
                                      <p:cBhvr>
                                        <p:cTn id="23" dur="500" fill="hold"/>
                                        <p:tgtEl>
                                          <p:spTgt spid="45"/>
                                        </p:tgtEl>
                                        <p:attrNameLst>
                                          <p:attrName>ppt_h</p:attrName>
                                        </p:attrNameLst>
                                      </p:cBhvr>
                                      <p:tavLst>
                                        <p:tav tm="0">
                                          <p:val>
                                            <p:fltVal val="0"/>
                                          </p:val>
                                        </p:tav>
                                        <p:tav tm="100000">
                                          <p:val>
                                            <p:strVal val="#ppt_h"/>
                                          </p:val>
                                        </p:tav>
                                      </p:tavLst>
                                    </p:anim>
                                    <p:animEffect transition="in" filter="fade">
                                      <p:cBhvr>
                                        <p:cTn id="24" dur="500"/>
                                        <p:tgtEl>
                                          <p:spTgt spid="45"/>
                                        </p:tgtEl>
                                      </p:cBhvr>
                                    </p:animEffect>
                                  </p:childTnLst>
                                </p:cTn>
                              </p:par>
                              <p:par>
                                <p:cTn id="25" presetID="53" presetClass="entr" presetSubtype="16" fill="hold" grpId="0" nodeType="withEffect">
                                  <p:stCondLst>
                                    <p:cond delay="1500"/>
                                  </p:stCondLst>
                                  <p:childTnLst>
                                    <p:set>
                                      <p:cBhvr>
                                        <p:cTn id="26" dur="1" fill="hold">
                                          <p:stCondLst>
                                            <p:cond delay="0"/>
                                          </p:stCondLst>
                                        </p:cTn>
                                        <p:tgtEl>
                                          <p:spTgt spid="35"/>
                                        </p:tgtEl>
                                        <p:attrNameLst>
                                          <p:attrName>style.visibility</p:attrName>
                                        </p:attrNameLst>
                                      </p:cBhvr>
                                      <p:to>
                                        <p:strVal val="visible"/>
                                      </p:to>
                                    </p:set>
                                    <p:anim calcmode="lin" valueType="num">
                                      <p:cBhvr>
                                        <p:cTn id="27" dur="500" fill="hold"/>
                                        <p:tgtEl>
                                          <p:spTgt spid="35"/>
                                        </p:tgtEl>
                                        <p:attrNameLst>
                                          <p:attrName>ppt_w</p:attrName>
                                        </p:attrNameLst>
                                      </p:cBhvr>
                                      <p:tavLst>
                                        <p:tav tm="0">
                                          <p:val>
                                            <p:fltVal val="0"/>
                                          </p:val>
                                        </p:tav>
                                        <p:tav tm="100000">
                                          <p:val>
                                            <p:strVal val="#ppt_w"/>
                                          </p:val>
                                        </p:tav>
                                      </p:tavLst>
                                    </p:anim>
                                    <p:anim calcmode="lin" valueType="num">
                                      <p:cBhvr>
                                        <p:cTn id="28" dur="500" fill="hold"/>
                                        <p:tgtEl>
                                          <p:spTgt spid="35"/>
                                        </p:tgtEl>
                                        <p:attrNameLst>
                                          <p:attrName>ppt_h</p:attrName>
                                        </p:attrNameLst>
                                      </p:cBhvr>
                                      <p:tavLst>
                                        <p:tav tm="0">
                                          <p:val>
                                            <p:fltVal val="0"/>
                                          </p:val>
                                        </p:tav>
                                        <p:tav tm="100000">
                                          <p:val>
                                            <p:strVal val="#ppt_h"/>
                                          </p:val>
                                        </p:tav>
                                      </p:tavLst>
                                    </p:anim>
                                    <p:animEffect transition="in" filter="fade">
                                      <p:cBhvr>
                                        <p:cTn id="29" dur="500"/>
                                        <p:tgtEl>
                                          <p:spTgt spid="35"/>
                                        </p:tgtEl>
                                      </p:cBhvr>
                                    </p:animEffect>
                                  </p:childTnLst>
                                </p:cTn>
                              </p:par>
                              <p:par>
                                <p:cTn id="30" presetID="53" presetClass="entr" presetSubtype="16" fill="hold" grpId="0" nodeType="withEffect">
                                  <p:stCondLst>
                                    <p:cond delay="1500"/>
                                  </p:stCondLst>
                                  <p:childTnLst>
                                    <p:set>
                                      <p:cBhvr>
                                        <p:cTn id="31" dur="1" fill="hold">
                                          <p:stCondLst>
                                            <p:cond delay="0"/>
                                          </p:stCondLst>
                                        </p:cTn>
                                        <p:tgtEl>
                                          <p:spTgt spid="36"/>
                                        </p:tgtEl>
                                        <p:attrNameLst>
                                          <p:attrName>style.visibility</p:attrName>
                                        </p:attrNameLst>
                                      </p:cBhvr>
                                      <p:to>
                                        <p:strVal val="visible"/>
                                      </p:to>
                                    </p:set>
                                    <p:anim calcmode="lin" valueType="num">
                                      <p:cBhvr>
                                        <p:cTn id="32" dur="500" fill="hold"/>
                                        <p:tgtEl>
                                          <p:spTgt spid="36"/>
                                        </p:tgtEl>
                                        <p:attrNameLst>
                                          <p:attrName>ppt_w</p:attrName>
                                        </p:attrNameLst>
                                      </p:cBhvr>
                                      <p:tavLst>
                                        <p:tav tm="0">
                                          <p:val>
                                            <p:fltVal val="0"/>
                                          </p:val>
                                        </p:tav>
                                        <p:tav tm="100000">
                                          <p:val>
                                            <p:strVal val="#ppt_w"/>
                                          </p:val>
                                        </p:tav>
                                      </p:tavLst>
                                    </p:anim>
                                    <p:anim calcmode="lin" valueType="num">
                                      <p:cBhvr>
                                        <p:cTn id="33" dur="500" fill="hold"/>
                                        <p:tgtEl>
                                          <p:spTgt spid="36"/>
                                        </p:tgtEl>
                                        <p:attrNameLst>
                                          <p:attrName>ppt_h</p:attrName>
                                        </p:attrNameLst>
                                      </p:cBhvr>
                                      <p:tavLst>
                                        <p:tav tm="0">
                                          <p:val>
                                            <p:fltVal val="0"/>
                                          </p:val>
                                        </p:tav>
                                        <p:tav tm="100000">
                                          <p:val>
                                            <p:strVal val="#ppt_h"/>
                                          </p:val>
                                        </p:tav>
                                      </p:tavLst>
                                    </p:anim>
                                    <p:animEffect transition="in" filter="fade">
                                      <p:cBhvr>
                                        <p:cTn id="34" dur="500"/>
                                        <p:tgtEl>
                                          <p:spTgt spid="36"/>
                                        </p:tgtEl>
                                      </p:cBhvr>
                                    </p:animEffect>
                                  </p:childTnLst>
                                </p:cTn>
                              </p:par>
                              <p:par>
                                <p:cTn id="35" presetID="53" presetClass="entr" presetSubtype="16" fill="hold" grpId="0" nodeType="withEffect">
                                  <p:stCondLst>
                                    <p:cond delay="1500"/>
                                  </p:stCondLst>
                                  <p:childTnLst>
                                    <p:set>
                                      <p:cBhvr>
                                        <p:cTn id="36" dur="1" fill="hold">
                                          <p:stCondLst>
                                            <p:cond delay="0"/>
                                          </p:stCondLst>
                                        </p:cTn>
                                        <p:tgtEl>
                                          <p:spTgt spid="37"/>
                                        </p:tgtEl>
                                        <p:attrNameLst>
                                          <p:attrName>style.visibility</p:attrName>
                                        </p:attrNameLst>
                                      </p:cBhvr>
                                      <p:to>
                                        <p:strVal val="visible"/>
                                      </p:to>
                                    </p:set>
                                    <p:anim calcmode="lin" valueType="num">
                                      <p:cBhvr>
                                        <p:cTn id="37" dur="500" fill="hold"/>
                                        <p:tgtEl>
                                          <p:spTgt spid="37"/>
                                        </p:tgtEl>
                                        <p:attrNameLst>
                                          <p:attrName>ppt_w</p:attrName>
                                        </p:attrNameLst>
                                      </p:cBhvr>
                                      <p:tavLst>
                                        <p:tav tm="0">
                                          <p:val>
                                            <p:fltVal val="0"/>
                                          </p:val>
                                        </p:tav>
                                        <p:tav tm="100000">
                                          <p:val>
                                            <p:strVal val="#ppt_w"/>
                                          </p:val>
                                        </p:tav>
                                      </p:tavLst>
                                    </p:anim>
                                    <p:anim calcmode="lin" valueType="num">
                                      <p:cBhvr>
                                        <p:cTn id="38" dur="500" fill="hold"/>
                                        <p:tgtEl>
                                          <p:spTgt spid="37"/>
                                        </p:tgtEl>
                                        <p:attrNameLst>
                                          <p:attrName>ppt_h</p:attrName>
                                        </p:attrNameLst>
                                      </p:cBhvr>
                                      <p:tavLst>
                                        <p:tav tm="0">
                                          <p:val>
                                            <p:fltVal val="0"/>
                                          </p:val>
                                        </p:tav>
                                        <p:tav tm="100000">
                                          <p:val>
                                            <p:strVal val="#ppt_h"/>
                                          </p:val>
                                        </p:tav>
                                      </p:tavLst>
                                    </p:anim>
                                    <p:animEffect transition="in" filter="fade">
                                      <p:cBhvr>
                                        <p:cTn id="39" dur="500"/>
                                        <p:tgtEl>
                                          <p:spTgt spid="37"/>
                                        </p:tgtEl>
                                      </p:cBhvr>
                                    </p:animEffect>
                                  </p:childTnLst>
                                </p:cTn>
                              </p:par>
                              <p:par>
                                <p:cTn id="40" presetID="53" presetClass="entr" presetSubtype="16" fill="hold" grpId="0" nodeType="withEffect">
                                  <p:stCondLst>
                                    <p:cond delay="1500"/>
                                  </p:stCondLst>
                                  <p:childTnLst>
                                    <p:set>
                                      <p:cBhvr>
                                        <p:cTn id="41" dur="1" fill="hold">
                                          <p:stCondLst>
                                            <p:cond delay="0"/>
                                          </p:stCondLst>
                                        </p:cTn>
                                        <p:tgtEl>
                                          <p:spTgt spid="38"/>
                                        </p:tgtEl>
                                        <p:attrNameLst>
                                          <p:attrName>style.visibility</p:attrName>
                                        </p:attrNameLst>
                                      </p:cBhvr>
                                      <p:to>
                                        <p:strVal val="visible"/>
                                      </p:to>
                                    </p:set>
                                    <p:anim calcmode="lin" valueType="num">
                                      <p:cBhvr>
                                        <p:cTn id="42" dur="500" fill="hold"/>
                                        <p:tgtEl>
                                          <p:spTgt spid="38"/>
                                        </p:tgtEl>
                                        <p:attrNameLst>
                                          <p:attrName>ppt_w</p:attrName>
                                        </p:attrNameLst>
                                      </p:cBhvr>
                                      <p:tavLst>
                                        <p:tav tm="0">
                                          <p:val>
                                            <p:fltVal val="0"/>
                                          </p:val>
                                        </p:tav>
                                        <p:tav tm="100000">
                                          <p:val>
                                            <p:strVal val="#ppt_w"/>
                                          </p:val>
                                        </p:tav>
                                      </p:tavLst>
                                    </p:anim>
                                    <p:anim calcmode="lin" valueType="num">
                                      <p:cBhvr>
                                        <p:cTn id="43" dur="500" fill="hold"/>
                                        <p:tgtEl>
                                          <p:spTgt spid="38"/>
                                        </p:tgtEl>
                                        <p:attrNameLst>
                                          <p:attrName>ppt_h</p:attrName>
                                        </p:attrNameLst>
                                      </p:cBhvr>
                                      <p:tavLst>
                                        <p:tav tm="0">
                                          <p:val>
                                            <p:fltVal val="0"/>
                                          </p:val>
                                        </p:tav>
                                        <p:tav tm="100000">
                                          <p:val>
                                            <p:strVal val="#ppt_h"/>
                                          </p:val>
                                        </p:tav>
                                      </p:tavLst>
                                    </p:anim>
                                    <p:animEffect transition="in" filter="fade">
                                      <p:cBhvr>
                                        <p:cTn id="44" dur="500"/>
                                        <p:tgtEl>
                                          <p:spTgt spid="38"/>
                                        </p:tgtEl>
                                      </p:cBhvr>
                                    </p:animEffect>
                                  </p:childTnLst>
                                </p:cTn>
                              </p:par>
                              <p:par>
                                <p:cTn id="45" presetID="53" presetClass="entr" presetSubtype="16" fill="hold" grpId="0" nodeType="withEffect">
                                  <p:stCondLst>
                                    <p:cond delay="1500"/>
                                  </p:stCondLst>
                                  <p:childTnLst>
                                    <p:set>
                                      <p:cBhvr>
                                        <p:cTn id="46" dur="1" fill="hold">
                                          <p:stCondLst>
                                            <p:cond delay="0"/>
                                          </p:stCondLst>
                                        </p:cTn>
                                        <p:tgtEl>
                                          <p:spTgt spid="39"/>
                                        </p:tgtEl>
                                        <p:attrNameLst>
                                          <p:attrName>style.visibility</p:attrName>
                                        </p:attrNameLst>
                                      </p:cBhvr>
                                      <p:to>
                                        <p:strVal val="visible"/>
                                      </p:to>
                                    </p:set>
                                    <p:anim calcmode="lin" valueType="num">
                                      <p:cBhvr>
                                        <p:cTn id="47" dur="500" fill="hold"/>
                                        <p:tgtEl>
                                          <p:spTgt spid="39"/>
                                        </p:tgtEl>
                                        <p:attrNameLst>
                                          <p:attrName>ppt_w</p:attrName>
                                        </p:attrNameLst>
                                      </p:cBhvr>
                                      <p:tavLst>
                                        <p:tav tm="0">
                                          <p:val>
                                            <p:fltVal val="0"/>
                                          </p:val>
                                        </p:tav>
                                        <p:tav tm="100000">
                                          <p:val>
                                            <p:strVal val="#ppt_w"/>
                                          </p:val>
                                        </p:tav>
                                      </p:tavLst>
                                    </p:anim>
                                    <p:anim calcmode="lin" valueType="num">
                                      <p:cBhvr>
                                        <p:cTn id="48" dur="500" fill="hold"/>
                                        <p:tgtEl>
                                          <p:spTgt spid="39"/>
                                        </p:tgtEl>
                                        <p:attrNameLst>
                                          <p:attrName>ppt_h</p:attrName>
                                        </p:attrNameLst>
                                      </p:cBhvr>
                                      <p:tavLst>
                                        <p:tav tm="0">
                                          <p:val>
                                            <p:fltVal val="0"/>
                                          </p:val>
                                        </p:tav>
                                        <p:tav tm="100000">
                                          <p:val>
                                            <p:strVal val="#ppt_h"/>
                                          </p:val>
                                        </p:tav>
                                      </p:tavLst>
                                    </p:anim>
                                    <p:animEffect transition="in" filter="fade">
                                      <p:cBhvr>
                                        <p:cTn id="49" dur="500"/>
                                        <p:tgtEl>
                                          <p:spTgt spid="39"/>
                                        </p:tgtEl>
                                      </p:cBhvr>
                                    </p:animEffect>
                                  </p:childTnLst>
                                </p:cTn>
                              </p:par>
                              <p:par>
                                <p:cTn id="50" presetID="53" presetClass="entr" presetSubtype="16" fill="hold" grpId="0" nodeType="withEffect">
                                  <p:stCondLst>
                                    <p:cond delay="1500"/>
                                  </p:stCondLst>
                                  <p:childTnLst>
                                    <p:set>
                                      <p:cBhvr>
                                        <p:cTn id="51" dur="1" fill="hold">
                                          <p:stCondLst>
                                            <p:cond delay="0"/>
                                          </p:stCondLst>
                                        </p:cTn>
                                        <p:tgtEl>
                                          <p:spTgt spid="40"/>
                                        </p:tgtEl>
                                        <p:attrNameLst>
                                          <p:attrName>style.visibility</p:attrName>
                                        </p:attrNameLst>
                                      </p:cBhvr>
                                      <p:to>
                                        <p:strVal val="visible"/>
                                      </p:to>
                                    </p:set>
                                    <p:anim calcmode="lin" valueType="num">
                                      <p:cBhvr>
                                        <p:cTn id="52" dur="500" fill="hold"/>
                                        <p:tgtEl>
                                          <p:spTgt spid="40"/>
                                        </p:tgtEl>
                                        <p:attrNameLst>
                                          <p:attrName>ppt_w</p:attrName>
                                        </p:attrNameLst>
                                      </p:cBhvr>
                                      <p:tavLst>
                                        <p:tav tm="0">
                                          <p:val>
                                            <p:fltVal val="0"/>
                                          </p:val>
                                        </p:tav>
                                        <p:tav tm="100000">
                                          <p:val>
                                            <p:strVal val="#ppt_w"/>
                                          </p:val>
                                        </p:tav>
                                      </p:tavLst>
                                    </p:anim>
                                    <p:anim calcmode="lin" valueType="num">
                                      <p:cBhvr>
                                        <p:cTn id="53" dur="500" fill="hold"/>
                                        <p:tgtEl>
                                          <p:spTgt spid="40"/>
                                        </p:tgtEl>
                                        <p:attrNameLst>
                                          <p:attrName>ppt_h</p:attrName>
                                        </p:attrNameLst>
                                      </p:cBhvr>
                                      <p:tavLst>
                                        <p:tav tm="0">
                                          <p:val>
                                            <p:fltVal val="0"/>
                                          </p:val>
                                        </p:tav>
                                        <p:tav tm="100000">
                                          <p:val>
                                            <p:strVal val="#ppt_h"/>
                                          </p:val>
                                        </p:tav>
                                      </p:tavLst>
                                    </p:anim>
                                    <p:animEffect transition="in" filter="fade">
                                      <p:cBhvr>
                                        <p:cTn id="54" dur="500"/>
                                        <p:tgtEl>
                                          <p:spTgt spid="40"/>
                                        </p:tgtEl>
                                      </p:cBhvr>
                                    </p:animEffect>
                                  </p:childTnLst>
                                </p:cTn>
                              </p:par>
                              <p:par>
                                <p:cTn id="55" presetID="53" presetClass="entr" presetSubtype="16" fill="hold" grpId="0" nodeType="withEffect">
                                  <p:stCondLst>
                                    <p:cond delay="1500"/>
                                  </p:stCondLst>
                                  <p:childTnLst>
                                    <p:set>
                                      <p:cBhvr>
                                        <p:cTn id="56" dur="1" fill="hold">
                                          <p:stCondLst>
                                            <p:cond delay="0"/>
                                          </p:stCondLst>
                                        </p:cTn>
                                        <p:tgtEl>
                                          <p:spTgt spid="41"/>
                                        </p:tgtEl>
                                        <p:attrNameLst>
                                          <p:attrName>style.visibility</p:attrName>
                                        </p:attrNameLst>
                                      </p:cBhvr>
                                      <p:to>
                                        <p:strVal val="visible"/>
                                      </p:to>
                                    </p:set>
                                    <p:anim calcmode="lin" valueType="num">
                                      <p:cBhvr>
                                        <p:cTn id="57" dur="500" fill="hold"/>
                                        <p:tgtEl>
                                          <p:spTgt spid="41"/>
                                        </p:tgtEl>
                                        <p:attrNameLst>
                                          <p:attrName>ppt_w</p:attrName>
                                        </p:attrNameLst>
                                      </p:cBhvr>
                                      <p:tavLst>
                                        <p:tav tm="0">
                                          <p:val>
                                            <p:fltVal val="0"/>
                                          </p:val>
                                        </p:tav>
                                        <p:tav tm="100000">
                                          <p:val>
                                            <p:strVal val="#ppt_w"/>
                                          </p:val>
                                        </p:tav>
                                      </p:tavLst>
                                    </p:anim>
                                    <p:anim calcmode="lin" valueType="num">
                                      <p:cBhvr>
                                        <p:cTn id="58" dur="500" fill="hold"/>
                                        <p:tgtEl>
                                          <p:spTgt spid="41"/>
                                        </p:tgtEl>
                                        <p:attrNameLst>
                                          <p:attrName>ppt_h</p:attrName>
                                        </p:attrNameLst>
                                      </p:cBhvr>
                                      <p:tavLst>
                                        <p:tav tm="0">
                                          <p:val>
                                            <p:fltVal val="0"/>
                                          </p:val>
                                        </p:tav>
                                        <p:tav tm="100000">
                                          <p:val>
                                            <p:strVal val="#ppt_h"/>
                                          </p:val>
                                        </p:tav>
                                      </p:tavLst>
                                    </p:anim>
                                    <p:animEffect transition="in" filter="fade">
                                      <p:cBhvr>
                                        <p:cTn id="59" dur="500"/>
                                        <p:tgtEl>
                                          <p:spTgt spid="41"/>
                                        </p:tgtEl>
                                      </p:cBhvr>
                                    </p:animEffect>
                                  </p:childTnLst>
                                </p:cTn>
                              </p:par>
                              <p:par>
                                <p:cTn id="60" presetID="53" presetClass="entr" presetSubtype="16" fill="hold" grpId="0" nodeType="withEffect">
                                  <p:stCondLst>
                                    <p:cond delay="1500"/>
                                  </p:stCondLst>
                                  <p:childTnLst>
                                    <p:set>
                                      <p:cBhvr>
                                        <p:cTn id="61" dur="1" fill="hold">
                                          <p:stCondLst>
                                            <p:cond delay="0"/>
                                          </p:stCondLst>
                                        </p:cTn>
                                        <p:tgtEl>
                                          <p:spTgt spid="42"/>
                                        </p:tgtEl>
                                        <p:attrNameLst>
                                          <p:attrName>style.visibility</p:attrName>
                                        </p:attrNameLst>
                                      </p:cBhvr>
                                      <p:to>
                                        <p:strVal val="visible"/>
                                      </p:to>
                                    </p:set>
                                    <p:anim calcmode="lin" valueType="num">
                                      <p:cBhvr>
                                        <p:cTn id="62" dur="500" fill="hold"/>
                                        <p:tgtEl>
                                          <p:spTgt spid="42"/>
                                        </p:tgtEl>
                                        <p:attrNameLst>
                                          <p:attrName>ppt_w</p:attrName>
                                        </p:attrNameLst>
                                      </p:cBhvr>
                                      <p:tavLst>
                                        <p:tav tm="0">
                                          <p:val>
                                            <p:fltVal val="0"/>
                                          </p:val>
                                        </p:tav>
                                        <p:tav tm="100000">
                                          <p:val>
                                            <p:strVal val="#ppt_w"/>
                                          </p:val>
                                        </p:tav>
                                      </p:tavLst>
                                    </p:anim>
                                    <p:anim calcmode="lin" valueType="num">
                                      <p:cBhvr>
                                        <p:cTn id="63" dur="500" fill="hold"/>
                                        <p:tgtEl>
                                          <p:spTgt spid="42"/>
                                        </p:tgtEl>
                                        <p:attrNameLst>
                                          <p:attrName>ppt_h</p:attrName>
                                        </p:attrNameLst>
                                      </p:cBhvr>
                                      <p:tavLst>
                                        <p:tav tm="0">
                                          <p:val>
                                            <p:fltVal val="0"/>
                                          </p:val>
                                        </p:tav>
                                        <p:tav tm="100000">
                                          <p:val>
                                            <p:strVal val="#ppt_h"/>
                                          </p:val>
                                        </p:tav>
                                      </p:tavLst>
                                    </p:anim>
                                    <p:animEffect transition="in" filter="fade">
                                      <p:cBhvr>
                                        <p:cTn id="64" dur="500"/>
                                        <p:tgtEl>
                                          <p:spTgt spid="42"/>
                                        </p:tgtEl>
                                      </p:cBhvr>
                                    </p:animEffect>
                                  </p:childTnLst>
                                </p:cTn>
                              </p:par>
                              <p:par>
                                <p:cTn id="65" presetID="53" presetClass="entr" presetSubtype="16" fill="hold" grpId="0" nodeType="withEffect">
                                  <p:stCondLst>
                                    <p:cond delay="1500"/>
                                  </p:stCondLst>
                                  <p:childTnLst>
                                    <p:set>
                                      <p:cBhvr>
                                        <p:cTn id="66" dur="1" fill="hold">
                                          <p:stCondLst>
                                            <p:cond delay="0"/>
                                          </p:stCondLst>
                                        </p:cTn>
                                        <p:tgtEl>
                                          <p:spTgt spid="43"/>
                                        </p:tgtEl>
                                        <p:attrNameLst>
                                          <p:attrName>style.visibility</p:attrName>
                                        </p:attrNameLst>
                                      </p:cBhvr>
                                      <p:to>
                                        <p:strVal val="visible"/>
                                      </p:to>
                                    </p:set>
                                    <p:anim calcmode="lin" valueType="num">
                                      <p:cBhvr>
                                        <p:cTn id="67" dur="500" fill="hold"/>
                                        <p:tgtEl>
                                          <p:spTgt spid="43"/>
                                        </p:tgtEl>
                                        <p:attrNameLst>
                                          <p:attrName>ppt_w</p:attrName>
                                        </p:attrNameLst>
                                      </p:cBhvr>
                                      <p:tavLst>
                                        <p:tav tm="0">
                                          <p:val>
                                            <p:fltVal val="0"/>
                                          </p:val>
                                        </p:tav>
                                        <p:tav tm="100000">
                                          <p:val>
                                            <p:strVal val="#ppt_w"/>
                                          </p:val>
                                        </p:tav>
                                      </p:tavLst>
                                    </p:anim>
                                    <p:anim calcmode="lin" valueType="num">
                                      <p:cBhvr>
                                        <p:cTn id="68" dur="500" fill="hold"/>
                                        <p:tgtEl>
                                          <p:spTgt spid="43"/>
                                        </p:tgtEl>
                                        <p:attrNameLst>
                                          <p:attrName>ppt_h</p:attrName>
                                        </p:attrNameLst>
                                      </p:cBhvr>
                                      <p:tavLst>
                                        <p:tav tm="0">
                                          <p:val>
                                            <p:fltVal val="0"/>
                                          </p:val>
                                        </p:tav>
                                        <p:tav tm="100000">
                                          <p:val>
                                            <p:strVal val="#ppt_h"/>
                                          </p:val>
                                        </p:tav>
                                      </p:tavLst>
                                    </p:anim>
                                    <p:animEffect transition="in" filter="fade">
                                      <p:cBhvr>
                                        <p:cTn id="69" dur="500"/>
                                        <p:tgtEl>
                                          <p:spTgt spid="43"/>
                                        </p:tgtEl>
                                      </p:cBhvr>
                                    </p:animEffect>
                                  </p:childTnLst>
                                </p:cTn>
                              </p:par>
                              <p:par>
                                <p:cTn id="70" presetID="53" presetClass="entr" presetSubtype="16" fill="hold" grpId="0" nodeType="withEffect" nodePh="1">
                                  <p:stCondLst>
                                    <p:cond delay="1500"/>
                                  </p:stCondLst>
                                  <p:endCondLst>
                                    <p:cond evt="begin" delay="0">
                                      <p:tn val="70"/>
                                    </p:cond>
                                  </p:endCondLst>
                                  <p:childTnLst>
                                    <p:set>
                                      <p:cBhvr>
                                        <p:cTn id="71" dur="1" fill="hold">
                                          <p:stCondLst>
                                            <p:cond delay="0"/>
                                          </p:stCondLst>
                                        </p:cTn>
                                        <p:tgtEl>
                                          <p:spTgt spid="44"/>
                                        </p:tgtEl>
                                        <p:attrNameLst>
                                          <p:attrName>style.visibility</p:attrName>
                                        </p:attrNameLst>
                                      </p:cBhvr>
                                      <p:to>
                                        <p:strVal val="visible"/>
                                      </p:to>
                                    </p:set>
                                    <p:anim calcmode="lin" valueType="num">
                                      <p:cBhvr>
                                        <p:cTn id="72" dur="500" fill="hold"/>
                                        <p:tgtEl>
                                          <p:spTgt spid="44"/>
                                        </p:tgtEl>
                                        <p:attrNameLst>
                                          <p:attrName>ppt_w</p:attrName>
                                        </p:attrNameLst>
                                      </p:cBhvr>
                                      <p:tavLst>
                                        <p:tav tm="0">
                                          <p:val>
                                            <p:fltVal val="0"/>
                                          </p:val>
                                        </p:tav>
                                        <p:tav tm="100000">
                                          <p:val>
                                            <p:strVal val="#ppt_w"/>
                                          </p:val>
                                        </p:tav>
                                      </p:tavLst>
                                    </p:anim>
                                    <p:anim calcmode="lin" valueType="num">
                                      <p:cBhvr>
                                        <p:cTn id="73" dur="500" fill="hold"/>
                                        <p:tgtEl>
                                          <p:spTgt spid="44"/>
                                        </p:tgtEl>
                                        <p:attrNameLst>
                                          <p:attrName>ppt_h</p:attrName>
                                        </p:attrNameLst>
                                      </p:cBhvr>
                                      <p:tavLst>
                                        <p:tav tm="0">
                                          <p:val>
                                            <p:fltVal val="0"/>
                                          </p:val>
                                        </p:tav>
                                        <p:tav tm="100000">
                                          <p:val>
                                            <p:strVal val="#ppt_h"/>
                                          </p:val>
                                        </p:tav>
                                      </p:tavLst>
                                    </p:anim>
                                    <p:animEffect transition="in" filter="fade">
                                      <p:cBhvr>
                                        <p:cTn id="74" dur="500"/>
                                        <p:tgtEl>
                                          <p:spTgt spid="44"/>
                                        </p:tgtEl>
                                      </p:cBhvr>
                                    </p:animEffect>
                                  </p:childTnLst>
                                </p:cTn>
                              </p:par>
                              <p:par>
                                <p:cTn id="75" presetID="53" presetClass="entr" presetSubtype="16" fill="hold" nodeType="withEffect">
                                  <p:stCondLst>
                                    <p:cond delay="2250"/>
                                  </p:stCondLst>
                                  <p:childTnLst>
                                    <p:set>
                                      <p:cBhvr>
                                        <p:cTn id="76" dur="1" fill="hold">
                                          <p:stCondLst>
                                            <p:cond delay="0"/>
                                          </p:stCondLst>
                                        </p:cTn>
                                        <p:tgtEl>
                                          <p:spTgt spid="48"/>
                                        </p:tgtEl>
                                        <p:attrNameLst>
                                          <p:attrName>style.visibility</p:attrName>
                                        </p:attrNameLst>
                                      </p:cBhvr>
                                      <p:to>
                                        <p:strVal val="visible"/>
                                      </p:to>
                                    </p:set>
                                    <p:anim calcmode="lin" valueType="num">
                                      <p:cBhvr>
                                        <p:cTn id="77" dur="500" fill="hold"/>
                                        <p:tgtEl>
                                          <p:spTgt spid="48"/>
                                        </p:tgtEl>
                                        <p:attrNameLst>
                                          <p:attrName>ppt_w</p:attrName>
                                        </p:attrNameLst>
                                      </p:cBhvr>
                                      <p:tavLst>
                                        <p:tav tm="0">
                                          <p:val>
                                            <p:fltVal val="0"/>
                                          </p:val>
                                        </p:tav>
                                        <p:tav tm="100000">
                                          <p:val>
                                            <p:strVal val="#ppt_w"/>
                                          </p:val>
                                        </p:tav>
                                      </p:tavLst>
                                    </p:anim>
                                    <p:anim calcmode="lin" valueType="num">
                                      <p:cBhvr>
                                        <p:cTn id="78" dur="500" fill="hold"/>
                                        <p:tgtEl>
                                          <p:spTgt spid="48"/>
                                        </p:tgtEl>
                                        <p:attrNameLst>
                                          <p:attrName>ppt_h</p:attrName>
                                        </p:attrNameLst>
                                      </p:cBhvr>
                                      <p:tavLst>
                                        <p:tav tm="0">
                                          <p:val>
                                            <p:fltVal val="0"/>
                                          </p:val>
                                        </p:tav>
                                        <p:tav tm="100000">
                                          <p:val>
                                            <p:strVal val="#ppt_h"/>
                                          </p:val>
                                        </p:tav>
                                      </p:tavLst>
                                    </p:anim>
                                    <p:animEffect transition="in" filter="fade">
                                      <p:cBhvr>
                                        <p:cTn id="79" dur="500"/>
                                        <p:tgtEl>
                                          <p:spTgt spid="48"/>
                                        </p:tgtEl>
                                      </p:cBhvr>
                                    </p:animEffect>
                                  </p:childTnLst>
                                </p:cTn>
                              </p:par>
                              <p:par>
                                <p:cTn id="80" presetID="53" presetClass="entr" presetSubtype="16" fill="hold" nodeType="withEffect">
                                  <p:stCondLst>
                                    <p:cond delay="2250"/>
                                  </p:stCondLst>
                                  <p:childTnLst>
                                    <p:set>
                                      <p:cBhvr>
                                        <p:cTn id="81" dur="1" fill="hold">
                                          <p:stCondLst>
                                            <p:cond delay="0"/>
                                          </p:stCondLst>
                                        </p:cTn>
                                        <p:tgtEl>
                                          <p:spTgt spid="52"/>
                                        </p:tgtEl>
                                        <p:attrNameLst>
                                          <p:attrName>style.visibility</p:attrName>
                                        </p:attrNameLst>
                                      </p:cBhvr>
                                      <p:to>
                                        <p:strVal val="visible"/>
                                      </p:to>
                                    </p:set>
                                    <p:anim calcmode="lin" valueType="num">
                                      <p:cBhvr>
                                        <p:cTn id="82" dur="500" fill="hold"/>
                                        <p:tgtEl>
                                          <p:spTgt spid="52"/>
                                        </p:tgtEl>
                                        <p:attrNameLst>
                                          <p:attrName>ppt_w</p:attrName>
                                        </p:attrNameLst>
                                      </p:cBhvr>
                                      <p:tavLst>
                                        <p:tav tm="0">
                                          <p:val>
                                            <p:fltVal val="0"/>
                                          </p:val>
                                        </p:tav>
                                        <p:tav tm="100000">
                                          <p:val>
                                            <p:strVal val="#ppt_w"/>
                                          </p:val>
                                        </p:tav>
                                      </p:tavLst>
                                    </p:anim>
                                    <p:anim calcmode="lin" valueType="num">
                                      <p:cBhvr>
                                        <p:cTn id="83" dur="500" fill="hold"/>
                                        <p:tgtEl>
                                          <p:spTgt spid="52"/>
                                        </p:tgtEl>
                                        <p:attrNameLst>
                                          <p:attrName>ppt_h</p:attrName>
                                        </p:attrNameLst>
                                      </p:cBhvr>
                                      <p:tavLst>
                                        <p:tav tm="0">
                                          <p:val>
                                            <p:fltVal val="0"/>
                                          </p:val>
                                        </p:tav>
                                        <p:tav tm="100000">
                                          <p:val>
                                            <p:strVal val="#ppt_h"/>
                                          </p:val>
                                        </p:tav>
                                      </p:tavLst>
                                    </p:anim>
                                    <p:animEffect transition="in" filter="fade">
                                      <p:cBhvr>
                                        <p:cTn id="84"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5" grpId="0" animBg="1"/>
      <p:bldP spid="36" grpId="0" animBg="1"/>
      <p:bldP spid="37" grpId="0" animBg="1"/>
      <p:bldP spid="38" grpId="0" animBg="1"/>
      <p:bldP spid="39" grpId="0"/>
      <p:bldP spid="40" grpId="0"/>
      <p:bldP spid="41" grpId="0"/>
      <p:bldP spid="42" grpId="0"/>
      <p:bldP spid="43" grpId="0"/>
      <p:bldP spid="4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251622" y="0"/>
            <a:ext cx="6940378" cy="6858000"/>
          </a:xfrm>
          <a:prstGeom prst="rect">
            <a:avLst/>
          </a:prstGeom>
          <a:gradFill flip="none" rotWithShape="1">
            <a:gsLst>
              <a:gs pos="0">
                <a:srgbClr val="0A143A">
                  <a:alpha val="0"/>
                </a:srgbClr>
              </a:gs>
              <a:gs pos="100000">
                <a:srgbClr val="0A143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5692057" y="2209800"/>
            <a:ext cx="6324202" cy="1993900"/>
          </a:xfrm>
          <a:prstGeom prst="roundRect">
            <a:avLst/>
          </a:prstGeom>
          <a:solidFill>
            <a:schemeClr val="accent1">
              <a:alpha val="63000"/>
            </a:schemeClr>
          </a:solidFill>
          <a:effectLst>
            <a:glow rad="469900">
              <a:schemeClr val="accent1">
                <a:alpha val="21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74"/>
          <p:cNvSpPr txBox="1"/>
          <p:nvPr/>
        </p:nvSpPr>
        <p:spPr>
          <a:xfrm>
            <a:off x="2831534" y="2591600"/>
            <a:ext cx="7499349" cy="848950"/>
          </a:xfrm>
          <a:prstGeom prst="rect">
            <a:avLst/>
          </a:prstGeom>
          <a:noFill/>
          <a:effectLst/>
        </p:spPr>
        <p:txBody>
          <a:bodyPr>
            <a:spAutoFit/>
          </a:bodyPr>
          <a:lstStyle/>
          <a:p>
            <a:pPr algn="r">
              <a:lnSpc>
                <a:spcPts val="5865"/>
              </a:lnSpc>
              <a:defRPr/>
            </a:pPr>
            <a:r>
              <a:rPr lang="zh-CN" altLang="en-US" sz="4800" b="1" dirty="0">
                <a:ln w="6350">
                  <a:noFill/>
                </a:ln>
                <a:solidFill>
                  <a:schemeClr val="bg1"/>
                </a:solidFill>
                <a:latin typeface="Modern No. 20" panose="02070704070505020303" pitchFamily="18" charset="0"/>
                <a:ea typeface="微软雅黑" panose="020B0503020204020204" pitchFamily="34" charset="-122"/>
              </a:rPr>
              <a:t>填写过渡页标题</a:t>
            </a:r>
            <a:endParaRPr lang="zh-CN" altLang="en-US" sz="4800" b="1" dirty="0">
              <a:ln w="6350">
                <a:noFill/>
              </a:ln>
              <a:solidFill>
                <a:schemeClr val="bg1"/>
              </a:solidFill>
              <a:latin typeface="Modern No. 20" panose="02070704070505020303" pitchFamily="18" charset="0"/>
              <a:ea typeface="微软雅黑" panose="020B0503020204020204" pitchFamily="34" charset="-122"/>
            </a:endParaRPr>
          </a:p>
        </p:txBody>
      </p:sp>
      <p:sp>
        <p:nvSpPr>
          <p:cNvPr id="4" name="矩形 3"/>
          <p:cNvSpPr/>
          <p:nvPr/>
        </p:nvSpPr>
        <p:spPr>
          <a:xfrm>
            <a:off x="6936998" y="3321615"/>
            <a:ext cx="3316934" cy="584775"/>
          </a:xfrm>
          <a:prstGeom prst="rect">
            <a:avLst/>
          </a:prstGeom>
        </p:spPr>
        <p:txBody>
          <a:bodyPr wrap="none">
            <a:spAutoFit/>
          </a:bodyPr>
          <a:lstStyle/>
          <a:p>
            <a:r>
              <a:rPr lang="en-US" altLang="zh-CN" sz="3200" dirty="0">
                <a:solidFill>
                  <a:schemeClr val="bg1"/>
                </a:solidFill>
                <a:latin typeface="Impact" panose="020B0806030902050204" pitchFamily="34" charset="0"/>
              </a:rPr>
              <a:t>Fill in the title here</a:t>
            </a:r>
            <a:endParaRPr lang="zh-CN" altLang="en-US" sz="3200" dirty="0">
              <a:solidFill>
                <a:schemeClr val="bg1"/>
              </a:solidFill>
              <a:latin typeface="Impact" panose="020B0806030902050204" pitchFamily="34" charset="0"/>
            </a:endParaRPr>
          </a:p>
        </p:txBody>
      </p:sp>
      <p:sp>
        <p:nvSpPr>
          <p:cNvPr id="5" name="标题层"/>
          <p:cNvSpPr txBox="1"/>
          <p:nvPr/>
        </p:nvSpPr>
        <p:spPr bwMode="auto">
          <a:xfrm>
            <a:off x="10264455" y="2374542"/>
            <a:ext cx="1751804" cy="1733680"/>
          </a:xfrm>
          <a:prstGeom prst="rect">
            <a:avLst/>
          </a:prstGeom>
          <a:noFill/>
          <a:effectLst/>
        </p:spPr>
        <p:txBody>
          <a:bodyPr wrap="square">
            <a:spAutoFit/>
          </a:bodyPr>
          <a:lstStyle/>
          <a:p>
            <a:pPr defTabSz="1218565">
              <a:defRPr/>
            </a:pPr>
            <a:r>
              <a:rPr lang="en-US" altLang="zh-CN" sz="10665" kern="0" dirty="0">
                <a:solidFill>
                  <a:schemeClr val="bg1"/>
                </a:solidFill>
                <a:latin typeface="Impact" panose="020B0806030902050204" pitchFamily="34" charset="0"/>
                <a:ea typeface="微软雅黑" panose="020B0503020204020204" pitchFamily="34" charset="-122"/>
                <a:cs typeface="Arial" panose="020B0604020202020204" pitchFamily="34" charset="0"/>
              </a:rPr>
              <a:t>02</a:t>
            </a:r>
            <a:endParaRPr lang="zh-CN" altLang="en-US" sz="10665" kern="0" dirty="0">
              <a:solidFill>
                <a:schemeClr val="bg1"/>
              </a:solidFill>
              <a:latin typeface="Impact" panose="020B0806030902050204" pitchFamily="34" charset="0"/>
              <a:ea typeface="微软雅黑" panose="020B0503020204020204" pitchFamily="34" charset="-122"/>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25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400" fill="hold"/>
                                        <p:tgtEl>
                                          <p:spTgt spid="5"/>
                                        </p:tgtEl>
                                        <p:attrNameLst>
                                          <p:attrName>ppt_x</p:attrName>
                                        </p:attrNameLst>
                                      </p:cBhvr>
                                      <p:tavLst>
                                        <p:tav tm="0">
                                          <p:val>
                                            <p:strVal val="0-#ppt_w/2"/>
                                          </p:val>
                                        </p:tav>
                                        <p:tav tm="100000">
                                          <p:val>
                                            <p:strVal val="#ppt_x"/>
                                          </p:val>
                                        </p:tav>
                                      </p:tavLst>
                                    </p:anim>
                                    <p:anim calcmode="lin" valueType="num">
                                      <p:cBhvr additive="base">
                                        <p:cTn id="8" dur="4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600" fill="hold"/>
                                        <p:tgtEl>
                                          <p:spTgt spid="3"/>
                                        </p:tgtEl>
                                        <p:attrNameLst>
                                          <p:attrName>ppt_w</p:attrName>
                                        </p:attrNameLst>
                                      </p:cBhvr>
                                      <p:tavLst>
                                        <p:tav tm="0">
                                          <p:val>
                                            <p:fltVal val="0"/>
                                          </p:val>
                                        </p:tav>
                                        <p:tav tm="100000">
                                          <p:val>
                                            <p:strVal val="#ppt_w"/>
                                          </p:val>
                                        </p:tav>
                                      </p:tavLst>
                                    </p:anim>
                                    <p:anim calcmode="lin" valueType="num">
                                      <p:cBhvr>
                                        <p:cTn id="13" dur="600" fill="hold"/>
                                        <p:tgtEl>
                                          <p:spTgt spid="3"/>
                                        </p:tgtEl>
                                        <p:attrNameLst>
                                          <p:attrName>ppt_h</p:attrName>
                                        </p:attrNameLst>
                                      </p:cBhvr>
                                      <p:tavLst>
                                        <p:tav tm="0">
                                          <p:val>
                                            <p:fltVal val="0"/>
                                          </p:val>
                                        </p:tav>
                                        <p:tav tm="100000">
                                          <p:val>
                                            <p:strVal val="#ppt_h"/>
                                          </p:val>
                                        </p:tav>
                                      </p:tavLst>
                                    </p:anim>
                                    <p:animEffect transition="in" filter="fade">
                                      <p:cBhvr>
                                        <p:cTn id="14" dur="600"/>
                                        <p:tgtEl>
                                          <p:spTgt spid="3"/>
                                        </p:tgtEl>
                                      </p:cBhvr>
                                    </p:animEffect>
                                  </p:childTnLst>
                                </p:cTn>
                              </p:par>
                            </p:childTnLst>
                          </p:cTn>
                        </p:par>
                        <p:par>
                          <p:cTn id="15" fill="hold">
                            <p:stCondLst>
                              <p:cond delay="1500"/>
                            </p:stCondLst>
                            <p:childTnLst>
                              <p:par>
                                <p:cTn id="16" presetID="53" presetClass="entr" presetSubtype="16"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700" fill="hold"/>
                                        <p:tgtEl>
                                          <p:spTgt spid="4"/>
                                        </p:tgtEl>
                                        <p:attrNameLst>
                                          <p:attrName>ppt_w</p:attrName>
                                        </p:attrNameLst>
                                      </p:cBhvr>
                                      <p:tavLst>
                                        <p:tav tm="0">
                                          <p:val>
                                            <p:fltVal val="0"/>
                                          </p:val>
                                        </p:tav>
                                        <p:tav tm="100000">
                                          <p:val>
                                            <p:strVal val="#ppt_w"/>
                                          </p:val>
                                        </p:tav>
                                      </p:tavLst>
                                    </p:anim>
                                    <p:anim calcmode="lin" valueType="num">
                                      <p:cBhvr>
                                        <p:cTn id="19" dur="700" fill="hold"/>
                                        <p:tgtEl>
                                          <p:spTgt spid="4"/>
                                        </p:tgtEl>
                                        <p:attrNameLst>
                                          <p:attrName>ppt_h</p:attrName>
                                        </p:attrNameLst>
                                      </p:cBhvr>
                                      <p:tavLst>
                                        <p:tav tm="0">
                                          <p:val>
                                            <p:fltVal val="0"/>
                                          </p:val>
                                        </p:tav>
                                        <p:tav tm="100000">
                                          <p:val>
                                            <p:strVal val="#ppt_h"/>
                                          </p:val>
                                        </p:tav>
                                      </p:tavLst>
                                    </p:anim>
                                    <p:animEffect transition="in" filter="fade">
                                      <p:cBhvr>
                                        <p:cTn id="20" dur="7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3" name="直接连接符 92"/>
          <p:cNvCxnSpPr/>
          <p:nvPr/>
        </p:nvCxnSpPr>
        <p:spPr>
          <a:xfrm>
            <a:off x="5768923" y="3108129"/>
            <a:ext cx="252412" cy="24844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6021336" y="3356571"/>
            <a:ext cx="225165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5555468" y="3617633"/>
            <a:ext cx="252412" cy="24844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5807883" y="3866076"/>
            <a:ext cx="246510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5705086" y="4529734"/>
            <a:ext cx="316249" cy="204787"/>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6021336" y="4529733"/>
            <a:ext cx="225165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1" name="矩形 100"/>
          <p:cNvSpPr/>
          <p:nvPr/>
        </p:nvSpPr>
        <p:spPr>
          <a:xfrm>
            <a:off x="6703327" y="2948948"/>
            <a:ext cx="1415553" cy="338539"/>
          </a:xfrm>
          <a:prstGeom prst="rect">
            <a:avLst/>
          </a:prstGeom>
        </p:spPr>
        <p:txBody>
          <a:bodyPr wrap="none" lIns="91414" tIns="45707" rIns="91414" bIns="45707">
            <a:spAutoFit/>
          </a:bodyPr>
          <a:lstStyle/>
          <a:p>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cs typeface="华文黑体" pitchFamily="2" charset="-122"/>
              </a:rPr>
              <a:t>点击添加文本</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2" name="矩形 101"/>
          <p:cNvSpPr/>
          <p:nvPr/>
        </p:nvSpPr>
        <p:spPr>
          <a:xfrm>
            <a:off x="6703327" y="3524656"/>
            <a:ext cx="1415553" cy="338539"/>
          </a:xfrm>
          <a:prstGeom prst="rect">
            <a:avLst/>
          </a:prstGeom>
        </p:spPr>
        <p:txBody>
          <a:bodyPr wrap="none" lIns="91414" tIns="45707" rIns="91414" bIns="45707">
            <a:spAutoFit/>
          </a:bodyPr>
          <a:lstStyle/>
          <a:p>
            <a:r>
              <a:rPr lang="zh-CN" altLang="en-US" sz="1600">
                <a:solidFill>
                  <a:schemeClr val="tx1">
                    <a:lumMod val="50000"/>
                    <a:lumOff val="50000"/>
                  </a:schemeClr>
                </a:solidFill>
                <a:latin typeface="微软雅黑" panose="020B0503020204020204" pitchFamily="34" charset="-122"/>
                <a:ea typeface="微软雅黑" panose="020B0503020204020204" pitchFamily="34" charset="-122"/>
                <a:cs typeface="华文黑体" pitchFamily="2" charset="-122"/>
              </a:rPr>
              <a:t>点击添加文本</a:t>
            </a:r>
            <a:endParaRPr lang="zh-CN" altLang="en-US" sz="160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3" name="矩形 102"/>
          <p:cNvSpPr/>
          <p:nvPr/>
        </p:nvSpPr>
        <p:spPr>
          <a:xfrm>
            <a:off x="6703327" y="4190094"/>
            <a:ext cx="1415553" cy="338539"/>
          </a:xfrm>
          <a:prstGeom prst="rect">
            <a:avLst/>
          </a:prstGeom>
        </p:spPr>
        <p:txBody>
          <a:bodyPr wrap="none" lIns="91414" tIns="45707" rIns="91414" bIns="45707">
            <a:spAutoFit/>
          </a:bodyPr>
          <a:lstStyle/>
          <a:p>
            <a:r>
              <a:rPr lang="zh-CN" altLang="en-US" sz="1600">
                <a:solidFill>
                  <a:schemeClr val="tx1">
                    <a:lumMod val="50000"/>
                    <a:lumOff val="50000"/>
                  </a:schemeClr>
                </a:solidFill>
                <a:latin typeface="微软雅黑" panose="020B0503020204020204" pitchFamily="34" charset="-122"/>
                <a:ea typeface="微软雅黑" panose="020B0503020204020204" pitchFamily="34" charset="-122"/>
                <a:cs typeface="华文黑体" pitchFamily="2" charset="-122"/>
              </a:rPr>
              <a:t>点击添加文本</a:t>
            </a:r>
            <a:endParaRPr lang="zh-CN" altLang="en-US" sz="160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5" name="矩形标注 104"/>
          <p:cNvSpPr/>
          <p:nvPr/>
        </p:nvSpPr>
        <p:spPr>
          <a:xfrm>
            <a:off x="8809168" y="1997859"/>
            <a:ext cx="2609338" cy="4023431"/>
          </a:xfrm>
          <a:prstGeom prst="wedgeRectCallout">
            <a:avLst>
              <a:gd name="adj1" fmla="val -72333"/>
              <a:gd name="adj2" fmla="val 1971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4" tIns="45707" rIns="91414" bIns="45707" rtlCol="0" anchor="ctr"/>
          <a:lstStyle/>
          <a:p>
            <a:pPr algn="ctr"/>
            <a:endParaRPr lang="zh-CN" altLang="en-US"/>
          </a:p>
        </p:txBody>
      </p:sp>
      <p:sp>
        <p:nvSpPr>
          <p:cNvPr id="106" name="TextBox 105"/>
          <p:cNvSpPr txBox="1"/>
          <p:nvPr/>
        </p:nvSpPr>
        <p:spPr>
          <a:xfrm>
            <a:off x="9041212" y="2214360"/>
            <a:ext cx="2207958" cy="3420141"/>
          </a:xfrm>
          <a:prstGeom prst="rect">
            <a:avLst/>
          </a:prstGeom>
          <a:noFill/>
        </p:spPr>
        <p:txBody>
          <a:bodyPr wrap="square" lIns="91414" tIns="45707" rIns="91414" bIns="45707" rtlCol="0">
            <a:spAutoFit/>
          </a:bodyPr>
          <a:lstStyle/>
          <a:p>
            <a:pPr algn="just">
              <a:lnSpc>
                <a:spcPct val="200000"/>
              </a:lnSpc>
            </a:pPr>
            <a:r>
              <a:rPr lang="zh-CN" altLang="en-US" sz="1600" b="1" dirty="0">
                <a:solidFill>
                  <a:schemeClr val="bg1"/>
                </a:solidFill>
                <a:latin typeface="微软雅黑" panose="020B0503020204020204" pitchFamily="34" charset="-122"/>
                <a:ea typeface="微软雅黑" panose="020B0503020204020204" pitchFamily="34" charset="-122"/>
              </a:rPr>
              <a:t>所有省份可任意编辑</a:t>
            </a:r>
            <a:endParaRPr lang="en-US" altLang="zh-CN" sz="1500" b="1" dirty="0">
              <a:solidFill>
                <a:schemeClr val="bg1"/>
              </a:solidFill>
              <a:latin typeface="微软雅黑" panose="020B0503020204020204" pitchFamily="34" charset="-122"/>
              <a:ea typeface="微软雅黑" panose="020B0503020204020204" pitchFamily="34" charset="-122"/>
            </a:endParaRPr>
          </a:p>
          <a:p>
            <a:pPr algn="just">
              <a:lnSpc>
                <a:spcPct val="130000"/>
              </a:lnSpc>
            </a:pPr>
            <a:r>
              <a:rPr lang="zh-CN" altLang="en-US" sz="13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a:t>
            </a:r>
            <a:r>
              <a:rPr lang="en-US" altLang="zh-CN" sz="1300" dirty="0">
                <a:solidFill>
                  <a:schemeClr val="bg1"/>
                </a:solidFill>
                <a:latin typeface="微软雅黑" panose="020B0503020204020204" pitchFamily="34" charset="-122"/>
                <a:ea typeface="微软雅黑" panose="020B0503020204020204" pitchFamily="34" charset="-122"/>
              </a:rPr>
              <a:t>XXXXX</a:t>
            </a:r>
            <a:r>
              <a:rPr lang="zh-CN" altLang="en-US" sz="1300" dirty="0">
                <a:solidFill>
                  <a:schemeClr val="bg1"/>
                </a:solidFill>
                <a:latin typeface="微软雅黑" panose="020B0503020204020204" pitchFamily="34" charset="-122"/>
                <a:ea typeface="微软雅黑" panose="020B0503020204020204" pitchFamily="34" charset="-122"/>
              </a:rPr>
              <a:t>择粘贴，并选择只保留文字。您的内容打在这里，或者通过复制您的文本后，在此框中选择粘贴，并选择只保留文字。</a:t>
            </a:r>
            <a:endParaRPr lang="en-US" altLang="zh-CN" sz="1300" dirty="0">
              <a:solidFill>
                <a:schemeClr val="bg1"/>
              </a:solidFill>
              <a:latin typeface="微软雅黑" panose="020B0503020204020204" pitchFamily="34" charset="-122"/>
              <a:ea typeface="微软雅黑" panose="020B0503020204020204" pitchFamily="34" charset="-122"/>
            </a:endParaRPr>
          </a:p>
          <a:p>
            <a:pPr algn="just">
              <a:lnSpc>
                <a:spcPct val="130000"/>
              </a:lnSpc>
            </a:pPr>
            <a:r>
              <a:rPr lang="zh-CN" altLang="en-US" sz="13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sz="1300" dirty="0">
              <a:solidFill>
                <a:schemeClr val="bg1"/>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r>
              <a:rPr lang="zh-CN" altLang="en-US" dirty="0"/>
              <a:t>单击此处添加标题</a:t>
            </a:r>
            <a:endParaRPr lang="zh-CN" altLang="en-US" dirty="0"/>
          </a:p>
        </p:txBody>
      </p:sp>
      <p:sp>
        <p:nvSpPr>
          <p:cNvPr id="108" name="Freeform 42"/>
          <p:cNvSpPr>
            <a:spLocks noEditPoints="1" noChangeArrowheads="1"/>
          </p:cNvSpPr>
          <p:nvPr/>
        </p:nvSpPr>
        <p:spPr bwMode="auto">
          <a:xfrm>
            <a:off x="251501" y="2214360"/>
            <a:ext cx="6100035" cy="3081664"/>
          </a:xfrm>
          <a:custGeom>
            <a:avLst/>
            <a:gdLst>
              <a:gd name="T0" fmla="*/ 956 w 3458"/>
              <a:gd name="T1" fmla="*/ 1719 h 1870"/>
              <a:gd name="T2" fmla="*/ 1032 w 3458"/>
              <a:gd name="T3" fmla="*/ 1643 h 1870"/>
              <a:gd name="T4" fmla="*/ 1865 w 3458"/>
              <a:gd name="T5" fmla="*/ 1567 h 1870"/>
              <a:gd name="T6" fmla="*/ 2928 w 3458"/>
              <a:gd name="T7" fmla="*/ 1491 h 1870"/>
              <a:gd name="T8" fmla="*/ 1789 w 3458"/>
              <a:gd name="T9" fmla="*/ 1491 h 1870"/>
              <a:gd name="T10" fmla="*/ 2852 w 3458"/>
              <a:gd name="T11" fmla="*/ 1413 h 1870"/>
              <a:gd name="T12" fmla="*/ 1184 w 3458"/>
              <a:gd name="T13" fmla="*/ 1413 h 1870"/>
              <a:gd name="T14" fmla="*/ 1941 w 3458"/>
              <a:gd name="T15" fmla="*/ 1338 h 1870"/>
              <a:gd name="T16" fmla="*/ 956 w 3458"/>
              <a:gd name="T17" fmla="*/ 1338 h 1870"/>
              <a:gd name="T18" fmla="*/ 2016 w 3458"/>
              <a:gd name="T19" fmla="*/ 1262 h 1870"/>
              <a:gd name="T20" fmla="*/ 1032 w 3458"/>
              <a:gd name="T21" fmla="*/ 1262 h 1870"/>
              <a:gd name="T22" fmla="*/ 2016 w 3458"/>
              <a:gd name="T23" fmla="*/ 1186 h 1870"/>
              <a:gd name="T24" fmla="*/ 1108 w 3458"/>
              <a:gd name="T25" fmla="*/ 1186 h 1870"/>
              <a:gd name="T26" fmla="*/ 2016 w 3458"/>
              <a:gd name="T27" fmla="*/ 1110 h 1870"/>
              <a:gd name="T28" fmla="*/ 1486 w 3458"/>
              <a:gd name="T29" fmla="*/ 1110 h 1870"/>
              <a:gd name="T30" fmla="*/ 2471 w 3458"/>
              <a:gd name="T31" fmla="*/ 1035 h 1870"/>
              <a:gd name="T32" fmla="*/ 1865 w 3458"/>
              <a:gd name="T33" fmla="*/ 1035 h 1870"/>
              <a:gd name="T34" fmla="*/ 729 w 3458"/>
              <a:gd name="T35" fmla="*/ 1035 h 1870"/>
              <a:gd name="T36" fmla="*/ 2395 w 3458"/>
              <a:gd name="T37" fmla="*/ 959 h 1870"/>
              <a:gd name="T38" fmla="*/ 1789 w 3458"/>
              <a:gd name="T39" fmla="*/ 959 h 1870"/>
              <a:gd name="T40" fmla="*/ 578 w 3458"/>
              <a:gd name="T41" fmla="*/ 959 h 1870"/>
              <a:gd name="T42" fmla="*/ 2395 w 3458"/>
              <a:gd name="T43" fmla="*/ 883 h 1870"/>
              <a:gd name="T44" fmla="*/ 1789 w 3458"/>
              <a:gd name="T45" fmla="*/ 883 h 1870"/>
              <a:gd name="T46" fmla="*/ 578 w 3458"/>
              <a:gd name="T47" fmla="*/ 883 h 1870"/>
              <a:gd name="T48" fmla="*/ 2547 w 3458"/>
              <a:gd name="T49" fmla="*/ 807 h 1870"/>
              <a:gd name="T50" fmla="*/ 2016 w 3458"/>
              <a:gd name="T51" fmla="*/ 807 h 1870"/>
              <a:gd name="T52" fmla="*/ 729 w 3458"/>
              <a:gd name="T53" fmla="*/ 807 h 1870"/>
              <a:gd name="T54" fmla="*/ 2776 w 3458"/>
              <a:gd name="T55" fmla="*/ 732 h 1870"/>
              <a:gd name="T56" fmla="*/ 2244 w 3458"/>
              <a:gd name="T57" fmla="*/ 732 h 1870"/>
              <a:gd name="T58" fmla="*/ 881 w 3458"/>
              <a:gd name="T59" fmla="*/ 732 h 1870"/>
              <a:gd name="T60" fmla="*/ 2928 w 3458"/>
              <a:gd name="T61" fmla="*/ 656 h 1870"/>
              <a:gd name="T62" fmla="*/ 2395 w 3458"/>
              <a:gd name="T63" fmla="*/ 656 h 1870"/>
              <a:gd name="T64" fmla="*/ 1865 w 3458"/>
              <a:gd name="T65" fmla="*/ 656 h 1870"/>
              <a:gd name="T66" fmla="*/ 881 w 3458"/>
              <a:gd name="T67" fmla="*/ 656 h 1870"/>
              <a:gd name="T68" fmla="*/ 3155 w 3458"/>
              <a:gd name="T69" fmla="*/ 578 h 1870"/>
              <a:gd name="T70" fmla="*/ 2547 w 3458"/>
              <a:gd name="T71" fmla="*/ 578 h 1870"/>
              <a:gd name="T72" fmla="*/ 2016 w 3458"/>
              <a:gd name="T73" fmla="*/ 578 h 1870"/>
              <a:gd name="T74" fmla="*/ 956 w 3458"/>
              <a:gd name="T75" fmla="*/ 578 h 1870"/>
              <a:gd name="T76" fmla="*/ 426 w 3458"/>
              <a:gd name="T77" fmla="*/ 578 h 1870"/>
              <a:gd name="T78" fmla="*/ 3003 w 3458"/>
              <a:gd name="T79" fmla="*/ 502 h 1870"/>
              <a:gd name="T80" fmla="*/ 2471 w 3458"/>
              <a:gd name="T81" fmla="*/ 502 h 1870"/>
              <a:gd name="T82" fmla="*/ 1941 w 3458"/>
              <a:gd name="T83" fmla="*/ 502 h 1870"/>
              <a:gd name="T84" fmla="*/ 729 w 3458"/>
              <a:gd name="T85" fmla="*/ 502 h 1870"/>
              <a:gd name="T86" fmla="*/ 123 w 3458"/>
              <a:gd name="T87" fmla="*/ 502 h 1870"/>
              <a:gd name="T88" fmla="*/ 3003 w 3458"/>
              <a:gd name="T89" fmla="*/ 426 h 1870"/>
              <a:gd name="T90" fmla="*/ 2471 w 3458"/>
              <a:gd name="T91" fmla="*/ 426 h 1870"/>
              <a:gd name="T92" fmla="*/ 1941 w 3458"/>
              <a:gd name="T93" fmla="*/ 426 h 1870"/>
              <a:gd name="T94" fmla="*/ 956 w 3458"/>
              <a:gd name="T95" fmla="*/ 426 h 1870"/>
              <a:gd name="T96" fmla="*/ 426 w 3458"/>
              <a:gd name="T97" fmla="*/ 426 h 1870"/>
              <a:gd name="T98" fmla="*/ 3306 w 3458"/>
              <a:gd name="T99" fmla="*/ 351 h 1870"/>
              <a:gd name="T100" fmla="*/ 2776 w 3458"/>
              <a:gd name="T101" fmla="*/ 351 h 1870"/>
              <a:gd name="T102" fmla="*/ 2244 w 3458"/>
              <a:gd name="T103" fmla="*/ 351 h 1870"/>
              <a:gd name="T104" fmla="*/ 1184 w 3458"/>
              <a:gd name="T105" fmla="*/ 351 h 1870"/>
              <a:gd name="T106" fmla="*/ 502 w 3458"/>
              <a:gd name="T107" fmla="*/ 351 h 1870"/>
              <a:gd name="T108" fmla="*/ 3079 w 3458"/>
              <a:gd name="T109" fmla="*/ 275 h 1870"/>
              <a:gd name="T110" fmla="*/ 2471 w 3458"/>
              <a:gd name="T111" fmla="*/ 275 h 1870"/>
              <a:gd name="T112" fmla="*/ 1184 w 3458"/>
              <a:gd name="T113" fmla="*/ 275 h 1870"/>
              <a:gd name="T114" fmla="*/ 426 w 3458"/>
              <a:gd name="T115" fmla="*/ 275 h 1870"/>
              <a:gd name="T116" fmla="*/ 1865 w 3458"/>
              <a:gd name="T117" fmla="*/ 199 h 1870"/>
              <a:gd name="T118" fmla="*/ 805 w 3458"/>
              <a:gd name="T119" fmla="*/ 199 h 1870"/>
              <a:gd name="T120" fmla="*/ 1789 w 3458"/>
              <a:gd name="T121" fmla="*/ 123 h 1870"/>
              <a:gd name="T122" fmla="*/ 881 w 3458"/>
              <a:gd name="T123" fmla="*/ 123 h 1870"/>
              <a:gd name="T124" fmla="*/ 1335 w 3458"/>
              <a:gd name="T125" fmla="*/ 48 h 187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458"/>
              <a:gd name="T190" fmla="*/ 0 h 1870"/>
              <a:gd name="T191" fmla="*/ 3458 w 3458"/>
              <a:gd name="T192" fmla="*/ 1870 h 187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458" h="1870">
                <a:moveTo>
                  <a:pt x="956" y="1870"/>
                </a:moveTo>
                <a:lnTo>
                  <a:pt x="909" y="1870"/>
                </a:lnTo>
                <a:lnTo>
                  <a:pt x="909" y="1823"/>
                </a:lnTo>
                <a:lnTo>
                  <a:pt x="956" y="1823"/>
                </a:lnTo>
                <a:lnTo>
                  <a:pt x="956" y="1870"/>
                </a:lnTo>
                <a:close/>
                <a:moveTo>
                  <a:pt x="3230" y="1794"/>
                </a:moveTo>
                <a:lnTo>
                  <a:pt x="3181" y="1794"/>
                </a:lnTo>
                <a:lnTo>
                  <a:pt x="3181" y="1747"/>
                </a:lnTo>
                <a:lnTo>
                  <a:pt x="3230" y="1747"/>
                </a:lnTo>
                <a:lnTo>
                  <a:pt x="3230" y="1794"/>
                </a:lnTo>
                <a:close/>
                <a:moveTo>
                  <a:pt x="956" y="1794"/>
                </a:moveTo>
                <a:lnTo>
                  <a:pt x="909" y="1794"/>
                </a:lnTo>
                <a:lnTo>
                  <a:pt x="909" y="1747"/>
                </a:lnTo>
                <a:lnTo>
                  <a:pt x="956" y="1747"/>
                </a:lnTo>
                <a:lnTo>
                  <a:pt x="956" y="1794"/>
                </a:lnTo>
                <a:close/>
                <a:moveTo>
                  <a:pt x="3306" y="1719"/>
                </a:moveTo>
                <a:lnTo>
                  <a:pt x="3257" y="1719"/>
                </a:lnTo>
                <a:lnTo>
                  <a:pt x="3257" y="1671"/>
                </a:lnTo>
                <a:lnTo>
                  <a:pt x="3306" y="1671"/>
                </a:lnTo>
                <a:lnTo>
                  <a:pt x="3306" y="1719"/>
                </a:lnTo>
                <a:close/>
                <a:moveTo>
                  <a:pt x="3003" y="1719"/>
                </a:moveTo>
                <a:lnTo>
                  <a:pt x="2954" y="1719"/>
                </a:lnTo>
                <a:lnTo>
                  <a:pt x="2954" y="1671"/>
                </a:lnTo>
                <a:lnTo>
                  <a:pt x="3003" y="1671"/>
                </a:lnTo>
                <a:lnTo>
                  <a:pt x="3003" y="1719"/>
                </a:lnTo>
                <a:close/>
                <a:moveTo>
                  <a:pt x="1032" y="1719"/>
                </a:moveTo>
                <a:lnTo>
                  <a:pt x="985" y="1719"/>
                </a:lnTo>
                <a:lnTo>
                  <a:pt x="985" y="1671"/>
                </a:lnTo>
                <a:lnTo>
                  <a:pt x="1032" y="1671"/>
                </a:lnTo>
                <a:lnTo>
                  <a:pt x="1032" y="1719"/>
                </a:lnTo>
                <a:close/>
                <a:moveTo>
                  <a:pt x="956" y="1719"/>
                </a:moveTo>
                <a:lnTo>
                  <a:pt x="909" y="1719"/>
                </a:lnTo>
                <a:lnTo>
                  <a:pt x="909" y="1671"/>
                </a:lnTo>
                <a:lnTo>
                  <a:pt x="956" y="1671"/>
                </a:lnTo>
                <a:lnTo>
                  <a:pt x="956" y="1719"/>
                </a:lnTo>
                <a:close/>
                <a:moveTo>
                  <a:pt x="3382" y="1643"/>
                </a:moveTo>
                <a:lnTo>
                  <a:pt x="3332" y="1643"/>
                </a:lnTo>
                <a:lnTo>
                  <a:pt x="3332" y="1596"/>
                </a:lnTo>
                <a:lnTo>
                  <a:pt x="3382" y="1596"/>
                </a:lnTo>
                <a:lnTo>
                  <a:pt x="3382" y="1643"/>
                </a:lnTo>
                <a:close/>
                <a:moveTo>
                  <a:pt x="3306" y="1643"/>
                </a:moveTo>
                <a:lnTo>
                  <a:pt x="3257" y="1643"/>
                </a:lnTo>
                <a:lnTo>
                  <a:pt x="3257" y="1596"/>
                </a:lnTo>
                <a:lnTo>
                  <a:pt x="3306" y="1596"/>
                </a:lnTo>
                <a:lnTo>
                  <a:pt x="3306" y="1643"/>
                </a:lnTo>
                <a:close/>
                <a:moveTo>
                  <a:pt x="3079" y="1643"/>
                </a:moveTo>
                <a:lnTo>
                  <a:pt x="3029" y="1643"/>
                </a:lnTo>
                <a:lnTo>
                  <a:pt x="3029" y="1596"/>
                </a:lnTo>
                <a:lnTo>
                  <a:pt x="3079" y="1596"/>
                </a:lnTo>
                <a:lnTo>
                  <a:pt x="3079" y="1643"/>
                </a:lnTo>
                <a:close/>
                <a:moveTo>
                  <a:pt x="3003" y="1643"/>
                </a:moveTo>
                <a:lnTo>
                  <a:pt x="2954" y="1643"/>
                </a:lnTo>
                <a:lnTo>
                  <a:pt x="2954" y="1596"/>
                </a:lnTo>
                <a:lnTo>
                  <a:pt x="3003" y="1596"/>
                </a:lnTo>
                <a:lnTo>
                  <a:pt x="3003" y="1643"/>
                </a:lnTo>
                <a:close/>
                <a:moveTo>
                  <a:pt x="2928" y="1643"/>
                </a:moveTo>
                <a:lnTo>
                  <a:pt x="2878" y="1643"/>
                </a:lnTo>
                <a:lnTo>
                  <a:pt x="2878" y="1596"/>
                </a:lnTo>
                <a:lnTo>
                  <a:pt x="2928" y="1596"/>
                </a:lnTo>
                <a:lnTo>
                  <a:pt x="2928" y="1643"/>
                </a:lnTo>
                <a:close/>
                <a:moveTo>
                  <a:pt x="2776" y="1643"/>
                </a:moveTo>
                <a:lnTo>
                  <a:pt x="2726" y="1643"/>
                </a:lnTo>
                <a:lnTo>
                  <a:pt x="2726" y="1596"/>
                </a:lnTo>
                <a:lnTo>
                  <a:pt x="2776" y="1596"/>
                </a:lnTo>
                <a:lnTo>
                  <a:pt x="2776" y="1643"/>
                </a:lnTo>
                <a:close/>
                <a:moveTo>
                  <a:pt x="1032" y="1643"/>
                </a:moveTo>
                <a:lnTo>
                  <a:pt x="985" y="1643"/>
                </a:lnTo>
                <a:lnTo>
                  <a:pt x="985" y="1596"/>
                </a:lnTo>
                <a:lnTo>
                  <a:pt x="1032" y="1596"/>
                </a:lnTo>
                <a:lnTo>
                  <a:pt x="1032" y="1643"/>
                </a:lnTo>
                <a:close/>
                <a:moveTo>
                  <a:pt x="956" y="1643"/>
                </a:moveTo>
                <a:lnTo>
                  <a:pt x="909" y="1643"/>
                </a:lnTo>
                <a:lnTo>
                  <a:pt x="909" y="1596"/>
                </a:lnTo>
                <a:lnTo>
                  <a:pt x="956" y="1596"/>
                </a:lnTo>
                <a:lnTo>
                  <a:pt x="956" y="1643"/>
                </a:lnTo>
                <a:close/>
                <a:moveTo>
                  <a:pt x="3079" y="1567"/>
                </a:moveTo>
                <a:lnTo>
                  <a:pt x="3029" y="1567"/>
                </a:lnTo>
                <a:lnTo>
                  <a:pt x="3029" y="1517"/>
                </a:lnTo>
                <a:lnTo>
                  <a:pt x="3079" y="1517"/>
                </a:lnTo>
                <a:lnTo>
                  <a:pt x="3079" y="1567"/>
                </a:lnTo>
                <a:close/>
                <a:moveTo>
                  <a:pt x="3003" y="1567"/>
                </a:moveTo>
                <a:lnTo>
                  <a:pt x="2954" y="1567"/>
                </a:lnTo>
                <a:lnTo>
                  <a:pt x="2954" y="1517"/>
                </a:lnTo>
                <a:lnTo>
                  <a:pt x="3003" y="1517"/>
                </a:lnTo>
                <a:lnTo>
                  <a:pt x="3003" y="1567"/>
                </a:lnTo>
                <a:close/>
                <a:moveTo>
                  <a:pt x="2928" y="1567"/>
                </a:moveTo>
                <a:lnTo>
                  <a:pt x="2878" y="1567"/>
                </a:lnTo>
                <a:lnTo>
                  <a:pt x="2878" y="1517"/>
                </a:lnTo>
                <a:lnTo>
                  <a:pt x="2928" y="1517"/>
                </a:lnTo>
                <a:lnTo>
                  <a:pt x="2928" y="1567"/>
                </a:lnTo>
                <a:close/>
                <a:moveTo>
                  <a:pt x="2852" y="1567"/>
                </a:moveTo>
                <a:lnTo>
                  <a:pt x="2802" y="1567"/>
                </a:lnTo>
                <a:lnTo>
                  <a:pt x="2802" y="1517"/>
                </a:lnTo>
                <a:lnTo>
                  <a:pt x="2852" y="1517"/>
                </a:lnTo>
                <a:lnTo>
                  <a:pt x="2852" y="1567"/>
                </a:lnTo>
                <a:close/>
                <a:moveTo>
                  <a:pt x="2776" y="1567"/>
                </a:moveTo>
                <a:lnTo>
                  <a:pt x="2726" y="1567"/>
                </a:lnTo>
                <a:lnTo>
                  <a:pt x="2726" y="1517"/>
                </a:lnTo>
                <a:lnTo>
                  <a:pt x="2776" y="1517"/>
                </a:lnTo>
                <a:lnTo>
                  <a:pt x="2776" y="1567"/>
                </a:lnTo>
                <a:close/>
                <a:moveTo>
                  <a:pt x="1865" y="1567"/>
                </a:moveTo>
                <a:lnTo>
                  <a:pt x="1818" y="1567"/>
                </a:lnTo>
                <a:lnTo>
                  <a:pt x="1818" y="1517"/>
                </a:lnTo>
                <a:lnTo>
                  <a:pt x="1865" y="1517"/>
                </a:lnTo>
                <a:lnTo>
                  <a:pt x="1865" y="1567"/>
                </a:lnTo>
                <a:close/>
                <a:moveTo>
                  <a:pt x="1789" y="1567"/>
                </a:moveTo>
                <a:lnTo>
                  <a:pt x="1742" y="1567"/>
                </a:lnTo>
                <a:lnTo>
                  <a:pt x="1742" y="1517"/>
                </a:lnTo>
                <a:lnTo>
                  <a:pt x="1789" y="1517"/>
                </a:lnTo>
                <a:lnTo>
                  <a:pt x="1789" y="1567"/>
                </a:lnTo>
                <a:close/>
                <a:moveTo>
                  <a:pt x="1108" y="1567"/>
                </a:moveTo>
                <a:lnTo>
                  <a:pt x="1060" y="1567"/>
                </a:lnTo>
                <a:lnTo>
                  <a:pt x="1060" y="1517"/>
                </a:lnTo>
                <a:lnTo>
                  <a:pt x="1108" y="1517"/>
                </a:lnTo>
                <a:lnTo>
                  <a:pt x="1108" y="1567"/>
                </a:lnTo>
                <a:close/>
                <a:moveTo>
                  <a:pt x="1032" y="1567"/>
                </a:moveTo>
                <a:lnTo>
                  <a:pt x="985" y="1567"/>
                </a:lnTo>
                <a:lnTo>
                  <a:pt x="985" y="1517"/>
                </a:lnTo>
                <a:lnTo>
                  <a:pt x="1032" y="1517"/>
                </a:lnTo>
                <a:lnTo>
                  <a:pt x="1032" y="1567"/>
                </a:lnTo>
                <a:close/>
                <a:moveTo>
                  <a:pt x="956" y="1567"/>
                </a:moveTo>
                <a:lnTo>
                  <a:pt x="909" y="1567"/>
                </a:lnTo>
                <a:lnTo>
                  <a:pt x="909" y="1517"/>
                </a:lnTo>
                <a:lnTo>
                  <a:pt x="956" y="1517"/>
                </a:lnTo>
                <a:lnTo>
                  <a:pt x="956" y="1567"/>
                </a:lnTo>
                <a:close/>
                <a:moveTo>
                  <a:pt x="3079" y="1491"/>
                </a:moveTo>
                <a:lnTo>
                  <a:pt x="3029" y="1491"/>
                </a:lnTo>
                <a:lnTo>
                  <a:pt x="3029" y="1442"/>
                </a:lnTo>
                <a:lnTo>
                  <a:pt x="3079" y="1442"/>
                </a:lnTo>
                <a:lnTo>
                  <a:pt x="3079" y="1491"/>
                </a:lnTo>
                <a:close/>
                <a:moveTo>
                  <a:pt x="3003" y="1491"/>
                </a:moveTo>
                <a:lnTo>
                  <a:pt x="2954" y="1491"/>
                </a:lnTo>
                <a:lnTo>
                  <a:pt x="2954" y="1442"/>
                </a:lnTo>
                <a:lnTo>
                  <a:pt x="3003" y="1442"/>
                </a:lnTo>
                <a:lnTo>
                  <a:pt x="3003" y="1491"/>
                </a:lnTo>
                <a:close/>
                <a:moveTo>
                  <a:pt x="2928" y="1491"/>
                </a:moveTo>
                <a:lnTo>
                  <a:pt x="2878" y="1491"/>
                </a:lnTo>
                <a:lnTo>
                  <a:pt x="2878" y="1442"/>
                </a:lnTo>
                <a:lnTo>
                  <a:pt x="2928" y="1442"/>
                </a:lnTo>
                <a:lnTo>
                  <a:pt x="2928" y="1491"/>
                </a:lnTo>
                <a:close/>
                <a:moveTo>
                  <a:pt x="2852" y="1491"/>
                </a:moveTo>
                <a:lnTo>
                  <a:pt x="2802" y="1491"/>
                </a:lnTo>
                <a:lnTo>
                  <a:pt x="2802" y="1442"/>
                </a:lnTo>
                <a:lnTo>
                  <a:pt x="2852" y="1442"/>
                </a:lnTo>
                <a:lnTo>
                  <a:pt x="2852" y="1491"/>
                </a:lnTo>
                <a:close/>
                <a:moveTo>
                  <a:pt x="2776" y="1491"/>
                </a:moveTo>
                <a:lnTo>
                  <a:pt x="2726" y="1491"/>
                </a:lnTo>
                <a:lnTo>
                  <a:pt x="2726" y="1442"/>
                </a:lnTo>
                <a:lnTo>
                  <a:pt x="2776" y="1442"/>
                </a:lnTo>
                <a:lnTo>
                  <a:pt x="2776" y="1491"/>
                </a:lnTo>
                <a:close/>
                <a:moveTo>
                  <a:pt x="2700" y="1491"/>
                </a:moveTo>
                <a:lnTo>
                  <a:pt x="2651" y="1491"/>
                </a:lnTo>
                <a:lnTo>
                  <a:pt x="2651" y="1442"/>
                </a:lnTo>
                <a:lnTo>
                  <a:pt x="2700" y="1442"/>
                </a:lnTo>
                <a:lnTo>
                  <a:pt x="2700" y="1491"/>
                </a:lnTo>
                <a:close/>
                <a:moveTo>
                  <a:pt x="2092" y="1491"/>
                </a:moveTo>
                <a:lnTo>
                  <a:pt x="2045" y="1491"/>
                </a:lnTo>
                <a:lnTo>
                  <a:pt x="2045" y="1442"/>
                </a:lnTo>
                <a:lnTo>
                  <a:pt x="2092" y="1442"/>
                </a:lnTo>
                <a:lnTo>
                  <a:pt x="2092" y="1491"/>
                </a:lnTo>
                <a:close/>
                <a:moveTo>
                  <a:pt x="1941" y="1491"/>
                </a:moveTo>
                <a:lnTo>
                  <a:pt x="1893" y="1491"/>
                </a:lnTo>
                <a:lnTo>
                  <a:pt x="1893" y="1442"/>
                </a:lnTo>
                <a:lnTo>
                  <a:pt x="1941" y="1442"/>
                </a:lnTo>
                <a:lnTo>
                  <a:pt x="1941" y="1491"/>
                </a:lnTo>
                <a:close/>
                <a:moveTo>
                  <a:pt x="1865" y="1491"/>
                </a:moveTo>
                <a:lnTo>
                  <a:pt x="1818" y="1491"/>
                </a:lnTo>
                <a:lnTo>
                  <a:pt x="1818" y="1442"/>
                </a:lnTo>
                <a:lnTo>
                  <a:pt x="1865" y="1442"/>
                </a:lnTo>
                <a:lnTo>
                  <a:pt x="1865" y="1491"/>
                </a:lnTo>
                <a:close/>
                <a:moveTo>
                  <a:pt x="1789" y="1491"/>
                </a:moveTo>
                <a:lnTo>
                  <a:pt x="1742" y="1491"/>
                </a:lnTo>
                <a:lnTo>
                  <a:pt x="1742" y="1442"/>
                </a:lnTo>
                <a:lnTo>
                  <a:pt x="1789" y="1442"/>
                </a:lnTo>
                <a:lnTo>
                  <a:pt x="1789" y="1491"/>
                </a:lnTo>
                <a:close/>
                <a:moveTo>
                  <a:pt x="1184" y="1491"/>
                </a:moveTo>
                <a:lnTo>
                  <a:pt x="1136" y="1491"/>
                </a:lnTo>
                <a:lnTo>
                  <a:pt x="1136" y="1442"/>
                </a:lnTo>
                <a:lnTo>
                  <a:pt x="1184" y="1442"/>
                </a:lnTo>
                <a:lnTo>
                  <a:pt x="1184" y="1491"/>
                </a:lnTo>
                <a:close/>
                <a:moveTo>
                  <a:pt x="1108" y="1491"/>
                </a:moveTo>
                <a:lnTo>
                  <a:pt x="1060" y="1491"/>
                </a:lnTo>
                <a:lnTo>
                  <a:pt x="1060" y="1442"/>
                </a:lnTo>
                <a:lnTo>
                  <a:pt x="1108" y="1442"/>
                </a:lnTo>
                <a:lnTo>
                  <a:pt x="1108" y="1491"/>
                </a:lnTo>
                <a:close/>
                <a:moveTo>
                  <a:pt x="1032" y="1491"/>
                </a:moveTo>
                <a:lnTo>
                  <a:pt x="985" y="1491"/>
                </a:lnTo>
                <a:lnTo>
                  <a:pt x="985" y="1442"/>
                </a:lnTo>
                <a:lnTo>
                  <a:pt x="1032" y="1442"/>
                </a:lnTo>
                <a:lnTo>
                  <a:pt x="1032" y="1491"/>
                </a:lnTo>
                <a:close/>
                <a:moveTo>
                  <a:pt x="956" y="1491"/>
                </a:moveTo>
                <a:lnTo>
                  <a:pt x="909" y="1491"/>
                </a:lnTo>
                <a:lnTo>
                  <a:pt x="909" y="1442"/>
                </a:lnTo>
                <a:lnTo>
                  <a:pt x="956" y="1442"/>
                </a:lnTo>
                <a:lnTo>
                  <a:pt x="956" y="1491"/>
                </a:lnTo>
                <a:close/>
                <a:moveTo>
                  <a:pt x="3003" y="1413"/>
                </a:moveTo>
                <a:lnTo>
                  <a:pt x="2954" y="1413"/>
                </a:lnTo>
                <a:lnTo>
                  <a:pt x="2954" y="1366"/>
                </a:lnTo>
                <a:lnTo>
                  <a:pt x="3003" y="1366"/>
                </a:lnTo>
                <a:lnTo>
                  <a:pt x="3003" y="1413"/>
                </a:lnTo>
                <a:close/>
                <a:moveTo>
                  <a:pt x="2928" y="1413"/>
                </a:moveTo>
                <a:lnTo>
                  <a:pt x="2878" y="1413"/>
                </a:lnTo>
                <a:lnTo>
                  <a:pt x="2878" y="1366"/>
                </a:lnTo>
                <a:lnTo>
                  <a:pt x="2928" y="1366"/>
                </a:lnTo>
                <a:lnTo>
                  <a:pt x="2928" y="1413"/>
                </a:lnTo>
                <a:close/>
                <a:moveTo>
                  <a:pt x="2852" y="1413"/>
                </a:moveTo>
                <a:lnTo>
                  <a:pt x="2802" y="1413"/>
                </a:lnTo>
                <a:lnTo>
                  <a:pt x="2802" y="1366"/>
                </a:lnTo>
                <a:lnTo>
                  <a:pt x="2852" y="1366"/>
                </a:lnTo>
                <a:lnTo>
                  <a:pt x="2852" y="1413"/>
                </a:lnTo>
                <a:close/>
                <a:moveTo>
                  <a:pt x="2092" y="1413"/>
                </a:moveTo>
                <a:lnTo>
                  <a:pt x="2045" y="1413"/>
                </a:lnTo>
                <a:lnTo>
                  <a:pt x="2045" y="1366"/>
                </a:lnTo>
                <a:lnTo>
                  <a:pt x="2092" y="1366"/>
                </a:lnTo>
                <a:lnTo>
                  <a:pt x="2092" y="1413"/>
                </a:lnTo>
                <a:close/>
                <a:moveTo>
                  <a:pt x="2016" y="1413"/>
                </a:moveTo>
                <a:lnTo>
                  <a:pt x="1969" y="1413"/>
                </a:lnTo>
                <a:lnTo>
                  <a:pt x="1969" y="1366"/>
                </a:lnTo>
                <a:lnTo>
                  <a:pt x="2016" y="1366"/>
                </a:lnTo>
                <a:lnTo>
                  <a:pt x="2016" y="1413"/>
                </a:lnTo>
                <a:close/>
                <a:moveTo>
                  <a:pt x="1941" y="1413"/>
                </a:moveTo>
                <a:lnTo>
                  <a:pt x="1893" y="1413"/>
                </a:lnTo>
                <a:lnTo>
                  <a:pt x="1893" y="1366"/>
                </a:lnTo>
                <a:lnTo>
                  <a:pt x="1941" y="1366"/>
                </a:lnTo>
                <a:lnTo>
                  <a:pt x="1941" y="1413"/>
                </a:lnTo>
                <a:close/>
                <a:moveTo>
                  <a:pt x="1865" y="1413"/>
                </a:moveTo>
                <a:lnTo>
                  <a:pt x="1818" y="1413"/>
                </a:lnTo>
                <a:lnTo>
                  <a:pt x="1818" y="1366"/>
                </a:lnTo>
                <a:lnTo>
                  <a:pt x="1865" y="1366"/>
                </a:lnTo>
                <a:lnTo>
                  <a:pt x="1865" y="1413"/>
                </a:lnTo>
                <a:close/>
                <a:moveTo>
                  <a:pt x="1789" y="1413"/>
                </a:moveTo>
                <a:lnTo>
                  <a:pt x="1742" y="1413"/>
                </a:lnTo>
                <a:lnTo>
                  <a:pt x="1742" y="1366"/>
                </a:lnTo>
                <a:lnTo>
                  <a:pt x="1789" y="1366"/>
                </a:lnTo>
                <a:lnTo>
                  <a:pt x="1789" y="1413"/>
                </a:lnTo>
                <a:close/>
                <a:moveTo>
                  <a:pt x="1259" y="1413"/>
                </a:moveTo>
                <a:lnTo>
                  <a:pt x="1212" y="1413"/>
                </a:lnTo>
                <a:lnTo>
                  <a:pt x="1212" y="1366"/>
                </a:lnTo>
                <a:lnTo>
                  <a:pt x="1259" y="1366"/>
                </a:lnTo>
                <a:lnTo>
                  <a:pt x="1259" y="1413"/>
                </a:lnTo>
                <a:close/>
                <a:moveTo>
                  <a:pt x="1184" y="1413"/>
                </a:moveTo>
                <a:lnTo>
                  <a:pt x="1136" y="1413"/>
                </a:lnTo>
                <a:lnTo>
                  <a:pt x="1136" y="1366"/>
                </a:lnTo>
                <a:lnTo>
                  <a:pt x="1184" y="1366"/>
                </a:lnTo>
                <a:lnTo>
                  <a:pt x="1184" y="1413"/>
                </a:lnTo>
                <a:close/>
                <a:moveTo>
                  <a:pt x="1108" y="1413"/>
                </a:moveTo>
                <a:lnTo>
                  <a:pt x="1060" y="1413"/>
                </a:lnTo>
                <a:lnTo>
                  <a:pt x="1060" y="1366"/>
                </a:lnTo>
                <a:lnTo>
                  <a:pt x="1108" y="1366"/>
                </a:lnTo>
                <a:lnTo>
                  <a:pt x="1108" y="1413"/>
                </a:lnTo>
                <a:close/>
                <a:moveTo>
                  <a:pt x="1032" y="1413"/>
                </a:moveTo>
                <a:lnTo>
                  <a:pt x="985" y="1413"/>
                </a:lnTo>
                <a:lnTo>
                  <a:pt x="985" y="1366"/>
                </a:lnTo>
                <a:lnTo>
                  <a:pt x="1032" y="1366"/>
                </a:lnTo>
                <a:lnTo>
                  <a:pt x="1032" y="1413"/>
                </a:lnTo>
                <a:close/>
                <a:moveTo>
                  <a:pt x="956" y="1413"/>
                </a:moveTo>
                <a:lnTo>
                  <a:pt x="909" y="1413"/>
                </a:lnTo>
                <a:lnTo>
                  <a:pt x="909" y="1366"/>
                </a:lnTo>
                <a:lnTo>
                  <a:pt x="956" y="1366"/>
                </a:lnTo>
                <a:lnTo>
                  <a:pt x="956" y="1413"/>
                </a:lnTo>
                <a:close/>
                <a:moveTo>
                  <a:pt x="3079" y="1338"/>
                </a:moveTo>
                <a:lnTo>
                  <a:pt x="3029" y="1338"/>
                </a:lnTo>
                <a:lnTo>
                  <a:pt x="3029" y="1290"/>
                </a:lnTo>
                <a:lnTo>
                  <a:pt x="3079" y="1290"/>
                </a:lnTo>
                <a:lnTo>
                  <a:pt x="3079" y="1338"/>
                </a:lnTo>
                <a:close/>
                <a:moveTo>
                  <a:pt x="3003" y="1338"/>
                </a:moveTo>
                <a:lnTo>
                  <a:pt x="2954" y="1338"/>
                </a:lnTo>
                <a:lnTo>
                  <a:pt x="2954" y="1290"/>
                </a:lnTo>
                <a:lnTo>
                  <a:pt x="3003" y="1290"/>
                </a:lnTo>
                <a:lnTo>
                  <a:pt x="3003" y="1338"/>
                </a:lnTo>
                <a:close/>
                <a:moveTo>
                  <a:pt x="2016" y="1338"/>
                </a:moveTo>
                <a:lnTo>
                  <a:pt x="1969" y="1338"/>
                </a:lnTo>
                <a:lnTo>
                  <a:pt x="1969" y="1290"/>
                </a:lnTo>
                <a:lnTo>
                  <a:pt x="2016" y="1290"/>
                </a:lnTo>
                <a:lnTo>
                  <a:pt x="2016" y="1338"/>
                </a:lnTo>
                <a:close/>
                <a:moveTo>
                  <a:pt x="1941" y="1338"/>
                </a:moveTo>
                <a:lnTo>
                  <a:pt x="1893" y="1338"/>
                </a:lnTo>
                <a:lnTo>
                  <a:pt x="1893" y="1290"/>
                </a:lnTo>
                <a:lnTo>
                  <a:pt x="1941" y="1290"/>
                </a:lnTo>
                <a:lnTo>
                  <a:pt x="1941" y="1338"/>
                </a:lnTo>
                <a:close/>
                <a:moveTo>
                  <a:pt x="1865" y="1338"/>
                </a:moveTo>
                <a:lnTo>
                  <a:pt x="1818" y="1338"/>
                </a:lnTo>
                <a:lnTo>
                  <a:pt x="1818" y="1290"/>
                </a:lnTo>
                <a:lnTo>
                  <a:pt x="1865" y="1290"/>
                </a:lnTo>
                <a:lnTo>
                  <a:pt x="1865" y="1338"/>
                </a:lnTo>
                <a:close/>
                <a:moveTo>
                  <a:pt x="1789" y="1338"/>
                </a:moveTo>
                <a:lnTo>
                  <a:pt x="1742" y="1338"/>
                </a:lnTo>
                <a:lnTo>
                  <a:pt x="1742" y="1290"/>
                </a:lnTo>
                <a:lnTo>
                  <a:pt x="1789" y="1290"/>
                </a:lnTo>
                <a:lnTo>
                  <a:pt x="1789" y="1338"/>
                </a:lnTo>
                <a:close/>
                <a:moveTo>
                  <a:pt x="1259" y="1338"/>
                </a:moveTo>
                <a:lnTo>
                  <a:pt x="1212" y="1338"/>
                </a:lnTo>
                <a:lnTo>
                  <a:pt x="1212" y="1290"/>
                </a:lnTo>
                <a:lnTo>
                  <a:pt x="1259" y="1290"/>
                </a:lnTo>
                <a:lnTo>
                  <a:pt x="1259" y="1338"/>
                </a:lnTo>
                <a:close/>
                <a:moveTo>
                  <a:pt x="1184" y="1338"/>
                </a:moveTo>
                <a:lnTo>
                  <a:pt x="1136" y="1338"/>
                </a:lnTo>
                <a:lnTo>
                  <a:pt x="1136" y="1290"/>
                </a:lnTo>
                <a:lnTo>
                  <a:pt x="1184" y="1290"/>
                </a:lnTo>
                <a:lnTo>
                  <a:pt x="1184" y="1338"/>
                </a:lnTo>
                <a:close/>
                <a:moveTo>
                  <a:pt x="1108" y="1338"/>
                </a:moveTo>
                <a:lnTo>
                  <a:pt x="1060" y="1338"/>
                </a:lnTo>
                <a:lnTo>
                  <a:pt x="1060" y="1290"/>
                </a:lnTo>
                <a:lnTo>
                  <a:pt x="1108" y="1290"/>
                </a:lnTo>
                <a:lnTo>
                  <a:pt x="1108" y="1338"/>
                </a:lnTo>
                <a:close/>
                <a:moveTo>
                  <a:pt x="1032" y="1338"/>
                </a:moveTo>
                <a:lnTo>
                  <a:pt x="985" y="1338"/>
                </a:lnTo>
                <a:lnTo>
                  <a:pt x="985" y="1290"/>
                </a:lnTo>
                <a:lnTo>
                  <a:pt x="1032" y="1290"/>
                </a:lnTo>
                <a:lnTo>
                  <a:pt x="1032" y="1338"/>
                </a:lnTo>
                <a:close/>
                <a:moveTo>
                  <a:pt x="956" y="1338"/>
                </a:moveTo>
                <a:lnTo>
                  <a:pt x="909" y="1338"/>
                </a:lnTo>
                <a:lnTo>
                  <a:pt x="909" y="1290"/>
                </a:lnTo>
                <a:lnTo>
                  <a:pt x="956" y="1290"/>
                </a:lnTo>
                <a:lnTo>
                  <a:pt x="956" y="1338"/>
                </a:lnTo>
                <a:close/>
                <a:moveTo>
                  <a:pt x="881" y="1338"/>
                </a:moveTo>
                <a:lnTo>
                  <a:pt x="833" y="1338"/>
                </a:lnTo>
                <a:lnTo>
                  <a:pt x="833" y="1290"/>
                </a:lnTo>
                <a:lnTo>
                  <a:pt x="881" y="1290"/>
                </a:lnTo>
                <a:lnTo>
                  <a:pt x="881" y="1338"/>
                </a:lnTo>
                <a:close/>
                <a:moveTo>
                  <a:pt x="3003" y="1262"/>
                </a:moveTo>
                <a:lnTo>
                  <a:pt x="2954" y="1262"/>
                </a:lnTo>
                <a:lnTo>
                  <a:pt x="2954" y="1215"/>
                </a:lnTo>
                <a:lnTo>
                  <a:pt x="3003" y="1215"/>
                </a:lnTo>
                <a:lnTo>
                  <a:pt x="3003" y="1262"/>
                </a:lnTo>
                <a:close/>
                <a:moveTo>
                  <a:pt x="2928" y="1262"/>
                </a:moveTo>
                <a:lnTo>
                  <a:pt x="2878" y="1262"/>
                </a:lnTo>
                <a:lnTo>
                  <a:pt x="2878" y="1215"/>
                </a:lnTo>
                <a:lnTo>
                  <a:pt x="2928" y="1215"/>
                </a:lnTo>
                <a:lnTo>
                  <a:pt x="2928" y="1262"/>
                </a:lnTo>
                <a:close/>
                <a:moveTo>
                  <a:pt x="2776" y="1262"/>
                </a:moveTo>
                <a:lnTo>
                  <a:pt x="2726" y="1262"/>
                </a:lnTo>
                <a:lnTo>
                  <a:pt x="2726" y="1215"/>
                </a:lnTo>
                <a:lnTo>
                  <a:pt x="2776" y="1215"/>
                </a:lnTo>
                <a:lnTo>
                  <a:pt x="2776" y="1262"/>
                </a:lnTo>
                <a:close/>
                <a:moveTo>
                  <a:pt x="2700" y="1262"/>
                </a:moveTo>
                <a:lnTo>
                  <a:pt x="2651" y="1262"/>
                </a:lnTo>
                <a:lnTo>
                  <a:pt x="2651" y="1215"/>
                </a:lnTo>
                <a:lnTo>
                  <a:pt x="2700" y="1215"/>
                </a:lnTo>
                <a:lnTo>
                  <a:pt x="2700" y="1262"/>
                </a:lnTo>
                <a:close/>
                <a:moveTo>
                  <a:pt x="2622" y="1262"/>
                </a:moveTo>
                <a:lnTo>
                  <a:pt x="2575" y="1262"/>
                </a:lnTo>
                <a:lnTo>
                  <a:pt x="2575" y="1215"/>
                </a:lnTo>
                <a:lnTo>
                  <a:pt x="2622" y="1215"/>
                </a:lnTo>
                <a:lnTo>
                  <a:pt x="2622" y="1262"/>
                </a:lnTo>
                <a:close/>
                <a:moveTo>
                  <a:pt x="2016" y="1262"/>
                </a:moveTo>
                <a:lnTo>
                  <a:pt x="1969" y="1262"/>
                </a:lnTo>
                <a:lnTo>
                  <a:pt x="1969" y="1215"/>
                </a:lnTo>
                <a:lnTo>
                  <a:pt x="2016" y="1215"/>
                </a:lnTo>
                <a:lnTo>
                  <a:pt x="2016" y="1262"/>
                </a:lnTo>
                <a:close/>
                <a:moveTo>
                  <a:pt x="1941" y="1262"/>
                </a:moveTo>
                <a:lnTo>
                  <a:pt x="1893" y="1262"/>
                </a:lnTo>
                <a:lnTo>
                  <a:pt x="1893" y="1215"/>
                </a:lnTo>
                <a:lnTo>
                  <a:pt x="1941" y="1215"/>
                </a:lnTo>
                <a:lnTo>
                  <a:pt x="1941" y="1262"/>
                </a:lnTo>
                <a:close/>
                <a:moveTo>
                  <a:pt x="1865" y="1262"/>
                </a:moveTo>
                <a:lnTo>
                  <a:pt x="1818" y="1262"/>
                </a:lnTo>
                <a:lnTo>
                  <a:pt x="1818" y="1215"/>
                </a:lnTo>
                <a:lnTo>
                  <a:pt x="1865" y="1215"/>
                </a:lnTo>
                <a:lnTo>
                  <a:pt x="1865" y="1262"/>
                </a:lnTo>
                <a:close/>
                <a:moveTo>
                  <a:pt x="1789" y="1262"/>
                </a:moveTo>
                <a:lnTo>
                  <a:pt x="1742" y="1262"/>
                </a:lnTo>
                <a:lnTo>
                  <a:pt x="1742" y="1215"/>
                </a:lnTo>
                <a:lnTo>
                  <a:pt x="1789" y="1215"/>
                </a:lnTo>
                <a:lnTo>
                  <a:pt x="1789" y="1262"/>
                </a:lnTo>
                <a:close/>
                <a:moveTo>
                  <a:pt x="1259" y="1262"/>
                </a:moveTo>
                <a:lnTo>
                  <a:pt x="1212" y="1262"/>
                </a:lnTo>
                <a:lnTo>
                  <a:pt x="1212" y="1215"/>
                </a:lnTo>
                <a:lnTo>
                  <a:pt x="1259" y="1215"/>
                </a:lnTo>
                <a:lnTo>
                  <a:pt x="1259" y="1262"/>
                </a:lnTo>
                <a:close/>
                <a:moveTo>
                  <a:pt x="1184" y="1262"/>
                </a:moveTo>
                <a:lnTo>
                  <a:pt x="1136" y="1262"/>
                </a:lnTo>
                <a:lnTo>
                  <a:pt x="1136" y="1215"/>
                </a:lnTo>
                <a:lnTo>
                  <a:pt x="1184" y="1215"/>
                </a:lnTo>
                <a:lnTo>
                  <a:pt x="1184" y="1262"/>
                </a:lnTo>
                <a:close/>
                <a:moveTo>
                  <a:pt x="1108" y="1262"/>
                </a:moveTo>
                <a:lnTo>
                  <a:pt x="1060" y="1262"/>
                </a:lnTo>
                <a:lnTo>
                  <a:pt x="1060" y="1215"/>
                </a:lnTo>
                <a:lnTo>
                  <a:pt x="1108" y="1215"/>
                </a:lnTo>
                <a:lnTo>
                  <a:pt x="1108" y="1262"/>
                </a:lnTo>
                <a:close/>
                <a:moveTo>
                  <a:pt x="1032" y="1262"/>
                </a:moveTo>
                <a:lnTo>
                  <a:pt x="985" y="1262"/>
                </a:lnTo>
                <a:lnTo>
                  <a:pt x="985" y="1215"/>
                </a:lnTo>
                <a:lnTo>
                  <a:pt x="1032" y="1215"/>
                </a:lnTo>
                <a:lnTo>
                  <a:pt x="1032" y="1262"/>
                </a:lnTo>
                <a:close/>
                <a:moveTo>
                  <a:pt x="956" y="1262"/>
                </a:moveTo>
                <a:lnTo>
                  <a:pt x="909" y="1262"/>
                </a:lnTo>
                <a:lnTo>
                  <a:pt x="909" y="1215"/>
                </a:lnTo>
                <a:lnTo>
                  <a:pt x="956" y="1215"/>
                </a:lnTo>
                <a:lnTo>
                  <a:pt x="956" y="1262"/>
                </a:lnTo>
                <a:close/>
                <a:moveTo>
                  <a:pt x="881" y="1262"/>
                </a:moveTo>
                <a:lnTo>
                  <a:pt x="833" y="1262"/>
                </a:lnTo>
                <a:lnTo>
                  <a:pt x="833" y="1215"/>
                </a:lnTo>
                <a:lnTo>
                  <a:pt x="881" y="1215"/>
                </a:lnTo>
                <a:lnTo>
                  <a:pt x="881" y="1262"/>
                </a:lnTo>
                <a:close/>
                <a:moveTo>
                  <a:pt x="2700" y="1186"/>
                </a:moveTo>
                <a:lnTo>
                  <a:pt x="2651" y="1186"/>
                </a:lnTo>
                <a:lnTo>
                  <a:pt x="2651" y="1139"/>
                </a:lnTo>
                <a:lnTo>
                  <a:pt x="2700" y="1139"/>
                </a:lnTo>
                <a:lnTo>
                  <a:pt x="2700" y="1186"/>
                </a:lnTo>
                <a:close/>
                <a:moveTo>
                  <a:pt x="2622" y="1186"/>
                </a:moveTo>
                <a:lnTo>
                  <a:pt x="2575" y="1186"/>
                </a:lnTo>
                <a:lnTo>
                  <a:pt x="2575" y="1139"/>
                </a:lnTo>
                <a:lnTo>
                  <a:pt x="2622" y="1139"/>
                </a:lnTo>
                <a:lnTo>
                  <a:pt x="2622" y="1186"/>
                </a:lnTo>
                <a:close/>
                <a:moveTo>
                  <a:pt x="2547" y="1186"/>
                </a:moveTo>
                <a:lnTo>
                  <a:pt x="2499" y="1186"/>
                </a:lnTo>
                <a:lnTo>
                  <a:pt x="2499" y="1139"/>
                </a:lnTo>
                <a:lnTo>
                  <a:pt x="2547" y="1139"/>
                </a:lnTo>
                <a:lnTo>
                  <a:pt x="2547" y="1186"/>
                </a:lnTo>
                <a:close/>
                <a:moveTo>
                  <a:pt x="2092" y="1186"/>
                </a:moveTo>
                <a:lnTo>
                  <a:pt x="2045" y="1186"/>
                </a:lnTo>
                <a:lnTo>
                  <a:pt x="2045" y="1139"/>
                </a:lnTo>
                <a:lnTo>
                  <a:pt x="2092" y="1139"/>
                </a:lnTo>
                <a:lnTo>
                  <a:pt x="2092" y="1186"/>
                </a:lnTo>
                <a:close/>
                <a:moveTo>
                  <a:pt x="2016" y="1186"/>
                </a:moveTo>
                <a:lnTo>
                  <a:pt x="1969" y="1186"/>
                </a:lnTo>
                <a:lnTo>
                  <a:pt x="1969" y="1139"/>
                </a:lnTo>
                <a:lnTo>
                  <a:pt x="2016" y="1139"/>
                </a:lnTo>
                <a:lnTo>
                  <a:pt x="2016" y="1186"/>
                </a:lnTo>
                <a:close/>
                <a:moveTo>
                  <a:pt x="1941" y="1186"/>
                </a:moveTo>
                <a:lnTo>
                  <a:pt x="1893" y="1186"/>
                </a:lnTo>
                <a:lnTo>
                  <a:pt x="1893" y="1139"/>
                </a:lnTo>
                <a:lnTo>
                  <a:pt x="1941" y="1139"/>
                </a:lnTo>
                <a:lnTo>
                  <a:pt x="1941" y="1186"/>
                </a:lnTo>
                <a:close/>
                <a:moveTo>
                  <a:pt x="1865" y="1186"/>
                </a:moveTo>
                <a:lnTo>
                  <a:pt x="1818" y="1186"/>
                </a:lnTo>
                <a:lnTo>
                  <a:pt x="1818" y="1139"/>
                </a:lnTo>
                <a:lnTo>
                  <a:pt x="1865" y="1139"/>
                </a:lnTo>
                <a:lnTo>
                  <a:pt x="1865" y="1186"/>
                </a:lnTo>
                <a:close/>
                <a:moveTo>
                  <a:pt x="1789" y="1186"/>
                </a:moveTo>
                <a:lnTo>
                  <a:pt x="1742" y="1186"/>
                </a:lnTo>
                <a:lnTo>
                  <a:pt x="1742" y="1139"/>
                </a:lnTo>
                <a:lnTo>
                  <a:pt x="1789" y="1139"/>
                </a:lnTo>
                <a:lnTo>
                  <a:pt x="1789" y="1186"/>
                </a:lnTo>
                <a:close/>
                <a:moveTo>
                  <a:pt x="1714" y="1186"/>
                </a:moveTo>
                <a:lnTo>
                  <a:pt x="1666" y="1186"/>
                </a:lnTo>
                <a:lnTo>
                  <a:pt x="1666" y="1139"/>
                </a:lnTo>
                <a:lnTo>
                  <a:pt x="1714" y="1139"/>
                </a:lnTo>
                <a:lnTo>
                  <a:pt x="1714" y="1186"/>
                </a:lnTo>
                <a:close/>
                <a:moveTo>
                  <a:pt x="1638" y="1186"/>
                </a:moveTo>
                <a:lnTo>
                  <a:pt x="1591" y="1186"/>
                </a:lnTo>
                <a:lnTo>
                  <a:pt x="1591" y="1139"/>
                </a:lnTo>
                <a:lnTo>
                  <a:pt x="1638" y="1139"/>
                </a:lnTo>
                <a:lnTo>
                  <a:pt x="1638" y="1186"/>
                </a:lnTo>
                <a:close/>
                <a:moveTo>
                  <a:pt x="1562" y="1186"/>
                </a:moveTo>
                <a:lnTo>
                  <a:pt x="1515" y="1186"/>
                </a:lnTo>
                <a:lnTo>
                  <a:pt x="1515" y="1139"/>
                </a:lnTo>
                <a:lnTo>
                  <a:pt x="1562" y="1139"/>
                </a:lnTo>
                <a:lnTo>
                  <a:pt x="1562" y="1186"/>
                </a:lnTo>
                <a:close/>
                <a:moveTo>
                  <a:pt x="1108" y="1186"/>
                </a:moveTo>
                <a:lnTo>
                  <a:pt x="1060" y="1186"/>
                </a:lnTo>
                <a:lnTo>
                  <a:pt x="1060" y="1139"/>
                </a:lnTo>
                <a:lnTo>
                  <a:pt x="1108" y="1139"/>
                </a:lnTo>
                <a:lnTo>
                  <a:pt x="1108" y="1186"/>
                </a:lnTo>
                <a:close/>
                <a:moveTo>
                  <a:pt x="1032" y="1186"/>
                </a:moveTo>
                <a:lnTo>
                  <a:pt x="985" y="1186"/>
                </a:lnTo>
                <a:lnTo>
                  <a:pt x="985" y="1139"/>
                </a:lnTo>
                <a:lnTo>
                  <a:pt x="1032" y="1139"/>
                </a:lnTo>
                <a:lnTo>
                  <a:pt x="1032" y="1186"/>
                </a:lnTo>
                <a:close/>
                <a:moveTo>
                  <a:pt x="956" y="1186"/>
                </a:moveTo>
                <a:lnTo>
                  <a:pt x="909" y="1186"/>
                </a:lnTo>
                <a:lnTo>
                  <a:pt x="909" y="1139"/>
                </a:lnTo>
                <a:lnTo>
                  <a:pt x="956" y="1139"/>
                </a:lnTo>
                <a:lnTo>
                  <a:pt x="956" y="1186"/>
                </a:lnTo>
                <a:close/>
                <a:moveTo>
                  <a:pt x="881" y="1186"/>
                </a:moveTo>
                <a:lnTo>
                  <a:pt x="833" y="1186"/>
                </a:lnTo>
                <a:lnTo>
                  <a:pt x="833" y="1139"/>
                </a:lnTo>
                <a:lnTo>
                  <a:pt x="881" y="1139"/>
                </a:lnTo>
                <a:lnTo>
                  <a:pt x="881" y="1186"/>
                </a:lnTo>
                <a:close/>
                <a:moveTo>
                  <a:pt x="2852" y="1110"/>
                </a:moveTo>
                <a:lnTo>
                  <a:pt x="2802" y="1110"/>
                </a:lnTo>
                <a:lnTo>
                  <a:pt x="2802" y="1063"/>
                </a:lnTo>
                <a:lnTo>
                  <a:pt x="2852" y="1063"/>
                </a:lnTo>
                <a:lnTo>
                  <a:pt x="2852" y="1110"/>
                </a:lnTo>
                <a:close/>
                <a:moveTo>
                  <a:pt x="2622" y="1110"/>
                </a:moveTo>
                <a:lnTo>
                  <a:pt x="2575" y="1110"/>
                </a:lnTo>
                <a:lnTo>
                  <a:pt x="2575" y="1063"/>
                </a:lnTo>
                <a:lnTo>
                  <a:pt x="2622" y="1063"/>
                </a:lnTo>
                <a:lnTo>
                  <a:pt x="2622" y="1110"/>
                </a:lnTo>
                <a:close/>
                <a:moveTo>
                  <a:pt x="2395" y="1110"/>
                </a:moveTo>
                <a:lnTo>
                  <a:pt x="2348" y="1110"/>
                </a:lnTo>
                <a:lnTo>
                  <a:pt x="2348" y="1063"/>
                </a:lnTo>
                <a:lnTo>
                  <a:pt x="2395" y="1063"/>
                </a:lnTo>
                <a:lnTo>
                  <a:pt x="2395" y="1110"/>
                </a:lnTo>
                <a:close/>
                <a:moveTo>
                  <a:pt x="2016" y="1110"/>
                </a:moveTo>
                <a:lnTo>
                  <a:pt x="1969" y="1110"/>
                </a:lnTo>
                <a:lnTo>
                  <a:pt x="1969" y="1063"/>
                </a:lnTo>
                <a:lnTo>
                  <a:pt x="2016" y="1063"/>
                </a:lnTo>
                <a:lnTo>
                  <a:pt x="2016" y="1110"/>
                </a:lnTo>
                <a:close/>
                <a:moveTo>
                  <a:pt x="1941" y="1110"/>
                </a:moveTo>
                <a:lnTo>
                  <a:pt x="1893" y="1110"/>
                </a:lnTo>
                <a:lnTo>
                  <a:pt x="1893" y="1063"/>
                </a:lnTo>
                <a:lnTo>
                  <a:pt x="1941" y="1063"/>
                </a:lnTo>
                <a:lnTo>
                  <a:pt x="1941" y="1110"/>
                </a:lnTo>
                <a:close/>
                <a:moveTo>
                  <a:pt x="1865" y="1110"/>
                </a:moveTo>
                <a:lnTo>
                  <a:pt x="1818" y="1110"/>
                </a:lnTo>
                <a:lnTo>
                  <a:pt x="1818" y="1063"/>
                </a:lnTo>
                <a:lnTo>
                  <a:pt x="1865" y="1063"/>
                </a:lnTo>
                <a:lnTo>
                  <a:pt x="1865" y="1110"/>
                </a:lnTo>
                <a:close/>
                <a:moveTo>
                  <a:pt x="1789" y="1110"/>
                </a:moveTo>
                <a:lnTo>
                  <a:pt x="1742" y="1110"/>
                </a:lnTo>
                <a:lnTo>
                  <a:pt x="1742" y="1063"/>
                </a:lnTo>
                <a:lnTo>
                  <a:pt x="1789" y="1063"/>
                </a:lnTo>
                <a:lnTo>
                  <a:pt x="1789" y="1110"/>
                </a:lnTo>
                <a:close/>
                <a:moveTo>
                  <a:pt x="1714" y="1110"/>
                </a:moveTo>
                <a:lnTo>
                  <a:pt x="1666" y="1110"/>
                </a:lnTo>
                <a:lnTo>
                  <a:pt x="1666" y="1063"/>
                </a:lnTo>
                <a:lnTo>
                  <a:pt x="1714" y="1063"/>
                </a:lnTo>
                <a:lnTo>
                  <a:pt x="1714" y="1110"/>
                </a:lnTo>
                <a:close/>
                <a:moveTo>
                  <a:pt x="1638" y="1110"/>
                </a:moveTo>
                <a:lnTo>
                  <a:pt x="1591" y="1110"/>
                </a:lnTo>
                <a:lnTo>
                  <a:pt x="1591" y="1063"/>
                </a:lnTo>
                <a:lnTo>
                  <a:pt x="1638" y="1063"/>
                </a:lnTo>
                <a:lnTo>
                  <a:pt x="1638" y="1110"/>
                </a:lnTo>
                <a:close/>
                <a:moveTo>
                  <a:pt x="1562" y="1110"/>
                </a:moveTo>
                <a:lnTo>
                  <a:pt x="1515" y="1110"/>
                </a:lnTo>
                <a:lnTo>
                  <a:pt x="1515" y="1063"/>
                </a:lnTo>
                <a:lnTo>
                  <a:pt x="1562" y="1063"/>
                </a:lnTo>
                <a:lnTo>
                  <a:pt x="1562" y="1110"/>
                </a:lnTo>
                <a:close/>
                <a:moveTo>
                  <a:pt x="1486" y="1110"/>
                </a:moveTo>
                <a:lnTo>
                  <a:pt x="1439" y="1110"/>
                </a:lnTo>
                <a:lnTo>
                  <a:pt x="1439" y="1063"/>
                </a:lnTo>
                <a:lnTo>
                  <a:pt x="1486" y="1063"/>
                </a:lnTo>
                <a:lnTo>
                  <a:pt x="1486" y="1110"/>
                </a:lnTo>
                <a:close/>
                <a:moveTo>
                  <a:pt x="1032" y="1110"/>
                </a:moveTo>
                <a:lnTo>
                  <a:pt x="985" y="1110"/>
                </a:lnTo>
                <a:lnTo>
                  <a:pt x="985" y="1063"/>
                </a:lnTo>
                <a:lnTo>
                  <a:pt x="1032" y="1063"/>
                </a:lnTo>
                <a:lnTo>
                  <a:pt x="1032" y="1110"/>
                </a:lnTo>
                <a:close/>
                <a:moveTo>
                  <a:pt x="956" y="1110"/>
                </a:moveTo>
                <a:lnTo>
                  <a:pt x="909" y="1110"/>
                </a:lnTo>
                <a:lnTo>
                  <a:pt x="909" y="1063"/>
                </a:lnTo>
                <a:lnTo>
                  <a:pt x="956" y="1063"/>
                </a:lnTo>
                <a:lnTo>
                  <a:pt x="956" y="1110"/>
                </a:lnTo>
                <a:close/>
                <a:moveTo>
                  <a:pt x="881" y="1110"/>
                </a:moveTo>
                <a:lnTo>
                  <a:pt x="833" y="1110"/>
                </a:lnTo>
                <a:lnTo>
                  <a:pt x="833" y="1063"/>
                </a:lnTo>
                <a:lnTo>
                  <a:pt x="881" y="1063"/>
                </a:lnTo>
                <a:lnTo>
                  <a:pt x="881" y="1110"/>
                </a:lnTo>
                <a:close/>
                <a:moveTo>
                  <a:pt x="805" y="1110"/>
                </a:moveTo>
                <a:lnTo>
                  <a:pt x="758" y="1110"/>
                </a:lnTo>
                <a:lnTo>
                  <a:pt x="758" y="1063"/>
                </a:lnTo>
                <a:lnTo>
                  <a:pt x="805" y="1063"/>
                </a:lnTo>
                <a:lnTo>
                  <a:pt x="805" y="1110"/>
                </a:lnTo>
                <a:close/>
                <a:moveTo>
                  <a:pt x="2622" y="1035"/>
                </a:moveTo>
                <a:lnTo>
                  <a:pt x="2575" y="1035"/>
                </a:lnTo>
                <a:lnTo>
                  <a:pt x="2575" y="987"/>
                </a:lnTo>
                <a:lnTo>
                  <a:pt x="2622" y="987"/>
                </a:lnTo>
                <a:lnTo>
                  <a:pt x="2622" y="1035"/>
                </a:lnTo>
                <a:close/>
                <a:moveTo>
                  <a:pt x="2547" y="1035"/>
                </a:moveTo>
                <a:lnTo>
                  <a:pt x="2499" y="1035"/>
                </a:lnTo>
                <a:lnTo>
                  <a:pt x="2499" y="987"/>
                </a:lnTo>
                <a:lnTo>
                  <a:pt x="2547" y="987"/>
                </a:lnTo>
                <a:lnTo>
                  <a:pt x="2547" y="1035"/>
                </a:lnTo>
                <a:close/>
                <a:moveTo>
                  <a:pt x="2471" y="1035"/>
                </a:moveTo>
                <a:lnTo>
                  <a:pt x="2424" y="1035"/>
                </a:lnTo>
                <a:lnTo>
                  <a:pt x="2424" y="987"/>
                </a:lnTo>
                <a:lnTo>
                  <a:pt x="2471" y="987"/>
                </a:lnTo>
                <a:lnTo>
                  <a:pt x="2471" y="1035"/>
                </a:lnTo>
                <a:close/>
                <a:moveTo>
                  <a:pt x="2395" y="1035"/>
                </a:moveTo>
                <a:lnTo>
                  <a:pt x="2348" y="1035"/>
                </a:lnTo>
                <a:lnTo>
                  <a:pt x="2348" y="987"/>
                </a:lnTo>
                <a:lnTo>
                  <a:pt x="2395" y="987"/>
                </a:lnTo>
                <a:lnTo>
                  <a:pt x="2395" y="1035"/>
                </a:lnTo>
                <a:close/>
                <a:moveTo>
                  <a:pt x="2319" y="1035"/>
                </a:moveTo>
                <a:lnTo>
                  <a:pt x="2272" y="1035"/>
                </a:lnTo>
                <a:lnTo>
                  <a:pt x="2272" y="987"/>
                </a:lnTo>
                <a:lnTo>
                  <a:pt x="2319" y="987"/>
                </a:lnTo>
                <a:lnTo>
                  <a:pt x="2319" y="1035"/>
                </a:lnTo>
                <a:close/>
                <a:moveTo>
                  <a:pt x="2168" y="1035"/>
                </a:moveTo>
                <a:lnTo>
                  <a:pt x="2121" y="1035"/>
                </a:lnTo>
                <a:lnTo>
                  <a:pt x="2121" y="987"/>
                </a:lnTo>
                <a:lnTo>
                  <a:pt x="2168" y="987"/>
                </a:lnTo>
                <a:lnTo>
                  <a:pt x="2168" y="1035"/>
                </a:lnTo>
                <a:close/>
                <a:moveTo>
                  <a:pt x="2092" y="1035"/>
                </a:moveTo>
                <a:lnTo>
                  <a:pt x="2045" y="1035"/>
                </a:lnTo>
                <a:lnTo>
                  <a:pt x="2045" y="987"/>
                </a:lnTo>
                <a:lnTo>
                  <a:pt x="2092" y="987"/>
                </a:lnTo>
                <a:lnTo>
                  <a:pt x="2092" y="1035"/>
                </a:lnTo>
                <a:close/>
                <a:moveTo>
                  <a:pt x="2016" y="1035"/>
                </a:moveTo>
                <a:lnTo>
                  <a:pt x="1969" y="1035"/>
                </a:lnTo>
                <a:lnTo>
                  <a:pt x="1969" y="987"/>
                </a:lnTo>
                <a:lnTo>
                  <a:pt x="2016" y="987"/>
                </a:lnTo>
                <a:lnTo>
                  <a:pt x="2016" y="1035"/>
                </a:lnTo>
                <a:close/>
                <a:moveTo>
                  <a:pt x="1941" y="1035"/>
                </a:moveTo>
                <a:lnTo>
                  <a:pt x="1893" y="1035"/>
                </a:lnTo>
                <a:lnTo>
                  <a:pt x="1893" y="987"/>
                </a:lnTo>
                <a:lnTo>
                  <a:pt x="1941" y="987"/>
                </a:lnTo>
                <a:lnTo>
                  <a:pt x="1941" y="1035"/>
                </a:lnTo>
                <a:close/>
                <a:moveTo>
                  <a:pt x="1865" y="1035"/>
                </a:moveTo>
                <a:lnTo>
                  <a:pt x="1818" y="1035"/>
                </a:lnTo>
                <a:lnTo>
                  <a:pt x="1818" y="987"/>
                </a:lnTo>
                <a:lnTo>
                  <a:pt x="1865" y="987"/>
                </a:lnTo>
                <a:lnTo>
                  <a:pt x="1865" y="1035"/>
                </a:lnTo>
                <a:close/>
                <a:moveTo>
                  <a:pt x="1789" y="1035"/>
                </a:moveTo>
                <a:lnTo>
                  <a:pt x="1742" y="1035"/>
                </a:lnTo>
                <a:lnTo>
                  <a:pt x="1742" y="987"/>
                </a:lnTo>
                <a:lnTo>
                  <a:pt x="1789" y="987"/>
                </a:lnTo>
                <a:lnTo>
                  <a:pt x="1789" y="1035"/>
                </a:lnTo>
                <a:close/>
                <a:moveTo>
                  <a:pt x="1714" y="1035"/>
                </a:moveTo>
                <a:lnTo>
                  <a:pt x="1666" y="1035"/>
                </a:lnTo>
                <a:lnTo>
                  <a:pt x="1666" y="987"/>
                </a:lnTo>
                <a:lnTo>
                  <a:pt x="1714" y="987"/>
                </a:lnTo>
                <a:lnTo>
                  <a:pt x="1714" y="1035"/>
                </a:lnTo>
                <a:close/>
                <a:moveTo>
                  <a:pt x="1638" y="1035"/>
                </a:moveTo>
                <a:lnTo>
                  <a:pt x="1591" y="1035"/>
                </a:lnTo>
                <a:lnTo>
                  <a:pt x="1591" y="987"/>
                </a:lnTo>
                <a:lnTo>
                  <a:pt x="1638" y="987"/>
                </a:lnTo>
                <a:lnTo>
                  <a:pt x="1638" y="1035"/>
                </a:lnTo>
                <a:close/>
                <a:moveTo>
                  <a:pt x="1562" y="1035"/>
                </a:moveTo>
                <a:lnTo>
                  <a:pt x="1515" y="1035"/>
                </a:lnTo>
                <a:lnTo>
                  <a:pt x="1515" y="987"/>
                </a:lnTo>
                <a:lnTo>
                  <a:pt x="1562" y="987"/>
                </a:lnTo>
                <a:lnTo>
                  <a:pt x="1562" y="1035"/>
                </a:lnTo>
                <a:close/>
                <a:moveTo>
                  <a:pt x="1486" y="1035"/>
                </a:moveTo>
                <a:lnTo>
                  <a:pt x="1439" y="1035"/>
                </a:lnTo>
                <a:lnTo>
                  <a:pt x="1439" y="987"/>
                </a:lnTo>
                <a:lnTo>
                  <a:pt x="1486" y="987"/>
                </a:lnTo>
                <a:lnTo>
                  <a:pt x="1486" y="1035"/>
                </a:lnTo>
                <a:close/>
                <a:moveTo>
                  <a:pt x="805" y="1035"/>
                </a:moveTo>
                <a:lnTo>
                  <a:pt x="758" y="1035"/>
                </a:lnTo>
                <a:lnTo>
                  <a:pt x="758" y="987"/>
                </a:lnTo>
                <a:lnTo>
                  <a:pt x="805" y="987"/>
                </a:lnTo>
                <a:lnTo>
                  <a:pt x="805" y="1035"/>
                </a:lnTo>
                <a:close/>
                <a:moveTo>
                  <a:pt x="729" y="1035"/>
                </a:moveTo>
                <a:lnTo>
                  <a:pt x="682" y="1035"/>
                </a:lnTo>
                <a:lnTo>
                  <a:pt x="682" y="987"/>
                </a:lnTo>
                <a:lnTo>
                  <a:pt x="729" y="987"/>
                </a:lnTo>
                <a:lnTo>
                  <a:pt x="729" y="1035"/>
                </a:lnTo>
                <a:close/>
                <a:moveTo>
                  <a:pt x="653" y="1035"/>
                </a:moveTo>
                <a:lnTo>
                  <a:pt x="606" y="1035"/>
                </a:lnTo>
                <a:lnTo>
                  <a:pt x="606" y="987"/>
                </a:lnTo>
                <a:lnTo>
                  <a:pt x="653" y="987"/>
                </a:lnTo>
                <a:lnTo>
                  <a:pt x="653" y="1035"/>
                </a:lnTo>
                <a:close/>
                <a:moveTo>
                  <a:pt x="2776" y="959"/>
                </a:moveTo>
                <a:lnTo>
                  <a:pt x="2726" y="959"/>
                </a:lnTo>
                <a:lnTo>
                  <a:pt x="2726" y="912"/>
                </a:lnTo>
                <a:lnTo>
                  <a:pt x="2776" y="912"/>
                </a:lnTo>
                <a:lnTo>
                  <a:pt x="2776" y="959"/>
                </a:lnTo>
                <a:close/>
                <a:moveTo>
                  <a:pt x="2700" y="959"/>
                </a:moveTo>
                <a:lnTo>
                  <a:pt x="2651" y="959"/>
                </a:lnTo>
                <a:lnTo>
                  <a:pt x="2651" y="912"/>
                </a:lnTo>
                <a:lnTo>
                  <a:pt x="2700" y="912"/>
                </a:lnTo>
                <a:lnTo>
                  <a:pt x="2700" y="959"/>
                </a:lnTo>
                <a:close/>
                <a:moveTo>
                  <a:pt x="2622" y="959"/>
                </a:moveTo>
                <a:lnTo>
                  <a:pt x="2575" y="959"/>
                </a:lnTo>
                <a:lnTo>
                  <a:pt x="2575" y="912"/>
                </a:lnTo>
                <a:lnTo>
                  <a:pt x="2622" y="912"/>
                </a:lnTo>
                <a:lnTo>
                  <a:pt x="2622" y="959"/>
                </a:lnTo>
                <a:close/>
                <a:moveTo>
                  <a:pt x="2547" y="959"/>
                </a:moveTo>
                <a:lnTo>
                  <a:pt x="2499" y="959"/>
                </a:lnTo>
                <a:lnTo>
                  <a:pt x="2499" y="912"/>
                </a:lnTo>
                <a:lnTo>
                  <a:pt x="2547" y="912"/>
                </a:lnTo>
                <a:lnTo>
                  <a:pt x="2547" y="959"/>
                </a:lnTo>
                <a:close/>
                <a:moveTo>
                  <a:pt x="2471" y="959"/>
                </a:moveTo>
                <a:lnTo>
                  <a:pt x="2424" y="959"/>
                </a:lnTo>
                <a:lnTo>
                  <a:pt x="2424" y="912"/>
                </a:lnTo>
                <a:lnTo>
                  <a:pt x="2471" y="912"/>
                </a:lnTo>
                <a:lnTo>
                  <a:pt x="2471" y="959"/>
                </a:lnTo>
                <a:close/>
                <a:moveTo>
                  <a:pt x="2395" y="959"/>
                </a:moveTo>
                <a:lnTo>
                  <a:pt x="2348" y="959"/>
                </a:lnTo>
                <a:lnTo>
                  <a:pt x="2348" y="912"/>
                </a:lnTo>
                <a:lnTo>
                  <a:pt x="2395" y="912"/>
                </a:lnTo>
                <a:lnTo>
                  <a:pt x="2395" y="959"/>
                </a:lnTo>
                <a:close/>
                <a:moveTo>
                  <a:pt x="2319" y="959"/>
                </a:moveTo>
                <a:lnTo>
                  <a:pt x="2272" y="959"/>
                </a:lnTo>
                <a:lnTo>
                  <a:pt x="2272" y="912"/>
                </a:lnTo>
                <a:lnTo>
                  <a:pt x="2319" y="912"/>
                </a:lnTo>
                <a:lnTo>
                  <a:pt x="2319" y="959"/>
                </a:lnTo>
                <a:close/>
                <a:moveTo>
                  <a:pt x="2168" y="959"/>
                </a:moveTo>
                <a:lnTo>
                  <a:pt x="2121" y="959"/>
                </a:lnTo>
                <a:lnTo>
                  <a:pt x="2121" y="912"/>
                </a:lnTo>
                <a:lnTo>
                  <a:pt x="2168" y="912"/>
                </a:lnTo>
                <a:lnTo>
                  <a:pt x="2168" y="959"/>
                </a:lnTo>
                <a:close/>
                <a:moveTo>
                  <a:pt x="2092" y="959"/>
                </a:moveTo>
                <a:lnTo>
                  <a:pt x="2045" y="959"/>
                </a:lnTo>
                <a:lnTo>
                  <a:pt x="2045" y="912"/>
                </a:lnTo>
                <a:lnTo>
                  <a:pt x="2092" y="912"/>
                </a:lnTo>
                <a:lnTo>
                  <a:pt x="2092" y="959"/>
                </a:lnTo>
                <a:close/>
                <a:moveTo>
                  <a:pt x="2016" y="959"/>
                </a:moveTo>
                <a:lnTo>
                  <a:pt x="1969" y="959"/>
                </a:lnTo>
                <a:lnTo>
                  <a:pt x="1969" y="912"/>
                </a:lnTo>
                <a:lnTo>
                  <a:pt x="2016" y="912"/>
                </a:lnTo>
                <a:lnTo>
                  <a:pt x="2016" y="959"/>
                </a:lnTo>
                <a:close/>
                <a:moveTo>
                  <a:pt x="1941" y="959"/>
                </a:moveTo>
                <a:lnTo>
                  <a:pt x="1893" y="959"/>
                </a:lnTo>
                <a:lnTo>
                  <a:pt x="1893" y="912"/>
                </a:lnTo>
                <a:lnTo>
                  <a:pt x="1941" y="912"/>
                </a:lnTo>
                <a:lnTo>
                  <a:pt x="1941" y="959"/>
                </a:lnTo>
                <a:close/>
                <a:moveTo>
                  <a:pt x="1865" y="959"/>
                </a:moveTo>
                <a:lnTo>
                  <a:pt x="1818" y="959"/>
                </a:lnTo>
                <a:lnTo>
                  <a:pt x="1818" y="912"/>
                </a:lnTo>
                <a:lnTo>
                  <a:pt x="1865" y="912"/>
                </a:lnTo>
                <a:lnTo>
                  <a:pt x="1865" y="959"/>
                </a:lnTo>
                <a:close/>
                <a:moveTo>
                  <a:pt x="1789" y="959"/>
                </a:moveTo>
                <a:lnTo>
                  <a:pt x="1742" y="959"/>
                </a:lnTo>
                <a:lnTo>
                  <a:pt x="1742" y="912"/>
                </a:lnTo>
                <a:lnTo>
                  <a:pt x="1789" y="912"/>
                </a:lnTo>
                <a:lnTo>
                  <a:pt x="1789" y="959"/>
                </a:lnTo>
                <a:close/>
                <a:moveTo>
                  <a:pt x="1714" y="959"/>
                </a:moveTo>
                <a:lnTo>
                  <a:pt x="1666" y="959"/>
                </a:lnTo>
                <a:lnTo>
                  <a:pt x="1666" y="912"/>
                </a:lnTo>
                <a:lnTo>
                  <a:pt x="1714" y="912"/>
                </a:lnTo>
                <a:lnTo>
                  <a:pt x="1714" y="959"/>
                </a:lnTo>
                <a:close/>
                <a:moveTo>
                  <a:pt x="1638" y="959"/>
                </a:moveTo>
                <a:lnTo>
                  <a:pt x="1591" y="959"/>
                </a:lnTo>
                <a:lnTo>
                  <a:pt x="1591" y="912"/>
                </a:lnTo>
                <a:lnTo>
                  <a:pt x="1638" y="912"/>
                </a:lnTo>
                <a:lnTo>
                  <a:pt x="1638" y="959"/>
                </a:lnTo>
                <a:close/>
                <a:moveTo>
                  <a:pt x="1562" y="959"/>
                </a:moveTo>
                <a:lnTo>
                  <a:pt x="1515" y="959"/>
                </a:lnTo>
                <a:lnTo>
                  <a:pt x="1515" y="912"/>
                </a:lnTo>
                <a:lnTo>
                  <a:pt x="1562" y="912"/>
                </a:lnTo>
                <a:lnTo>
                  <a:pt x="1562" y="959"/>
                </a:lnTo>
                <a:close/>
                <a:moveTo>
                  <a:pt x="1486" y="959"/>
                </a:moveTo>
                <a:lnTo>
                  <a:pt x="1439" y="959"/>
                </a:lnTo>
                <a:lnTo>
                  <a:pt x="1439" y="912"/>
                </a:lnTo>
                <a:lnTo>
                  <a:pt x="1486" y="912"/>
                </a:lnTo>
                <a:lnTo>
                  <a:pt x="1486" y="959"/>
                </a:lnTo>
                <a:close/>
                <a:moveTo>
                  <a:pt x="881" y="959"/>
                </a:moveTo>
                <a:lnTo>
                  <a:pt x="833" y="959"/>
                </a:lnTo>
                <a:lnTo>
                  <a:pt x="833" y="912"/>
                </a:lnTo>
                <a:lnTo>
                  <a:pt x="881" y="912"/>
                </a:lnTo>
                <a:lnTo>
                  <a:pt x="881" y="959"/>
                </a:lnTo>
                <a:close/>
                <a:moveTo>
                  <a:pt x="653" y="959"/>
                </a:moveTo>
                <a:lnTo>
                  <a:pt x="606" y="959"/>
                </a:lnTo>
                <a:lnTo>
                  <a:pt x="606" y="912"/>
                </a:lnTo>
                <a:lnTo>
                  <a:pt x="653" y="912"/>
                </a:lnTo>
                <a:lnTo>
                  <a:pt x="653" y="959"/>
                </a:lnTo>
                <a:close/>
                <a:moveTo>
                  <a:pt x="578" y="959"/>
                </a:moveTo>
                <a:lnTo>
                  <a:pt x="530" y="959"/>
                </a:lnTo>
                <a:lnTo>
                  <a:pt x="530" y="912"/>
                </a:lnTo>
                <a:lnTo>
                  <a:pt x="578" y="912"/>
                </a:lnTo>
                <a:lnTo>
                  <a:pt x="578" y="959"/>
                </a:lnTo>
                <a:close/>
                <a:moveTo>
                  <a:pt x="2928" y="883"/>
                </a:moveTo>
                <a:lnTo>
                  <a:pt x="2878" y="883"/>
                </a:lnTo>
                <a:lnTo>
                  <a:pt x="2878" y="836"/>
                </a:lnTo>
                <a:lnTo>
                  <a:pt x="2928" y="836"/>
                </a:lnTo>
                <a:lnTo>
                  <a:pt x="2928" y="883"/>
                </a:lnTo>
                <a:close/>
                <a:moveTo>
                  <a:pt x="2776" y="883"/>
                </a:moveTo>
                <a:lnTo>
                  <a:pt x="2726" y="883"/>
                </a:lnTo>
                <a:lnTo>
                  <a:pt x="2726" y="836"/>
                </a:lnTo>
                <a:lnTo>
                  <a:pt x="2776" y="836"/>
                </a:lnTo>
                <a:lnTo>
                  <a:pt x="2776" y="883"/>
                </a:lnTo>
                <a:close/>
                <a:moveTo>
                  <a:pt x="2700" y="883"/>
                </a:moveTo>
                <a:lnTo>
                  <a:pt x="2651" y="883"/>
                </a:lnTo>
                <a:lnTo>
                  <a:pt x="2651" y="836"/>
                </a:lnTo>
                <a:lnTo>
                  <a:pt x="2700" y="836"/>
                </a:lnTo>
                <a:lnTo>
                  <a:pt x="2700" y="883"/>
                </a:lnTo>
                <a:close/>
                <a:moveTo>
                  <a:pt x="2622" y="883"/>
                </a:moveTo>
                <a:lnTo>
                  <a:pt x="2575" y="883"/>
                </a:lnTo>
                <a:lnTo>
                  <a:pt x="2575" y="836"/>
                </a:lnTo>
                <a:lnTo>
                  <a:pt x="2622" y="836"/>
                </a:lnTo>
                <a:lnTo>
                  <a:pt x="2622" y="883"/>
                </a:lnTo>
                <a:close/>
                <a:moveTo>
                  <a:pt x="2547" y="883"/>
                </a:moveTo>
                <a:lnTo>
                  <a:pt x="2499" y="883"/>
                </a:lnTo>
                <a:lnTo>
                  <a:pt x="2499" y="836"/>
                </a:lnTo>
                <a:lnTo>
                  <a:pt x="2547" y="836"/>
                </a:lnTo>
                <a:lnTo>
                  <a:pt x="2547" y="883"/>
                </a:lnTo>
                <a:close/>
                <a:moveTo>
                  <a:pt x="2471" y="883"/>
                </a:moveTo>
                <a:lnTo>
                  <a:pt x="2424" y="883"/>
                </a:lnTo>
                <a:lnTo>
                  <a:pt x="2424" y="836"/>
                </a:lnTo>
                <a:lnTo>
                  <a:pt x="2471" y="836"/>
                </a:lnTo>
                <a:lnTo>
                  <a:pt x="2471" y="883"/>
                </a:lnTo>
                <a:close/>
                <a:moveTo>
                  <a:pt x="2395" y="883"/>
                </a:moveTo>
                <a:lnTo>
                  <a:pt x="2348" y="883"/>
                </a:lnTo>
                <a:lnTo>
                  <a:pt x="2348" y="836"/>
                </a:lnTo>
                <a:lnTo>
                  <a:pt x="2395" y="836"/>
                </a:lnTo>
                <a:lnTo>
                  <a:pt x="2395" y="883"/>
                </a:lnTo>
                <a:close/>
                <a:moveTo>
                  <a:pt x="2319" y="883"/>
                </a:moveTo>
                <a:lnTo>
                  <a:pt x="2272" y="883"/>
                </a:lnTo>
                <a:lnTo>
                  <a:pt x="2272" y="836"/>
                </a:lnTo>
                <a:lnTo>
                  <a:pt x="2319" y="836"/>
                </a:lnTo>
                <a:lnTo>
                  <a:pt x="2319" y="883"/>
                </a:lnTo>
                <a:close/>
                <a:moveTo>
                  <a:pt x="2244" y="883"/>
                </a:moveTo>
                <a:lnTo>
                  <a:pt x="2196" y="883"/>
                </a:lnTo>
                <a:lnTo>
                  <a:pt x="2196" y="836"/>
                </a:lnTo>
                <a:lnTo>
                  <a:pt x="2244" y="836"/>
                </a:lnTo>
                <a:lnTo>
                  <a:pt x="2244" y="883"/>
                </a:lnTo>
                <a:close/>
                <a:moveTo>
                  <a:pt x="2168" y="883"/>
                </a:moveTo>
                <a:lnTo>
                  <a:pt x="2121" y="883"/>
                </a:lnTo>
                <a:lnTo>
                  <a:pt x="2121" y="836"/>
                </a:lnTo>
                <a:lnTo>
                  <a:pt x="2168" y="836"/>
                </a:lnTo>
                <a:lnTo>
                  <a:pt x="2168" y="883"/>
                </a:lnTo>
                <a:close/>
                <a:moveTo>
                  <a:pt x="2092" y="883"/>
                </a:moveTo>
                <a:lnTo>
                  <a:pt x="2045" y="883"/>
                </a:lnTo>
                <a:lnTo>
                  <a:pt x="2045" y="836"/>
                </a:lnTo>
                <a:lnTo>
                  <a:pt x="2092" y="836"/>
                </a:lnTo>
                <a:lnTo>
                  <a:pt x="2092" y="883"/>
                </a:lnTo>
                <a:close/>
                <a:moveTo>
                  <a:pt x="2016" y="883"/>
                </a:moveTo>
                <a:lnTo>
                  <a:pt x="1969" y="883"/>
                </a:lnTo>
                <a:lnTo>
                  <a:pt x="1969" y="836"/>
                </a:lnTo>
                <a:lnTo>
                  <a:pt x="2016" y="836"/>
                </a:lnTo>
                <a:lnTo>
                  <a:pt x="2016" y="883"/>
                </a:lnTo>
                <a:close/>
                <a:moveTo>
                  <a:pt x="1865" y="883"/>
                </a:moveTo>
                <a:lnTo>
                  <a:pt x="1818" y="883"/>
                </a:lnTo>
                <a:lnTo>
                  <a:pt x="1818" y="836"/>
                </a:lnTo>
                <a:lnTo>
                  <a:pt x="1865" y="836"/>
                </a:lnTo>
                <a:lnTo>
                  <a:pt x="1865" y="883"/>
                </a:lnTo>
                <a:close/>
                <a:moveTo>
                  <a:pt x="1789" y="883"/>
                </a:moveTo>
                <a:lnTo>
                  <a:pt x="1742" y="883"/>
                </a:lnTo>
                <a:lnTo>
                  <a:pt x="1742" y="836"/>
                </a:lnTo>
                <a:lnTo>
                  <a:pt x="1789" y="836"/>
                </a:lnTo>
                <a:lnTo>
                  <a:pt x="1789" y="883"/>
                </a:lnTo>
                <a:close/>
                <a:moveTo>
                  <a:pt x="1714" y="883"/>
                </a:moveTo>
                <a:lnTo>
                  <a:pt x="1666" y="883"/>
                </a:lnTo>
                <a:lnTo>
                  <a:pt x="1666" y="836"/>
                </a:lnTo>
                <a:lnTo>
                  <a:pt x="1714" y="836"/>
                </a:lnTo>
                <a:lnTo>
                  <a:pt x="1714" y="883"/>
                </a:lnTo>
                <a:close/>
                <a:moveTo>
                  <a:pt x="1638" y="883"/>
                </a:moveTo>
                <a:lnTo>
                  <a:pt x="1591" y="883"/>
                </a:lnTo>
                <a:lnTo>
                  <a:pt x="1591" y="836"/>
                </a:lnTo>
                <a:lnTo>
                  <a:pt x="1638" y="836"/>
                </a:lnTo>
                <a:lnTo>
                  <a:pt x="1638" y="883"/>
                </a:lnTo>
                <a:close/>
                <a:moveTo>
                  <a:pt x="1562" y="883"/>
                </a:moveTo>
                <a:lnTo>
                  <a:pt x="1515" y="883"/>
                </a:lnTo>
                <a:lnTo>
                  <a:pt x="1515" y="836"/>
                </a:lnTo>
                <a:lnTo>
                  <a:pt x="1562" y="836"/>
                </a:lnTo>
                <a:lnTo>
                  <a:pt x="1562" y="883"/>
                </a:lnTo>
                <a:close/>
                <a:moveTo>
                  <a:pt x="805" y="883"/>
                </a:moveTo>
                <a:lnTo>
                  <a:pt x="758" y="883"/>
                </a:lnTo>
                <a:lnTo>
                  <a:pt x="758" y="836"/>
                </a:lnTo>
                <a:lnTo>
                  <a:pt x="805" y="836"/>
                </a:lnTo>
                <a:lnTo>
                  <a:pt x="805" y="883"/>
                </a:lnTo>
                <a:close/>
                <a:moveTo>
                  <a:pt x="729" y="883"/>
                </a:moveTo>
                <a:lnTo>
                  <a:pt x="682" y="883"/>
                </a:lnTo>
                <a:lnTo>
                  <a:pt x="682" y="836"/>
                </a:lnTo>
                <a:lnTo>
                  <a:pt x="729" y="836"/>
                </a:lnTo>
                <a:lnTo>
                  <a:pt x="729" y="883"/>
                </a:lnTo>
                <a:close/>
                <a:moveTo>
                  <a:pt x="653" y="883"/>
                </a:moveTo>
                <a:lnTo>
                  <a:pt x="606" y="883"/>
                </a:lnTo>
                <a:lnTo>
                  <a:pt x="606" y="836"/>
                </a:lnTo>
                <a:lnTo>
                  <a:pt x="653" y="836"/>
                </a:lnTo>
                <a:lnTo>
                  <a:pt x="653" y="883"/>
                </a:lnTo>
                <a:close/>
                <a:moveTo>
                  <a:pt x="578" y="883"/>
                </a:moveTo>
                <a:lnTo>
                  <a:pt x="530" y="883"/>
                </a:lnTo>
                <a:lnTo>
                  <a:pt x="530" y="836"/>
                </a:lnTo>
                <a:lnTo>
                  <a:pt x="578" y="836"/>
                </a:lnTo>
                <a:lnTo>
                  <a:pt x="578" y="883"/>
                </a:lnTo>
                <a:close/>
                <a:moveTo>
                  <a:pt x="502" y="883"/>
                </a:moveTo>
                <a:lnTo>
                  <a:pt x="455" y="883"/>
                </a:lnTo>
                <a:lnTo>
                  <a:pt x="455" y="836"/>
                </a:lnTo>
                <a:lnTo>
                  <a:pt x="502" y="836"/>
                </a:lnTo>
                <a:lnTo>
                  <a:pt x="502" y="883"/>
                </a:lnTo>
                <a:close/>
                <a:moveTo>
                  <a:pt x="3003" y="807"/>
                </a:moveTo>
                <a:lnTo>
                  <a:pt x="2954" y="807"/>
                </a:lnTo>
                <a:lnTo>
                  <a:pt x="2954" y="760"/>
                </a:lnTo>
                <a:lnTo>
                  <a:pt x="3003" y="760"/>
                </a:lnTo>
                <a:lnTo>
                  <a:pt x="3003" y="807"/>
                </a:lnTo>
                <a:close/>
                <a:moveTo>
                  <a:pt x="2852" y="807"/>
                </a:moveTo>
                <a:lnTo>
                  <a:pt x="2802" y="807"/>
                </a:lnTo>
                <a:lnTo>
                  <a:pt x="2802" y="760"/>
                </a:lnTo>
                <a:lnTo>
                  <a:pt x="2852" y="760"/>
                </a:lnTo>
                <a:lnTo>
                  <a:pt x="2852" y="807"/>
                </a:lnTo>
                <a:close/>
                <a:moveTo>
                  <a:pt x="2776" y="807"/>
                </a:moveTo>
                <a:lnTo>
                  <a:pt x="2726" y="807"/>
                </a:lnTo>
                <a:lnTo>
                  <a:pt x="2726" y="760"/>
                </a:lnTo>
                <a:lnTo>
                  <a:pt x="2776" y="760"/>
                </a:lnTo>
                <a:lnTo>
                  <a:pt x="2776" y="807"/>
                </a:lnTo>
                <a:close/>
                <a:moveTo>
                  <a:pt x="2700" y="807"/>
                </a:moveTo>
                <a:lnTo>
                  <a:pt x="2651" y="807"/>
                </a:lnTo>
                <a:lnTo>
                  <a:pt x="2651" y="760"/>
                </a:lnTo>
                <a:lnTo>
                  <a:pt x="2700" y="760"/>
                </a:lnTo>
                <a:lnTo>
                  <a:pt x="2700" y="807"/>
                </a:lnTo>
                <a:close/>
                <a:moveTo>
                  <a:pt x="2622" y="807"/>
                </a:moveTo>
                <a:lnTo>
                  <a:pt x="2575" y="807"/>
                </a:lnTo>
                <a:lnTo>
                  <a:pt x="2575" y="760"/>
                </a:lnTo>
                <a:lnTo>
                  <a:pt x="2622" y="760"/>
                </a:lnTo>
                <a:lnTo>
                  <a:pt x="2622" y="807"/>
                </a:lnTo>
                <a:close/>
                <a:moveTo>
                  <a:pt x="2547" y="807"/>
                </a:moveTo>
                <a:lnTo>
                  <a:pt x="2499" y="807"/>
                </a:lnTo>
                <a:lnTo>
                  <a:pt x="2499" y="760"/>
                </a:lnTo>
                <a:lnTo>
                  <a:pt x="2547" y="760"/>
                </a:lnTo>
                <a:lnTo>
                  <a:pt x="2547" y="807"/>
                </a:lnTo>
                <a:close/>
                <a:moveTo>
                  <a:pt x="2471" y="807"/>
                </a:moveTo>
                <a:lnTo>
                  <a:pt x="2424" y="807"/>
                </a:lnTo>
                <a:lnTo>
                  <a:pt x="2424" y="760"/>
                </a:lnTo>
                <a:lnTo>
                  <a:pt x="2471" y="760"/>
                </a:lnTo>
                <a:lnTo>
                  <a:pt x="2471" y="807"/>
                </a:lnTo>
                <a:close/>
                <a:moveTo>
                  <a:pt x="2395" y="807"/>
                </a:moveTo>
                <a:lnTo>
                  <a:pt x="2348" y="807"/>
                </a:lnTo>
                <a:lnTo>
                  <a:pt x="2348" y="760"/>
                </a:lnTo>
                <a:lnTo>
                  <a:pt x="2395" y="760"/>
                </a:lnTo>
                <a:lnTo>
                  <a:pt x="2395" y="807"/>
                </a:lnTo>
                <a:close/>
                <a:moveTo>
                  <a:pt x="2319" y="807"/>
                </a:moveTo>
                <a:lnTo>
                  <a:pt x="2272" y="807"/>
                </a:lnTo>
                <a:lnTo>
                  <a:pt x="2272" y="760"/>
                </a:lnTo>
                <a:lnTo>
                  <a:pt x="2319" y="760"/>
                </a:lnTo>
                <a:lnTo>
                  <a:pt x="2319" y="807"/>
                </a:lnTo>
                <a:close/>
                <a:moveTo>
                  <a:pt x="2244" y="807"/>
                </a:moveTo>
                <a:lnTo>
                  <a:pt x="2196" y="807"/>
                </a:lnTo>
                <a:lnTo>
                  <a:pt x="2196" y="760"/>
                </a:lnTo>
                <a:lnTo>
                  <a:pt x="2244" y="760"/>
                </a:lnTo>
                <a:lnTo>
                  <a:pt x="2244" y="807"/>
                </a:lnTo>
                <a:close/>
                <a:moveTo>
                  <a:pt x="2168" y="807"/>
                </a:moveTo>
                <a:lnTo>
                  <a:pt x="2121" y="807"/>
                </a:lnTo>
                <a:lnTo>
                  <a:pt x="2121" y="760"/>
                </a:lnTo>
                <a:lnTo>
                  <a:pt x="2168" y="760"/>
                </a:lnTo>
                <a:lnTo>
                  <a:pt x="2168" y="807"/>
                </a:lnTo>
                <a:close/>
                <a:moveTo>
                  <a:pt x="2092" y="807"/>
                </a:moveTo>
                <a:lnTo>
                  <a:pt x="2045" y="807"/>
                </a:lnTo>
                <a:lnTo>
                  <a:pt x="2045" y="760"/>
                </a:lnTo>
                <a:lnTo>
                  <a:pt x="2092" y="760"/>
                </a:lnTo>
                <a:lnTo>
                  <a:pt x="2092" y="807"/>
                </a:lnTo>
                <a:close/>
                <a:moveTo>
                  <a:pt x="2016" y="807"/>
                </a:moveTo>
                <a:lnTo>
                  <a:pt x="1969" y="807"/>
                </a:lnTo>
                <a:lnTo>
                  <a:pt x="1969" y="760"/>
                </a:lnTo>
                <a:lnTo>
                  <a:pt x="2016" y="760"/>
                </a:lnTo>
                <a:lnTo>
                  <a:pt x="2016" y="807"/>
                </a:lnTo>
                <a:close/>
                <a:moveTo>
                  <a:pt x="1941" y="807"/>
                </a:moveTo>
                <a:lnTo>
                  <a:pt x="1893" y="807"/>
                </a:lnTo>
                <a:lnTo>
                  <a:pt x="1893" y="760"/>
                </a:lnTo>
                <a:lnTo>
                  <a:pt x="1941" y="760"/>
                </a:lnTo>
                <a:lnTo>
                  <a:pt x="1941" y="807"/>
                </a:lnTo>
                <a:close/>
                <a:moveTo>
                  <a:pt x="1789" y="807"/>
                </a:moveTo>
                <a:lnTo>
                  <a:pt x="1742" y="807"/>
                </a:lnTo>
                <a:lnTo>
                  <a:pt x="1742" y="760"/>
                </a:lnTo>
                <a:lnTo>
                  <a:pt x="1789" y="760"/>
                </a:lnTo>
                <a:lnTo>
                  <a:pt x="1789" y="807"/>
                </a:lnTo>
                <a:close/>
                <a:moveTo>
                  <a:pt x="1638" y="807"/>
                </a:moveTo>
                <a:lnTo>
                  <a:pt x="1591" y="807"/>
                </a:lnTo>
                <a:lnTo>
                  <a:pt x="1591" y="760"/>
                </a:lnTo>
                <a:lnTo>
                  <a:pt x="1638" y="760"/>
                </a:lnTo>
                <a:lnTo>
                  <a:pt x="1638" y="807"/>
                </a:lnTo>
                <a:close/>
                <a:moveTo>
                  <a:pt x="1562" y="807"/>
                </a:moveTo>
                <a:lnTo>
                  <a:pt x="1515" y="807"/>
                </a:lnTo>
                <a:lnTo>
                  <a:pt x="1515" y="760"/>
                </a:lnTo>
                <a:lnTo>
                  <a:pt x="1562" y="760"/>
                </a:lnTo>
                <a:lnTo>
                  <a:pt x="1562" y="807"/>
                </a:lnTo>
                <a:close/>
                <a:moveTo>
                  <a:pt x="881" y="807"/>
                </a:moveTo>
                <a:lnTo>
                  <a:pt x="833" y="807"/>
                </a:lnTo>
                <a:lnTo>
                  <a:pt x="833" y="760"/>
                </a:lnTo>
                <a:lnTo>
                  <a:pt x="881" y="760"/>
                </a:lnTo>
                <a:lnTo>
                  <a:pt x="881" y="807"/>
                </a:lnTo>
                <a:close/>
                <a:moveTo>
                  <a:pt x="805" y="807"/>
                </a:moveTo>
                <a:lnTo>
                  <a:pt x="758" y="807"/>
                </a:lnTo>
                <a:lnTo>
                  <a:pt x="758" y="760"/>
                </a:lnTo>
                <a:lnTo>
                  <a:pt x="805" y="760"/>
                </a:lnTo>
                <a:lnTo>
                  <a:pt x="805" y="807"/>
                </a:lnTo>
                <a:close/>
                <a:moveTo>
                  <a:pt x="729" y="807"/>
                </a:moveTo>
                <a:lnTo>
                  <a:pt x="682" y="807"/>
                </a:lnTo>
                <a:lnTo>
                  <a:pt x="682" y="760"/>
                </a:lnTo>
                <a:lnTo>
                  <a:pt x="729" y="760"/>
                </a:lnTo>
                <a:lnTo>
                  <a:pt x="729" y="807"/>
                </a:lnTo>
                <a:close/>
                <a:moveTo>
                  <a:pt x="653" y="807"/>
                </a:moveTo>
                <a:lnTo>
                  <a:pt x="606" y="807"/>
                </a:lnTo>
                <a:lnTo>
                  <a:pt x="606" y="760"/>
                </a:lnTo>
                <a:lnTo>
                  <a:pt x="653" y="760"/>
                </a:lnTo>
                <a:lnTo>
                  <a:pt x="653" y="807"/>
                </a:lnTo>
                <a:close/>
                <a:moveTo>
                  <a:pt x="578" y="807"/>
                </a:moveTo>
                <a:lnTo>
                  <a:pt x="530" y="807"/>
                </a:lnTo>
                <a:lnTo>
                  <a:pt x="530" y="760"/>
                </a:lnTo>
                <a:lnTo>
                  <a:pt x="578" y="760"/>
                </a:lnTo>
                <a:lnTo>
                  <a:pt x="578" y="807"/>
                </a:lnTo>
                <a:close/>
                <a:moveTo>
                  <a:pt x="502" y="807"/>
                </a:moveTo>
                <a:lnTo>
                  <a:pt x="455" y="807"/>
                </a:lnTo>
                <a:lnTo>
                  <a:pt x="455" y="760"/>
                </a:lnTo>
                <a:lnTo>
                  <a:pt x="502" y="760"/>
                </a:lnTo>
                <a:lnTo>
                  <a:pt x="502" y="807"/>
                </a:lnTo>
                <a:close/>
                <a:moveTo>
                  <a:pt x="3003" y="732"/>
                </a:moveTo>
                <a:lnTo>
                  <a:pt x="2954" y="732"/>
                </a:lnTo>
                <a:lnTo>
                  <a:pt x="2954" y="682"/>
                </a:lnTo>
                <a:lnTo>
                  <a:pt x="3003" y="682"/>
                </a:lnTo>
                <a:lnTo>
                  <a:pt x="3003" y="732"/>
                </a:lnTo>
                <a:close/>
                <a:moveTo>
                  <a:pt x="2928" y="732"/>
                </a:moveTo>
                <a:lnTo>
                  <a:pt x="2878" y="732"/>
                </a:lnTo>
                <a:lnTo>
                  <a:pt x="2878" y="682"/>
                </a:lnTo>
                <a:lnTo>
                  <a:pt x="2928" y="682"/>
                </a:lnTo>
                <a:lnTo>
                  <a:pt x="2928" y="732"/>
                </a:lnTo>
                <a:close/>
                <a:moveTo>
                  <a:pt x="2852" y="732"/>
                </a:moveTo>
                <a:lnTo>
                  <a:pt x="2802" y="732"/>
                </a:lnTo>
                <a:lnTo>
                  <a:pt x="2802" y="682"/>
                </a:lnTo>
                <a:lnTo>
                  <a:pt x="2852" y="682"/>
                </a:lnTo>
                <a:lnTo>
                  <a:pt x="2852" y="732"/>
                </a:lnTo>
                <a:close/>
                <a:moveTo>
                  <a:pt x="2776" y="732"/>
                </a:moveTo>
                <a:lnTo>
                  <a:pt x="2726" y="732"/>
                </a:lnTo>
                <a:lnTo>
                  <a:pt x="2726" y="682"/>
                </a:lnTo>
                <a:lnTo>
                  <a:pt x="2776" y="682"/>
                </a:lnTo>
                <a:lnTo>
                  <a:pt x="2776" y="732"/>
                </a:lnTo>
                <a:close/>
                <a:moveTo>
                  <a:pt x="2700" y="732"/>
                </a:moveTo>
                <a:lnTo>
                  <a:pt x="2651" y="732"/>
                </a:lnTo>
                <a:lnTo>
                  <a:pt x="2651" y="682"/>
                </a:lnTo>
                <a:lnTo>
                  <a:pt x="2700" y="682"/>
                </a:lnTo>
                <a:lnTo>
                  <a:pt x="2700" y="732"/>
                </a:lnTo>
                <a:close/>
                <a:moveTo>
                  <a:pt x="2622" y="732"/>
                </a:moveTo>
                <a:lnTo>
                  <a:pt x="2575" y="732"/>
                </a:lnTo>
                <a:lnTo>
                  <a:pt x="2575" y="682"/>
                </a:lnTo>
                <a:lnTo>
                  <a:pt x="2622" y="682"/>
                </a:lnTo>
                <a:lnTo>
                  <a:pt x="2622" y="732"/>
                </a:lnTo>
                <a:close/>
                <a:moveTo>
                  <a:pt x="2547" y="732"/>
                </a:moveTo>
                <a:lnTo>
                  <a:pt x="2499" y="732"/>
                </a:lnTo>
                <a:lnTo>
                  <a:pt x="2499" y="682"/>
                </a:lnTo>
                <a:lnTo>
                  <a:pt x="2547" y="682"/>
                </a:lnTo>
                <a:lnTo>
                  <a:pt x="2547" y="732"/>
                </a:lnTo>
                <a:close/>
                <a:moveTo>
                  <a:pt x="2471" y="732"/>
                </a:moveTo>
                <a:lnTo>
                  <a:pt x="2424" y="732"/>
                </a:lnTo>
                <a:lnTo>
                  <a:pt x="2424" y="682"/>
                </a:lnTo>
                <a:lnTo>
                  <a:pt x="2471" y="682"/>
                </a:lnTo>
                <a:lnTo>
                  <a:pt x="2471" y="732"/>
                </a:lnTo>
                <a:close/>
                <a:moveTo>
                  <a:pt x="2395" y="732"/>
                </a:moveTo>
                <a:lnTo>
                  <a:pt x="2348" y="732"/>
                </a:lnTo>
                <a:lnTo>
                  <a:pt x="2348" y="682"/>
                </a:lnTo>
                <a:lnTo>
                  <a:pt x="2395" y="682"/>
                </a:lnTo>
                <a:lnTo>
                  <a:pt x="2395" y="732"/>
                </a:lnTo>
                <a:close/>
                <a:moveTo>
                  <a:pt x="2319" y="732"/>
                </a:moveTo>
                <a:lnTo>
                  <a:pt x="2272" y="732"/>
                </a:lnTo>
                <a:lnTo>
                  <a:pt x="2272" y="682"/>
                </a:lnTo>
                <a:lnTo>
                  <a:pt x="2319" y="682"/>
                </a:lnTo>
                <a:lnTo>
                  <a:pt x="2319" y="732"/>
                </a:lnTo>
                <a:close/>
                <a:moveTo>
                  <a:pt x="2244" y="732"/>
                </a:moveTo>
                <a:lnTo>
                  <a:pt x="2196" y="732"/>
                </a:lnTo>
                <a:lnTo>
                  <a:pt x="2196" y="682"/>
                </a:lnTo>
                <a:lnTo>
                  <a:pt x="2244" y="682"/>
                </a:lnTo>
                <a:lnTo>
                  <a:pt x="2244" y="732"/>
                </a:lnTo>
                <a:close/>
                <a:moveTo>
                  <a:pt x="2092" y="732"/>
                </a:moveTo>
                <a:lnTo>
                  <a:pt x="2045" y="732"/>
                </a:lnTo>
                <a:lnTo>
                  <a:pt x="2045" y="682"/>
                </a:lnTo>
                <a:lnTo>
                  <a:pt x="2092" y="682"/>
                </a:lnTo>
                <a:lnTo>
                  <a:pt x="2092" y="732"/>
                </a:lnTo>
                <a:close/>
                <a:moveTo>
                  <a:pt x="1865" y="732"/>
                </a:moveTo>
                <a:lnTo>
                  <a:pt x="1818" y="732"/>
                </a:lnTo>
                <a:lnTo>
                  <a:pt x="1818" y="682"/>
                </a:lnTo>
                <a:lnTo>
                  <a:pt x="1865" y="682"/>
                </a:lnTo>
                <a:lnTo>
                  <a:pt x="1865" y="732"/>
                </a:lnTo>
                <a:close/>
                <a:moveTo>
                  <a:pt x="1789" y="732"/>
                </a:moveTo>
                <a:lnTo>
                  <a:pt x="1742" y="732"/>
                </a:lnTo>
                <a:lnTo>
                  <a:pt x="1742" y="682"/>
                </a:lnTo>
                <a:lnTo>
                  <a:pt x="1789" y="682"/>
                </a:lnTo>
                <a:lnTo>
                  <a:pt x="1789" y="732"/>
                </a:lnTo>
                <a:close/>
                <a:moveTo>
                  <a:pt x="1714" y="732"/>
                </a:moveTo>
                <a:lnTo>
                  <a:pt x="1666" y="732"/>
                </a:lnTo>
                <a:lnTo>
                  <a:pt x="1666" y="682"/>
                </a:lnTo>
                <a:lnTo>
                  <a:pt x="1714" y="682"/>
                </a:lnTo>
                <a:lnTo>
                  <a:pt x="1714" y="732"/>
                </a:lnTo>
                <a:close/>
                <a:moveTo>
                  <a:pt x="1638" y="732"/>
                </a:moveTo>
                <a:lnTo>
                  <a:pt x="1591" y="732"/>
                </a:lnTo>
                <a:lnTo>
                  <a:pt x="1591" y="682"/>
                </a:lnTo>
                <a:lnTo>
                  <a:pt x="1638" y="682"/>
                </a:lnTo>
                <a:lnTo>
                  <a:pt x="1638" y="732"/>
                </a:lnTo>
                <a:close/>
                <a:moveTo>
                  <a:pt x="956" y="732"/>
                </a:moveTo>
                <a:lnTo>
                  <a:pt x="909" y="732"/>
                </a:lnTo>
                <a:lnTo>
                  <a:pt x="909" y="682"/>
                </a:lnTo>
                <a:lnTo>
                  <a:pt x="956" y="682"/>
                </a:lnTo>
                <a:lnTo>
                  <a:pt x="956" y="732"/>
                </a:lnTo>
                <a:close/>
                <a:moveTo>
                  <a:pt x="881" y="732"/>
                </a:moveTo>
                <a:lnTo>
                  <a:pt x="833" y="732"/>
                </a:lnTo>
                <a:lnTo>
                  <a:pt x="833" y="682"/>
                </a:lnTo>
                <a:lnTo>
                  <a:pt x="881" y="682"/>
                </a:lnTo>
                <a:lnTo>
                  <a:pt x="881" y="732"/>
                </a:lnTo>
                <a:close/>
                <a:moveTo>
                  <a:pt x="805" y="732"/>
                </a:moveTo>
                <a:lnTo>
                  <a:pt x="758" y="732"/>
                </a:lnTo>
                <a:lnTo>
                  <a:pt x="758" y="682"/>
                </a:lnTo>
                <a:lnTo>
                  <a:pt x="805" y="682"/>
                </a:lnTo>
                <a:lnTo>
                  <a:pt x="805" y="732"/>
                </a:lnTo>
                <a:close/>
                <a:moveTo>
                  <a:pt x="729" y="732"/>
                </a:moveTo>
                <a:lnTo>
                  <a:pt x="682" y="732"/>
                </a:lnTo>
                <a:lnTo>
                  <a:pt x="682" y="682"/>
                </a:lnTo>
                <a:lnTo>
                  <a:pt x="729" y="682"/>
                </a:lnTo>
                <a:lnTo>
                  <a:pt x="729" y="732"/>
                </a:lnTo>
                <a:close/>
                <a:moveTo>
                  <a:pt x="653" y="732"/>
                </a:moveTo>
                <a:lnTo>
                  <a:pt x="606" y="732"/>
                </a:lnTo>
                <a:lnTo>
                  <a:pt x="606" y="682"/>
                </a:lnTo>
                <a:lnTo>
                  <a:pt x="653" y="682"/>
                </a:lnTo>
                <a:lnTo>
                  <a:pt x="653" y="732"/>
                </a:lnTo>
                <a:close/>
                <a:moveTo>
                  <a:pt x="578" y="732"/>
                </a:moveTo>
                <a:lnTo>
                  <a:pt x="530" y="732"/>
                </a:lnTo>
                <a:lnTo>
                  <a:pt x="530" y="682"/>
                </a:lnTo>
                <a:lnTo>
                  <a:pt x="578" y="682"/>
                </a:lnTo>
                <a:lnTo>
                  <a:pt x="578" y="732"/>
                </a:lnTo>
                <a:close/>
                <a:moveTo>
                  <a:pt x="502" y="732"/>
                </a:moveTo>
                <a:lnTo>
                  <a:pt x="455" y="732"/>
                </a:lnTo>
                <a:lnTo>
                  <a:pt x="455" y="682"/>
                </a:lnTo>
                <a:lnTo>
                  <a:pt x="502" y="682"/>
                </a:lnTo>
                <a:lnTo>
                  <a:pt x="502" y="732"/>
                </a:lnTo>
                <a:close/>
                <a:moveTo>
                  <a:pt x="3003" y="656"/>
                </a:moveTo>
                <a:lnTo>
                  <a:pt x="2954" y="656"/>
                </a:lnTo>
                <a:lnTo>
                  <a:pt x="2954" y="606"/>
                </a:lnTo>
                <a:lnTo>
                  <a:pt x="3003" y="606"/>
                </a:lnTo>
                <a:lnTo>
                  <a:pt x="3003" y="656"/>
                </a:lnTo>
                <a:close/>
                <a:moveTo>
                  <a:pt x="2928" y="656"/>
                </a:moveTo>
                <a:lnTo>
                  <a:pt x="2878" y="656"/>
                </a:lnTo>
                <a:lnTo>
                  <a:pt x="2878" y="606"/>
                </a:lnTo>
                <a:lnTo>
                  <a:pt x="2928" y="606"/>
                </a:lnTo>
                <a:lnTo>
                  <a:pt x="2928" y="656"/>
                </a:lnTo>
                <a:close/>
                <a:moveTo>
                  <a:pt x="2852" y="656"/>
                </a:moveTo>
                <a:lnTo>
                  <a:pt x="2802" y="656"/>
                </a:lnTo>
                <a:lnTo>
                  <a:pt x="2802" y="606"/>
                </a:lnTo>
                <a:lnTo>
                  <a:pt x="2852" y="606"/>
                </a:lnTo>
                <a:lnTo>
                  <a:pt x="2852" y="656"/>
                </a:lnTo>
                <a:close/>
                <a:moveTo>
                  <a:pt x="2776" y="656"/>
                </a:moveTo>
                <a:lnTo>
                  <a:pt x="2726" y="656"/>
                </a:lnTo>
                <a:lnTo>
                  <a:pt x="2726" y="606"/>
                </a:lnTo>
                <a:lnTo>
                  <a:pt x="2776" y="606"/>
                </a:lnTo>
                <a:lnTo>
                  <a:pt x="2776" y="656"/>
                </a:lnTo>
                <a:close/>
                <a:moveTo>
                  <a:pt x="2700" y="656"/>
                </a:moveTo>
                <a:lnTo>
                  <a:pt x="2651" y="656"/>
                </a:lnTo>
                <a:lnTo>
                  <a:pt x="2651" y="606"/>
                </a:lnTo>
                <a:lnTo>
                  <a:pt x="2700" y="606"/>
                </a:lnTo>
                <a:lnTo>
                  <a:pt x="2700" y="656"/>
                </a:lnTo>
                <a:close/>
                <a:moveTo>
                  <a:pt x="2622" y="656"/>
                </a:moveTo>
                <a:lnTo>
                  <a:pt x="2575" y="656"/>
                </a:lnTo>
                <a:lnTo>
                  <a:pt x="2575" y="606"/>
                </a:lnTo>
                <a:lnTo>
                  <a:pt x="2622" y="606"/>
                </a:lnTo>
                <a:lnTo>
                  <a:pt x="2622" y="656"/>
                </a:lnTo>
                <a:close/>
                <a:moveTo>
                  <a:pt x="2547" y="656"/>
                </a:moveTo>
                <a:lnTo>
                  <a:pt x="2499" y="656"/>
                </a:lnTo>
                <a:lnTo>
                  <a:pt x="2499" y="606"/>
                </a:lnTo>
                <a:lnTo>
                  <a:pt x="2547" y="606"/>
                </a:lnTo>
                <a:lnTo>
                  <a:pt x="2547" y="656"/>
                </a:lnTo>
                <a:close/>
                <a:moveTo>
                  <a:pt x="2471" y="656"/>
                </a:moveTo>
                <a:lnTo>
                  <a:pt x="2424" y="656"/>
                </a:lnTo>
                <a:lnTo>
                  <a:pt x="2424" y="606"/>
                </a:lnTo>
                <a:lnTo>
                  <a:pt x="2471" y="606"/>
                </a:lnTo>
                <a:lnTo>
                  <a:pt x="2471" y="656"/>
                </a:lnTo>
                <a:close/>
                <a:moveTo>
                  <a:pt x="2395" y="656"/>
                </a:moveTo>
                <a:lnTo>
                  <a:pt x="2348" y="656"/>
                </a:lnTo>
                <a:lnTo>
                  <a:pt x="2348" y="606"/>
                </a:lnTo>
                <a:lnTo>
                  <a:pt x="2395" y="606"/>
                </a:lnTo>
                <a:lnTo>
                  <a:pt x="2395" y="656"/>
                </a:lnTo>
                <a:close/>
                <a:moveTo>
                  <a:pt x="2319" y="656"/>
                </a:moveTo>
                <a:lnTo>
                  <a:pt x="2272" y="656"/>
                </a:lnTo>
                <a:lnTo>
                  <a:pt x="2272" y="606"/>
                </a:lnTo>
                <a:lnTo>
                  <a:pt x="2319" y="606"/>
                </a:lnTo>
                <a:lnTo>
                  <a:pt x="2319" y="656"/>
                </a:lnTo>
                <a:close/>
                <a:moveTo>
                  <a:pt x="2244" y="656"/>
                </a:moveTo>
                <a:lnTo>
                  <a:pt x="2196" y="656"/>
                </a:lnTo>
                <a:lnTo>
                  <a:pt x="2196" y="606"/>
                </a:lnTo>
                <a:lnTo>
                  <a:pt x="2244" y="606"/>
                </a:lnTo>
                <a:lnTo>
                  <a:pt x="2244" y="656"/>
                </a:lnTo>
                <a:close/>
                <a:moveTo>
                  <a:pt x="2168" y="656"/>
                </a:moveTo>
                <a:lnTo>
                  <a:pt x="2121" y="656"/>
                </a:lnTo>
                <a:lnTo>
                  <a:pt x="2121" y="606"/>
                </a:lnTo>
                <a:lnTo>
                  <a:pt x="2168" y="606"/>
                </a:lnTo>
                <a:lnTo>
                  <a:pt x="2168" y="656"/>
                </a:lnTo>
                <a:close/>
                <a:moveTo>
                  <a:pt x="2092" y="656"/>
                </a:moveTo>
                <a:lnTo>
                  <a:pt x="2045" y="656"/>
                </a:lnTo>
                <a:lnTo>
                  <a:pt x="2045" y="606"/>
                </a:lnTo>
                <a:lnTo>
                  <a:pt x="2092" y="606"/>
                </a:lnTo>
                <a:lnTo>
                  <a:pt x="2092" y="656"/>
                </a:lnTo>
                <a:close/>
                <a:moveTo>
                  <a:pt x="2016" y="656"/>
                </a:moveTo>
                <a:lnTo>
                  <a:pt x="1969" y="656"/>
                </a:lnTo>
                <a:lnTo>
                  <a:pt x="1969" y="606"/>
                </a:lnTo>
                <a:lnTo>
                  <a:pt x="2016" y="606"/>
                </a:lnTo>
                <a:lnTo>
                  <a:pt x="2016" y="656"/>
                </a:lnTo>
                <a:close/>
                <a:moveTo>
                  <a:pt x="1941" y="656"/>
                </a:moveTo>
                <a:lnTo>
                  <a:pt x="1893" y="656"/>
                </a:lnTo>
                <a:lnTo>
                  <a:pt x="1893" y="606"/>
                </a:lnTo>
                <a:lnTo>
                  <a:pt x="1941" y="606"/>
                </a:lnTo>
                <a:lnTo>
                  <a:pt x="1941" y="656"/>
                </a:lnTo>
                <a:close/>
                <a:moveTo>
                  <a:pt x="1865" y="656"/>
                </a:moveTo>
                <a:lnTo>
                  <a:pt x="1818" y="656"/>
                </a:lnTo>
                <a:lnTo>
                  <a:pt x="1818" y="606"/>
                </a:lnTo>
                <a:lnTo>
                  <a:pt x="1865" y="606"/>
                </a:lnTo>
                <a:lnTo>
                  <a:pt x="1865" y="656"/>
                </a:lnTo>
                <a:close/>
                <a:moveTo>
                  <a:pt x="1789" y="656"/>
                </a:moveTo>
                <a:lnTo>
                  <a:pt x="1742" y="656"/>
                </a:lnTo>
                <a:lnTo>
                  <a:pt x="1742" y="606"/>
                </a:lnTo>
                <a:lnTo>
                  <a:pt x="1789" y="606"/>
                </a:lnTo>
                <a:lnTo>
                  <a:pt x="1789" y="656"/>
                </a:lnTo>
                <a:close/>
                <a:moveTo>
                  <a:pt x="1714" y="656"/>
                </a:moveTo>
                <a:lnTo>
                  <a:pt x="1666" y="656"/>
                </a:lnTo>
                <a:lnTo>
                  <a:pt x="1666" y="606"/>
                </a:lnTo>
                <a:lnTo>
                  <a:pt x="1714" y="606"/>
                </a:lnTo>
                <a:lnTo>
                  <a:pt x="1714" y="656"/>
                </a:lnTo>
                <a:close/>
                <a:moveTo>
                  <a:pt x="1638" y="656"/>
                </a:moveTo>
                <a:lnTo>
                  <a:pt x="1591" y="656"/>
                </a:lnTo>
                <a:lnTo>
                  <a:pt x="1591" y="606"/>
                </a:lnTo>
                <a:lnTo>
                  <a:pt x="1638" y="606"/>
                </a:lnTo>
                <a:lnTo>
                  <a:pt x="1638" y="656"/>
                </a:lnTo>
                <a:close/>
                <a:moveTo>
                  <a:pt x="1108" y="656"/>
                </a:moveTo>
                <a:lnTo>
                  <a:pt x="1060" y="656"/>
                </a:lnTo>
                <a:lnTo>
                  <a:pt x="1060" y="606"/>
                </a:lnTo>
                <a:lnTo>
                  <a:pt x="1108" y="606"/>
                </a:lnTo>
                <a:lnTo>
                  <a:pt x="1108" y="656"/>
                </a:lnTo>
                <a:close/>
                <a:moveTo>
                  <a:pt x="1032" y="656"/>
                </a:moveTo>
                <a:lnTo>
                  <a:pt x="985" y="656"/>
                </a:lnTo>
                <a:lnTo>
                  <a:pt x="985" y="606"/>
                </a:lnTo>
                <a:lnTo>
                  <a:pt x="1032" y="606"/>
                </a:lnTo>
                <a:lnTo>
                  <a:pt x="1032" y="656"/>
                </a:lnTo>
                <a:close/>
                <a:moveTo>
                  <a:pt x="956" y="656"/>
                </a:moveTo>
                <a:lnTo>
                  <a:pt x="909" y="656"/>
                </a:lnTo>
                <a:lnTo>
                  <a:pt x="909" y="606"/>
                </a:lnTo>
                <a:lnTo>
                  <a:pt x="956" y="606"/>
                </a:lnTo>
                <a:lnTo>
                  <a:pt x="956" y="656"/>
                </a:lnTo>
                <a:close/>
                <a:moveTo>
                  <a:pt x="881" y="656"/>
                </a:moveTo>
                <a:lnTo>
                  <a:pt x="833" y="656"/>
                </a:lnTo>
                <a:lnTo>
                  <a:pt x="833" y="606"/>
                </a:lnTo>
                <a:lnTo>
                  <a:pt x="881" y="606"/>
                </a:lnTo>
                <a:lnTo>
                  <a:pt x="881" y="656"/>
                </a:lnTo>
                <a:close/>
                <a:moveTo>
                  <a:pt x="805" y="656"/>
                </a:moveTo>
                <a:lnTo>
                  <a:pt x="758" y="656"/>
                </a:lnTo>
                <a:lnTo>
                  <a:pt x="758" y="606"/>
                </a:lnTo>
                <a:lnTo>
                  <a:pt x="805" y="606"/>
                </a:lnTo>
                <a:lnTo>
                  <a:pt x="805" y="656"/>
                </a:lnTo>
                <a:close/>
                <a:moveTo>
                  <a:pt x="729" y="656"/>
                </a:moveTo>
                <a:lnTo>
                  <a:pt x="682" y="656"/>
                </a:lnTo>
                <a:lnTo>
                  <a:pt x="682" y="606"/>
                </a:lnTo>
                <a:lnTo>
                  <a:pt x="729" y="606"/>
                </a:lnTo>
                <a:lnTo>
                  <a:pt x="729" y="656"/>
                </a:lnTo>
                <a:close/>
                <a:moveTo>
                  <a:pt x="653" y="656"/>
                </a:moveTo>
                <a:lnTo>
                  <a:pt x="606" y="656"/>
                </a:lnTo>
                <a:lnTo>
                  <a:pt x="606" y="606"/>
                </a:lnTo>
                <a:lnTo>
                  <a:pt x="653" y="606"/>
                </a:lnTo>
                <a:lnTo>
                  <a:pt x="653" y="656"/>
                </a:lnTo>
                <a:close/>
                <a:moveTo>
                  <a:pt x="578" y="656"/>
                </a:moveTo>
                <a:lnTo>
                  <a:pt x="530" y="656"/>
                </a:lnTo>
                <a:lnTo>
                  <a:pt x="530" y="606"/>
                </a:lnTo>
                <a:lnTo>
                  <a:pt x="578" y="606"/>
                </a:lnTo>
                <a:lnTo>
                  <a:pt x="578" y="656"/>
                </a:lnTo>
                <a:close/>
                <a:moveTo>
                  <a:pt x="502" y="656"/>
                </a:moveTo>
                <a:lnTo>
                  <a:pt x="455" y="656"/>
                </a:lnTo>
                <a:lnTo>
                  <a:pt x="455" y="606"/>
                </a:lnTo>
                <a:lnTo>
                  <a:pt x="502" y="606"/>
                </a:lnTo>
                <a:lnTo>
                  <a:pt x="502" y="656"/>
                </a:lnTo>
                <a:close/>
                <a:moveTo>
                  <a:pt x="426" y="656"/>
                </a:moveTo>
                <a:lnTo>
                  <a:pt x="379" y="656"/>
                </a:lnTo>
                <a:lnTo>
                  <a:pt x="379" y="606"/>
                </a:lnTo>
                <a:lnTo>
                  <a:pt x="426" y="606"/>
                </a:lnTo>
                <a:lnTo>
                  <a:pt x="426" y="656"/>
                </a:lnTo>
                <a:close/>
                <a:moveTo>
                  <a:pt x="3155" y="578"/>
                </a:moveTo>
                <a:lnTo>
                  <a:pt x="3105" y="578"/>
                </a:lnTo>
                <a:lnTo>
                  <a:pt x="3105" y="531"/>
                </a:lnTo>
                <a:lnTo>
                  <a:pt x="3155" y="531"/>
                </a:lnTo>
                <a:lnTo>
                  <a:pt x="3155" y="578"/>
                </a:lnTo>
                <a:close/>
                <a:moveTo>
                  <a:pt x="3003" y="578"/>
                </a:moveTo>
                <a:lnTo>
                  <a:pt x="2954" y="578"/>
                </a:lnTo>
                <a:lnTo>
                  <a:pt x="2954" y="531"/>
                </a:lnTo>
                <a:lnTo>
                  <a:pt x="3003" y="531"/>
                </a:lnTo>
                <a:lnTo>
                  <a:pt x="3003" y="578"/>
                </a:lnTo>
                <a:close/>
                <a:moveTo>
                  <a:pt x="2928" y="578"/>
                </a:moveTo>
                <a:lnTo>
                  <a:pt x="2878" y="578"/>
                </a:lnTo>
                <a:lnTo>
                  <a:pt x="2878" y="531"/>
                </a:lnTo>
                <a:lnTo>
                  <a:pt x="2928" y="531"/>
                </a:lnTo>
                <a:lnTo>
                  <a:pt x="2928" y="578"/>
                </a:lnTo>
                <a:close/>
                <a:moveTo>
                  <a:pt x="2852" y="578"/>
                </a:moveTo>
                <a:lnTo>
                  <a:pt x="2802" y="578"/>
                </a:lnTo>
                <a:lnTo>
                  <a:pt x="2802" y="531"/>
                </a:lnTo>
                <a:lnTo>
                  <a:pt x="2852" y="531"/>
                </a:lnTo>
                <a:lnTo>
                  <a:pt x="2852" y="578"/>
                </a:lnTo>
                <a:close/>
                <a:moveTo>
                  <a:pt x="2776" y="578"/>
                </a:moveTo>
                <a:lnTo>
                  <a:pt x="2726" y="578"/>
                </a:lnTo>
                <a:lnTo>
                  <a:pt x="2726" y="531"/>
                </a:lnTo>
                <a:lnTo>
                  <a:pt x="2776" y="531"/>
                </a:lnTo>
                <a:lnTo>
                  <a:pt x="2776" y="578"/>
                </a:lnTo>
                <a:close/>
                <a:moveTo>
                  <a:pt x="2700" y="578"/>
                </a:moveTo>
                <a:lnTo>
                  <a:pt x="2651" y="578"/>
                </a:lnTo>
                <a:lnTo>
                  <a:pt x="2651" y="531"/>
                </a:lnTo>
                <a:lnTo>
                  <a:pt x="2700" y="531"/>
                </a:lnTo>
                <a:lnTo>
                  <a:pt x="2700" y="578"/>
                </a:lnTo>
                <a:close/>
                <a:moveTo>
                  <a:pt x="2622" y="578"/>
                </a:moveTo>
                <a:lnTo>
                  <a:pt x="2575" y="578"/>
                </a:lnTo>
                <a:lnTo>
                  <a:pt x="2575" y="531"/>
                </a:lnTo>
                <a:lnTo>
                  <a:pt x="2622" y="531"/>
                </a:lnTo>
                <a:lnTo>
                  <a:pt x="2622" y="578"/>
                </a:lnTo>
                <a:close/>
                <a:moveTo>
                  <a:pt x="2547" y="578"/>
                </a:moveTo>
                <a:lnTo>
                  <a:pt x="2499" y="578"/>
                </a:lnTo>
                <a:lnTo>
                  <a:pt x="2499" y="531"/>
                </a:lnTo>
                <a:lnTo>
                  <a:pt x="2547" y="531"/>
                </a:lnTo>
                <a:lnTo>
                  <a:pt x="2547" y="578"/>
                </a:lnTo>
                <a:close/>
                <a:moveTo>
                  <a:pt x="2471" y="578"/>
                </a:moveTo>
                <a:lnTo>
                  <a:pt x="2424" y="578"/>
                </a:lnTo>
                <a:lnTo>
                  <a:pt x="2424" y="531"/>
                </a:lnTo>
                <a:lnTo>
                  <a:pt x="2471" y="531"/>
                </a:lnTo>
                <a:lnTo>
                  <a:pt x="2471" y="578"/>
                </a:lnTo>
                <a:close/>
                <a:moveTo>
                  <a:pt x="2395" y="578"/>
                </a:moveTo>
                <a:lnTo>
                  <a:pt x="2348" y="578"/>
                </a:lnTo>
                <a:lnTo>
                  <a:pt x="2348" y="531"/>
                </a:lnTo>
                <a:lnTo>
                  <a:pt x="2395" y="531"/>
                </a:lnTo>
                <a:lnTo>
                  <a:pt x="2395" y="578"/>
                </a:lnTo>
                <a:close/>
                <a:moveTo>
                  <a:pt x="2319" y="578"/>
                </a:moveTo>
                <a:lnTo>
                  <a:pt x="2272" y="578"/>
                </a:lnTo>
                <a:lnTo>
                  <a:pt x="2272" y="531"/>
                </a:lnTo>
                <a:lnTo>
                  <a:pt x="2319" y="531"/>
                </a:lnTo>
                <a:lnTo>
                  <a:pt x="2319" y="578"/>
                </a:lnTo>
                <a:close/>
                <a:moveTo>
                  <a:pt x="2244" y="578"/>
                </a:moveTo>
                <a:lnTo>
                  <a:pt x="2196" y="578"/>
                </a:lnTo>
                <a:lnTo>
                  <a:pt x="2196" y="531"/>
                </a:lnTo>
                <a:lnTo>
                  <a:pt x="2244" y="531"/>
                </a:lnTo>
                <a:lnTo>
                  <a:pt x="2244" y="578"/>
                </a:lnTo>
                <a:close/>
                <a:moveTo>
                  <a:pt x="2168" y="578"/>
                </a:moveTo>
                <a:lnTo>
                  <a:pt x="2121" y="578"/>
                </a:lnTo>
                <a:lnTo>
                  <a:pt x="2121" y="531"/>
                </a:lnTo>
                <a:lnTo>
                  <a:pt x="2168" y="531"/>
                </a:lnTo>
                <a:lnTo>
                  <a:pt x="2168" y="578"/>
                </a:lnTo>
                <a:close/>
                <a:moveTo>
                  <a:pt x="2092" y="578"/>
                </a:moveTo>
                <a:lnTo>
                  <a:pt x="2045" y="578"/>
                </a:lnTo>
                <a:lnTo>
                  <a:pt x="2045" y="531"/>
                </a:lnTo>
                <a:lnTo>
                  <a:pt x="2092" y="531"/>
                </a:lnTo>
                <a:lnTo>
                  <a:pt x="2092" y="578"/>
                </a:lnTo>
                <a:close/>
                <a:moveTo>
                  <a:pt x="2016" y="578"/>
                </a:moveTo>
                <a:lnTo>
                  <a:pt x="1969" y="578"/>
                </a:lnTo>
                <a:lnTo>
                  <a:pt x="1969" y="531"/>
                </a:lnTo>
                <a:lnTo>
                  <a:pt x="2016" y="531"/>
                </a:lnTo>
                <a:lnTo>
                  <a:pt x="2016" y="578"/>
                </a:lnTo>
                <a:close/>
                <a:moveTo>
                  <a:pt x="1941" y="578"/>
                </a:moveTo>
                <a:lnTo>
                  <a:pt x="1893" y="578"/>
                </a:lnTo>
                <a:lnTo>
                  <a:pt x="1893" y="531"/>
                </a:lnTo>
                <a:lnTo>
                  <a:pt x="1941" y="531"/>
                </a:lnTo>
                <a:lnTo>
                  <a:pt x="1941" y="578"/>
                </a:lnTo>
                <a:close/>
                <a:moveTo>
                  <a:pt x="1865" y="578"/>
                </a:moveTo>
                <a:lnTo>
                  <a:pt x="1818" y="578"/>
                </a:lnTo>
                <a:lnTo>
                  <a:pt x="1818" y="531"/>
                </a:lnTo>
                <a:lnTo>
                  <a:pt x="1865" y="531"/>
                </a:lnTo>
                <a:lnTo>
                  <a:pt x="1865" y="578"/>
                </a:lnTo>
                <a:close/>
                <a:moveTo>
                  <a:pt x="1789" y="578"/>
                </a:moveTo>
                <a:lnTo>
                  <a:pt x="1742" y="578"/>
                </a:lnTo>
                <a:lnTo>
                  <a:pt x="1742" y="531"/>
                </a:lnTo>
                <a:lnTo>
                  <a:pt x="1789" y="531"/>
                </a:lnTo>
                <a:lnTo>
                  <a:pt x="1789" y="578"/>
                </a:lnTo>
                <a:close/>
                <a:moveTo>
                  <a:pt x="1638" y="578"/>
                </a:moveTo>
                <a:lnTo>
                  <a:pt x="1591" y="578"/>
                </a:lnTo>
                <a:lnTo>
                  <a:pt x="1591" y="531"/>
                </a:lnTo>
                <a:lnTo>
                  <a:pt x="1638" y="531"/>
                </a:lnTo>
                <a:lnTo>
                  <a:pt x="1638" y="578"/>
                </a:lnTo>
                <a:close/>
                <a:moveTo>
                  <a:pt x="1562" y="578"/>
                </a:moveTo>
                <a:lnTo>
                  <a:pt x="1515" y="578"/>
                </a:lnTo>
                <a:lnTo>
                  <a:pt x="1515" y="531"/>
                </a:lnTo>
                <a:lnTo>
                  <a:pt x="1562" y="531"/>
                </a:lnTo>
                <a:lnTo>
                  <a:pt x="1562" y="578"/>
                </a:lnTo>
                <a:close/>
                <a:moveTo>
                  <a:pt x="1032" y="578"/>
                </a:moveTo>
                <a:lnTo>
                  <a:pt x="985" y="578"/>
                </a:lnTo>
                <a:lnTo>
                  <a:pt x="985" y="531"/>
                </a:lnTo>
                <a:lnTo>
                  <a:pt x="1032" y="531"/>
                </a:lnTo>
                <a:lnTo>
                  <a:pt x="1032" y="578"/>
                </a:lnTo>
                <a:close/>
                <a:moveTo>
                  <a:pt x="956" y="578"/>
                </a:moveTo>
                <a:lnTo>
                  <a:pt x="909" y="578"/>
                </a:lnTo>
                <a:lnTo>
                  <a:pt x="909" y="531"/>
                </a:lnTo>
                <a:lnTo>
                  <a:pt x="956" y="531"/>
                </a:lnTo>
                <a:lnTo>
                  <a:pt x="956" y="578"/>
                </a:lnTo>
                <a:close/>
                <a:moveTo>
                  <a:pt x="881" y="578"/>
                </a:moveTo>
                <a:lnTo>
                  <a:pt x="833" y="578"/>
                </a:lnTo>
                <a:lnTo>
                  <a:pt x="833" y="531"/>
                </a:lnTo>
                <a:lnTo>
                  <a:pt x="881" y="531"/>
                </a:lnTo>
                <a:lnTo>
                  <a:pt x="881" y="578"/>
                </a:lnTo>
                <a:close/>
                <a:moveTo>
                  <a:pt x="805" y="578"/>
                </a:moveTo>
                <a:lnTo>
                  <a:pt x="758" y="578"/>
                </a:lnTo>
                <a:lnTo>
                  <a:pt x="758" y="531"/>
                </a:lnTo>
                <a:lnTo>
                  <a:pt x="805" y="531"/>
                </a:lnTo>
                <a:lnTo>
                  <a:pt x="805" y="578"/>
                </a:lnTo>
                <a:close/>
                <a:moveTo>
                  <a:pt x="729" y="578"/>
                </a:moveTo>
                <a:lnTo>
                  <a:pt x="682" y="578"/>
                </a:lnTo>
                <a:lnTo>
                  <a:pt x="682" y="531"/>
                </a:lnTo>
                <a:lnTo>
                  <a:pt x="729" y="531"/>
                </a:lnTo>
                <a:lnTo>
                  <a:pt x="729" y="578"/>
                </a:lnTo>
                <a:close/>
                <a:moveTo>
                  <a:pt x="653" y="578"/>
                </a:moveTo>
                <a:lnTo>
                  <a:pt x="606" y="578"/>
                </a:lnTo>
                <a:lnTo>
                  <a:pt x="606" y="531"/>
                </a:lnTo>
                <a:lnTo>
                  <a:pt x="653" y="531"/>
                </a:lnTo>
                <a:lnTo>
                  <a:pt x="653" y="578"/>
                </a:lnTo>
                <a:close/>
                <a:moveTo>
                  <a:pt x="578" y="578"/>
                </a:moveTo>
                <a:lnTo>
                  <a:pt x="530" y="578"/>
                </a:lnTo>
                <a:lnTo>
                  <a:pt x="530" y="531"/>
                </a:lnTo>
                <a:lnTo>
                  <a:pt x="578" y="531"/>
                </a:lnTo>
                <a:lnTo>
                  <a:pt x="578" y="578"/>
                </a:lnTo>
                <a:close/>
                <a:moveTo>
                  <a:pt x="502" y="578"/>
                </a:moveTo>
                <a:lnTo>
                  <a:pt x="455" y="578"/>
                </a:lnTo>
                <a:lnTo>
                  <a:pt x="455" y="531"/>
                </a:lnTo>
                <a:lnTo>
                  <a:pt x="502" y="531"/>
                </a:lnTo>
                <a:lnTo>
                  <a:pt x="502" y="578"/>
                </a:lnTo>
                <a:close/>
                <a:moveTo>
                  <a:pt x="426" y="578"/>
                </a:moveTo>
                <a:lnTo>
                  <a:pt x="379" y="578"/>
                </a:lnTo>
                <a:lnTo>
                  <a:pt x="379" y="531"/>
                </a:lnTo>
                <a:lnTo>
                  <a:pt x="426" y="531"/>
                </a:lnTo>
                <a:lnTo>
                  <a:pt x="426" y="578"/>
                </a:lnTo>
                <a:close/>
                <a:moveTo>
                  <a:pt x="351" y="578"/>
                </a:moveTo>
                <a:lnTo>
                  <a:pt x="303" y="578"/>
                </a:lnTo>
                <a:lnTo>
                  <a:pt x="303" y="531"/>
                </a:lnTo>
                <a:lnTo>
                  <a:pt x="351" y="531"/>
                </a:lnTo>
                <a:lnTo>
                  <a:pt x="351" y="578"/>
                </a:lnTo>
                <a:close/>
                <a:moveTo>
                  <a:pt x="48" y="578"/>
                </a:moveTo>
                <a:lnTo>
                  <a:pt x="0" y="578"/>
                </a:lnTo>
                <a:lnTo>
                  <a:pt x="0" y="531"/>
                </a:lnTo>
                <a:lnTo>
                  <a:pt x="48" y="531"/>
                </a:lnTo>
                <a:lnTo>
                  <a:pt x="48" y="578"/>
                </a:lnTo>
                <a:close/>
                <a:moveTo>
                  <a:pt x="3306" y="502"/>
                </a:moveTo>
                <a:lnTo>
                  <a:pt x="3257" y="502"/>
                </a:lnTo>
                <a:lnTo>
                  <a:pt x="3257" y="455"/>
                </a:lnTo>
                <a:lnTo>
                  <a:pt x="3306" y="455"/>
                </a:lnTo>
                <a:lnTo>
                  <a:pt x="3306" y="502"/>
                </a:lnTo>
                <a:close/>
                <a:moveTo>
                  <a:pt x="3230" y="502"/>
                </a:moveTo>
                <a:lnTo>
                  <a:pt x="3181" y="502"/>
                </a:lnTo>
                <a:lnTo>
                  <a:pt x="3181" y="455"/>
                </a:lnTo>
                <a:lnTo>
                  <a:pt x="3230" y="455"/>
                </a:lnTo>
                <a:lnTo>
                  <a:pt x="3230" y="502"/>
                </a:lnTo>
                <a:close/>
                <a:moveTo>
                  <a:pt x="3155" y="502"/>
                </a:moveTo>
                <a:lnTo>
                  <a:pt x="3105" y="502"/>
                </a:lnTo>
                <a:lnTo>
                  <a:pt x="3105" y="455"/>
                </a:lnTo>
                <a:lnTo>
                  <a:pt x="3155" y="455"/>
                </a:lnTo>
                <a:lnTo>
                  <a:pt x="3155" y="502"/>
                </a:lnTo>
                <a:close/>
                <a:moveTo>
                  <a:pt x="3079" y="502"/>
                </a:moveTo>
                <a:lnTo>
                  <a:pt x="3029" y="502"/>
                </a:lnTo>
                <a:lnTo>
                  <a:pt x="3029" y="455"/>
                </a:lnTo>
                <a:lnTo>
                  <a:pt x="3079" y="455"/>
                </a:lnTo>
                <a:lnTo>
                  <a:pt x="3079" y="502"/>
                </a:lnTo>
                <a:close/>
                <a:moveTo>
                  <a:pt x="3003" y="502"/>
                </a:moveTo>
                <a:lnTo>
                  <a:pt x="2954" y="502"/>
                </a:lnTo>
                <a:lnTo>
                  <a:pt x="2954" y="455"/>
                </a:lnTo>
                <a:lnTo>
                  <a:pt x="3003" y="455"/>
                </a:lnTo>
                <a:lnTo>
                  <a:pt x="3003" y="502"/>
                </a:lnTo>
                <a:close/>
                <a:moveTo>
                  <a:pt x="2928" y="502"/>
                </a:moveTo>
                <a:lnTo>
                  <a:pt x="2878" y="502"/>
                </a:lnTo>
                <a:lnTo>
                  <a:pt x="2878" y="455"/>
                </a:lnTo>
                <a:lnTo>
                  <a:pt x="2928" y="455"/>
                </a:lnTo>
                <a:lnTo>
                  <a:pt x="2928" y="502"/>
                </a:lnTo>
                <a:close/>
                <a:moveTo>
                  <a:pt x="2852" y="502"/>
                </a:moveTo>
                <a:lnTo>
                  <a:pt x="2802" y="502"/>
                </a:lnTo>
                <a:lnTo>
                  <a:pt x="2802" y="455"/>
                </a:lnTo>
                <a:lnTo>
                  <a:pt x="2852" y="455"/>
                </a:lnTo>
                <a:lnTo>
                  <a:pt x="2852" y="502"/>
                </a:lnTo>
                <a:close/>
                <a:moveTo>
                  <a:pt x="2776" y="502"/>
                </a:moveTo>
                <a:lnTo>
                  <a:pt x="2726" y="502"/>
                </a:lnTo>
                <a:lnTo>
                  <a:pt x="2726" y="455"/>
                </a:lnTo>
                <a:lnTo>
                  <a:pt x="2776" y="455"/>
                </a:lnTo>
                <a:lnTo>
                  <a:pt x="2776" y="502"/>
                </a:lnTo>
                <a:close/>
                <a:moveTo>
                  <a:pt x="2700" y="502"/>
                </a:moveTo>
                <a:lnTo>
                  <a:pt x="2651" y="502"/>
                </a:lnTo>
                <a:lnTo>
                  <a:pt x="2651" y="455"/>
                </a:lnTo>
                <a:lnTo>
                  <a:pt x="2700" y="455"/>
                </a:lnTo>
                <a:lnTo>
                  <a:pt x="2700" y="502"/>
                </a:lnTo>
                <a:close/>
                <a:moveTo>
                  <a:pt x="2622" y="502"/>
                </a:moveTo>
                <a:lnTo>
                  <a:pt x="2575" y="502"/>
                </a:lnTo>
                <a:lnTo>
                  <a:pt x="2575" y="455"/>
                </a:lnTo>
                <a:lnTo>
                  <a:pt x="2622" y="455"/>
                </a:lnTo>
                <a:lnTo>
                  <a:pt x="2622" y="502"/>
                </a:lnTo>
                <a:close/>
                <a:moveTo>
                  <a:pt x="2547" y="502"/>
                </a:moveTo>
                <a:lnTo>
                  <a:pt x="2499" y="502"/>
                </a:lnTo>
                <a:lnTo>
                  <a:pt x="2499" y="455"/>
                </a:lnTo>
                <a:lnTo>
                  <a:pt x="2547" y="455"/>
                </a:lnTo>
                <a:lnTo>
                  <a:pt x="2547" y="502"/>
                </a:lnTo>
                <a:close/>
                <a:moveTo>
                  <a:pt x="2471" y="502"/>
                </a:moveTo>
                <a:lnTo>
                  <a:pt x="2424" y="502"/>
                </a:lnTo>
                <a:lnTo>
                  <a:pt x="2424" y="455"/>
                </a:lnTo>
                <a:lnTo>
                  <a:pt x="2471" y="455"/>
                </a:lnTo>
                <a:lnTo>
                  <a:pt x="2471" y="502"/>
                </a:lnTo>
                <a:close/>
                <a:moveTo>
                  <a:pt x="2395" y="502"/>
                </a:moveTo>
                <a:lnTo>
                  <a:pt x="2348" y="502"/>
                </a:lnTo>
                <a:lnTo>
                  <a:pt x="2348" y="455"/>
                </a:lnTo>
                <a:lnTo>
                  <a:pt x="2395" y="455"/>
                </a:lnTo>
                <a:lnTo>
                  <a:pt x="2395" y="502"/>
                </a:lnTo>
                <a:close/>
                <a:moveTo>
                  <a:pt x="2319" y="502"/>
                </a:moveTo>
                <a:lnTo>
                  <a:pt x="2272" y="502"/>
                </a:lnTo>
                <a:lnTo>
                  <a:pt x="2272" y="455"/>
                </a:lnTo>
                <a:lnTo>
                  <a:pt x="2319" y="455"/>
                </a:lnTo>
                <a:lnTo>
                  <a:pt x="2319" y="502"/>
                </a:lnTo>
                <a:close/>
                <a:moveTo>
                  <a:pt x="2244" y="502"/>
                </a:moveTo>
                <a:lnTo>
                  <a:pt x="2196" y="502"/>
                </a:lnTo>
                <a:lnTo>
                  <a:pt x="2196" y="455"/>
                </a:lnTo>
                <a:lnTo>
                  <a:pt x="2244" y="455"/>
                </a:lnTo>
                <a:lnTo>
                  <a:pt x="2244" y="502"/>
                </a:lnTo>
                <a:close/>
                <a:moveTo>
                  <a:pt x="2168" y="502"/>
                </a:moveTo>
                <a:lnTo>
                  <a:pt x="2121" y="502"/>
                </a:lnTo>
                <a:lnTo>
                  <a:pt x="2121" y="455"/>
                </a:lnTo>
                <a:lnTo>
                  <a:pt x="2168" y="455"/>
                </a:lnTo>
                <a:lnTo>
                  <a:pt x="2168" y="502"/>
                </a:lnTo>
                <a:close/>
                <a:moveTo>
                  <a:pt x="2092" y="502"/>
                </a:moveTo>
                <a:lnTo>
                  <a:pt x="2045" y="502"/>
                </a:lnTo>
                <a:lnTo>
                  <a:pt x="2045" y="455"/>
                </a:lnTo>
                <a:lnTo>
                  <a:pt x="2092" y="455"/>
                </a:lnTo>
                <a:lnTo>
                  <a:pt x="2092" y="502"/>
                </a:lnTo>
                <a:close/>
                <a:moveTo>
                  <a:pt x="2016" y="502"/>
                </a:moveTo>
                <a:lnTo>
                  <a:pt x="1969" y="502"/>
                </a:lnTo>
                <a:lnTo>
                  <a:pt x="1969" y="455"/>
                </a:lnTo>
                <a:lnTo>
                  <a:pt x="2016" y="455"/>
                </a:lnTo>
                <a:lnTo>
                  <a:pt x="2016" y="502"/>
                </a:lnTo>
                <a:close/>
                <a:moveTo>
                  <a:pt x="1941" y="502"/>
                </a:moveTo>
                <a:lnTo>
                  <a:pt x="1893" y="502"/>
                </a:lnTo>
                <a:lnTo>
                  <a:pt x="1893" y="455"/>
                </a:lnTo>
                <a:lnTo>
                  <a:pt x="1941" y="455"/>
                </a:lnTo>
                <a:lnTo>
                  <a:pt x="1941" y="502"/>
                </a:lnTo>
                <a:close/>
                <a:moveTo>
                  <a:pt x="1789" y="502"/>
                </a:moveTo>
                <a:lnTo>
                  <a:pt x="1742" y="502"/>
                </a:lnTo>
                <a:lnTo>
                  <a:pt x="1742" y="455"/>
                </a:lnTo>
                <a:lnTo>
                  <a:pt x="1789" y="455"/>
                </a:lnTo>
                <a:lnTo>
                  <a:pt x="1789" y="502"/>
                </a:lnTo>
                <a:close/>
                <a:moveTo>
                  <a:pt x="1714" y="502"/>
                </a:moveTo>
                <a:lnTo>
                  <a:pt x="1666" y="502"/>
                </a:lnTo>
                <a:lnTo>
                  <a:pt x="1666" y="455"/>
                </a:lnTo>
                <a:lnTo>
                  <a:pt x="1714" y="455"/>
                </a:lnTo>
                <a:lnTo>
                  <a:pt x="1714" y="502"/>
                </a:lnTo>
                <a:close/>
                <a:moveTo>
                  <a:pt x="1562" y="502"/>
                </a:moveTo>
                <a:lnTo>
                  <a:pt x="1515" y="502"/>
                </a:lnTo>
                <a:lnTo>
                  <a:pt x="1515" y="455"/>
                </a:lnTo>
                <a:lnTo>
                  <a:pt x="1562" y="455"/>
                </a:lnTo>
                <a:lnTo>
                  <a:pt x="1562" y="502"/>
                </a:lnTo>
                <a:close/>
                <a:moveTo>
                  <a:pt x="1184" y="502"/>
                </a:moveTo>
                <a:lnTo>
                  <a:pt x="1136" y="502"/>
                </a:lnTo>
                <a:lnTo>
                  <a:pt x="1136" y="455"/>
                </a:lnTo>
                <a:lnTo>
                  <a:pt x="1184" y="455"/>
                </a:lnTo>
                <a:lnTo>
                  <a:pt x="1184" y="502"/>
                </a:lnTo>
                <a:close/>
                <a:moveTo>
                  <a:pt x="956" y="502"/>
                </a:moveTo>
                <a:lnTo>
                  <a:pt x="909" y="502"/>
                </a:lnTo>
                <a:lnTo>
                  <a:pt x="909" y="455"/>
                </a:lnTo>
                <a:lnTo>
                  <a:pt x="956" y="455"/>
                </a:lnTo>
                <a:lnTo>
                  <a:pt x="956" y="502"/>
                </a:lnTo>
                <a:close/>
                <a:moveTo>
                  <a:pt x="881" y="502"/>
                </a:moveTo>
                <a:lnTo>
                  <a:pt x="833" y="502"/>
                </a:lnTo>
                <a:lnTo>
                  <a:pt x="833" y="455"/>
                </a:lnTo>
                <a:lnTo>
                  <a:pt x="881" y="455"/>
                </a:lnTo>
                <a:lnTo>
                  <a:pt x="881" y="502"/>
                </a:lnTo>
                <a:close/>
                <a:moveTo>
                  <a:pt x="729" y="502"/>
                </a:moveTo>
                <a:lnTo>
                  <a:pt x="682" y="502"/>
                </a:lnTo>
                <a:lnTo>
                  <a:pt x="682" y="455"/>
                </a:lnTo>
                <a:lnTo>
                  <a:pt x="729" y="455"/>
                </a:lnTo>
                <a:lnTo>
                  <a:pt x="729" y="502"/>
                </a:lnTo>
                <a:close/>
                <a:moveTo>
                  <a:pt x="653" y="502"/>
                </a:moveTo>
                <a:lnTo>
                  <a:pt x="606" y="502"/>
                </a:lnTo>
                <a:lnTo>
                  <a:pt x="606" y="455"/>
                </a:lnTo>
                <a:lnTo>
                  <a:pt x="653" y="455"/>
                </a:lnTo>
                <a:lnTo>
                  <a:pt x="653" y="502"/>
                </a:lnTo>
                <a:close/>
                <a:moveTo>
                  <a:pt x="578" y="502"/>
                </a:moveTo>
                <a:lnTo>
                  <a:pt x="530" y="502"/>
                </a:lnTo>
                <a:lnTo>
                  <a:pt x="530" y="455"/>
                </a:lnTo>
                <a:lnTo>
                  <a:pt x="578" y="455"/>
                </a:lnTo>
                <a:lnTo>
                  <a:pt x="578" y="502"/>
                </a:lnTo>
                <a:close/>
                <a:moveTo>
                  <a:pt x="502" y="502"/>
                </a:moveTo>
                <a:lnTo>
                  <a:pt x="455" y="502"/>
                </a:lnTo>
                <a:lnTo>
                  <a:pt x="455" y="455"/>
                </a:lnTo>
                <a:lnTo>
                  <a:pt x="502" y="455"/>
                </a:lnTo>
                <a:lnTo>
                  <a:pt x="502" y="502"/>
                </a:lnTo>
                <a:close/>
                <a:moveTo>
                  <a:pt x="426" y="502"/>
                </a:moveTo>
                <a:lnTo>
                  <a:pt x="379" y="502"/>
                </a:lnTo>
                <a:lnTo>
                  <a:pt x="379" y="455"/>
                </a:lnTo>
                <a:lnTo>
                  <a:pt x="426" y="455"/>
                </a:lnTo>
                <a:lnTo>
                  <a:pt x="426" y="502"/>
                </a:lnTo>
                <a:close/>
                <a:moveTo>
                  <a:pt x="351" y="502"/>
                </a:moveTo>
                <a:lnTo>
                  <a:pt x="303" y="502"/>
                </a:lnTo>
                <a:lnTo>
                  <a:pt x="303" y="455"/>
                </a:lnTo>
                <a:lnTo>
                  <a:pt x="351" y="455"/>
                </a:lnTo>
                <a:lnTo>
                  <a:pt x="351" y="502"/>
                </a:lnTo>
                <a:close/>
                <a:moveTo>
                  <a:pt x="275" y="502"/>
                </a:moveTo>
                <a:lnTo>
                  <a:pt x="227" y="502"/>
                </a:lnTo>
                <a:lnTo>
                  <a:pt x="227" y="455"/>
                </a:lnTo>
                <a:lnTo>
                  <a:pt x="275" y="455"/>
                </a:lnTo>
                <a:lnTo>
                  <a:pt x="275" y="502"/>
                </a:lnTo>
                <a:close/>
                <a:moveTo>
                  <a:pt x="123" y="502"/>
                </a:moveTo>
                <a:lnTo>
                  <a:pt x="76" y="502"/>
                </a:lnTo>
                <a:lnTo>
                  <a:pt x="76" y="455"/>
                </a:lnTo>
                <a:lnTo>
                  <a:pt x="123" y="455"/>
                </a:lnTo>
                <a:lnTo>
                  <a:pt x="123" y="502"/>
                </a:lnTo>
                <a:close/>
                <a:moveTo>
                  <a:pt x="3458" y="426"/>
                </a:moveTo>
                <a:lnTo>
                  <a:pt x="3408" y="426"/>
                </a:lnTo>
                <a:lnTo>
                  <a:pt x="3408" y="379"/>
                </a:lnTo>
                <a:lnTo>
                  <a:pt x="3458" y="379"/>
                </a:lnTo>
                <a:lnTo>
                  <a:pt x="3458" y="426"/>
                </a:lnTo>
                <a:close/>
                <a:moveTo>
                  <a:pt x="3382" y="426"/>
                </a:moveTo>
                <a:lnTo>
                  <a:pt x="3332" y="426"/>
                </a:lnTo>
                <a:lnTo>
                  <a:pt x="3332" y="379"/>
                </a:lnTo>
                <a:lnTo>
                  <a:pt x="3382" y="379"/>
                </a:lnTo>
                <a:lnTo>
                  <a:pt x="3382" y="426"/>
                </a:lnTo>
                <a:close/>
                <a:moveTo>
                  <a:pt x="3306" y="426"/>
                </a:moveTo>
                <a:lnTo>
                  <a:pt x="3257" y="426"/>
                </a:lnTo>
                <a:lnTo>
                  <a:pt x="3257" y="379"/>
                </a:lnTo>
                <a:lnTo>
                  <a:pt x="3306" y="379"/>
                </a:lnTo>
                <a:lnTo>
                  <a:pt x="3306" y="426"/>
                </a:lnTo>
                <a:close/>
                <a:moveTo>
                  <a:pt x="3230" y="426"/>
                </a:moveTo>
                <a:lnTo>
                  <a:pt x="3181" y="426"/>
                </a:lnTo>
                <a:lnTo>
                  <a:pt x="3181" y="379"/>
                </a:lnTo>
                <a:lnTo>
                  <a:pt x="3230" y="379"/>
                </a:lnTo>
                <a:lnTo>
                  <a:pt x="3230" y="426"/>
                </a:lnTo>
                <a:close/>
                <a:moveTo>
                  <a:pt x="3155" y="426"/>
                </a:moveTo>
                <a:lnTo>
                  <a:pt x="3105" y="426"/>
                </a:lnTo>
                <a:lnTo>
                  <a:pt x="3105" y="379"/>
                </a:lnTo>
                <a:lnTo>
                  <a:pt x="3155" y="379"/>
                </a:lnTo>
                <a:lnTo>
                  <a:pt x="3155" y="426"/>
                </a:lnTo>
                <a:close/>
                <a:moveTo>
                  <a:pt x="3079" y="426"/>
                </a:moveTo>
                <a:lnTo>
                  <a:pt x="3029" y="426"/>
                </a:lnTo>
                <a:lnTo>
                  <a:pt x="3029" y="379"/>
                </a:lnTo>
                <a:lnTo>
                  <a:pt x="3079" y="379"/>
                </a:lnTo>
                <a:lnTo>
                  <a:pt x="3079" y="426"/>
                </a:lnTo>
                <a:close/>
                <a:moveTo>
                  <a:pt x="3003" y="426"/>
                </a:moveTo>
                <a:lnTo>
                  <a:pt x="2954" y="426"/>
                </a:lnTo>
                <a:lnTo>
                  <a:pt x="2954" y="379"/>
                </a:lnTo>
                <a:lnTo>
                  <a:pt x="3003" y="379"/>
                </a:lnTo>
                <a:lnTo>
                  <a:pt x="3003" y="426"/>
                </a:lnTo>
                <a:close/>
                <a:moveTo>
                  <a:pt x="2928" y="426"/>
                </a:moveTo>
                <a:lnTo>
                  <a:pt x="2878" y="426"/>
                </a:lnTo>
                <a:lnTo>
                  <a:pt x="2878" y="379"/>
                </a:lnTo>
                <a:lnTo>
                  <a:pt x="2928" y="379"/>
                </a:lnTo>
                <a:lnTo>
                  <a:pt x="2928" y="426"/>
                </a:lnTo>
                <a:close/>
                <a:moveTo>
                  <a:pt x="2852" y="426"/>
                </a:moveTo>
                <a:lnTo>
                  <a:pt x="2802" y="426"/>
                </a:lnTo>
                <a:lnTo>
                  <a:pt x="2802" y="379"/>
                </a:lnTo>
                <a:lnTo>
                  <a:pt x="2852" y="379"/>
                </a:lnTo>
                <a:lnTo>
                  <a:pt x="2852" y="426"/>
                </a:lnTo>
                <a:close/>
                <a:moveTo>
                  <a:pt x="2776" y="426"/>
                </a:moveTo>
                <a:lnTo>
                  <a:pt x="2726" y="426"/>
                </a:lnTo>
                <a:lnTo>
                  <a:pt x="2726" y="379"/>
                </a:lnTo>
                <a:lnTo>
                  <a:pt x="2776" y="379"/>
                </a:lnTo>
                <a:lnTo>
                  <a:pt x="2776" y="426"/>
                </a:lnTo>
                <a:close/>
                <a:moveTo>
                  <a:pt x="2700" y="426"/>
                </a:moveTo>
                <a:lnTo>
                  <a:pt x="2651" y="426"/>
                </a:lnTo>
                <a:lnTo>
                  <a:pt x="2651" y="379"/>
                </a:lnTo>
                <a:lnTo>
                  <a:pt x="2700" y="379"/>
                </a:lnTo>
                <a:lnTo>
                  <a:pt x="2700" y="426"/>
                </a:lnTo>
                <a:close/>
                <a:moveTo>
                  <a:pt x="2622" y="426"/>
                </a:moveTo>
                <a:lnTo>
                  <a:pt x="2575" y="426"/>
                </a:lnTo>
                <a:lnTo>
                  <a:pt x="2575" y="379"/>
                </a:lnTo>
                <a:lnTo>
                  <a:pt x="2622" y="379"/>
                </a:lnTo>
                <a:lnTo>
                  <a:pt x="2622" y="426"/>
                </a:lnTo>
                <a:close/>
                <a:moveTo>
                  <a:pt x="2547" y="426"/>
                </a:moveTo>
                <a:lnTo>
                  <a:pt x="2499" y="426"/>
                </a:lnTo>
                <a:lnTo>
                  <a:pt x="2499" y="379"/>
                </a:lnTo>
                <a:lnTo>
                  <a:pt x="2547" y="379"/>
                </a:lnTo>
                <a:lnTo>
                  <a:pt x="2547" y="426"/>
                </a:lnTo>
                <a:close/>
                <a:moveTo>
                  <a:pt x="2471" y="426"/>
                </a:moveTo>
                <a:lnTo>
                  <a:pt x="2424" y="426"/>
                </a:lnTo>
                <a:lnTo>
                  <a:pt x="2424" y="379"/>
                </a:lnTo>
                <a:lnTo>
                  <a:pt x="2471" y="379"/>
                </a:lnTo>
                <a:lnTo>
                  <a:pt x="2471" y="426"/>
                </a:lnTo>
                <a:close/>
                <a:moveTo>
                  <a:pt x="2395" y="426"/>
                </a:moveTo>
                <a:lnTo>
                  <a:pt x="2348" y="426"/>
                </a:lnTo>
                <a:lnTo>
                  <a:pt x="2348" y="379"/>
                </a:lnTo>
                <a:lnTo>
                  <a:pt x="2395" y="379"/>
                </a:lnTo>
                <a:lnTo>
                  <a:pt x="2395" y="426"/>
                </a:lnTo>
                <a:close/>
                <a:moveTo>
                  <a:pt x="2319" y="426"/>
                </a:moveTo>
                <a:lnTo>
                  <a:pt x="2272" y="426"/>
                </a:lnTo>
                <a:lnTo>
                  <a:pt x="2272" y="379"/>
                </a:lnTo>
                <a:lnTo>
                  <a:pt x="2319" y="379"/>
                </a:lnTo>
                <a:lnTo>
                  <a:pt x="2319" y="426"/>
                </a:lnTo>
                <a:close/>
                <a:moveTo>
                  <a:pt x="2244" y="426"/>
                </a:moveTo>
                <a:lnTo>
                  <a:pt x="2196" y="426"/>
                </a:lnTo>
                <a:lnTo>
                  <a:pt x="2196" y="379"/>
                </a:lnTo>
                <a:lnTo>
                  <a:pt x="2244" y="379"/>
                </a:lnTo>
                <a:lnTo>
                  <a:pt x="2244" y="426"/>
                </a:lnTo>
                <a:close/>
                <a:moveTo>
                  <a:pt x="2168" y="426"/>
                </a:moveTo>
                <a:lnTo>
                  <a:pt x="2121" y="426"/>
                </a:lnTo>
                <a:lnTo>
                  <a:pt x="2121" y="379"/>
                </a:lnTo>
                <a:lnTo>
                  <a:pt x="2168" y="379"/>
                </a:lnTo>
                <a:lnTo>
                  <a:pt x="2168" y="426"/>
                </a:lnTo>
                <a:close/>
                <a:moveTo>
                  <a:pt x="2092" y="426"/>
                </a:moveTo>
                <a:lnTo>
                  <a:pt x="2045" y="426"/>
                </a:lnTo>
                <a:lnTo>
                  <a:pt x="2045" y="379"/>
                </a:lnTo>
                <a:lnTo>
                  <a:pt x="2092" y="379"/>
                </a:lnTo>
                <a:lnTo>
                  <a:pt x="2092" y="426"/>
                </a:lnTo>
                <a:close/>
                <a:moveTo>
                  <a:pt x="2016" y="426"/>
                </a:moveTo>
                <a:lnTo>
                  <a:pt x="1969" y="426"/>
                </a:lnTo>
                <a:lnTo>
                  <a:pt x="1969" y="379"/>
                </a:lnTo>
                <a:lnTo>
                  <a:pt x="2016" y="379"/>
                </a:lnTo>
                <a:lnTo>
                  <a:pt x="2016" y="426"/>
                </a:lnTo>
                <a:close/>
                <a:moveTo>
                  <a:pt x="1941" y="426"/>
                </a:moveTo>
                <a:lnTo>
                  <a:pt x="1893" y="426"/>
                </a:lnTo>
                <a:lnTo>
                  <a:pt x="1893" y="379"/>
                </a:lnTo>
                <a:lnTo>
                  <a:pt x="1941" y="379"/>
                </a:lnTo>
                <a:lnTo>
                  <a:pt x="1941" y="426"/>
                </a:lnTo>
                <a:close/>
                <a:moveTo>
                  <a:pt x="1865" y="426"/>
                </a:moveTo>
                <a:lnTo>
                  <a:pt x="1818" y="426"/>
                </a:lnTo>
                <a:lnTo>
                  <a:pt x="1818" y="379"/>
                </a:lnTo>
                <a:lnTo>
                  <a:pt x="1865" y="379"/>
                </a:lnTo>
                <a:lnTo>
                  <a:pt x="1865" y="426"/>
                </a:lnTo>
                <a:close/>
                <a:moveTo>
                  <a:pt x="1789" y="426"/>
                </a:moveTo>
                <a:lnTo>
                  <a:pt x="1742" y="426"/>
                </a:lnTo>
                <a:lnTo>
                  <a:pt x="1742" y="379"/>
                </a:lnTo>
                <a:lnTo>
                  <a:pt x="1789" y="379"/>
                </a:lnTo>
                <a:lnTo>
                  <a:pt x="1789" y="426"/>
                </a:lnTo>
                <a:close/>
                <a:moveTo>
                  <a:pt x="1486" y="426"/>
                </a:moveTo>
                <a:lnTo>
                  <a:pt x="1439" y="426"/>
                </a:lnTo>
                <a:lnTo>
                  <a:pt x="1439" y="379"/>
                </a:lnTo>
                <a:lnTo>
                  <a:pt x="1486" y="379"/>
                </a:lnTo>
                <a:lnTo>
                  <a:pt x="1486" y="426"/>
                </a:lnTo>
                <a:close/>
                <a:moveTo>
                  <a:pt x="1411" y="426"/>
                </a:moveTo>
                <a:lnTo>
                  <a:pt x="1363" y="426"/>
                </a:lnTo>
                <a:lnTo>
                  <a:pt x="1363" y="379"/>
                </a:lnTo>
                <a:lnTo>
                  <a:pt x="1411" y="379"/>
                </a:lnTo>
                <a:lnTo>
                  <a:pt x="1411" y="426"/>
                </a:lnTo>
                <a:close/>
                <a:moveTo>
                  <a:pt x="1259" y="426"/>
                </a:moveTo>
                <a:lnTo>
                  <a:pt x="1212" y="426"/>
                </a:lnTo>
                <a:lnTo>
                  <a:pt x="1212" y="379"/>
                </a:lnTo>
                <a:lnTo>
                  <a:pt x="1259" y="379"/>
                </a:lnTo>
                <a:lnTo>
                  <a:pt x="1259" y="426"/>
                </a:lnTo>
                <a:close/>
                <a:moveTo>
                  <a:pt x="1184" y="426"/>
                </a:moveTo>
                <a:lnTo>
                  <a:pt x="1136" y="426"/>
                </a:lnTo>
                <a:lnTo>
                  <a:pt x="1136" y="379"/>
                </a:lnTo>
                <a:lnTo>
                  <a:pt x="1184" y="379"/>
                </a:lnTo>
                <a:lnTo>
                  <a:pt x="1184" y="426"/>
                </a:lnTo>
                <a:close/>
                <a:moveTo>
                  <a:pt x="956" y="426"/>
                </a:moveTo>
                <a:lnTo>
                  <a:pt x="909" y="426"/>
                </a:lnTo>
                <a:lnTo>
                  <a:pt x="909" y="379"/>
                </a:lnTo>
                <a:lnTo>
                  <a:pt x="956" y="379"/>
                </a:lnTo>
                <a:lnTo>
                  <a:pt x="956" y="426"/>
                </a:lnTo>
                <a:close/>
                <a:moveTo>
                  <a:pt x="881" y="426"/>
                </a:moveTo>
                <a:lnTo>
                  <a:pt x="833" y="426"/>
                </a:lnTo>
                <a:lnTo>
                  <a:pt x="833" y="379"/>
                </a:lnTo>
                <a:lnTo>
                  <a:pt x="881" y="379"/>
                </a:lnTo>
                <a:lnTo>
                  <a:pt x="881" y="426"/>
                </a:lnTo>
                <a:close/>
                <a:moveTo>
                  <a:pt x="805" y="426"/>
                </a:moveTo>
                <a:lnTo>
                  <a:pt x="758" y="426"/>
                </a:lnTo>
                <a:lnTo>
                  <a:pt x="758" y="379"/>
                </a:lnTo>
                <a:lnTo>
                  <a:pt x="805" y="379"/>
                </a:lnTo>
                <a:lnTo>
                  <a:pt x="805" y="426"/>
                </a:lnTo>
                <a:close/>
                <a:moveTo>
                  <a:pt x="729" y="426"/>
                </a:moveTo>
                <a:lnTo>
                  <a:pt x="682" y="426"/>
                </a:lnTo>
                <a:lnTo>
                  <a:pt x="682" y="379"/>
                </a:lnTo>
                <a:lnTo>
                  <a:pt x="729" y="379"/>
                </a:lnTo>
                <a:lnTo>
                  <a:pt x="729" y="426"/>
                </a:lnTo>
                <a:close/>
                <a:moveTo>
                  <a:pt x="653" y="426"/>
                </a:moveTo>
                <a:lnTo>
                  <a:pt x="606" y="426"/>
                </a:lnTo>
                <a:lnTo>
                  <a:pt x="606" y="379"/>
                </a:lnTo>
                <a:lnTo>
                  <a:pt x="653" y="379"/>
                </a:lnTo>
                <a:lnTo>
                  <a:pt x="653" y="426"/>
                </a:lnTo>
                <a:close/>
                <a:moveTo>
                  <a:pt x="578" y="426"/>
                </a:moveTo>
                <a:lnTo>
                  <a:pt x="530" y="426"/>
                </a:lnTo>
                <a:lnTo>
                  <a:pt x="530" y="379"/>
                </a:lnTo>
                <a:lnTo>
                  <a:pt x="578" y="379"/>
                </a:lnTo>
                <a:lnTo>
                  <a:pt x="578" y="426"/>
                </a:lnTo>
                <a:close/>
                <a:moveTo>
                  <a:pt x="502" y="426"/>
                </a:moveTo>
                <a:lnTo>
                  <a:pt x="455" y="426"/>
                </a:lnTo>
                <a:lnTo>
                  <a:pt x="455" y="379"/>
                </a:lnTo>
                <a:lnTo>
                  <a:pt x="502" y="379"/>
                </a:lnTo>
                <a:lnTo>
                  <a:pt x="502" y="426"/>
                </a:lnTo>
                <a:close/>
                <a:moveTo>
                  <a:pt x="426" y="426"/>
                </a:moveTo>
                <a:lnTo>
                  <a:pt x="379" y="426"/>
                </a:lnTo>
                <a:lnTo>
                  <a:pt x="379" y="379"/>
                </a:lnTo>
                <a:lnTo>
                  <a:pt x="426" y="379"/>
                </a:lnTo>
                <a:lnTo>
                  <a:pt x="426" y="426"/>
                </a:lnTo>
                <a:close/>
                <a:moveTo>
                  <a:pt x="351" y="426"/>
                </a:moveTo>
                <a:lnTo>
                  <a:pt x="303" y="426"/>
                </a:lnTo>
                <a:lnTo>
                  <a:pt x="303" y="379"/>
                </a:lnTo>
                <a:lnTo>
                  <a:pt x="351" y="379"/>
                </a:lnTo>
                <a:lnTo>
                  <a:pt x="351" y="426"/>
                </a:lnTo>
                <a:close/>
                <a:moveTo>
                  <a:pt x="275" y="426"/>
                </a:moveTo>
                <a:lnTo>
                  <a:pt x="227" y="426"/>
                </a:lnTo>
                <a:lnTo>
                  <a:pt x="227" y="379"/>
                </a:lnTo>
                <a:lnTo>
                  <a:pt x="275" y="379"/>
                </a:lnTo>
                <a:lnTo>
                  <a:pt x="275" y="426"/>
                </a:lnTo>
                <a:close/>
                <a:moveTo>
                  <a:pt x="199" y="426"/>
                </a:moveTo>
                <a:lnTo>
                  <a:pt x="152" y="426"/>
                </a:lnTo>
                <a:lnTo>
                  <a:pt x="152" y="379"/>
                </a:lnTo>
                <a:lnTo>
                  <a:pt x="199" y="379"/>
                </a:lnTo>
                <a:lnTo>
                  <a:pt x="199" y="426"/>
                </a:lnTo>
                <a:close/>
                <a:moveTo>
                  <a:pt x="123" y="426"/>
                </a:moveTo>
                <a:lnTo>
                  <a:pt x="76" y="426"/>
                </a:lnTo>
                <a:lnTo>
                  <a:pt x="76" y="379"/>
                </a:lnTo>
                <a:lnTo>
                  <a:pt x="123" y="379"/>
                </a:lnTo>
                <a:lnTo>
                  <a:pt x="123" y="426"/>
                </a:lnTo>
                <a:close/>
                <a:moveTo>
                  <a:pt x="48" y="426"/>
                </a:moveTo>
                <a:lnTo>
                  <a:pt x="0" y="426"/>
                </a:lnTo>
                <a:lnTo>
                  <a:pt x="0" y="379"/>
                </a:lnTo>
                <a:lnTo>
                  <a:pt x="48" y="379"/>
                </a:lnTo>
                <a:lnTo>
                  <a:pt x="48" y="426"/>
                </a:lnTo>
                <a:close/>
                <a:moveTo>
                  <a:pt x="3382" y="351"/>
                </a:moveTo>
                <a:lnTo>
                  <a:pt x="3332" y="351"/>
                </a:lnTo>
                <a:lnTo>
                  <a:pt x="3332" y="303"/>
                </a:lnTo>
                <a:lnTo>
                  <a:pt x="3382" y="303"/>
                </a:lnTo>
                <a:lnTo>
                  <a:pt x="3382" y="351"/>
                </a:lnTo>
                <a:close/>
                <a:moveTo>
                  <a:pt x="3306" y="351"/>
                </a:moveTo>
                <a:lnTo>
                  <a:pt x="3257" y="351"/>
                </a:lnTo>
                <a:lnTo>
                  <a:pt x="3257" y="303"/>
                </a:lnTo>
                <a:lnTo>
                  <a:pt x="3306" y="303"/>
                </a:lnTo>
                <a:lnTo>
                  <a:pt x="3306" y="351"/>
                </a:lnTo>
                <a:close/>
                <a:moveTo>
                  <a:pt x="3230" y="351"/>
                </a:moveTo>
                <a:lnTo>
                  <a:pt x="3181" y="351"/>
                </a:lnTo>
                <a:lnTo>
                  <a:pt x="3181" y="303"/>
                </a:lnTo>
                <a:lnTo>
                  <a:pt x="3230" y="303"/>
                </a:lnTo>
                <a:lnTo>
                  <a:pt x="3230" y="351"/>
                </a:lnTo>
                <a:close/>
                <a:moveTo>
                  <a:pt x="3155" y="351"/>
                </a:moveTo>
                <a:lnTo>
                  <a:pt x="3105" y="351"/>
                </a:lnTo>
                <a:lnTo>
                  <a:pt x="3105" y="303"/>
                </a:lnTo>
                <a:lnTo>
                  <a:pt x="3155" y="303"/>
                </a:lnTo>
                <a:lnTo>
                  <a:pt x="3155" y="351"/>
                </a:lnTo>
                <a:close/>
                <a:moveTo>
                  <a:pt x="3079" y="351"/>
                </a:moveTo>
                <a:lnTo>
                  <a:pt x="3029" y="351"/>
                </a:lnTo>
                <a:lnTo>
                  <a:pt x="3029" y="303"/>
                </a:lnTo>
                <a:lnTo>
                  <a:pt x="3079" y="303"/>
                </a:lnTo>
                <a:lnTo>
                  <a:pt x="3079" y="351"/>
                </a:lnTo>
                <a:close/>
                <a:moveTo>
                  <a:pt x="3003" y="351"/>
                </a:moveTo>
                <a:lnTo>
                  <a:pt x="2954" y="351"/>
                </a:lnTo>
                <a:lnTo>
                  <a:pt x="2954" y="303"/>
                </a:lnTo>
                <a:lnTo>
                  <a:pt x="3003" y="303"/>
                </a:lnTo>
                <a:lnTo>
                  <a:pt x="3003" y="351"/>
                </a:lnTo>
                <a:close/>
                <a:moveTo>
                  <a:pt x="2928" y="351"/>
                </a:moveTo>
                <a:lnTo>
                  <a:pt x="2878" y="351"/>
                </a:lnTo>
                <a:lnTo>
                  <a:pt x="2878" y="303"/>
                </a:lnTo>
                <a:lnTo>
                  <a:pt x="2928" y="303"/>
                </a:lnTo>
                <a:lnTo>
                  <a:pt x="2928" y="351"/>
                </a:lnTo>
                <a:close/>
                <a:moveTo>
                  <a:pt x="2852" y="351"/>
                </a:moveTo>
                <a:lnTo>
                  <a:pt x="2802" y="351"/>
                </a:lnTo>
                <a:lnTo>
                  <a:pt x="2802" y="303"/>
                </a:lnTo>
                <a:lnTo>
                  <a:pt x="2852" y="303"/>
                </a:lnTo>
                <a:lnTo>
                  <a:pt x="2852" y="351"/>
                </a:lnTo>
                <a:close/>
                <a:moveTo>
                  <a:pt x="2776" y="351"/>
                </a:moveTo>
                <a:lnTo>
                  <a:pt x="2726" y="351"/>
                </a:lnTo>
                <a:lnTo>
                  <a:pt x="2726" y="303"/>
                </a:lnTo>
                <a:lnTo>
                  <a:pt x="2776" y="303"/>
                </a:lnTo>
                <a:lnTo>
                  <a:pt x="2776" y="351"/>
                </a:lnTo>
                <a:close/>
                <a:moveTo>
                  <a:pt x="2700" y="351"/>
                </a:moveTo>
                <a:lnTo>
                  <a:pt x="2651" y="351"/>
                </a:lnTo>
                <a:lnTo>
                  <a:pt x="2651" y="303"/>
                </a:lnTo>
                <a:lnTo>
                  <a:pt x="2700" y="303"/>
                </a:lnTo>
                <a:lnTo>
                  <a:pt x="2700" y="351"/>
                </a:lnTo>
                <a:close/>
                <a:moveTo>
                  <a:pt x="2622" y="351"/>
                </a:moveTo>
                <a:lnTo>
                  <a:pt x="2575" y="351"/>
                </a:lnTo>
                <a:lnTo>
                  <a:pt x="2575" y="303"/>
                </a:lnTo>
                <a:lnTo>
                  <a:pt x="2622" y="303"/>
                </a:lnTo>
                <a:lnTo>
                  <a:pt x="2622" y="351"/>
                </a:lnTo>
                <a:close/>
                <a:moveTo>
                  <a:pt x="2547" y="351"/>
                </a:moveTo>
                <a:lnTo>
                  <a:pt x="2499" y="351"/>
                </a:lnTo>
                <a:lnTo>
                  <a:pt x="2499" y="303"/>
                </a:lnTo>
                <a:lnTo>
                  <a:pt x="2547" y="303"/>
                </a:lnTo>
                <a:lnTo>
                  <a:pt x="2547" y="351"/>
                </a:lnTo>
                <a:close/>
                <a:moveTo>
                  <a:pt x="2471" y="351"/>
                </a:moveTo>
                <a:lnTo>
                  <a:pt x="2424" y="351"/>
                </a:lnTo>
                <a:lnTo>
                  <a:pt x="2424" y="303"/>
                </a:lnTo>
                <a:lnTo>
                  <a:pt x="2471" y="303"/>
                </a:lnTo>
                <a:lnTo>
                  <a:pt x="2471" y="351"/>
                </a:lnTo>
                <a:close/>
                <a:moveTo>
                  <a:pt x="2395" y="351"/>
                </a:moveTo>
                <a:lnTo>
                  <a:pt x="2348" y="351"/>
                </a:lnTo>
                <a:lnTo>
                  <a:pt x="2348" y="303"/>
                </a:lnTo>
                <a:lnTo>
                  <a:pt x="2395" y="303"/>
                </a:lnTo>
                <a:lnTo>
                  <a:pt x="2395" y="351"/>
                </a:lnTo>
                <a:close/>
                <a:moveTo>
                  <a:pt x="2319" y="351"/>
                </a:moveTo>
                <a:lnTo>
                  <a:pt x="2272" y="351"/>
                </a:lnTo>
                <a:lnTo>
                  <a:pt x="2272" y="303"/>
                </a:lnTo>
                <a:lnTo>
                  <a:pt x="2319" y="303"/>
                </a:lnTo>
                <a:lnTo>
                  <a:pt x="2319" y="351"/>
                </a:lnTo>
                <a:close/>
                <a:moveTo>
                  <a:pt x="2244" y="351"/>
                </a:moveTo>
                <a:lnTo>
                  <a:pt x="2196" y="351"/>
                </a:lnTo>
                <a:lnTo>
                  <a:pt x="2196" y="303"/>
                </a:lnTo>
                <a:lnTo>
                  <a:pt x="2244" y="303"/>
                </a:lnTo>
                <a:lnTo>
                  <a:pt x="2244" y="351"/>
                </a:lnTo>
                <a:close/>
                <a:moveTo>
                  <a:pt x="2168" y="351"/>
                </a:moveTo>
                <a:lnTo>
                  <a:pt x="2121" y="351"/>
                </a:lnTo>
                <a:lnTo>
                  <a:pt x="2121" y="303"/>
                </a:lnTo>
                <a:lnTo>
                  <a:pt x="2168" y="303"/>
                </a:lnTo>
                <a:lnTo>
                  <a:pt x="2168" y="351"/>
                </a:lnTo>
                <a:close/>
                <a:moveTo>
                  <a:pt x="2016" y="351"/>
                </a:moveTo>
                <a:lnTo>
                  <a:pt x="1969" y="351"/>
                </a:lnTo>
                <a:lnTo>
                  <a:pt x="1969" y="303"/>
                </a:lnTo>
                <a:lnTo>
                  <a:pt x="2016" y="303"/>
                </a:lnTo>
                <a:lnTo>
                  <a:pt x="2016" y="351"/>
                </a:lnTo>
                <a:close/>
                <a:moveTo>
                  <a:pt x="1941" y="351"/>
                </a:moveTo>
                <a:lnTo>
                  <a:pt x="1893" y="351"/>
                </a:lnTo>
                <a:lnTo>
                  <a:pt x="1893" y="303"/>
                </a:lnTo>
                <a:lnTo>
                  <a:pt x="1941" y="303"/>
                </a:lnTo>
                <a:lnTo>
                  <a:pt x="1941" y="351"/>
                </a:lnTo>
                <a:close/>
                <a:moveTo>
                  <a:pt x="1865" y="351"/>
                </a:moveTo>
                <a:lnTo>
                  <a:pt x="1818" y="351"/>
                </a:lnTo>
                <a:lnTo>
                  <a:pt x="1818" y="303"/>
                </a:lnTo>
                <a:lnTo>
                  <a:pt x="1865" y="303"/>
                </a:lnTo>
                <a:lnTo>
                  <a:pt x="1865" y="351"/>
                </a:lnTo>
                <a:close/>
                <a:moveTo>
                  <a:pt x="1335" y="351"/>
                </a:moveTo>
                <a:lnTo>
                  <a:pt x="1288" y="351"/>
                </a:lnTo>
                <a:lnTo>
                  <a:pt x="1288" y="303"/>
                </a:lnTo>
                <a:lnTo>
                  <a:pt x="1335" y="303"/>
                </a:lnTo>
                <a:lnTo>
                  <a:pt x="1335" y="351"/>
                </a:lnTo>
                <a:close/>
                <a:moveTo>
                  <a:pt x="1259" y="351"/>
                </a:moveTo>
                <a:lnTo>
                  <a:pt x="1212" y="351"/>
                </a:lnTo>
                <a:lnTo>
                  <a:pt x="1212" y="303"/>
                </a:lnTo>
                <a:lnTo>
                  <a:pt x="1259" y="303"/>
                </a:lnTo>
                <a:lnTo>
                  <a:pt x="1259" y="351"/>
                </a:lnTo>
                <a:close/>
                <a:moveTo>
                  <a:pt x="1184" y="351"/>
                </a:moveTo>
                <a:lnTo>
                  <a:pt x="1136" y="351"/>
                </a:lnTo>
                <a:lnTo>
                  <a:pt x="1136" y="303"/>
                </a:lnTo>
                <a:lnTo>
                  <a:pt x="1184" y="303"/>
                </a:lnTo>
                <a:lnTo>
                  <a:pt x="1184" y="351"/>
                </a:lnTo>
                <a:close/>
                <a:moveTo>
                  <a:pt x="1032" y="351"/>
                </a:moveTo>
                <a:lnTo>
                  <a:pt x="985" y="351"/>
                </a:lnTo>
                <a:lnTo>
                  <a:pt x="985" y="303"/>
                </a:lnTo>
                <a:lnTo>
                  <a:pt x="1032" y="303"/>
                </a:lnTo>
                <a:lnTo>
                  <a:pt x="1032" y="351"/>
                </a:lnTo>
                <a:close/>
                <a:moveTo>
                  <a:pt x="956" y="351"/>
                </a:moveTo>
                <a:lnTo>
                  <a:pt x="909" y="351"/>
                </a:lnTo>
                <a:lnTo>
                  <a:pt x="909" y="303"/>
                </a:lnTo>
                <a:lnTo>
                  <a:pt x="956" y="303"/>
                </a:lnTo>
                <a:lnTo>
                  <a:pt x="956" y="351"/>
                </a:lnTo>
                <a:close/>
                <a:moveTo>
                  <a:pt x="805" y="351"/>
                </a:moveTo>
                <a:lnTo>
                  <a:pt x="758" y="351"/>
                </a:lnTo>
                <a:lnTo>
                  <a:pt x="758" y="303"/>
                </a:lnTo>
                <a:lnTo>
                  <a:pt x="805" y="303"/>
                </a:lnTo>
                <a:lnTo>
                  <a:pt x="805" y="351"/>
                </a:lnTo>
                <a:close/>
                <a:moveTo>
                  <a:pt x="729" y="351"/>
                </a:moveTo>
                <a:lnTo>
                  <a:pt x="682" y="351"/>
                </a:lnTo>
                <a:lnTo>
                  <a:pt x="682" y="303"/>
                </a:lnTo>
                <a:lnTo>
                  <a:pt x="729" y="303"/>
                </a:lnTo>
                <a:lnTo>
                  <a:pt x="729" y="351"/>
                </a:lnTo>
                <a:close/>
                <a:moveTo>
                  <a:pt x="653" y="351"/>
                </a:moveTo>
                <a:lnTo>
                  <a:pt x="606" y="351"/>
                </a:lnTo>
                <a:lnTo>
                  <a:pt x="606" y="303"/>
                </a:lnTo>
                <a:lnTo>
                  <a:pt x="653" y="303"/>
                </a:lnTo>
                <a:lnTo>
                  <a:pt x="653" y="351"/>
                </a:lnTo>
                <a:close/>
                <a:moveTo>
                  <a:pt x="578" y="351"/>
                </a:moveTo>
                <a:lnTo>
                  <a:pt x="530" y="351"/>
                </a:lnTo>
                <a:lnTo>
                  <a:pt x="530" y="303"/>
                </a:lnTo>
                <a:lnTo>
                  <a:pt x="578" y="303"/>
                </a:lnTo>
                <a:lnTo>
                  <a:pt x="578" y="351"/>
                </a:lnTo>
                <a:close/>
                <a:moveTo>
                  <a:pt x="502" y="351"/>
                </a:moveTo>
                <a:lnTo>
                  <a:pt x="455" y="351"/>
                </a:lnTo>
                <a:lnTo>
                  <a:pt x="455" y="303"/>
                </a:lnTo>
                <a:lnTo>
                  <a:pt x="502" y="303"/>
                </a:lnTo>
                <a:lnTo>
                  <a:pt x="502" y="351"/>
                </a:lnTo>
                <a:close/>
                <a:moveTo>
                  <a:pt x="426" y="351"/>
                </a:moveTo>
                <a:lnTo>
                  <a:pt x="379" y="351"/>
                </a:lnTo>
                <a:lnTo>
                  <a:pt x="379" y="303"/>
                </a:lnTo>
                <a:lnTo>
                  <a:pt x="426" y="303"/>
                </a:lnTo>
                <a:lnTo>
                  <a:pt x="426" y="351"/>
                </a:lnTo>
                <a:close/>
                <a:moveTo>
                  <a:pt x="351" y="351"/>
                </a:moveTo>
                <a:lnTo>
                  <a:pt x="303" y="351"/>
                </a:lnTo>
                <a:lnTo>
                  <a:pt x="303" y="303"/>
                </a:lnTo>
                <a:lnTo>
                  <a:pt x="351" y="303"/>
                </a:lnTo>
                <a:lnTo>
                  <a:pt x="351" y="351"/>
                </a:lnTo>
                <a:close/>
                <a:moveTo>
                  <a:pt x="275" y="351"/>
                </a:moveTo>
                <a:lnTo>
                  <a:pt x="227" y="351"/>
                </a:lnTo>
                <a:lnTo>
                  <a:pt x="227" y="303"/>
                </a:lnTo>
                <a:lnTo>
                  <a:pt x="275" y="303"/>
                </a:lnTo>
                <a:lnTo>
                  <a:pt x="275" y="351"/>
                </a:lnTo>
                <a:close/>
                <a:moveTo>
                  <a:pt x="199" y="351"/>
                </a:moveTo>
                <a:lnTo>
                  <a:pt x="152" y="351"/>
                </a:lnTo>
                <a:lnTo>
                  <a:pt x="152" y="303"/>
                </a:lnTo>
                <a:lnTo>
                  <a:pt x="199" y="303"/>
                </a:lnTo>
                <a:lnTo>
                  <a:pt x="199" y="351"/>
                </a:lnTo>
                <a:close/>
                <a:moveTo>
                  <a:pt x="123" y="351"/>
                </a:moveTo>
                <a:lnTo>
                  <a:pt x="76" y="351"/>
                </a:lnTo>
                <a:lnTo>
                  <a:pt x="76" y="303"/>
                </a:lnTo>
                <a:lnTo>
                  <a:pt x="123" y="303"/>
                </a:lnTo>
                <a:lnTo>
                  <a:pt x="123" y="351"/>
                </a:lnTo>
                <a:close/>
                <a:moveTo>
                  <a:pt x="48" y="351"/>
                </a:moveTo>
                <a:lnTo>
                  <a:pt x="0" y="351"/>
                </a:lnTo>
                <a:lnTo>
                  <a:pt x="0" y="303"/>
                </a:lnTo>
                <a:lnTo>
                  <a:pt x="48" y="303"/>
                </a:lnTo>
                <a:lnTo>
                  <a:pt x="48" y="351"/>
                </a:lnTo>
                <a:close/>
                <a:moveTo>
                  <a:pt x="3079" y="275"/>
                </a:moveTo>
                <a:lnTo>
                  <a:pt x="3029" y="275"/>
                </a:lnTo>
                <a:lnTo>
                  <a:pt x="3029" y="228"/>
                </a:lnTo>
                <a:lnTo>
                  <a:pt x="3079" y="228"/>
                </a:lnTo>
                <a:lnTo>
                  <a:pt x="3079" y="275"/>
                </a:lnTo>
                <a:close/>
                <a:moveTo>
                  <a:pt x="3003" y="275"/>
                </a:moveTo>
                <a:lnTo>
                  <a:pt x="2954" y="275"/>
                </a:lnTo>
                <a:lnTo>
                  <a:pt x="2954" y="228"/>
                </a:lnTo>
                <a:lnTo>
                  <a:pt x="3003" y="228"/>
                </a:lnTo>
                <a:lnTo>
                  <a:pt x="3003" y="275"/>
                </a:lnTo>
                <a:close/>
                <a:moveTo>
                  <a:pt x="2852" y="275"/>
                </a:moveTo>
                <a:lnTo>
                  <a:pt x="2802" y="275"/>
                </a:lnTo>
                <a:lnTo>
                  <a:pt x="2802" y="228"/>
                </a:lnTo>
                <a:lnTo>
                  <a:pt x="2852" y="228"/>
                </a:lnTo>
                <a:lnTo>
                  <a:pt x="2852" y="275"/>
                </a:lnTo>
                <a:close/>
                <a:moveTo>
                  <a:pt x="2776" y="275"/>
                </a:moveTo>
                <a:lnTo>
                  <a:pt x="2726" y="275"/>
                </a:lnTo>
                <a:lnTo>
                  <a:pt x="2726" y="228"/>
                </a:lnTo>
                <a:lnTo>
                  <a:pt x="2776" y="228"/>
                </a:lnTo>
                <a:lnTo>
                  <a:pt x="2776" y="275"/>
                </a:lnTo>
                <a:close/>
                <a:moveTo>
                  <a:pt x="2700" y="275"/>
                </a:moveTo>
                <a:lnTo>
                  <a:pt x="2651" y="275"/>
                </a:lnTo>
                <a:lnTo>
                  <a:pt x="2651" y="228"/>
                </a:lnTo>
                <a:lnTo>
                  <a:pt x="2700" y="228"/>
                </a:lnTo>
                <a:lnTo>
                  <a:pt x="2700" y="275"/>
                </a:lnTo>
                <a:close/>
                <a:moveTo>
                  <a:pt x="2622" y="275"/>
                </a:moveTo>
                <a:lnTo>
                  <a:pt x="2575" y="275"/>
                </a:lnTo>
                <a:lnTo>
                  <a:pt x="2575" y="228"/>
                </a:lnTo>
                <a:lnTo>
                  <a:pt x="2622" y="228"/>
                </a:lnTo>
                <a:lnTo>
                  <a:pt x="2622" y="275"/>
                </a:lnTo>
                <a:close/>
                <a:moveTo>
                  <a:pt x="2547" y="275"/>
                </a:moveTo>
                <a:lnTo>
                  <a:pt x="2499" y="275"/>
                </a:lnTo>
                <a:lnTo>
                  <a:pt x="2499" y="228"/>
                </a:lnTo>
                <a:lnTo>
                  <a:pt x="2547" y="228"/>
                </a:lnTo>
                <a:lnTo>
                  <a:pt x="2547" y="275"/>
                </a:lnTo>
                <a:close/>
                <a:moveTo>
                  <a:pt x="2471" y="275"/>
                </a:moveTo>
                <a:lnTo>
                  <a:pt x="2424" y="275"/>
                </a:lnTo>
                <a:lnTo>
                  <a:pt x="2424" y="228"/>
                </a:lnTo>
                <a:lnTo>
                  <a:pt x="2471" y="228"/>
                </a:lnTo>
                <a:lnTo>
                  <a:pt x="2471" y="275"/>
                </a:lnTo>
                <a:close/>
                <a:moveTo>
                  <a:pt x="2395" y="275"/>
                </a:moveTo>
                <a:lnTo>
                  <a:pt x="2348" y="275"/>
                </a:lnTo>
                <a:lnTo>
                  <a:pt x="2348" y="228"/>
                </a:lnTo>
                <a:lnTo>
                  <a:pt x="2395" y="228"/>
                </a:lnTo>
                <a:lnTo>
                  <a:pt x="2395" y="275"/>
                </a:lnTo>
                <a:close/>
                <a:moveTo>
                  <a:pt x="2319" y="275"/>
                </a:moveTo>
                <a:lnTo>
                  <a:pt x="2272" y="275"/>
                </a:lnTo>
                <a:lnTo>
                  <a:pt x="2272" y="228"/>
                </a:lnTo>
                <a:lnTo>
                  <a:pt x="2319" y="228"/>
                </a:lnTo>
                <a:lnTo>
                  <a:pt x="2319" y="275"/>
                </a:lnTo>
                <a:close/>
                <a:moveTo>
                  <a:pt x="2168" y="275"/>
                </a:moveTo>
                <a:lnTo>
                  <a:pt x="2121" y="275"/>
                </a:lnTo>
                <a:lnTo>
                  <a:pt x="2121" y="228"/>
                </a:lnTo>
                <a:lnTo>
                  <a:pt x="2168" y="228"/>
                </a:lnTo>
                <a:lnTo>
                  <a:pt x="2168" y="275"/>
                </a:lnTo>
                <a:close/>
                <a:moveTo>
                  <a:pt x="1411" y="275"/>
                </a:moveTo>
                <a:lnTo>
                  <a:pt x="1363" y="275"/>
                </a:lnTo>
                <a:lnTo>
                  <a:pt x="1363" y="228"/>
                </a:lnTo>
                <a:lnTo>
                  <a:pt x="1411" y="228"/>
                </a:lnTo>
                <a:lnTo>
                  <a:pt x="1411" y="275"/>
                </a:lnTo>
                <a:close/>
                <a:moveTo>
                  <a:pt x="1335" y="275"/>
                </a:moveTo>
                <a:lnTo>
                  <a:pt x="1288" y="275"/>
                </a:lnTo>
                <a:lnTo>
                  <a:pt x="1288" y="228"/>
                </a:lnTo>
                <a:lnTo>
                  <a:pt x="1335" y="228"/>
                </a:lnTo>
                <a:lnTo>
                  <a:pt x="1335" y="275"/>
                </a:lnTo>
                <a:close/>
                <a:moveTo>
                  <a:pt x="1259" y="275"/>
                </a:moveTo>
                <a:lnTo>
                  <a:pt x="1212" y="275"/>
                </a:lnTo>
                <a:lnTo>
                  <a:pt x="1212" y="228"/>
                </a:lnTo>
                <a:lnTo>
                  <a:pt x="1259" y="228"/>
                </a:lnTo>
                <a:lnTo>
                  <a:pt x="1259" y="275"/>
                </a:lnTo>
                <a:close/>
                <a:moveTo>
                  <a:pt x="1184" y="275"/>
                </a:moveTo>
                <a:lnTo>
                  <a:pt x="1136" y="275"/>
                </a:lnTo>
                <a:lnTo>
                  <a:pt x="1136" y="228"/>
                </a:lnTo>
                <a:lnTo>
                  <a:pt x="1184" y="228"/>
                </a:lnTo>
                <a:lnTo>
                  <a:pt x="1184" y="275"/>
                </a:lnTo>
                <a:close/>
                <a:moveTo>
                  <a:pt x="1108" y="275"/>
                </a:moveTo>
                <a:lnTo>
                  <a:pt x="1060" y="275"/>
                </a:lnTo>
                <a:lnTo>
                  <a:pt x="1060" y="228"/>
                </a:lnTo>
                <a:lnTo>
                  <a:pt x="1108" y="228"/>
                </a:lnTo>
                <a:lnTo>
                  <a:pt x="1108" y="275"/>
                </a:lnTo>
                <a:close/>
                <a:moveTo>
                  <a:pt x="881" y="275"/>
                </a:moveTo>
                <a:lnTo>
                  <a:pt x="833" y="275"/>
                </a:lnTo>
                <a:lnTo>
                  <a:pt x="833" y="228"/>
                </a:lnTo>
                <a:lnTo>
                  <a:pt x="881" y="228"/>
                </a:lnTo>
                <a:lnTo>
                  <a:pt x="881" y="275"/>
                </a:lnTo>
                <a:close/>
                <a:moveTo>
                  <a:pt x="805" y="275"/>
                </a:moveTo>
                <a:lnTo>
                  <a:pt x="758" y="275"/>
                </a:lnTo>
                <a:lnTo>
                  <a:pt x="758" y="228"/>
                </a:lnTo>
                <a:lnTo>
                  <a:pt x="805" y="228"/>
                </a:lnTo>
                <a:lnTo>
                  <a:pt x="805" y="275"/>
                </a:lnTo>
                <a:close/>
                <a:moveTo>
                  <a:pt x="729" y="275"/>
                </a:moveTo>
                <a:lnTo>
                  <a:pt x="682" y="275"/>
                </a:lnTo>
                <a:lnTo>
                  <a:pt x="682" y="228"/>
                </a:lnTo>
                <a:lnTo>
                  <a:pt x="729" y="228"/>
                </a:lnTo>
                <a:lnTo>
                  <a:pt x="729" y="275"/>
                </a:lnTo>
                <a:close/>
                <a:moveTo>
                  <a:pt x="578" y="275"/>
                </a:moveTo>
                <a:lnTo>
                  <a:pt x="530" y="275"/>
                </a:lnTo>
                <a:lnTo>
                  <a:pt x="530" y="228"/>
                </a:lnTo>
                <a:lnTo>
                  <a:pt x="578" y="228"/>
                </a:lnTo>
                <a:lnTo>
                  <a:pt x="578" y="275"/>
                </a:lnTo>
                <a:close/>
                <a:moveTo>
                  <a:pt x="502" y="275"/>
                </a:moveTo>
                <a:lnTo>
                  <a:pt x="455" y="275"/>
                </a:lnTo>
                <a:lnTo>
                  <a:pt x="455" y="228"/>
                </a:lnTo>
                <a:lnTo>
                  <a:pt x="502" y="228"/>
                </a:lnTo>
                <a:lnTo>
                  <a:pt x="502" y="275"/>
                </a:lnTo>
                <a:close/>
                <a:moveTo>
                  <a:pt x="426" y="275"/>
                </a:moveTo>
                <a:lnTo>
                  <a:pt x="379" y="275"/>
                </a:lnTo>
                <a:lnTo>
                  <a:pt x="379" y="228"/>
                </a:lnTo>
                <a:lnTo>
                  <a:pt x="426" y="228"/>
                </a:lnTo>
                <a:lnTo>
                  <a:pt x="426" y="275"/>
                </a:lnTo>
                <a:close/>
                <a:moveTo>
                  <a:pt x="123" y="275"/>
                </a:moveTo>
                <a:lnTo>
                  <a:pt x="76" y="275"/>
                </a:lnTo>
                <a:lnTo>
                  <a:pt x="76" y="228"/>
                </a:lnTo>
                <a:lnTo>
                  <a:pt x="123" y="228"/>
                </a:lnTo>
                <a:lnTo>
                  <a:pt x="123" y="275"/>
                </a:lnTo>
                <a:close/>
                <a:moveTo>
                  <a:pt x="3003" y="199"/>
                </a:moveTo>
                <a:lnTo>
                  <a:pt x="2954" y="199"/>
                </a:lnTo>
                <a:lnTo>
                  <a:pt x="2954" y="152"/>
                </a:lnTo>
                <a:lnTo>
                  <a:pt x="3003" y="152"/>
                </a:lnTo>
                <a:lnTo>
                  <a:pt x="3003" y="199"/>
                </a:lnTo>
                <a:close/>
                <a:moveTo>
                  <a:pt x="2700" y="199"/>
                </a:moveTo>
                <a:lnTo>
                  <a:pt x="2651" y="199"/>
                </a:lnTo>
                <a:lnTo>
                  <a:pt x="2651" y="152"/>
                </a:lnTo>
                <a:lnTo>
                  <a:pt x="2700" y="152"/>
                </a:lnTo>
                <a:lnTo>
                  <a:pt x="2700" y="199"/>
                </a:lnTo>
                <a:close/>
                <a:moveTo>
                  <a:pt x="2622" y="199"/>
                </a:moveTo>
                <a:lnTo>
                  <a:pt x="2575" y="199"/>
                </a:lnTo>
                <a:lnTo>
                  <a:pt x="2575" y="152"/>
                </a:lnTo>
                <a:lnTo>
                  <a:pt x="2622" y="152"/>
                </a:lnTo>
                <a:lnTo>
                  <a:pt x="2622" y="199"/>
                </a:lnTo>
                <a:close/>
                <a:moveTo>
                  <a:pt x="2547" y="199"/>
                </a:moveTo>
                <a:lnTo>
                  <a:pt x="2499" y="199"/>
                </a:lnTo>
                <a:lnTo>
                  <a:pt x="2499" y="152"/>
                </a:lnTo>
                <a:lnTo>
                  <a:pt x="2547" y="152"/>
                </a:lnTo>
                <a:lnTo>
                  <a:pt x="2547" y="199"/>
                </a:lnTo>
                <a:close/>
                <a:moveTo>
                  <a:pt x="2244" y="199"/>
                </a:moveTo>
                <a:lnTo>
                  <a:pt x="2196" y="199"/>
                </a:lnTo>
                <a:lnTo>
                  <a:pt x="2196" y="152"/>
                </a:lnTo>
                <a:lnTo>
                  <a:pt x="2244" y="152"/>
                </a:lnTo>
                <a:lnTo>
                  <a:pt x="2244" y="199"/>
                </a:lnTo>
                <a:close/>
                <a:moveTo>
                  <a:pt x="1865" y="199"/>
                </a:moveTo>
                <a:lnTo>
                  <a:pt x="1818" y="199"/>
                </a:lnTo>
                <a:lnTo>
                  <a:pt x="1818" y="152"/>
                </a:lnTo>
                <a:lnTo>
                  <a:pt x="1865" y="152"/>
                </a:lnTo>
                <a:lnTo>
                  <a:pt x="1865" y="199"/>
                </a:lnTo>
                <a:close/>
                <a:moveTo>
                  <a:pt x="1411" y="199"/>
                </a:moveTo>
                <a:lnTo>
                  <a:pt x="1363" y="199"/>
                </a:lnTo>
                <a:lnTo>
                  <a:pt x="1363" y="152"/>
                </a:lnTo>
                <a:lnTo>
                  <a:pt x="1411" y="152"/>
                </a:lnTo>
                <a:lnTo>
                  <a:pt x="1411" y="199"/>
                </a:lnTo>
                <a:close/>
                <a:moveTo>
                  <a:pt x="1335" y="199"/>
                </a:moveTo>
                <a:lnTo>
                  <a:pt x="1288" y="199"/>
                </a:lnTo>
                <a:lnTo>
                  <a:pt x="1288" y="152"/>
                </a:lnTo>
                <a:lnTo>
                  <a:pt x="1335" y="152"/>
                </a:lnTo>
                <a:lnTo>
                  <a:pt x="1335" y="199"/>
                </a:lnTo>
                <a:close/>
                <a:moveTo>
                  <a:pt x="1259" y="199"/>
                </a:moveTo>
                <a:lnTo>
                  <a:pt x="1212" y="199"/>
                </a:lnTo>
                <a:lnTo>
                  <a:pt x="1212" y="152"/>
                </a:lnTo>
                <a:lnTo>
                  <a:pt x="1259" y="152"/>
                </a:lnTo>
                <a:lnTo>
                  <a:pt x="1259" y="199"/>
                </a:lnTo>
                <a:close/>
                <a:moveTo>
                  <a:pt x="1184" y="199"/>
                </a:moveTo>
                <a:lnTo>
                  <a:pt x="1136" y="199"/>
                </a:lnTo>
                <a:lnTo>
                  <a:pt x="1136" y="152"/>
                </a:lnTo>
                <a:lnTo>
                  <a:pt x="1184" y="152"/>
                </a:lnTo>
                <a:lnTo>
                  <a:pt x="1184" y="199"/>
                </a:lnTo>
                <a:close/>
                <a:moveTo>
                  <a:pt x="1108" y="199"/>
                </a:moveTo>
                <a:lnTo>
                  <a:pt x="1060" y="199"/>
                </a:lnTo>
                <a:lnTo>
                  <a:pt x="1060" y="152"/>
                </a:lnTo>
                <a:lnTo>
                  <a:pt x="1108" y="152"/>
                </a:lnTo>
                <a:lnTo>
                  <a:pt x="1108" y="199"/>
                </a:lnTo>
                <a:close/>
                <a:moveTo>
                  <a:pt x="1032" y="199"/>
                </a:moveTo>
                <a:lnTo>
                  <a:pt x="985" y="199"/>
                </a:lnTo>
                <a:lnTo>
                  <a:pt x="985" y="152"/>
                </a:lnTo>
                <a:lnTo>
                  <a:pt x="1032" y="152"/>
                </a:lnTo>
                <a:lnTo>
                  <a:pt x="1032" y="199"/>
                </a:lnTo>
                <a:close/>
                <a:moveTo>
                  <a:pt x="805" y="199"/>
                </a:moveTo>
                <a:lnTo>
                  <a:pt x="758" y="199"/>
                </a:lnTo>
                <a:lnTo>
                  <a:pt x="758" y="152"/>
                </a:lnTo>
                <a:lnTo>
                  <a:pt x="805" y="152"/>
                </a:lnTo>
                <a:lnTo>
                  <a:pt x="805" y="199"/>
                </a:lnTo>
                <a:close/>
                <a:moveTo>
                  <a:pt x="729" y="199"/>
                </a:moveTo>
                <a:lnTo>
                  <a:pt x="682" y="199"/>
                </a:lnTo>
                <a:lnTo>
                  <a:pt x="682" y="152"/>
                </a:lnTo>
                <a:lnTo>
                  <a:pt x="729" y="152"/>
                </a:lnTo>
                <a:lnTo>
                  <a:pt x="729" y="199"/>
                </a:lnTo>
                <a:close/>
                <a:moveTo>
                  <a:pt x="653" y="199"/>
                </a:moveTo>
                <a:lnTo>
                  <a:pt x="606" y="199"/>
                </a:lnTo>
                <a:lnTo>
                  <a:pt x="606" y="152"/>
                </a:lnTo>
                <a:lnTo>
                  <a:pt x="653" y="152"/>
                </a:lnTo>
                <a:lnTo>
                  <a:pt x="653" y="199"/>
                </a:lnTo>
                <a:close/>
                <a:moveTo>
                  <a:pt x="578" y="199"/>
                </a:moveTo>
                <a:lnTo>
                  <a:pt x="530" y="199"/>
                </a:lnTo>
                <a:lnTo>
                  <a:pt x="530" y="152"/>
                </a:lnTo>
                <a:lnTo>
                  <a:pt x="578" y="152"/>
                </a:lnTo>
                <a:lnTo>
                  <a:pt x="578" y="199"/>
                </a:lnTo>
                <a:close/>
                <a:moveTo>
                  <a:pt x="502" y="199"/>
                </a:moveTo>
                <a:lnTo>
                  <a:pt x="455" y="199"/>
                </a:lnTo>
                <a:lnTo>
                  <a:pt x="455" y="152"/>
                </a:lnTo>
                <a:lnTo>
                  <a:pt x="502" y="152"/>
                </a:lnTo>
                <a:lnTo>
                  <a:pt x="502" y="199"/>
                </a:lnTo>
                <a:close/>
                <a:moveTo>
                  <a:pt x="2622" y="123"/>
                </a:moveTo>
                <a:lnTo>
                  <a:pt x="2575" y="123"/>
                </a:lnTo>
                <a:lnTo>
                  <a:pt x="2575" y="76"/>
                </a:lnTo>
                <a:lnTo>
                  <a:pt x="2622" y="76"/>
                </a:lnTo>
                <a:lnTo>
                  <a:pt x="2622" y="123"/>
                </a:lnTo>
                <a:close/>
                <a:moveTo>
                  <a:pt x="1865" y="123"/>
                </a:moveTo>
                <a:lnTo>
                  <a:pt x="1818" y="123"/>
                </a:lnTo>
                <a:lnTo>
                  <a:pt x="1818" y="76"/>
                </a:lnTo>
                <a:lnTo>
                  <a:pt x="1865" y="76"/>
                </a:lnTo>
                <a:lnTo>
                  <a:pt x="1865" y="123"/>
                </a:lnTo>
                <a:close/>
                <a:moveTo>
                  <a:pt x="1789" y="123"/>
                </a:moveTo>
                <a:lnTo>
                  <a:pt x="1742" y="123"/>
                </a:lnTo>
                <a:lnTo>
                  <a:pt x="1742" y="76"/>
                </a:lnTo>
                <a:lnTo>
                  <a:pt x="1789" y="76"/>
                </a:lnTo>
                <a:lnTo>
                  <a:pt x="1789" y="123"/>
                </a:lnTo>
                <a:close/>
                <a:moveTo>
                  <a:pt x="1411" y="123"/>
                </a:moveTo>
                <a:lnTo>
                  <a:pt x="1363" y="123"/>
                </a:lnTo>
                <a:lnTo>
                  <a:pt x="1363" y="76"/>
                </a:lnTo>
                <a:lnTo>
                  <a:pt x="1411" y="76"/>
                </a:lnTo>
                <a:lnTo>
                  <a:pt x="1411" y="123"/>
                </a:lnTo>
                <a:close/>
                <a:moveTo>
                  <a:pt x="1335" y="123"/>
                </a:moveTo>
                <a:lnTo>
                  <a:pt x="1288" y="123"/>
                </a:lnTo>
                <a:lnTo>
                  <a:pt x="1288" y="76"/>
                </a:lnTo>
                <a:lnTo>
                  <a:pt x="1335" y="76"/>
                </a:lnTo>
                <a:lnTo>
                  <a:pt x="1335" y="123"/>
                </a:lnTo>
                <a:close/>
                <a:moveTo>
                  <a:pt x="1259" y="123"/>
                </a:moveTo>
                <a:lnTo>
                  <a:pt x="1212" y="123"/>
                </a:lnTo>
                <a:lnTo>
                  <a:pt x="1212" y="76"/>
                </a:lnTo>
                <a:lnTo>
                  <a:pt x="1259" y="76"/>
                </a:lnTo>
                <a:lnTo>
                  <a:pt x="1259" y="123"/>
                </a:lnTo>
                <a:close/>
                <a:moveTo>
                  <a:pt x="1184" y="123"/>
                </a:moveTo>
                <a:lnTo>
                  <a:pt x="1136" y="123"/>
                </a:lnTo>
                <a:lnTo>
                  <a:pt x="1136" y="76"/>
                </a:lnTo>
                <a:lnTo>
                  <a:pt x="1184" y="76"/>
                </a:lnTo>
                <a:lnTo>
                  <a:pt x="1184" y="123"/>
                </a:lnTo>
                <a:close/>
                <a:moveTo>
                  <a:pt x="1108" y="123"/>
                </a:moveTo>
                <a:lnTo>
                  <a:pt x="1060" y="123"/>
                </a:lnTo>
                <a:lnTo>
                  <a:pt x="1060" y="76"/>
                </a:lnTo>
                <a:lnTo>
                  <a:pt x="1108" y="76"/>
                </a:lnTo>
                <a:lnTo>
                  <a:pt x="1108" y="123"/>
                </a:lnTo>
                <a:close/>
                <a:moveTo>
                  <a:pt x="1032" y="123"/>
                </a:moveTo>
                <a:lnTo>
                  <a:pt x="985" y="123"/>
                </a:lnTo>
                <a:lnTo>
                  <a:pt x="985" y="76"/>
                </a:lnTo>
                <a:lnTo>
                  <a:pt x="1032" y="76"/>
                </a:lnTo>
                <a:lnTo>
                  <a:pt x="1032" y="123"/>
                </a:lnTo>
                <a:close/>
                <a:moveTo>
                  <a:pt x="881" y="123"/>
                </a:moveTo>
                <a:lnTo>
                  <a:pt x="833" y="123"/>
                </a:lnTo>
                <a:lnTo>
                  <a:pt x="833" y="76"/>
                </a:lnTo>
                <a:lnTo>
                  <a:pt x="881" y="76"/>
                </a:lnTo>
                <a:lnTo>
                  <a:pt x="881" y="123"/>
                </a:lnTo>
                <a:close/>
                <a:moveTo>
                  <a:pt x="805" y="123"/>
                </a:moveTo>
                <a:lnTo>
                  <a:pt x="758" y="123"/>
                </a:lnTo>
                <a:lnTo>
                  <a:pt x="758" y="76"/>
                </a:lnTo>
                <a:lnTo>
                  <a:pt x="805" y="76"/>
                </a:lnTo>
                <a:lnTo>
                  <a:pt x="805" y="123"/>
                </a:lnTo>
                <a:close/>
                <a:moveTo>
                  <a:pt x="729" y="123"/>
                </a:moveTo>
                <a:lnTo>
                  <a:pt x="682" y="123"/>
                </a:lnTo>
                <a:lnTo>
                  <a:pt x="682" y="76"/>
                </a:lnTo>
                <a:lnTo>
                  <a:pt x="729" y="76"/>
                </a:lnTo>
                <a:lnTo>
                  <a:pt x="729" y="123"/>
                </a:lnTo>
                <a:close/>
                <a:moveTo>
                  <a:pt x="578" y="123"/>
                </a:moveTo>
                <a:lnTo>
                  <a:pt x="530" y="123"/>
                </a:lnTo>
                <a:lnTo>
                  <a:pt x="530" y="76"/>
                </a:lnTo>
                <a:lnTo>
                  <a:pt x="578" y="76"/>
                </a:lnTo>
                <a:lnTo>
                  <a:pt x="578" y="123"/>
                </a:lnTo>
                <a:close/>
                <a:moveTo>
                  <a:pt x="2547" y="48"/>
                </a:moveTo>
                <a:lnTo>
                  <a:pt x="2499" y="48"/>
                </a:lnTo>
                <a:lnTo>
                  <a:pt x="2499" y="0"/>
                </a:lnTo>
                <a:lnTo>
                  <a:pt x="2547" y="0"/>
                </a:lnTo>
                <a:lnTo>
                  <a:pt x="2547" y="48"/>
                </a:lnTo>
                <a:close/>
                <a:moveTo>
                  <a:pt x="2244" y="48"/>
                </a:moveTo>
                <a:lnTo>
                  <a:pt x="2196" y="48"/>
                </a:lnTo>
                <a:lnTo>
                  <a:pt x="2196" y="0"/>
                </a:lnTo>
                <a:lnTo>
                  <a:pt x="2244" y="0"/>
                </a:lnTo>
                <a:lnTo>
                  <a:pt x="2244" y="48"/>
                </a:lnTo>
                <a:close/>
                <a:moveTo>
                  <a:pt x="2168" y="48"/>
                </a:moveTo>
                <a:lnTo>
                  <a:pt x="2121" y="48"/>
                </a:lnTo>
                <a:lnTo>
                  <a:pt x="2121" y="0"/>
                </a:lnTo>
                <a:lnTo>
                  <a:pt x="2168" y="0"/>
                </a:lnTo>
                <a:lnTo>
                  <a:pt x="2168" y="48"/>
                </a:lnTo>
                <a:close/>
                <a:moveTo>
                  <a:pt x="1335" y="48"/>
                </a:moveTo>
                <a:lnTo>
                  <a:pt x="1288" y="48"/>
                </a:lnTo>
                <a:lnTo>
                  <a:pt x="1288" y="0"/>
                </a:lnTo>
                <a:lnTo>
                  <a:pt x="1335" y="0"/>
                </a:lnTo>
                <a:lnTo>
                  <a:pt x="1335" y="48"/>
                </a:lnTo>
                <a:close/>
                <a:moveTo>
                  <a:pt x="1259" y="48"/>
                </a:moveTo>
                <a:lnTo>
                  <a:pt x="1212" y="48"/>
                </a:lnTo>
                <a:lnTo>
                  <a:pt x="1212" y="0"/>
                </a:lnTo>
                <a:lnTo>
                  <a:pt x="1259" y="0"/>
                </a:lnTo>
                <a:lnTo>
                  <a:pt x="1259" y="48"/>
                </a:lnTo>
                <a:close/>
                <a:moveTo>
                  <a:pt x="1184" y="48"/>
                </a:moveTo>
                <a:lnTo>
                  <a:pt x="1136" y="48"/>
                </a:lnTo>
                <a:lnTo>
                  <a:pt x="1136" y="0"/>
                </a:lnTo>
                <a:lnTo>
                  <a:pt x="1184" y="0"/>
                </a:lnTo>
                <a:lnTo>
                  <a:pt x="1184" y="48"/>
                </a:lnTo>
                <a:close/>
                <a:moveTo>
                  <a:pt x="1032" y="48"/>
                </a:moveTo>
                <a:lnTo>
                  <a:pt x="985" y="48"/>
                </a:lnTo>
                <a:lnTo>
                  <a:pt x="985" y="0"/>
                </a:lnTo>
                <a:lnTo>
                  <a:pt x="1032" y="0"/>
                </a:lnTo>
                <a:lnTo>
                  <a:pt x="1032" y="48"/>
                </a:lnTo>
                <a:close/>
                <a:moveTo>
                  <a:pt x="956" y="48"/>
                </a:moveTo>
                <a:lnTo>
                  <a:pt x="909" y="48"/>
                </a:lnTo>
                <a:lnTo>
                  <a:pt x="909" y="0"/>
                </a:lnTo>
                <a:lnTo>
                  <a:pt x="956" y="0"/>
                </a:lnTo>
                <a:lnTo>
                  <a:pt x="956" y="48"/>
                </a:lnTo>
                <a:close/>
                <a:moveTo>
                  <a:pt x="881" y="48"/>
                </a:moveTo>
                <a:lnTo>
                  <a:pt x="833" y="48"/>
                </a:lnTo>
                <a:lnTo>
                  <a:pt x="833" y="0"/>
                </a:lnTo>
                <a:lnTo>
                  <a:pt x="881" y="0"/>
                </a:lnTo>
                <a:lnTo>
                  <a:pt x="881" y="48"/>
                </a:lnTo>
                <a:close/>
                <a:moveTo>
                  <a:pt x="805" y="48"/>
                </a:moveTo>
                <a:lnTo>
                  <a:pt x="758" y="48"/>
                </a:lnTo>
                <a:lnTo>
                  <a:pt x="758" y="0"/>
                </a:lnTo>
                <a:lnTo>
                  <a:pt x="805" y="0"/>
                </a:lnTo>
                <a:lnTo>
                  <a:pt x="805" y="48"/>
                </a:lnTo>
                <a:close/>
              </a:path>
            </a:pathLst>
          </a:custGeom>
          <a:solidFill>
            <a:srgbClr val="51718D"/>
          </a:solidFill>
          <a:ln>
            <a:noFill/>
          </a:ln>
        </p:spPr>
        <p:txBody>
          <a:bodyPr/>
          <a:lstStyle/>
          <a:p>
            <a:endParaRPr lang="zh-CN" altLang="en-US">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fade">
                                      <p:cBhvr>
                                        <p:cTn id="7" dur="500"/>
                                        <p:tgtEl>
                                          <p:spTgt spid="93"/>
                                        </p:tgtEl>
                                      </p:cBhvr>
                                    </p:animEffect>
                                  </p:childTnLst>
                                </p:cTn>
                              </p:par>
                              <p:par>
                                <p:cTn id="8" presetID="10" presetClass="entr" presetSubtype="0" fill="hold" nodeType="withEffect">
                                  <p:stCondLst>
                                    <p:cond delay="0"/>
                                  </p:stCondLst>
                                  <p:childTnLst>
                                    <p:set>
                                      <p:cBhvr>
                                        <p:cTn id="9" dur="1" fill="hold">
                                          <p:stCondLst>
                                            <p:cond delay="0"/>
                                          </p:stCondLst>
                                        </p:cTn>
                                        <p:tgtEl>
                                          <p:spTgt spid="94"/>
                                        </p:tgtEl>
                                        <p:attrNameLst>
                                          <p:attrName>style.visibility</p:attrName>
                                        </p:attrNameLst>
                                      </p:cBhvr>
                                      <p:to>
                                        <p:strVal val="visible"/>
                                      </p:to>
                                    </p:set>
                                    <p:animEffect transition="in" filter="fade">
                                      <p:cBhvr>
                                        <p:cTn id="10" dur="500"/>
                                        <p:tgtEl>
                                          <p:spTgt spid="94"/>
                                        </p:tgtEl>
                                      </p:cBhvr>
                                    </p:animEffect>
                                  </p:childTnLst>
                                </p:cTn>
                              </p:par>
                              <p:par>
                                <p:cTn id="11" presetID="10" presetClass="entr" presetSubtype="0" fill="hold" nodeType="withEffect">
                                  <p:stCondLst>
                                    <p:cond delay="0"/>
                                  </p:stCondLst>
                                  <p:childTnLst>
                                    <p:set>
                                      <p:cBhvr>
                                        <p:cTn id="12" dur="1" fill="hold">
                                          <p:stCondLst>
                                            <p:cond delay="0"/>
                                          </p:stCondLst>
                                        </p:cTn>
                                        <p:tgtEl>
                                          <p:spTgt spid="95"/>
                                        </p:tgtEl>
                                        <p:attrNameLst>
                                          <p:attrName>style.visibility</p:attrName>
                                        </p:attrNameLst>
                                      </p:cBhvr>
                                      <p:to>
                                        <p:strVal val="visible"/>
                                      </p:to>
                                    </p:set>
                                    <p:animEffect transition="in" filter="fade">
                                      <p:cBhvr>
                                        <p:cTn id="13" dur="500"/>
                                        <p:tgtEl>
                                          <p:spTgt spid="95"/>
                                        </p:tgtEl>
                                      </p:cBhvr>
                                    </p:animEffect>
                                  </p:childTnLst>
                                </p:cTn>
                              </p:par>
                              <p:par>
                                <p:cTn id="14" presetID="10" presetClass="entr" presetSubtype="0" fill="hold" nodeType="withEffect">
                                  <p:stCondLst>
                                    <p:cond delay="0"/>
                                  </p:stCondLst>
                                  <p:childTnLst>
                                    <p:set>
                                      <p:cBhvr>
                                        <p:cTn id="15" dur="1" fill="hold">
                                          <p:stCondLst>
                                            <p:cond delay="0"/>
                                          </p:stCondLst>
                                        </p:cTn>
                                        <p:tgtEl>
                                          <p:spTgt spid="96"/>
                                        </p:tgtEl>
                                        <p:attrNameLst>
                                          <p:attrName>style.visibility</p:attrName>
                                        </p:attrNameLst>
                                      </p:cBhvr>
                                      <p:to>
                                        <p:strVal val="visible"/>
                                      </p:to>
                                    </p:set>
                                    <p:animEffect transition="in" filter="fade">
                                      <p:cBhvr>
                                        <p:cTn id="16" dur="500"/>
                                        <p:tgtEl>
                                          <p:spTgt spid="96"/>
                                        </p:tgtEl>
                                      </p:cBhvr>
                                    </p:animEffect>
                                  </p:childTnLst>
                                </p:cTn>
                              </p:par>
                              <p:par>
                                <p:cTn id="17" presetID="10" presetClass="entr" presetSubtype="0" fill="hold" nodeType="withEffect">
                                  <p:stCondLst>
                                    <p:cond delay="0"/>
                                  </p:stCondLst>
                                  <p:childTnLst>
                                    <p:set>
                                      <p:cBhvr>
                                        <p:cTn id="18" dur="1" fill="hold">
                                          <p:stCondLst>
                                            <p:cond delay="0"/>
                                          </p:stCondLst>
                                        </p:cTn>
                                        <p:tgtEl>
                                          <p:spTgt spid="97"/>
                                        </p:tgtEl>
                                        <p:attrNameLst>
                                          <p:attrName>style.visibility</p:attrName>
                                        </p:attrNameLst>
                                      </p:cBhvr>
                                      <p:to>
                                        <p:strVal val="visible"/>
                                      </p:to>
                                    </p:set>
                                    <p:animEffect transition="in" filter="fade">
                                      <p:cBhvr>
                                        <p:cTn id="19" dur="500"/>
                                        <p:tgtEl>
                                          <p:spTgt spid="97"/>
                                        </p:tgtEl>
                                      </p:cBhvr>
                                    </p:animEffect>
                                  </p:childTnLst>
                                </p:cTn>
                              </p:par>
                              <p:par>
                                <p:cTn id="20" presetID="10" presetClass="entr" presetSubtype="0" fill="hold" nodeType="withEffect">
                                  <p:stCondLst>
                                    <p:cond delay="0"/>
                                  </p:stCondLst>
                                  <p:childTnLst>
                                    <p:set>
                                      <p:cBhvr>
                                        <p:cTn id="21" dur="1" fill="hold">
                                          <p:stCondLst>
                                            <p:cond delay="0"/>
                                          </p:stCondLst>
                                        </p:cTn>
                                        <p:tgtEl>
                                          <p:spTgt spid="98"/>
                                        </p:tgtEl>
                                        <p:attrNameLst>
                                          <p:attrName>style.visibility</p:attrName>
                                        </p:attrNameLst>
                                      </p:cBhvr>
                                      <p:to>
                                        <p:strVal val="visible"/>
                                      </p:to>
                                    </p:set>
                                    <p:animEffect transition="in" filter="fade">
                                      <p:cBhvr>
                                        <p:cTn id="22" dur="500"/>
                                        <p:tgtEl>
                                          <p:spTgt spid="9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03"/>
                                        </p:tgtEl>
                                        <p:attrNameLst>
                                          <p:attrName>style.visibility</p:attrName>
                                        </p:attrNameLst>
                                      </p:cBhvr>
                                      <p:to>
                                        <p:strVal val="visible"/>
                                      </p:to>
                                    </p:set>
                                    <p:animEffect transition="in" filter="fade">
                                      <p:cBhvr>
                                        <p:cTn id="25" dur="500"/>
                                        <p:tgtEl>
                                          <p:spTgt spid="10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02"/>
                                        </p:tgtEl>
                                        <p:attrNameLst>
                                          <p:attrName>style.visibility</p:attrName>
                                        </p:attrNameLst>
                                      </p:cBhvr>
                                      <p:to>
                                        <p:strVal val="visible"/>
                                      </p:to>
                                    </p:set>
                                    <p:animEffect transition="in" filter="fade">
                                      <p:cBhvr>
                                        <p:cTn id="28" dur="500"/>
                                        <p:tgtEl>
                                          <p:spTgt spid="10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01"/>
                                        </p:tgtEl>
                                        <p:attrNameLst>
                                          <p:attrName>style.visibility</p:attrName>
                                        </p:attrNameLst>
                                      </p:cBhvr>
                                      <p:to>
                                        <p:strVal val="visible"/>
                                      </p:to>
                                    </p:set>
                                    <p:animEffect transition="in" filter="fade">
                                      <p:cBhvr>
                                        <p:cTn id="31" dur="500"/>
                                        <p:tgtEl>
                                          <p:spTgt spid="101"/>
                                        </p:tgtEl>
                                      </p:cBhvr>
                                    </p:animEffect>
                                  </p:childTnLst>
                                </p:cTn>
                              </p:par>
                            </p:childTnLst>
                          </p:cTn>
                        </p:par>
                        <p:par>
                          <p:cTn id="32" fill="hold">
                            <p:stCondLst>
                              <p:cond delay="500"/>
                            </p:stCondLst>
                            <p:childTnLst>
                              <p:par>
                                <p:cTn id="33" presetID="22" presetClass="entr" presetSubtype="8" fill="hold" grpId="0" nodeType="afterEffect">
                                  <p:stCondLst>
                                    <p:cond delay="0"/>
                                  </p:stCondLst>
                                  <p:childTnLst>
                                    <p:set>
                                      <p:cBhvr>
                                        <p:cTn id="34" dur="1" fill="hold">
                                          <p:stCondLst>
                                            <p:cond delay="0"/>
                                          </p:stCondLst>
                                        </p:cTn>
                                        <p:tgtEl>
                                          <p:spTgt spid="105"/>
                                        </p:tgtEl>
                                        <p:attrNameLst>
                                          <p:attrName>style.visibility</p:attrName>
                                        </p:attrNameLst>
                                      </p:cBhvr>
                                      <p:to>
                                        <p:strVal val="visible"/>
                                      </p:to>
                                    </p:set>
                                    <p:animEffect transition="in" filter="wipe(left)">
                                      <p:cBhvr>
                                        <p:cTn id="35" dur="500"/>
                                        <p:tgtEl>
                                          <p:spTgt spid="105"/>
                                        </p:tgtEl>
                                      </p:cBhvr>
                                    </p:animEffect>
                                  </p:childTnLst>
                                </p:cTn>
                              </p:par>
                            </p:childTnLst>
                          </p:cTn>
                        </p:par>
                        <p:par>
                          <p:cTn id="36" fill="hold">
                            <p:stCondLst>
                              <p:cond delay="1000"/>
                            </p:stCondLst>
                            <p:childTnLst>
                              <p:par>
                                <p:cTn id="37" presetID="22" presetClass="entr" presetSubtype="8" fill="hold" grpId="0" nodeType="afterEffect">
                                  <p:stCondLst>
                                    <p:cond delay="0"/>
                                  </p:stCondLst>
                                  <p:iterate type="lt">
                                    <p:tmPct val="30000"/>
                                  </p:iterate>
                                  <p:childTnLst>
                                    <p:set>
                                      <p:cBhvr>
                                        <p:cTn id="38" dur="1" fill="hold">
                                          <p:stCondLst>
                                            <p:cond delay="0"/>
                                          </p:stCondLst>
                                        </p:cTn>
                                        <p:tgtEl>
                                          <p:spTgt spid="106"/>
                                        </p:tgtEl>
                                        <p:attrNameLst>
                                          <p:attrName>style.visibility</p:attrName>
                                        </p:attrNameLst>
                                      </p:cBhvr>
                                      <p:to>
                                        <p:strVal val="visible"/>
                                      </p:to>
                                    </p:set>
                                    <p:animEffect transition="in" filter="wipe(left)">
                                      <p:cBhvr>
                                        <p:cTn id="39" dur="100"/>
                                        <p:tgtEl>
                                          <p:spTgt spid="106"/>
                                        </p:tgtEl>
                                      </p:cBhvr>
                                    </p:animEffect>
                                  </p:childTnLst>
                                </p:cTn>
                              </p:par>
                              <p:par>
                                <p:cTn id="40" presetID="36" presetClass="emph" presetSubtype="0" fill="hold" grpId="1" nodeType="withEffect">
                                  <p:stCondLst>
                                    <p:cond delay="0"/>
                                  </p:stCondLst>
                                  <p:iterate type="lt">
                                    <p:tmPct val="30000"/>
                                  </p:iterate>
                                  <p:childTnLst>
                                    <p:animScale>
                                      <p:cBhvr>
                                        <p:cTn id="41" dur="50" autoRev="1" fill="hold">
                                          <p:stCondLst>
                                            <p:cond delay="0"/>
                                          </p:stCondLst>
                                        </p:cTn>
                                        <p:tgtEl>
                                          <p:spTgt spid="106"/>
                                        </p:tgtEl>
                                      </p:cBhvr>
                                      <p:to x="80000" y="100000"/>
                                    </p:animScale>
                                    <p:anim by="(#ppt_w*0.10)" calcmode="lin" valueType="num">
                                      <p:cBhvr>
                                        <p:cTn id="42" dur="50" autoRev="1" fill="hold">
                                          <p:stCondLst>
                                            <p:cond delay="0"/>
                                          </p:stCondLst>
                                        </p:cTn>
                                        <p:tgtEl>
                                          <p:spTgt spid="106"/>
                                        </p:tgtEl>
                                        <p:attrNameLst>
                                          <p:attrName>ppt_x</p:attrName>
                                        </p:attrNameLst>
                                      </p:cBhvr>
                                    </p:anim>
                                    <p:anim by="(-#ppt_w*0.10)" calcmode="lin" valueType="num">
                                      <p:cBhvr>
                                        <p:cTn id="43" dur="50" autoRev="1" fill="hold">
                                          <p:stCondLst>
                                            <p:cond delay="0"/>
                                          </p:stCondLst>
                                        </p:cTn>
                                        <p:tgtEl>
                                          <p:spTgt spid="106"/>
                                        </p:tgtEl>
                                        <p:attrNameLst>
                                          <p:attrName>ppt_y</p:attrName>
                                        </p:attrNameLst>
                                      </p:cBhvr>
                                    </p:anim>
                                    <p:animRot by="-480000">
                                      <p:cBhvr>
                                        <p:cTn id="44" dur="50" autoRev="1" fill="hold">
                                          <p:stCondLst>
                                            <p:cond delay="0"/>
                                          </p:stCondLst>
                                        </p:cTn>
                                        <p:tgtEl>
                                          <p:spTgt spid="106"/>
                                        </p:tgtEl>
                                        <p:attrNameLst>
                                          <p:attrName>r</p:attrName>
                                        </p:attrNameLst>
                                      </p:cBhvr>
                                    </p:animRot>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08"/>
                                        </p:tgtEl>
                                        <p:attrNameLst>
                                          <p:attrName>style.visibility</p:attrName>
                                        </p:attrNameLst>
                                      </p:cBhvr>
                                      <p:to>
                                        <p:strVal val="visible"/>
                                      </p:to>
                                    </p:set>
                                    <p:anim calcmode="lin" valueType="num">
                                      <p:cBhvr additive="base">
                                        <p:cTn id="49" dur="500" fill="hold"/>
                                        <p:tgtEl>
                                          <p:spTgt spid="108"/>
                                        </p:tgtEl>
                                        <p:attrNameLst>
                                          <p:attrName>ppt_x</p:attrName>
                                        </p:attrNameLst>
                                      </p:cBhvr>
                                      <p:tavLst>
                                        <p:tav tm="0">
                                          <p:val>
                                            <p:strVal val="0-#ppt_w/2"/>
                                          </p:val>
                                        </p:tav>
                                        <p:tav tm="100000">
                                          <p:val>
                                            <p:strVal val="#ppt_x"/>
                                          </p:val>
                                        </p:tav>
                                      </p:tavLst>
                                    </p:anim>
                                    <p:anim calcmode="lin" valueType="num">
                                      <p:cBhvr additive="base">
                                        <p:cTn id="50" dur="500" fill="hold"/>
                                        <p:tgtEl>
                                          <p:spTgt spid="10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p:bldP spid="102" grpId="0"/>
      <p:bldP spid="103" grpId="0"/>
      <p:bldP spid="105" grpId="0" animBg="1"/>
      <p:bldP spid="106" grpId="0"/>
      <p:bldP spid="106" grpId="1"/>
      <p:bldP spid="108"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776340" y="1935452"/>
            <a:ext cx="2557091" cy="907751"/>
            <a:chOff x="3666731" y="1984470"/>
            <a:chExt cx="2636520" cy="1447800"/>
          </a:xfrm>
          <a:effectLst>
            <a:outerShdw blurRad="127000" dist="38100" dir="5400000" algn="t" rotWithShape="0">
              <a:prstClr val="black">
                <a:alpha val="40000"/>
              </a:prstClr>
            </a:outerShdw>
          </a:effectLst>
        </p:grpSpPr>
        <p:sp>
          <p:nvSpPr>
            <p:cNvPr id="4" name="任意多边形 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5" name="文本框 35"/>
            <p:cNvSpPr txBox="1"/>
            <p:nvPr/>
          </p:nvSpPr>
          <p:spPr>
            <a:xfrm>
              <a:off x="3971726" y="2389299"/>
              <a:ext cx="2230360" cy="638148"/>
            </a:xfrm>
            <a:prstGeom prst="rect">
              <a:avLst/>
            </a:prstGeom>
            <a:noFill/>
            <a:ln w="50800">
              <a:noFill/>
            </a:ln>
          </p:spPr>
          <p:txBody>
            <a:bodyPr wrap="square" rtlCol="0" anchor="ctr">
              <a:spAutoFit/>
            </a:bodyPr>
            <a:lstStyle/>
            <a:p>
              <a:pPr algn="ctr"/>
              <a:r>
                <a:rPr lang="zh-CN" altLang="en-US" sz="2000" b="1" dirty="0">
                  <a:solidFill>
                    <a:schemeClr val="bg1"/>
                  </a:solidFill>
                  <a:latin typeface="Arial" panose="020B0604020202020204" pitchFamily="34" charset="0"/>
                  <a:ea typeface="微软雅黑" panose="020B0503020204020204" pitchFamily="34" charset="-122"/>
                  <a:cs typeface="Arial" panose="020B0604020202020204" pitchFamily="34" charset="0"/>
                </a:rPr>
                <a:t>第二季度</a:t>
              </a:r>
              <a:endParaRPr lang="zh-CN" altLang="en-US" sz="2000" b="1"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 name="组合 5"/>
          <p:cNvGrpSpPr/>
          <p:nvPr/>
        </p:nvGrpSpPr>
        <p:grpSpPr>
          <a:xfrm>
            <a:off x="1394395" y="1935452"/>
            <a:ext cx="2557091" cy="907751"/>
            <a:chOff x="1436370" y="1984470"/>
            <a:chExt cx="2636520" cy="1447800"/>
          </a:xfrm>
          <a:effectLst>
            <a:outerShdw blurRad="127000" dist="38100" dir="5400000" algn="t" rotWithShape="0">
              <a:prstClr val="black">
                <a:alpha val="40000"/>
              </a:prstClr>
            </a:outerShdw>
          </a:effectLst>
        </p:grpSpPr>
        <p:sp>
          <p:nvSpPr>
            <p:cNvPr id="7" name="任意多边形 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9" name="文本框 43"/>
            <p:cNvSpPr txBox="1"/>
            <p:nvPr/>
          </p:nvSpPr>
          <p:spPr>
            <a:xfrm>
              <a:off x="1709209" y="2340618"/>
              <a:ext cx="2293960" cy="735506"/>
            </a:xfrm>
            <a:prstGeom prst="rect">
              <a:avLst/>
            </a:prstGeom>
            <a:noFill/>
            <a:ln w="50800">
              <a:noFill/>
            </a:ln>
          </p:spPr>
          <p:txBody>
            <a:bodyPr wrap="square" rtlCol="0" anchor="ctr">
              <a:spAutoFit/>
            </a:bodyPr>
            <a:lstStyle/>
            <a:p>
              <a:pPr algn="ctr">
                <a:lnSpc>
                  <a:spcPct val="120000"/>
                </a:lnSpc>
              </a:pPr>
              <a:r>
                <a:rPr lang="zh-CN" altLang="en-US" sz="2000" b="1" dirty="0">
                  <a:solidFill>
                    <a:schemeClr val="bg1"/>
                  </a:solidFill>
                  <a:latin typeface="Arial" panose="020B0604020202020204" pitchFamily="34" charset="0"/>
                  <a:ea typeface="微软雅黑" panose="020B0503020204020204" pitchFamily="34" charset="-122"/>
                  <a:cs typeface="Arial" panose="020B0604020202020204" pitchFamily="34" charset="0"/>
                </a:rPr>
                <a:t>第一季度</a:t>
              </a:r>
              <a:endParaRPr lang="zh-CN" altLang="en-US" sz="2000" b="1"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0" name="组合 9"/>
          <p:cNvGrpSpPr/>
          <p:nvPr/>
        </p:nvGrpSpPr>
        <p:grpSpPr>
          <a:xfrm>
            <a:off x="8626813" y="1935452"/>
            <a:ext cx="2557091" cy="907751"/>
            <a:chOff x="8127453" y="1984470"/>
            <a:chExt cx="2636520" cy="1447800"/>
          </a:xfrm>
          <a:effectLst>
            <a:outerShdw blurRad="127000" dist="38100" dir="5400000" algn="t" rotWithShape="0">
              <a:prstClr val="black">
                <a:alpha val="40000"/>
              </a:prstClr>
            </a:outerShdw>
          </a:effectLst>
        </p:grpSpPr>
        <p:sp>
          <p:nvSpPr>
            <p:cNvPr id="11" name="任意多边形 10"/>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4"/>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2" name="文本框 46"/>
            <p:cNvSpPr txBox="1"/>
            <p:nvPr/>
          </p:nvSpPr>
          <p:spPr>
            <a:xfrm>
              <a:off x="8439016" y="2340618"/>
              <a:ext cx="2230360" cy="735506"/>
            </a:xfrm>
            <a:prstGeom prst="rect">
              <a:avLst/>
            </a:prstGeom>
            <a:noFill/>
            <a:ln w="50800">
              <a:noFill/>
            </a:ln>
          </p:spPr>
          <p:txBody>
            <a:bodyPr wrap="square" rtlCol="0" anchor="ctr">
              <a:spAutoFit/>
            </a:bodyPr>
            <a:lstStyle/>
            <a:p>
              <a:pPr algn="ctr">
                <a:lnSpc>
                  <a:spcPct val="120000"/>
                </a:lnSpc>
              </a:pPr>
              <a:r>
                <a:rPr lang="zh-CN" altLang="en-US" sz="2000" b="1" dirty="0">
                  <a:solidFill>
                    <a:schemeClr val="bg1"/>
                  </a:solidFill>
                  <a:latin typeface="Arial" panose="020B0604020202020204" pitchFamily="34" charset="0"/>
                  <a:ea typeface="微软雅黑" panose="020B0503020204020204" pitchFamily="34" charset="-122"/>
                  <a:cs typeface="Arial" panose="020B0604020202020204" pitchFamily="34" charset="0"/>
                </a:rPr>
                <a:t>第四季度</a:t>
              </a:r>
              <a:endParaRPr lang="zh-CN" altLang="en-US" sz="2000" b="1"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3" name="组合 12"/>
          <p:cNvGrpSpPr/>
          <p:nvPr/>
        </p:nvGrpSpPr>
        <p:grpSpPr>
          <a:xfrm>
            <a:off x="6201576" y="1935452"/>
            <a:ext cx="2557091" cy="907751"/>
            <a:chOff x="5897092" y="1984470"/>
            <a:chExt cx="2636520" cy="1447800"/>
          </a:xfrm>
          <a:effectLst>
            <a:outerShdw blurRad="127000" dist="38100" dir="5400000" algn="t" rotWithShape="0">
              <a:prstClr val="black">
                <a:alpha val="40000"/>
              </a:prstClr>
            </a:outerShdw>
          </a:effectLst>
        </p:grpSpPr>
        <p:sp>
          <p:nvSpPr>
            <p:cNvPr id="14" name="任意多边形 13"/>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3"/>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5" name="文本框 49"/>
            <p:cNvSpPr txBox="1"/>
            <p:nvPr/>
          </p:nvSpPr>
          <p:spPr>
            <a:xfrm>
              <a:off x="6227711" y="2340622"/>
              <a:ext cx="2205655" cy="735506"/>
            </a:xfrm>
            <a:prstGeom prst="rect">
              <a:avLst/>
            </a:prstGeom>
            <a:noFill/>
            <a:ln w="50800">
              <a:noFill/>
            </a:ln>
          </p:spPr>
          <p:txBody>
            <a:bodyPr wrap="square" rtlCol="0" anchor="ctr">
              <a:spAutoFit/>
            </a:bodyPr>
            <a:lstStyle/>
            <a:p>
              <a:pPr algn="ctr">
                <a:lnSpc>
                  <a:spcPct val="120000"/>
                </a:lnSpc>
              </a:pPr>
              <a:r>
                <a:rPr lang="zh-CN" altLang="en-US" sz="2000" b="1" dirty="0">
                  <a:solidFill>
                    <a:schemeClr val="bg1"/>
                  </a:solidFill>
                  <a:latin typeface="Arial" panose="020B0604020202020204" pitchFamily="34" charset="0"/>
                  <a:ea typeface="微软雅黑" panose="020B0503020204020204" pitchFamily="34" charset="-122"/>
                  <a:cs typeface="Arial" panose="020B0604020202020204" pitchFamily="34" charset="0"/>
                </a:rPr>
                <a:t>第三季度</a:t>
              </a:r>
              <a:endParaRPr lang="zh-CN" altLang="en-US" sz="2000" b="1"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6" name="矩形 47"/>
          <p:cNvSpPr>
            <a:spLocks noChangeArrowheads="1"/>
          </p:cNvSpPr>
          <p:nvPr/>
        </p:nvSpPr>
        <p:spPr bwMode="auto">
          <a:xfrm>
            <a:off x="1415683" y="5337776"/>
            <a:ext cx="9384229" cy="587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2" tIns="45711" rIns="91422" bIns="4571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300" dirty="0">
                <a:solidFill>
                  <a:schemeClr val="tx1">
                    <a:lumMod val="50000"/>
                    <a:lumOff val="50000"/>
                  </a:schemeClr>
                </a:solidFill>
                <a:sym typeface="微软雅黑" panose="020B0503020204020204" pitchFamily="34" charset="-122"/>
              </a:rPr>
              <a:t>您的内容打在这里，或者通过复制您的文本后，在此框中选择粘贴，并选择只保留文字。在此录入上述图表的综合描述说明，您的内容打在这里，或者通过复制您的文本后，在此框中选择粘贴，并选择只保留文字。</a:t>
            </a:r>
            <a:endParaRPr lang="zh-CN" altLang="en-US" sz="1300" dirty="0">
              <a:solidFill>
                <a:schemeClr val="tx1">
                  <a:lumMod val="50000"/>
                  <a:lumOff val="50000"/>
                </a:schemeClr>
              </a:solidFill>
              <a:sym typeface="微软雅黑" panose="020B0503020204020204" pitchFamily="34" charset="-122"/>
            </a:endParaRPr>
          </a:p>
        </p:txBody>
      </p:sp>
      <p:sp>
        <p:nvSpPr>
          <p:cNvPr id="17" name="矩形 16"/>
          <p:cNvSpPr/>
          <p:nvPr/>
        </p:nvSpPr>
        <p:spPr>
          <a:xfrm>
            <a:off x="2019143" y="3275058"/>
            <a:ext cx="1415570" cy="338547"/>
          </a:xfrm>
          <a:prstGeom prst="rect">
            <a:avLst/>
          </a:prstGeom>
        </p:spPr>
        <p:txBody>
          <a:bodyPr wrap="none" lIns="91422" tIns="45711" rIns="91422" bIns="45711">
            <a:spAutoFit/>
          </a:bodyPr>
          <a:lstStyle/>
          <a:p>
            <a:pPr algn="ctr"/>
            <a:r>
              <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rPr>
              <a:t>单击添加标题</a:t>
            </a:r>
            <a:endParaRPr lang="en-US" altLang="zh-CN"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8" name="矩形 47"/>
          <p:cNvSpPr>
            <a:spLocks noChangeArrowheads="1"/>
          </p:cNvSpPr>
          <p:nvPr/>
        </p:nvSpPr>
        <p:spPr bwMode="auto">
          <a:xfrm>
            <a:off x="1584087" y="3754179"/>
            <a:ext cx="2246690" cy="1077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2" tIns="45711" rIns="91422" bIns="4571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300" dirty="0">
                <a:solidFill>
                  <a:schemeClr val="tx1">
                    <a:lumMod val="50000"/>
                    <a:lumOff val="50000"/>
                  </a:schemeClr>
                </a:solidFill>
                <a:sym typeface="微软雅黑" panose="020B0503020204020204" pitchFamily="34" charset="-122"/>
              </a:rPr>
              <a:t>在此录入上述图表的描述说明，在此录入上述图表的描述说明，在此录入上述图表的描述说明。</a:t>
            </a:r>
            <a:endParaRPr lang="zh-CN" altLang="en-US" sz="1300" dirty="0">
              <a:solidFill>
                <a:schemeClr val="tx1">
                  <a:lumMod val="50000"/>
                  <a:lumOff val="50000"/>
                </a:schemeClr>
              </a:solidFill>
              <a:sym typeface="微软雅黑" panose="020B0503020204020204" pitchFamily="34" charset="-122"/>
            </a:endParaRPr>
          </a:p>
        </p:txBody>
      </p:sp>
      <p:sp>
        <p:nvSpPr>
          <p:cNvPr id="19" name="矩形 18"/>
          <p:cNvSpPr/>
          <p:nvPr/>
        </p:nvSpPr>
        <p:spPr>
          <a:xfrm>
            <a:off x="4351328" y="3275058"/>
            <a:ext cx="1415570" cy="338547"/>
          </a:xfrm>
          <a:prstGeom prst="rect">
            <a:avLst/>
          </a:prstGeom>
        </p:spPr>
        <p:txBody>
          <a:bodyPr wrap="none" lIns="91422" tIns="45711" rIns="91422" bIns="45711">
            <a:spAutoFit/>
          </a:bodyPr>
          <a:lstStyle/>
          <a:p>
            <a:pPr algn="ctr"/>
            <a:r>
              <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rPr>
              <a:t>单击添加标题</a:t>
            </a:r>
            <a:endParaRPr lang="en-US" altLang="zh-CN"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0" name="矩形 47"/>
          <p:cNvSpPr>
            <a:spLocks noChangeArrowheads="1"/>
          </p:cNvSpPr>
          <p:nvPr/>
        </p:nvSpPr>
        <p:spPr bwMode="auto">
          <a:xfrm>
            <a:off x="3958939" y="3754179"/>
            <a:ext cx="2208391" cy="1077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2" tIns="45711" rIns="91422" bIns="4571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300" dirty="0">
                <a:solidFill>
                  <a:schemeClr val="tx1">
                    <a:lumMod val="50000"/>
                    <a:lumOff val="50000"/>
                  </a:schemeClr>
                </a:solidFill>
                <a:sym typeface="微软雅黑" panose="020B0503020204020204" pitchFamily="34" charset="-122"/>
              </a:rPr>
              <a:t>在此录入上述图表的描述说明，在此录入上述图表的描述说明，在此录入上述图表的描述说明。</a:t>
            </a:r>
            <a:endParaRPr lang="zh-CN" altLang="en-US" sz="1300" dirty="0">
              <a:solidFill>
                <a:schemeClr val="tx1">
                  <a:lumMod val="50000"/>
                  <a:lumOff val="50000"/>
                </a:schemeClr>
              </a:solidFill>
              <a:sym typeface="微软雅黑" panose="020B0503020204020204" pitchFamily="34" charset="-122"/>
            </a:endParaRPr>
          </a:p>
        </p:txBody>
      </p:sp>
      <p:sp>
        <p:nvSpPr>
          <p:cNvPr id="21" name="矩形 20"/>
          <p:cNvSpPr/>
          <p:nvPr/>
        </p:nvSpPr>
        <p:spPr>
          <a:xfrm>
            <a:off x="6766240" y="3275058"/>
            <a:ext cx="1415570" cy="338547"/>
          </a:xfrm>
          <a:prstGeom prst="rect">
            <a:avLst/>
          </a:prstGeom>
        </p:spPr>
        <p:txBody>
          <a:bodyPr wrap="none" lIns="91422" tIns="45711" rIns="91422" bIns="45711">
            <a:spAutoFit/>
          </a:bodyPr>
          <a:lstStyle/>
          <a:p>
            <a:pPr algn="ctr"/>
            <a:r>
              <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rPr>
              <a:t>单击添加标题</a:t>
            </a:r>
            <a:endParaRPr lang="en-US" altLang="zh-CN"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2" name="矩形 47"/>
          <p:cNvSpPr>
            <a:spLocks noChangeArrowheads="1"/>
          </p:cNvSpPr>
          <p:nvPr/>
        </p:nvSpPr>
        <p:spPr bwMode="auto">
          <a:xfrm>
            <a:off x="6383997" y="3754179"/>
            <a:ext cx="2228699" cy="1077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2" tIns="45711" rIns="91422" bIns="4571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300" dirty="0">
                <a:solidFill>
                  <a:schemeClr val="tx1">
                    <a:lumMod val="50000"/>
                    <a:lumOff val="50000"/>
                  </a:schemeClr>
                </a:solidFill>
                <a:sym typeface="微软雅黑" panose="020B0503020204020204" pitchFamily="34" charset="-122"/>
              </a:rPr>
              <a:t>在此录入上述图表的描述说明，在此录入上述图表的描述说明，在此录入上述图表的描述说明。</a:t>
            </a:r>
            <a:endParaRPr lang="zh-CN" altLang="en-US" sz="1300" dirty="0">
              <a:solidFill>
                <a:schemeClr val="tx1">
                  <a:lumMod val="50000"/>
                  <a:lumOff val="50000"/>
                </a:schemeClr>
              </a:solidFill>
              <a:sym typeface="微软雅黑" panose="020B0503020204020204" pitchFamily="34" charset="-122"/>
            </a:endParaRPr>
          </a:p>
        </p:txBody>
      </p:sp>
      <p:sp>
        <p:nvSpPr>
          <p:cNvPr id="23" name="矩形 22"/>
          <p:cNvSpPr/>
          <p:nvPr/>
        </p:nvSpPr>
        <p:spPr>
          <a:xfrm>
            <a:off x="9138805" y="3275058"/>
            <a:ext cx="1415570" cy="338547"/>
          </a:xfrm>
          <a:prstGeom prst="rect">
            <a:avLst/>
          </a:prstGeom>
        </p:spPr>
        <p:txBody>
          <a:bodyPr wrap="none" lIns="91422" tIns="45711" rIns="91422" bIns="45711">
            <a:spAutoFit/>
          </a:bodyPr>
          <a:lstStyle/>
          <a:p>
            <a:pPr algn="ctr"/>
            <a:r>
              <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rPr>
              <a:t>单击添加标题</a:t>
            </a:r>
            <a:endParaRPr lang="en-US" altLang="zh-CN"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 name="矩形 47"/>
          <p:cNvSpPr>
            <a:spLocks noChangeArrowheads="1"/>
          </p:cNvSpPr>
          <p:nvPr/>
        </p:nvSpPr>
        <p:spPr bwMode="auto">
          <a:xfrm>
            <a:off x="8783951" y="3754179"/>
            <a:ext cx="2207958" cy="1077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2" tIns="45711" rIns="91422" bIns="4571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300" dirty="0">
                <a:solidFill>
                  <a:schemeClr val="tx1">
                    <a:lumMod val="50000"/>
                    <a:lumOff val="50000"/>
                  </a:schemeClr>
                </a:solidFill>
                <a:sym typeface="微软雅黑" panose="020B0503020204020204" pitchFamily="34" charset="-122"/>
              </a:rPr>
              <a:t>在此录入上述图表的描述说明，在此录入上述图表的描述说明，在此录入上述图表的描述说明。</a:t>
            </a:r>
            <a:endParaRPr lang="zh-CN" altLang="en-US" sz="1300" dirty="0">
              <a:solidFill>
                <a:schemeClr val="tx1">
                  <a:lumMod val="50000"/>
                  <a:lumOff val="50000"/>
                </a:schemeClr>
              </a:solidFill>
              <a:sym typeface="微软雅黑" panose="020B0503020204020204" pitchFamily="34" charset="-122"/>
            </a:endParaRPr>
          </a:p>
        </p:txBody>
      </p:sp>
      <p:cxnSp>
        <p:nvCxnSpPr>
          <p:cNvPr id="25" name="直接连接符 8"/>
          <p:cNvCxnSpPr/>
          <p:nvPr/>
        </p:nvCxnSpPr>
        <p:spPr>
          <a:xfrm>
            <a:off x="1428455" y="5215429"/>
            <a:ext cx="9358682"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p:txBody>
          <a:bodyPr/>
          <a:lstStyle/>
          <a:p>
            <a:r>
              <a:rPr lang="zh-CN" altLang="en-US" dirty="0"/>
              <a:t>单击此处添加标题</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400" fill="hold"/>
                                        <p:tgtEl>
                                          <p:spTgt spid="6"/>
                                        </p:tgtEl>
                                        <p:attrNameLst>
                                          <p:attrName>ppt_x</p:attrName>
                                        </p:attrNameLst>
                                      </p:cBhvr>
                                      <p:tavLst>
                                        <p:tav tm="0">
                                          <p:val>
                                            <p:strVal val="0-#ppt_w/2"/>
                                          </p:val>
                                        </p:tav>
                                        <p:tav tm="100000">
                                          <p:val>
                                            <p:strVal val="#ppt_x"/>
                                          </p:val>
                                        </p:tav>
                                      </p:tavLst>
                                    </p:anim>
                                    <p:anim calcmode="lin" valueType="num">
                                      <p:cBhvr additive="base">
                                        <p:cTn id="8" dur="400" fill="hold"/>
                                        <p:tgtEl>
                                          <p:spTgt spid="6"/>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400"/>
                                        <p:tgtEl>
                                          <p:spTgt spid="17"/>
                                        </p:tgtEl>
                                        <p:attrNameLst>
                                          <p:attrName>ppt_y</p:attrName>
                                        </p:attrNameLst>
                                      </p:cBhvr>
                                      <p:tavLst>
                                        <p:tav tm="0">
                                          <p:val>
                                            <p:strVal val="#ppt_y-#ppt_h*1.125000"/>
                                          </p:val>
                                        </p:tav>
                                        <p:tav tm="100000">
                                          <p:val>
                                            <p:strVal val="#ppt_y"/>
                                          </p:val>
                                        </p:tav>
                                      </p:tavLst>
                                    </p:anim>
                                    <p:animEffect transition="in" filter="wipe(down)">
                                      <p:cBhvr>
                                        <p:cTn id="12" dur="400"/>
                                        <p:tgtEl>
                                          <p:spTgt spid="17"/>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400"/>
                                        <p:tgtEl>
                                          <p:spTgt spid="18"/>
                                        </p:tgtEl>
                                        <p:attrNameLst>
                                          <p:attrName>ppt_y</p:attrName>
                                        </p:attrNameLst>
                                      </p:cBhvr>
                                      <p:tavLst>
                                        <p:tav tm="0">
                                          <p:val>
                                            <p:strVal val="#ppt_y-#ppt_h*1.125000"/>
                                          </p:val>
                                        </p:tav>
                                        <p:tav tm="100000">
                                          <p:val>
                                            <p:strVal val="#ppt_y"/>
                                          </p:val>
                                        </p:tav>
                                      </p:tavLst>
                                    </p:anim>
                                    <p:animEffect transition="in" filter="wipe(down)">
                                      <p:cBhvr>
                                        <p:cTn id="16" dur="400"/>
                                        <p:tgtEl>
                                          <p:spTgt spid="18"/>
                                        </p:tgtEl>
                                      </p:cBhvr>
                                    </p:animEffect>
                                  </p:childTnLst>
                                </p:cTn>
                              </p:par>
                            </p:childTnLst>
                          </p:cTn>
                        </p:par>
                        <p:par>
                          <p:cTn id="17" fill="hold">
                            <p:stCondLst>
                              <p:cond delay="500"/>
                            </p:stCondLst>
                            <p:childTnLst>
                              <p:par>
                                <p:cTn id="18" presetID="1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400"/>
                                        <p:tgtEl>
                                          <p:spTgt spid="3"/>
                                        </p:tgtEl>
                                        <p:attrNameLst>
                                          <p:attrName>ppt_x</p:attrName>
                                        </p:attrNameLst>
                                      </p:cBhvr>
                                      <p:tavLst>
                                        <p:tav tm="0">
                                          <p:val>
                                            <p:strVal val="#ppt_x-#ppt_w*1.125000"/>
                                          </p:val>
                                        </p:tav>
                                        <p:tav tm="100000">
                                          <p:val>
                                            <p:strVal val="#ppt_x"/>
                                          </p:val>
                                        </p:tav>
                                      </p:tavLst>
                                    </p:anim>
                                    <p:animEffect transition="in" filter="wipe(right)">
                                      <p:cBhvr>
                                        <p:cTn id="21" dur="400"/>
                                        <p:tgtEl>
                                          <p:spTgt spid="3"/>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400"/>
                                        <p:tgtEl>
                                          <p:spTgt spid="19"/>
                                        </p:tgtEl>
                                        <p:attrNameLst>
                                          <p:attrName>ppt_y</p:attrName>
                                        </p:attrNameLst>
                                      </p:cBhvr>
                                      <p:tavLst>
                                        <p:tav tm="0">
                                          <p:val>
                                            <p:strVal val="#ppt_y-#ppt_h*1.125000"/>
                                          </p:val>
                                        </p:tav>
                                        <p:tav tm="100000">
                                          <p:val>
                                            <p:strVal val="#ppt_y"/>
                                          </p:val>
                                        </p:tav>
                                      </p:tavLst>
                                    </p:anim>
                                    <p:animEffect transition="in" filter="wipe(down)">
                                      <p:cBhvr>
                                        <p:cTn id="25" dur="400"/>
                                        <p:tgtEl>
                                          <p:spTgt spid="19"/>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400"/>
                                        <p:tgtEl>
                                          <p:spTgt spid="20"/>
                                        </p:tgtEl>
                                        <p:attrNameLst>
                                          <p:attrName>ppt_y</p:attrName>
                                        </p:attrNameLst>
                                      </p:cBhvr>
                                      <p:tavLst>
                                        <p:tav tm="0">
                                          <p:val>
                                            <p:strVal val="#ppt_y-#ppt_h*1.125000"/>
                                          </p:val>
                                        </p:tav>
                                        <p:tav tm="100000">
                                          <p:val>
                                            <p:strVal val="#ppt_y"/>
                                          </p:val>
                                        </p:tav>
                                      </p:tavLst>
                                    </p:anim>
                                    <p:animEffect transition="in" filter="wipe(down)">
                                      <p:cBhvr>
                                        <p:cTn id="29" dur="400"/>
                                        <p:tgtEl>
                                          <p:spTgt spid="20"/>
                                        </p:tgtEl>
                                      </p:cBhvr>
                                    </p:animEffect>
                                  </p:childTnLst>
                                </p:cTn>
                              </p:par>
                            </p:childTnLst>
                          </p:cTn>
                        </p:par>
                        <p:par>
                          <p:cTn id="30" fill="hold">
                            <p:stCondLst>
                              <p:cond delay="1000"/>
                            </p:stCondLst>
                            <p:childTnLst>
                              <p:par>
                                <p:cTn id="31" presetID="1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400"/>
                                        <p:tgtEl>
                                          <p:spTgt spid="13"/>
                                        </p:tgtEl>
                                        <p:attrNameLst>
                                          <p:attrName>ppt_x</p:attrName>
                                        </p:attrNameLst>
                                      </p:cBhvr>
                                      <p:tavLst>
                                        <p:tav tm="0">
                                          <p:val>
                                            <p:strVal val="#ppt_x-#ppt_w*1.125000"/>
                                          </p:val>
                                        </p:tav>
                                        <p:tav tm="100000">
                                          <p:val>
                                            <p:strVal val="#ppt_x"/>
                                          </p:val>
                                        </p:tav>
                                      </p:tavLst>
                                    </p:anim>
                                    <p:animEffect transition="in" filter="wipe(right)">
                                      <p:cBhvr>
                                        <p:cTn id="34" dur="400"/>
                                        <p:tgtEl>
                                          <p:spTgt spid="13"/>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400"/>
                                        <p:tgtEl>
                                          <p:spTgt spid="21"/>
                                        </p:tgtEl>
                                        <p:attrNameLst>
                                          <p:attrName>ppt_y</p:attrName>
                                        </p:attrNameLst>
                                      </p:cBhvr>
                                      <p:tavLst>
                                        <p:tav tm="0">
                                          <p:val>
                                            <p:strVal val="#ppt_y-#ppt_h*1.125000"/>
                                          </p:val>
                                        </p:tav>
                                        <p:tav tm="100000">
                                          <p:val>
                                            <p:strVal val="#ppt_y"/>
                                          </p:val>
                                        </p:tav>
                                      </p:tavLst>
                                    </p:anim>
                                    <p:animEffect transition="in" filter="wipe(down)">
                                      <p:cBhvr>
                                        <p:cTn id="38" dur="400"/>
                                        <p:tgtEl>
                                          <p:spTgt spid="21"/>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400"/>
                                        <p:tgtEl>
                                          <p:spTgt spid="22"/>
                                        </p:tgtEl>
                                        <p:attrNameLst>
                                          <p:attrName>ppt_y</p:attrName>
                                        </p:attrNameLst>
                                      </p:cBhvr>
                                      <p:tavLst>
                                        <p:tav tm="0">
                                          <p:val>
                                            <p:strVal val="#ppt_y-#ppt_h*1.125000"/>
                                          </p:val>
                                        </p:tav>
                                        <p:tav tm="100000">
                                          <p:val>
                                            <p:strVal val="#ppt_y"/>
                                          </p:val>
                                        </p:tav>
                                      </p:tavLst>
                                    </p:anim>
                                    <p:animEffect transition="in" filter="wipe(down)">
                                      <p:cBhvr>
                                        <p:cTn id="42" dur="400"/>
                                        <p:tgtEl>
                                          <p:spTgt spid="22"/>
                                        </p:tgtEl>
                                      </p:cBhvr>
                                    </p:animEffect>
                                  </p:childTnLst>
                                </p:cTn>
                              </p:par>
                            </p:childTnLst>
                          </p:cTn>
                        </p:par>
                        <p:par>
                          <p:cTn id="43" fill="hold">
                            <p:stCondLst>
                              <p:cond delay="1500"/>
                            </p:stCondLst>
                            <p:childTnLst>
                              <p:par>
                                <p:cTn id="44" presetID="12" presetClass="entr" presetSubtype="8"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400"/>
                                        <p:tgtEl>
                                          <p:spTgt spid="10"/>
                                        </p:tgtEl>
                                        <p:attrNameLst>
                                          <p:attrName>ppt_x</p:attrName>
                                        </p:attrNameLst>
                                      </p:cBhvr>
                                      <p:tavLst>
                                        <p:tav tm="0">
                                          <p:val>
                                            <p:strVal val="#ppt_x-#ppt_w*1.125000"/>
                                          </p:val>
                                        </p:tav>
                                        <p:tav tm="100000">
                                          <p:val>
                                            <p:strVal val="#ppt_x"/>
                                          </p:val>
                                        </p:tav>
                                      </p:tavLst>
                                    </p:anim>
                                    <p:animEffect transition="in" filter="wipe(right)">
                                      <p:cBhvr>
                                        <p:cTn id="47" dur="400"/>
                                        <p:tgtEl>
                                          <p:spTgt spid="10"/>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400"/>
                                        <p:tgtEl>
                                          <p:spTgt spid="23"/>
                                        </p:tgtEl>
                                        <p:attrNameLst>
                                          <p:attrName>ppt_y</p:attrName>
                                        </p:attrNameLst>
                                      </p:cBhvr>
                                      <p:tavLst>
                                        <p:tav tm="0">
                                          <p:val>
                                            <p:strVal val="#ppt_y-#ppt_h*1.125000"/>
                                          </p:val>
                                        </p:tav>
                                        <p:tav tm="100000">
                                          <p:val>
                                            <p:strVal val="#ppt_y"/>
                                          </p:val>
                                        </p:tav>
                                      </p:tavLst>
                                    </p:anim>
                                    <p:animEffect transition="in" filter="wipe(down)">
                                      <p:cBhvr>
                                        <p:cTn id="51" dur="400"/>
                                        <p:tgtEl>
                                          <p:spTgt spid="23"/>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400"/>
                                        <p:tgtEl>
                                          <p:spTgt spid="24"/>
                                        </p:tgtEl>
                                        <p:attrNameLst>
                                          <p:attrName>ppt_y</p:attrName>
                                        </p:attrNameLst>
                                      </p:cBhvr>
                                      <p:tavLst>
                                        <p:tav tm="0">
                                          <p:val>
                                            <p:strVal val="#ppt_y-#ppt_h*1.125000"/>
                                          </p:val>
                                        </p:tav>
                                        <p:tav tm="100000">
                                          <p:val>
                                            <p:strVal val="#ppt_y"/>
                                          </p:val>
                                        </p:tav>
                                      </p:tavLst>
                                    </p:anim>
                                    <p:animEffect transition="in" filter="wipe(down)">
                                      <p:cBhvr>
                                        <p:cTn id="55" dur="400"/>
                                        <p:tgtEl>
                                          <p:spTgt spid="24"/>
                                        </p:tgtEl>
                                      </p:cBhvr>
                                    </p:animEffect>
                                  </p:childTnLst>
                                </p:cTn>
                              </p:par>
                            </p:childTnLst>
                          </p:cTn>
                        </p:par>
                        <p:par>
                          <p:cTn id="56" fill="hold">
                            <p:stCondLst>
                              <p:cond delay="2000"/>
                            </p:stCondLst>
                            <p:childTnLst>
                              <p:par>
                                <p:cTn id="57" presetID="16" presetClass="entr" presetSubtype="37"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barn(outVertical)">
                                      <p:cBhvr>
                                        <p:cTn id="59" dur="750"/>
                                        <p:tgtEl>
                                          <p:spTgt spid="25"/>
                                        </p:tgtEl>
                                      </p:cBhvr>
                                    </p:animEffect>
                                  </p:childTnLst>
                                </p:cTn>
                              </p:par>
                              <p:par>
                                <p:cTn id="60" presetID="53" presetClass="entr" presetSubtype="16" fill="hold" grpId="0" nodeType="withEffect">
                                  <p:stCondLst>
                                    <p:cond delay="25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P spid="2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AutoShape 10"/>
          <p:cNvSpPr>
            <a:spLocks noChangeArrowheads="1"/>
          </p:cNvSpPr>
          <p:nvPr/>
        </p:nvSpPr>
        <p:spPr bwMode="auto">
          <a:xfrm rot="16200000">
            <a:off x="5394458" y="-1856533"/>
            <a:ext cx="1691080" cy="11231786"/>
          </a:xfrm>
          <a:prstGeom prst="downArrow">
            <a:avLst>
              <a:gd name="adj1" fmla="val 49065"/>
              <a:gd name="adj2" fmla="val 44827"/>
            </a:avLst>
          </a:prstGeom>
          <a:solidFill>
            <a:schemeClr val="bg1">
              <a:lumMod val="75000"/>
            </a:schemeClr>
          </a:solidFill>
          <a:ln>
            <a:noFill/>
          </a:ln>
        </p:spPr>
        <p:txBody>
          <a:bodyPr vert="eaVert" lIns="110402" tIns="55201" rIns="110402" bIns="55201"/>
          <a:lstStyle/>
          <a:p>
            <a:endParaRPr lang="zh-CN" altLang="en-US" sz="2500">
              <a:solidFill>
                <a:schemeClr val="bg1"/>
              </a:solidFill>
              <a:latin typeface="微软雅黑" panose="020B0503020204020204" pitchFamily="34" charset="-122"/>
              <a:ea typeface="微软雅黑" panose="020B0503020204020204" pitchFamily="34" charset="-122"/>
            </a:endParaRPr>
          </a:p>
        </p:txBody>
      </p:sp>
      <p:grpSp>
        <p:nvGrpSpPr>
          <p:cNvPr id="32" name="组合 31"/>
          <p:cNvGrpSpPr/>
          <p:nvPr/>
        </p:nvGrpSpPr>
        <p:grpSpPr bwMode="auto">
          <a:xfrm>
            <a:off x="3792045" y="2997806"/>
            <a:ext cx="2054006" cy="1608151"/>
            <a:chOff x="1214414" y="2904673"/>
            <a:chExt cx="1935848" cy="1512817"/>
          </a:xfrm>
          <a:effectLst>
            <a:outerShdw blurRad="127000" dist="38100" dir="8100000" algn="tr" rotWithShape="0">
              <a:prstClr val="black">
                <a:alpha val="40000"/>
              </a:prstClr>
            </a:outerShdw>
          </a:effectLst>
        </p:grpSpPr>
        <p:sp>
          <p:nvSpPr>
            <p:cNvPr id="36" name="Oval 8"/>
            <p:cNvSpPr>
              <a:spLocks noChangeArrowheads="1"/>
            </p:cNvSpPr>
            <p:nvPr/>
          </p:nvSpPr>
          <p:spPr bwMode="auto">
            <a:xfrm>
              <a:off x="1414177" y="2904673"/>
              <a:ext cx="1514918" cy="1512817"/>
            </a:xfrm>
            <a:prstGeom prst="ellipse">
              <a:avLst/>
            </a:prstGeom>
            <a:solidFill>
              <a:schemeClr val="accent2"/>
            </a:solidFill>
            <a:ln w="76200">
              <a:solidFill>
                <a:srgbClr val="FFFFFF"/>
              </a:solidFill>
              <a:round/>
            </a:ln>
          </p:spPr>
          <p:txBody>
            <a:bodyPr/>
            <a:lstStyle/>
            <a:p>
              <a:pPr>
                <a:defRPr/>
              </a:pPr>
              <a:endParaRPr lang="zh-CN" altLang="en-US" sz="1900">
                <a:solidFill>
                  <a:schemeClr val="bg1"/>
                </a:solidFill>
                <a:latin typeface="微软雅黑" panose="020B0503020204020204" pitchFamily="34" charset="-122"/>
                <a:ea typeface="微软雅黑" panose="020B0503020204020204" pitchFamily="34" charset="-122"/>
              </a:endParaRPr>
            </a:p>
          </p:txBody>
        </p:sp>
        <p:sp>
          <p:nvSpPr>
            <p:cNvPr id="34" name="Text Box 9"/>
            <p:cNvSpPr txBox="1">
              <a:spLocks noChangeArrowheads="1"/>
            </p:cNvSpPr>
            <p:nvPr/>
          </p:nvSpPr>
          <p:spPr bwMode="auto">
            <a:xfrm>
              <a:off x="1214414" y="3310307"/>
              <a:ext cx="1935848" cy="620153"/>
            </a:xfrm>
            <a:prstGeom prst="rect">
              <a:avLst/>
            </a:prstGeom>
            <a:noFill/>
            <a:ln w="50800">
              <a:noFill/>
              <a:miter lim="800000"/>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900" b="1" dirty="0">
                  <a:solidFill>
                    <a:schemeClr val="bg1"/>
                  </a:solidFill>
                  <a:latin typeface="微软雅黑" panose="020B0503020204020204" pitchFamily="34" charset="-122"/>
                  <a:ea typeface="微软雅黑" panose="020B0503020204020204" pitchFamily="34" charset="-122"/>
                </a:rPr>
                <a:t>点击添加</a:t>
              </a:r>
              <a:endParaRPr lang="en-US" altLang="zh-CN" sz="1900" b="1" dirty="0">
                <a:solidFill>
                  <a:schemeClr val="bg1"/>
                </a:solidFill>
                <a:latin typeface="微软雅黑" panose="020B0503020204020204" pitchFamily="34" charset="-122"/>
                <a:ea typeface="微软雅黑" panose="020B0503020204020204" pitchFamily="34" charset="-122"/>
              </a:endParaRPr>
            </a:p>
            <a:p>
              <a:pPr algn="ctr" eaLnBrk="1" hangingPunct="1"/>
              <a:r>
                <a:rPr lang="zh-CN" altLang="en-US" sz="1900" b="1" dirty="0">
                  <a:solidFill>
                    <a:schemeClr val="bg1"/>
                  </a:solidFill>
                  <a:latin typeface="微软雅黑" panose="020B0503020204020204" pitchFamily="34" charset="-122"/>
                  <a:ea typeface="微软雅黑" panose="020B0503020204020204" pitchFamily="34" charset="-122"/>
                </a:rPr>
                <a:t>文本内容</a:t>
              </a:r>
              <a:endParaRPr lang="zh-CN" altLang="en-US" sz="1900" b="1" dirty="0">
                <a:solidFill>
                  <a:schemeClr val="bg1"/>
                </a:solidFill>
                <a:latin typeface="微软雅黑" panose="020B0503020204020204" pitchFamily="34" charset="-122"/>
                <a:ea typeface="微软雅黑" panose="020B0503020204020204" pitchFamily="34" charset="-122"/>
              </a:endParaRPr>
            </a:p>
          </p:txBody>
        </p:sp>
      </p:grpSp>
      <p:grpSp>
        <p:nvGrpSpPr>
          <p:cNvPr id="37" name="组合 36"/>
          <p:cNvGrpSpPr/>
          <p:nvPr/>
        </p:nvGrpSpPr>
        <p:grpSpPr bwMode="auto">
          <a:xfrm>
            <a:off x="6183611" y="2997803"/>
            <a:ext cx="2054005" cy="1608149"/>
            <a:chOff x="1214414" y="2904671"/>
            <a:chExt cx="1935848" cy="1512816"/>
          </a:xfrm>
          <a:effectLst>
            <a:outerShdw blurRad="127000" dist="38100" dir="8100000" algn="tr" rotWithShape="0">
              <a:prstClr val="black">
                <a:alpha val="40000"/>
              </a:prstClr>
            </a:outerShdw>
          </a:effectLst>
        </p:grpSpPr>
        <p:sp>
          <p:nvSpPr>
            <p:cNvPr id="41" name="Oval 8"/>
            <p:cNvSpPr>
              <a:spLocks noChangeArrowheads="1"/>
            </p:cNvSpPr>
            <p:nvPr/>
          </p:nvSpPr>
          <p:spPr bwMode="auto">
            <a:xfrm>
              <a:off x="1414180" y="2904671"/>
              <a:ext cx="1514919" cy="1512816"/>
            </a:xfrm>
            <a:prstGeom prst="ellipse">
              <a:avLst/>
            </a:prstGeom>
            <a:solidFill>
              <a:schemeClr val="accent3"/>
            </a:solidFill>
            <a:ln w="76200">
              <a:solidFill>
                <a:srgbClr val="FFFFFF"/>
              </a:solidFill>
              <a:round/>
            </a:ln>
          </p:spPr>
          <p:txBody>
            <a:bodyPr/>
            <a:lstStyle/>
            <a:p>
              <a:pPr>
                <a:defRPr/>
              </a:pPr>
              <a:endParaRPr lang="zh-CN" altLang="en-US" sz="1900">
                <a:solidFill>
                  <a:schemeClr val="bg1"/>
                </a:solidFill>
                <a:latin typeface="微软雅黑" panose="020B0503020204020204" pitchFamily="34" charset="-122"/>
                <a:ea typeface="微软雅黑" panose="020B0503020204020204" pitchFamily="34" charset="-122"/>
              </a:endParaRPr>
            </a:p>
          </p:txBody>
        </p:sp>
        <p:sp>
          <p:nvSpPr>
            <p:cNvPr id="39" name="Text Box 9"/>
            <p:cNvSpPr txBox="1">
              <a:spLocks noChangeArrowheads="1"/>
            </p:cNvSpPr>
            <p:nvPr/>
          </p:nvSpPr>
          <p:spPr bwMode="auto">
            <a:xfrm>
              <a:off x="1214414" y="3310308"/>
              <a:ext cx="1935848" cy="620153"/>
            </a:xfrm>
            <a:prstGeom prst="rect">
              <a:avLst/>
            </a:prstGeom>
            <a:noFill/>
            <a:ln w="50800">
              <a:noFill/>
              <a:miter lim="800000"/>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900" b="1" dirty="0">
                  <a:solidFill>
                    <a:schemeClr val="bg1"/>
                  </a:solidFill>
                  <a:latin typeface="微软雅黑" panose="020B0503020204020204" pitchFamily="34" charset="-122"/>
                  <a:ea typeface="微软雅黑" panose="020B0503020204020204" pitchFamily="34" charset="-122"/>
                </a:rPr>
                <a:t>点击添加</a:t>
              </a:r>
              <a:endParaRPr lang="en-US" altLang="zh-CN" sz="1900" b="1" dirty="0">
                <a:solidFill>
                  <a:schemeClr val="bg1"/>
                </a:solidFill>
                <a:latin typeface="微软雅黑" panose="020B0503020204020204" pitchFamily="34" charset="-122"/>
                <a:ea typeface="微软雅黑" panose="020B0503020204020204" pitchFamily="34" charset="-122"/>
              </a:endParaRPr>
            </a:p>
            <a:p>
              <a:pPr algn="ctr" eaLnBrk="1" hangingPunct="1"/>
              <a:r>
                <a:rPr lang="zh-CN" altLang="en-US" sz="1900" b="1" dirty="0">
                  <a:solidFill>
                    <a:schemeClr val="bg1"/>
                  </a:solidFill>
                  <a:latin typeface="微软雅黑" panose="020B0503020204020204" pitchFamily="34" charset="-122"/>
                  <a:ea typeface="微软雅黑" panose="020B0503020204020204" pitchFamily="34" charset="-122"/>
                </a:rPr>
                <a:t>文本内容</a:t>
              </a:r>
              <a:endParaRPr lang="zh-CN" altLang="en-US" sz="1900" b="1" dirty="0">
                <a:solidFill>
                  <a:schemeClr val="bg1"/>
                </a:solidFill>
                <a:latin typeface="微软雅黑" panose="020B0503020204020204" pitchFamily="34" charset="-122"/>
                <a:ea typeface="微软雅黑" panose="020B0503020204020204" pitchFamily="34" charset="-122"/>
              </a:endParaRPr>
            </a:p>
          </p:txBody>
        </p:sp>
      </p:grpSp>
      <p:grpSp>
        <p:nvGrpSpPr>
          <p:cNvPr id="42" name="组合 41"/>
          <p:cNvGrpSpPr/>
          <p:nvPr/>
        </p:nvGrpSpPr>
        <p:grpSpPr bwMode="auto">
          <a:xfrm>
            <a:off x="8571702" y="2997807"/>
            <a:ext cx="2054006" cy="1608151"/>
            <a:chOff x="1214414" y="2904673"/>
            <a:chExt cx="1935848" cy="1512817"/>
          </a:xfrm>
          <a:effectLst>
            <a:outerShdw blurRad="127000" dist="38100" dir="8100000" algn="tr" rotWithShape="0">
              <a:prstClr val="black">
                <a:alpha val="40000"/>
              </a:prstClr>
            </a:outerShdw>
          </a:effectLst>
        </p:grpSpPr>
        <p:sp>
          <p:nvSpPr>
            <p:cNvPr id="46" name="Oval 8"/>
            <p:cNvSpPr>
              <a:spLocks noChangeArrowheads="1"/>
            </p:cNvSpPr>
            <p:nvPr/>
          </p:nvSpPr>
          <p:spPr bwMode="auto">
            <a:xfrm>
              <a:off x="1414179" y="2904673"/>
              <a:ext cx="1514920" cy="1512817"/>
            </a:xfrm>
            <a:prstGeom prst="ellipse">
              <a:avLst/>
            </a:prstGeom>
            <a:solidFill>
              <a:schemeClr val="accent4"/>
            </a:solidFill>
            <a:ln w="76200">
              <a:solidFill>
                <a:srgbClr val="FFFFFF"/>
              </a:solidFill>
              <a:round/>
            </a:ln>
          </p:spPr>
          <p:txBody>
            <a:bodyPr/>
            <a:lstStyle/>
            <a:p>
              <a:pPr>
                <a:defRPr/>
              </a:pPr>
              <a:endParaRPr lang="zh-CN" altLang="en-US" sz="1900">
                <a:solidFill>
                  <a:schemeClr val="bg1"/>
                </a:solidFill>
                <a:latin typeface="微软雅黑" panose="020B0503020204020204" pitchFamily="34" charset="-122"/>
                <a:ea typeface="微软雅黑" panose="020B0503020204020204" pitchFamily="34" charset="-122"/>
              </a:endParaRPr>
            </a:p>
          </p:txBody>
        </p:sp>
        <p:sp>
          <p:nvSpPr>
            <p:cNvPr id="44" name="Text Box 9"/>
            <p:cNvSpPr txBox="1">
              <a:spLocks noChangeArrowheads="1"/>
            </p:cNvSpPr>
            <p:nvPr/>
          </p:nvSpPr>
          <p:spPr bwMode="auto">
            <a:xfrm>
              <a:off x="1214414" y="3310306"/>
              <a:ext cx="1935848" cy="620153"/>
            </a:xfrm>
            <a:prstGeom prst="rect">
              <a:avLst/>
            </a:prstGeom>
            <a:noFill/>
            <a:ln w="50800">
              <a:noFill/>
              <a:miter lim="800000"/>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900" b="1" dirty="0">
                  <a:solidFill>
                    <a:schemeClr val="bg1"/>
                  </a:solidFill>
                  <a:latin typeface="微软雅黑" panose="020B0503020204020204" pitchFamily="34" charset="-122"/>
                  <a:ea typeface="微软雅黑" panose="020B0503020204020204" pitchFamily="34" charset="-122"/>
                </a:rPr>
                <a:t>点击添加</a:t>
              </a:r>
              <a:endParaRPr lang="en-US" altLang="zh-CN" sz="1900" b="1" dirty="0">
                <a:solidFill>
                  <a:schemeClr val="bg1"/>
                </a:solidFill>
                <a:latin typeface="微软雅黑" panose="020B0503020204020204" pitchFamily="34" charset="-122"/>
                <a:ea typeface="微软雅黑" panose="020B0503020204020204" pitchFamily="34" charset="-122"/>
              </a:endParaRPr>
            </a:p>
            <a:p>
              <a:pPr algn="ctr" eaLnBrk="1" hangingPunct="1"/>
              <a:r>
                <a:rPr lang="zh-CN" altLang="en-US" sz="1900" b="1" dirty="0">
                  <a:solidFill>
                    <a:schemeClr val="bg1"/>
                  </a:solidFill>
                  <a:latin typeface="微软雅黑" panose="020B0503020204020204" pitchFamily="34" charset="-122"/>
                  <a:ea typeface="微软雅黑" panose="020B0503020204020204" pitchFamily="34" charset="-122"/>
                </a:rPr>
                <a:t>文本内容</a:t>
              </a:r>
              <a:endParaRPr lang="zh-CN" altLang="en-US" sz="1900" b="1" dirty="0">
                <a:solidFill>
                  <a:schemeClr val="bg1"/>
                </a:solidFill>
                <a:latin typeface="微软雅黑" panose="020B0503020204020204" pitchFamily="34" charset="-122"/>
                <a:ea typeface="微软雅黑" panose="020B0503020204020204" pitchFamily="34" charset="-122"/>
              </a:endParaRPr>
            </a:p>
          </p:txBody>
        </p:sp>
      </p:grpSp>
      <p:grpSp>
        <p:nvGrpSpPr>
          <p:cNvPr id="47" name="组合 40"/>
          <p:cNvGrpSpPr/>
          <p:nvPr/>
        </p:nvGrpSpPr>
        <p:grpSpPr bwMode="auto">
          <a:xfrm>
            <a:off x="1392091" y="2997804"/>
            <a:ext cx="2054006" cy="1608149"/>
            <a:chOff x="1214414" y="2904671"/>
            <a:chExt cx="1935848" cy="1512816"/>
          </a:xfrm>
        </p:grpSpPr>
        <p:sp>
          <p:nvSpPr>
            <p:cNvPr id="51" name="Oval 8"/>
            <p:cNvSpPr>
              <a:spLocks noChangeArrowheads="1"/>
            </p:cNvSpPr>
            <p:nvPr/>
          </p:nvSpPr>
          <p:spPr bwMode="auto">
            <a:xfrm>
              <a:off x="1415152" y="2904671"/>
              <a:ext cx="1514918" cy="1512816"/>
            </a:xfrm>
            <a:prstGeom prst="ellipse">
              <a:avLst/>
            </a:prstGeom>
            <a:solidFill>
              <a:schemeClr val="accent1"/>
            </a:solidFill>
            <a:ln w="76200">
              <a:solidFill>
                <a:srgbClr val="FFFFFF"/>
              </a:solidFill>
              <a:round/>
            </a:ln>
            <a:effectLst>
              <a:outerShdw blurRad="127000" dist="38100" dir="8100000" algn="tr" rotWithShape="0">
                <a:prstClr val="black">
                  <a:alpha val="40000"/>
                </a:prstClr>
              </a:outerShdw>
            </a:effectLst>
          </p:spPr>
          <p:txBody>
            <a:bodyPr/>
            <a:lstStyle/>
            <a:p>
              <a:endParaRPr lang="zh-CN" altLang="en-US" sz="1900">
                <a:solidFill>
                  <a:schemeClr val="bg1"/>
                </a:solidFill>
                <a:latin typeface="微软雅黑" panose="020B0503020204020204" pitchFamily="34" charset="-122"/>
                <a:ea typeface="微软雅黑" panose="020B0503020204020204" pitchFamily="34" charset="-122"/>
              </a:endParaRPr>
            </a:p>
          </p:txBody>
        </p:sp>
        <p:sp>
          <p:nvSpPr>
            <p:cNvPr id="49" name="Text Box 9"/>
            <p:cNvSpPr txBox="1">
              <a:spLocks noChangeArrowheads="1"/>
            </p:cNvSpPr>
            <p:nvPr/>
          </p:nvSpPr>
          <p:spPr bwMode="auto">
            <a:xfrm>
              <a:off x="1214414" y="3310306"/>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900" b="1" dirty="0">
                  <a:solidFill>
                    <a:schemeClr val="bg1"/>
                  </a:solidFill>
                  <a:latin typeface="微软雅黑" panose="020B0503020204020204" pitchFamily="34" charset="-122"/>
                  <a:ea typeface="微软雅黑" panose="020B0503020204020204" pitchFamily="34" charset="-122"/>
                </a:rPr>
                <a:t>点击添加</a:t>
              </a:r>
              <a:endParaRPr lang="en-US" altLang="zh-CN" sz="1900" b="1" dirty="0">
                <a:solidFill>
                  <a:schemeClr val="bg1"/>
                </a:solidFill>
                <a:latin typeface="微软雅黑" panose="020B0503020204020204" pitchFamily="34" charset="-122"/>
                <a:ea typeface="微软雅黑" panose="020B0503020204020204" pitchFamily="34" charset="-122"/>
              </a:endParaRPr>
            </a:p>
            <a:p>
              <a:pPr algn="ctr" eaLnBrk="1" hangingPunct="1"/>
              <a:r>
                <a:rPr lang="zh-CN" altLang="en-US" sz="1900" b="1" dirty="0">
                  <a:solidFill>
                    <a:schemeClr val="bg1"/>
                  </a:solidFill>
                  <a:latin typeface="微软雅黑" panose="020B0503020204020204" pitchFamily="34" charset="-122"/>
                  <a:ea typeface="微软雅黑" panose="020B0503020204020204" pitchFamily="34" charset="-122"/>
                </a:rPr>
                <a:t>文本内容</a:t>
              </a:r>
              <a:endParaRPr lang="zh-CN" altLang="en-US" sz="1900" b="1" dirty="0">
                <a:solidFill>
                  <a:schemeClr val="bg1"/>
                </a:solidFill>
                <a:latin typeface="微软雅黑" panose="020B0503020204020204" pitchFamily="34" charset="-122"/>
                <a:ea typeface="微软雅黑" panose="020B0503020204020204" pitchFamily="34" charset="-122"/>
              </a:endParaRPr>
            </a:p>
          </p:txBody>
        </p:sp>
      </p:grpSp>
      <p:sp>
        <p:nvSpPr>
          <p:cNvPr id="52" name="矩形标注 51"/>
          <p:cNvSpPr/>
          <p:nvPr/>
        </p:nvSpPr>
        <p:spPr>
          <a:xfrm>
            <a:off x="4192398" y="5069274"/>
            <a:ext cx="1783912" cy="55271"/>
          </a:xfrm>
          <a:prstGeom prst="wedgeRectCallout">
            <a:avLst>
              <a:gd name="adj1" fmla="val -17526"/>
              <a:gd name="adj2" fmla="val -50946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10402" tIns="55201" rIns="110402" bIns="55201" rtlCol="0" anchor="ctr"/>
          <a:lstStyle/>
          <a:p>
            <a:pPr algn="ctr"/>
            <a:endParaRPr lang="zh-CN" altLang="en-US">
              <a:solidFill>
                <a:schemeClr val="tx1">
                  <a:lumMod val="85000"/>
                  <a:lumOff val="15000"/>
                </a:schemeClr>
              </a:solidFill>
            </a:endParaRPr>
          </a:p>
        </p:txBody>
      </p:sp>
      <p:sp>
        <p:nvSpPr>
          <p:cNvPr id="53" name="矩形标注 52"/>
          <p:cNvSpPr/>
          <p:nvPr/>
        </p:nvSpPr>
        <p:spPr>
          <a:xfrm>
            <a:off x="1759461" y="2452678"/>
            <a:ext cx="1913050" cy="77540"/>
          </a:xfrm>
          <a:prstGeom prst="wedgeRectCallout">
            <a:avLst>
              <a:gd name="adj1" fmla="val -23398"/>
              <a:gd name="adj2" fmla="val 40329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0402" tIns="55201" rIns="110402" bIns="55201" rtlCol="0" anchor="ctr"/>
          <a:lstStyle/>
          <a:p>
            <a:pPr algn="ctr"/>
            <a:endParaRPr lang="zh-CN" altLang="en-US">
              <a:solidFill>
                <a:schemeClr val="tx1">
                  <a:lumMod val="85000"/>
                  <a:lumOff val="15000"/>
                </a:schemeClr>
              </a:solidFill>
            </a:endParaRPr>
          </a:p>
        </p:txBody>
      </p:sp>
      <p:sp>
        <p:nvSpPr>
          <p:cNvPr id="54" name="Rectangle 28"/>
          <p:cNvSpPr>
            <a:spLocks noChangeArrowheads="1"/>
          </p:cNvSpPr>
          <p:nvPr/>
        </p:nvSpPr>
        <p:spPr bwMode="auto">
          <a:xfrm>
            <a:off x="3698643" y="5253204"/>
            <a:ext cx="2757654" cy="887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0402" tIns="55201" rIns="110402" bIns="55201">
            <a:spAutoFit/>
          </a:bodyPr>
          <a:lstStyle/>
          <a:p>
            <a:pPr>
              <a:lnSpc>
                <a:spcPct val="12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5" name="Rectangle 28"/>
          <p:cNvSpPr>
            <a:spLocks noChangeArrowheads="1"/>
          </p:cNvSpPr>
          <p:nvPr/>
        </p:nvSpPr>
        <p:spPr bwMode="auto">
          <a:xfrm>
            <a:off x="1275234" y="1522728"/>
            <a:ext cx="2757654" cy="887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0402" tIns="55201" rIns="110402" bIns="55201">
            <a:spAutoFit/>
          </a:bodyPr>
          <a:lstStyle/>
          <a:p>
            <a:pPr>
              <a:lnSpc>
                <a:spcPct val="12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6" name="矩形标注 55"/>
          <p:cNvSpPr/>
          <p:nvPr/>
        </p:nvSpPr>
        <p:spPr>
          <a:xfrm>
            <a:off x="6486907" y="2452678"/>
            <a:ext cx="1913050" cy="77540"/>
          </a:xfrm>
          <a:prstGeom prst="wedgeRectCallout">
            <a:avLst>
              <a:gd name="adj1" fmla="val -23398"/>
              <a:gd name="adj2" fmla="val 40329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10402" tIns="55201" rIns="110402" bIns="55201" rtlCol="0" anchor="ctr"/>
          <a:lstStyle/>
          <a:p>
            <a:pPr algn="ctr"/>
            <a:endParaRPr lang="zh-CN" altLang="en-US">
              <a:solidFill>
                <a:schemeClr val="tx1">
                  <a:lumMod val="85000"/>
                  <a:lumOff val="15000"/>
                </a:schemeClr>
              </a:solidFill>
            </a:endParaRPr>
          </a:p>
        </p:txBody>
      </p:sp>
      <p:sp>
        <p:nvSpPr>
          <p:cNvPr id="57" name="Rectangle 28"/>
          <p:cNvSpPr>
            <a:spLocks noChangeArrowheads="1"/>
          </p:cNvSpPr>
          <p:nvPr/>
        </p:nvSpPr>
        <p:spPr bwMode="auto">
          <a:xfrm>
            <a:off x="6002681" y="1522728"/>
            <a:ext cx="2757654" cy="887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0402" tIns="55201" rIns="110402" bIns="55201">
            <a:spAutoFit/>
          </a:bodyPr>
          <a:lstStyle/>
          <a:p>
            <a:pPr>
              <a:lnSpc>
                <a:spcPct val="12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8" name="矩形标注 57"/>
          <p:cNvSpPr/>
          <p:nvPr/>
        </p:nvSpPr>
        <p:spPr>
          <a:xfrm>
            <a:off x="9015999" y="5069274"/>
            <a:ext cx="1783912" cy="55271"/>
          </a:xfrm>
          <a:prstGeom prst="wedgeRectCallout">
            <a:avLst>
              <a:gd name="adj1" fmla="val -17526"/>
              <a:gd name="adj2" fmla="val -50946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10402" tIns="55201" rIns="110402" bIns="55201" rtlCol="0" anchor="ctr"/>
          <a:lstStyle/>
          <a:p>
            <a:pPr algn="ctr"/>
            <a:endParaRPr lang="zh-CN" altLang="en-US">
              <a:solidFill>
                <a:schemeClr val="tx1">
                  <a:lumMod val="85000"/>
                  <a:lumOff val="15000"/>
                </a:schemeClr>
              </a:solidFill>
            </a:endParaRPr>
          </a:p>
        </p:txBody>
      </p:sp>
      <p:sp>
        <p:nvSpPr>
          <p:cNvPr id="59" name="Rectangle 28"/>
          <p:cNvSpPr>
            <a:spLocks noChangeArrowheads="1"/>
          </p:cNvSpPr>
          <p:nvPr/>
        </p:nvSpPr>
        <p:spPr bwMode="auto">
          <a:xfrm>
            <a:off x="8522247" y="5253204"/>
            <a:ext cx="2757654" cy="887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0402" tIns="55201" rIns="110402" bIns="55201">
            <a:spAutoFit/>
          </a:bodyPr>
          <a:lstStyle/>
          <a:p>
            <a:pPr>
              <a:lnSpc>
                <a:spcPct val="12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r>
              <a:rPr lang="zh-CN" altLang="en-US" dirty="0"/>
              <a:t>单击此处添加标题</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p:cTn id="11" dur="1000" fill="hold"/>
                                        <p:tgtEl>
                                          <p:spTgt spid="47"/>
                                        </p:tgtEl>
                                        <p:attrNameLst>
                                          <p:attrName>ppt_w</p:attrName>
                                        </p:attrNameLst>
                                      </p:cBhvr>
                                      <p:tavLst>
                                        <p:tav tm="0">
                                          <p:val>
                                            <p:fltVal val="0"/>
                                          </p:val>
                                        </p:tav>
                                        <p:tav tm="100000">
                                          <p:val>
                                            <p:strVal val="#ppt_w"/>
                                          </p:val>
                                        </p:tav>
                                      </p:tavLst>
                                    </p:anim>
                                    <p:anim calcmode="lin" valueType="num">
                                      <p:cBhvr>
                                        <p:cTn id="12" dur="1000" fill="hold"/>
                                        <p:tgtEl>
                                          <p:spTgt spid="47"/>
                                        </p:tgtEl>
                                        <p:attrNameLst>
                                          <p:attrName>ppt_h</p:attrName>
                                        </p:attrNameLst>
                                      </p:cBhvr>
                                      <p:tavLst>
                                        <p:tav tm="0">
                                          <p:val>
                                            <p:fltVal val="0"/>
                                          </p:val>
                                        </p:tav>
                                        <p:tav tm="100000">
                                          <p:val>
                                            <p:strVal val="#ppt_h"/>
                                          </p:val>
                                        </p:tav>
                                      </p:tavLst>
                                    </p:anim>
                                    <p:anim calcmode="lin" valueType="num">
                                      <p:cBhvr>
                                        <p:cTn id="13" dur="1000" fill="hold"/>
                                        <p:tgtEl>
                                          <p:spTgt spid="47"/>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47"/>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32"/>
                                        </p:tgtEl>
                                        <p:attrNameLst>
                                          <p:attrName>style.visibility</p:attrName>
                                        </p:attrNameLst>
                                      </p:cBhvr>
                                      <p:to>
                                        <p:strVal val="visible"/>
                                      </p:to>
                                    </p:set>
                                    <p:anim calcmode="lin" valueType="num">
                                      <p:cBhvr>
                                        <p:cTn id="17" dur="1000" fill="hold"/>
                                        <p:tgtEl>
                                          <p:spTgt spid="32"/>
                                        </p:tgtEl>
                                        <p:attrNameLst>
                                          <p:attrName>ppt_w</p:attrName>
                                        </p:attrNameLst>
                                      </p:cBhvr>
                                      <p:tavLst>
                                        <p:tav tm="0">
                                          <p:val>
                                            <p:fltVal val="0"/>
                                          </p:val>
                                        </p:tav>
                                        <p:tav tm="100000">
                                          <p:val>
                                            <p:strVal val="#ppt_w"/>
                                          </p:val>
                                        </p:tav>
                                      </p:tavLst>
                                    </p:anim>
                                    <p:anim calcmode="lin" valueType="num">
                                      <p:cBhvr>
                                        <p:cTn id="18" dur="1000" fill="hold"/>
                                        <p:tgtEl>
                                          <p:spTgt spid="32"/>
                                        </p:tgtEl>
                                        <p:attrNameLst>
                                          <p:attrName>ppt_h</p:attrName>
                                        </p:attrNameLst>
                                      </p:cBhvr>
                                      <p:tavLst>
                                        <p:tav tm="0">
                                          <p:val>
                                            <p:fltVal val="0"/>
                                          </p:val>
                                        </p:tav>
                                        <p:tav tm="100000">
                                          <p:val>
                                            <p:strVal val="#ppt_h"/>
                                          </p:val>
                                        </p:tav>
                                      </p:tavLst>
                                    </p:anim>
                                    <p:anim calcmode="lin" valueType="num">
                                      <p:cBhvr>
                                        <p:cTn id="19" dur="1000" fill="hold"/>
                                        <p:tgtEl>
                                          <p:spTgt spid="32"/>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2"/>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37"/>
                                        </p:tgtEl>
                                        <p:attrNameLst>
                                          <p:attrName>style.visibility</p:attrName>
                                        </p:attrNameLst>
                                      </p:cBhvr>
                                      <p:to>
                                        <p:strVal val="visible"/>
                                      </p:to>
                                    </p:set>
                                    <p:anim calcmode="lin" valueType="num">
                                      <p:cBhvr>
                                        <p:cTn id="23" dur="1000" fill="hold"/>
                                        <p:tgtEl>
                                          <p:spTgt spid="37"/>
                                        </p:tgtEl>
                                        <p:attrNameLst>
                                          <p:attrName>ppt_w</p:attrName>
                                        </p:attrNameLst>
                                      </p:cBhvr>
                                      <p:tavLst>
                                        <p:tav tm="0">
                                          <p:val>
                                            <p:fltVal val="0"/>
                                          </p:val>
                                        </p:tav>
                                        <p:tav tm="100000">
                                          <p:val>
                                            <p:strVal val="#ppt_w"/>
                                          </p:val>
                                        </p:tav>
                                      </p:tavLst>
                                    </p:anim>
                                    <p:anim calcmode="lin" valueType="num">
                                      <p:cBhvr>
                                        <p:cTn id="24" dur="1000" fill="hold"/>
                                        <p:tgtEl>
                                          <p:spTgt spid="37"/>
                                        </p:tgtEl>
                                        <p:attrNameLst>
                                          <p:attrName>ppt_h</p:attrName>
                                        </p:attrNameLst>
                                      </p:cBhvr>
                                      <p:tavLst>
                                        <p:tav tm="0">
                                          <p:val>
                                            <p:fltVal val="0"/>
                                          </p:val>
                                        </p:tav>
                                        <p:tav tm="100000">
                                          <p:val>
                                            <p:strVal val="#ppt_h"/>
                                          </p:val>
                                        </p:tav>
                                      </p:tavLst>
                                    </p:anim>
                                    <p:anim calcmode="lin" valueType="num">
                                      <p:cBhvr>
                                        <p:cTn id="25" dur="1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7"/>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42"/>
                                        </p:tgtEl>
                                        <p:attrNameLst>
                                          <p:attrName>style.visibility</p:attrName>
                                        </p:attrNameLst>
                                      </p:cBhvr>
                                      <p:to>
                                        <p:strVal val="visible"/>
                                      </p:to>
                                    </p:set>
                                    <p:anim calcmode="lin" valueType="num">
                                      <p:cBhvr>
                                        <p:cTn id="29" dur="1000" fill="hold"/>
                                        <p:tgtEl>
                                          <p:spTgt spid="42"/>
                                        </p:tgtEl>
                                        <p:attrNameLst>
                                          <p:attrName>ppt_w</p:attrName>
                                        </p:attrNameLst>
                                      </p:cBhvr>
                                      <p:tavLst>
                                        <p:tav tm="0">
                                          <p:val>
                                            <p:fltVal val="0"/>
                                          </p:val>
                                        </p:tav>
                                        <p:tav tm="100000">
                                          <p:val>
                                            <p:strVal val="#ppt_w"/>
                                          </p:val>
                                        </p:tav>
                                      </p:tavLst>
                                    </p:anim>
                                    <p:anim calcmode="lin" valueType="num">
                                      <p:cBhvr>
                                        <p:cTn id="30" dur="1000" fill="hold"/>
                                        <p:tgtEl>
                                          <p:spTgt spid="42"/>
                                        </p:tgtEl>
                                        <p:attrNameLst>
                                          <p:attrName>ppt_h</p:attrName>
                                        </p:attrNameLst>
                                      </p:cBhvr>
                                      <p:tavLst>
                                        <p:tav tm="0">
                                          <p:val>
                                            <p:fltVal val="0"/>
                                          </p:val>
                                        </p:tav>
                                        <p:tav tm="100000">
                                          <p:val>
                                            <p:strVal val="#ppt_h"/>
                                          </p:val>
                                        </p:tav>
                                      </p:tavLst>
                                    </p:anim>
                                    <p:anim calcmode="lin" valueType="num">
                                      <p:cBhvr>
                                        <p:cTn id="31" dur="1000" fill="hold"/>
                                        <p:tgtEl>
                                          <p:spTgt spid="42"/>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42"/>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1500"/>
                            </p:stCondLst>
                            <p:childTnLst>
                              <p:par>
                                <p:cTn id="34" presetID="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additive="base">
                                        <p:cTn id="36" dur="500" fill="hold"/>
                                        <p:tgtEl>
                                          <p:spTgt spid="53"/>
                                        </p:tgtEl>
                                        <p:attrNameLst>
                                          <p:attrName>ppt_x</p:attrName>
                                        </p:attrNameLst>
                                      </p:cBhvr>
                                      <p:tavLst>
                                        <p:tav tm="0">
                                          <p:val>
                                            <p:strVal val="#ppt_x"/>
                                          </p:val>
                                        </p:tav>
                                        <p:tav tm="100000">
                                          <p:val>
                                            <p:strVal val="#ppt_x"/>
                                          </p:val>
                                        </p:tav>
                                      </p:tavLst>
                                    </p:anim>
                                    <p:anim calcmode="lin" valueType="num">
                                      <p:cBhvr additive="base">
                                        <p:cTn id="37" dur="500" fill="hold"/>
                                        <p:tgtEl>
                                          <p:spTgt spid="53"/>
                                        </p:tgtEl>
                                        <p:attrNameLst>
                                          <p:attrName>ppt_y</p:attrName>
                                        </p:attrNameLst>
                                      </p:cBhvr>
                                      <p:tavLst>
                                        <p:tav tm="0">
                                          <p:val>
                                            <p:strVal val="0-#ppt_h/2"/>
                                          </p:val>
                                        </p:tav>
                                        <p:tav tm="100000">
                                          <p:val>
                                            <p:strVal val="#ppt_y"/>
                                          </p:val>
                                        </p:tav>
                                      </p:tavLst>
                                    </p:anim>
                                  </p:childTnLst>
                                </p:cTn>
                              </p:par>
                            </p:childTnLst>
                          </p:cTn>
                        </p:par>
                        <p:par>
                          <p:cTn id="38" fill="hold">
                            <p:stCondLst>
                              <p:cond delay="2000"/>
                            </p:stCondLst>
                            <p:childTnLst>
                              <p:par>
                                <p:cTn id="39" presetID="32" presetClass="emph" presetSubtype="0" fill="hold" grpId="1" nodeType="afterEffect">
                                  <p:stCondLst>
                                    <p:cond delay="0"/>
                                  </p:stCondLst>
                                  <p:childTnLst>
                                    <p:animRot by="120000">
                                      <p:cBhvr>
                                        <p:cTn id="40" dur="50" fill="hold">
                                          <p:stCondLst>
                                            <p:cond delay="0"/>
                                          </p:stCondLst>
                                        </p:cTn>
                                        <p:tgtEl>
                                          <p:spTgt spid="53"/>
                                        </p:tgtEl>
                                        <p:attrNameLst>
                                          <p:attrName>r</p:attrName>
                                        </p:attrNameLst>
                                      </p:cBhvr>
                                    </p:animRot>
                                    <p:animRot by="-240000">
                                      <p:cBhvr>
                                        <p:cTn id="41" dur="100" fill="hold">
                                          <p:stCondLst>
                                            <p:cond delay="100"/>
                                          </p:stCondLst>
                                        </p:cTn>
                                        <p:tgtEl>
                                          <p:spTgt spid="53"/>
                                        </p:tgtEl>
                                        <p:attrNameLst>
                                          <p:attrName>r</p:attrName>
                                        </p:attrNameLst>
                                      </p:cBhvr>
                                    </p:animRot>
                                    <p:animRot by="240000">
                                      <p:cBhvr>
                                        <p:cTn id="42" dur="100" fill="hold">
                                          <p:stCondLst>
                                            <p:cond delay="200"/>
                                          </p:stCondLst>
                                        </p:cTn>
                                        <p:tgtEl>
                                          <p:spTgt spid="53"/>
                                        </p:tgtEl>
                                        <p:attrNameLst>
                                          <p:attrName>r</p:attrName>
                                        </p:attrNameLst>
                                      </p:cBhvr>
                                    </p:animRot>
                                    <p:animRot by="-240000">
                                      <p:cBhvr>
                                        <p:cTn id="43" dur="100" fill="hold">
                                          <p:stCondLst>
                                            <p:cond delay="300"/>
                                          </p:stCondLst>
                                        </p:cTn>
                                        <p:tgtEl>
                                          <p:spTgt spid="53"/>
                                        </p:tgtEl>
                                        <p:attrNameLst>
                                          <p:attrName>r</p:attrName>
                                        </p:attrNameLst>
                                      </p:cBhvr>
                                    </p:animRot>
                                    <p:animRot by="120000">
                                      <p:cBhvr>
                                        <p:cTn id="44" dur="100" fill="hold">
                                          <p:stCondLst>
                                            <p:cond delay="400"/>
                                          </p:stCondLst>
                                        </p:cTn>
                                        <p:tgtEl>
                                          <p:spTgt spid="53"/>
                                        </p:tgtEl>
                                        <p:attrNameLst>
                                          <p:attrName>r</p:attrName>
                                        </p:attrNameLst>
                                      </p:cBhvr>
                                    </p:animRot>
                                  </p:childTnLst>
                                </p:cTn>
                              </p:par>
                            </p:childTnLst>
                          </p:cTn>
                        </p:par>
                        <p:par>
                          <p:cTn id="45" fill="hold">
                            <p:stCondLst>
                              <p:cond delay="2500"/>
                            </p:stCondLst>
                            <p:childTnLst>
                              <p:par>
                                <p:cTn id="46" presetID="18" presetClass="entr" presetSubtype="9" fill="hold" grpId="0" nodeType="after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strips(upLeft)">
                                      <p:cBhvr>
                                        <p:cTn id="48" dur="500"/>
                                        <p:tgtEl>
                                          <p:spTgt spid="55"/>
                                        </p:tgtEl>
                                      </p:cBhvr>
                                    </p:animEffect>
                                  </p:childTnLst>
                                </p:cTn>
                              </p:par>
                            </p:childTnLst>
                          </p:cTn>
                        </p:par>
                        <p:par>
                          <p:cTn id="49" fill="hold">
                            <p:stCondLst>
                              <p:cond delay="3000"/>
                            </p:stCondLst>
                            <p:childTnLst>
                              <p:par>
                                <p:cTn id="50" presetID="2" presetClass="entr" presetSubtype="4"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additive="base">
                                        <p:cTn id="52" dur="500" fill="hold"/>
                                        <p:tgtEl>
                                          <p:spTgt spid="52"/>
                                        </p:tgtEl>
                                        <p:attrNameLst>
                                          <p:attrName>ppt_x</p:attrName>
                                        </p:attrNameLst>
                                      </p:cBhvr>
                                      <p:tavLst>
                                        <p:tav tm="0">
                                          <p:val>
                                            <p:strVal val="#ppt_x"/>
                                          </p:val>
                                        </p:tav>
                                        <p:tav tm="100000">
                                          <p:val>
                                            <p:strVal val="#ppt_x"/>
                                          </p:val>
                                        </p:tav>
                                      </p:tavLst>
                                    </p:anim>
                                    <p:anim calcmode="lin" valueType="num">
                                      <p:cBhvr additive="base">
                                        <p:cTn id="53" dur="500" fill="hold"/>
                                        <p:tgtEl>
                                          <p:spTgt spid="52"/>
                                        </p:tgtEl>
                                        <p:attrNameLst>
                                          <p:attrName>ppt_y</p:attrName>
                                        </p:attrNameLst>
                                      </p:cBhvr>
                                      <p:tavLst>
                                        <p:tav tm="0">
                                          <p:val>
                                            <p:strVal val="1+#ppt_h/2"/>
                                          </p:val>
                                        </p:tav>
                                        <p:tav tm="100000">
                                          <p:val>
                                            <p:strVal val="#ppt_y"/>
                                          </p:val>
                                        </p:tav>
                                      </p:tavLst>
                                    </p:anim>
                                  </p:childTnLst>
                                </p:cTn>
                              </p:par>
                            </p:childTnLst>
                          </p:cTn>
                        </p:par>
                        <p:par>
                          <p:cTn id="54" fill="hold">
                            <p:stCondLst>
                              <p:cond delay="3500"/>
                            </p:stCondLst>
                            <p:childTnLst>
                              <p:par>
                                <p:cTn id="55" presetID="32" presetClass="emph" presetSubtype="0" fill="hold" grpId="1" nodeType="afterEffect">
                                  <p:stCondLst>
                                    <p:cond delay="0"/>
                                  </p:stCondLst>
                                  <p:childTnLst>
                                    <p:animRot by="120000">
                                      <p:cBhvr>
                                        <p:cTn id="56" dur="50" fill="hold">
                                          <p:stCondLst>
                                            <p:cond delay="0"/>
                                          </p:stCondLst>
                                        </p:cTn>
                                        <p:tgtEl>
                                          <p:spTgt spid="52"/>
                                        </p:tgtEl>
                                        <p:attrNameLst>
                                          <p:attrName>r</p:attrName>
                                        </p:attrNameLst>
                                      </p:cBhvr>
                                    </p:animRot>
                                    <p:animRot by="-240000">
                                      <p:cBhvr>
                                        <p:cTn id="57" dur="100" fill="hold">
                                          <p:stCondLst>
                                            <p:cond delay="100"/>
                                          </p:stCondLst>
                                        </p:cTn>
                                        <p:tgtEl>
                                          <p:spTgt spid="52"/>
                                        </p:tgtEl>
                                        <p:attrNameLst>
                                          <p:attrName>r</p:attrName>
                                        </p:attrNameLst>
                                      </p:cBhvr>
                                    </p:animRot>
                                    <p:animRot by="240000">
                                      <p:cBhvr>
                                        <p:cTn id="58" dur="100" fill="hold">
                                          <p:stCondLst>
                                            <p:cond delay="200"/>
                                          </p:stCondLst>
                                        </p:cTn>
                                        <p:tgtEl>
                                          <p:spTgt spid="52"/>
                                        </p:tgtEl>
                                        <p:attrNameLst>
                                          <p:attrName>r</p:attrName>
                                        </p:attrNameLst>
                                      </p:cBhvr>
                                    </p:animRot>
                                    <p:animRot by="-240000">
                                      <p:cBhvr>
                                        <p:cTn id="59" dur="100" fill="hold">
                                          <p:stCondLst>
                                            <p:cond delay="300"/>
                                          </p:stCondLst>
                                        </p:cTn>
                                        <p:tgtEl>
                                          <p:spTgt spid="52"/>
                                        </p:tgtEl>
                                        <p:attrNameLst>
                                          <p:attrName>r</p:attrName>
                                        </p:attrNameLst>
                                      </p:cBhvr>
                                    </p:animRot>
                                    <p:animRot by="120000">
                                      <p:cBhvr>
                                        <p:cTn id="60" dur="100" fill="hold">
                                          <p:stCondLst>
                                            <p:cond delay="400"/>
                                          </p:stCondLst>
                                        </p:cTn>
                                        <p:tgtEl>
                                          <p:spTgt spid="52"/>
                                        </p:tgtEl>
                                        <p:attrNameLst>
                                          <p:attrName>r</p:attrName>
                                        </p:attrNameLst>
                                      </p:cBhvr>
                                    </p:animRot>
                                  </p:childTnLst>
                                </p:cTn>
                              </p:par>
                            </p:childTnLst>
                          </p:cTn>
                        </p:par>
                        <p:par>
                          <p:cTn id="61" fill="hold">
                            <p:stCondLst>
                              <p:cond delay="4000"/>
                            </p:stCondLst>
                            <p:childTnLst>
                              <p:par>
                                <p:cTn id="62" presetID="18" presetClass="entr" presetSubtype="9" fill="hold" grpId="0" nodeType="afterEffect">
                                  <p:stCondLst>
                                    <p:cond delay="0"/>
                                  </p:stCondLst>
                                  <p:childTnLst>
                                    <p:set>
                                      <p:cBhvr>
                                        <p:cTn id="63" dur="1" fill="hold">
                                          <p:stCondLst>
                                            <p:cond delay="0"/>
                                          </p:stCondLst>
                                        </p:cTn>
                                        <p:tgtEl>
                                          <p:spTgt spid="54"/>
                                        </p:tgtEl>
                                        <p:attrNameLst>
                                          <p:attrName>style.visibility</p:attrName>
                                        </p:attrNameLst>
                                      </p:cBhvr>
                                      <p:to>
                                        <p:strVal val="visible"/>
                                      </p:to>
                                    </p:set>
                                    <p:animEffect transition="in" filter="strips(upLeft)">
                                      <p:cBhvr>
                                        <p:cTn id="64" dur="500"/>
                                        <p:tgtEl>
                                          <p:spTgt spid="54"/>
                                        </p:tgtEl>
                                      </p:cBhvr>
                                    </p:animEffect>
                                  </p:childTnLst>
                                </p:cTn>
                              </p:par>
                            </p:childTnLst>
                          </p:cTn>
                        </p:par>
                        <p:par>
                          <p:cTn id="65" fill="hold">
                            <p:stCondLst>
                              <p:cond delay="4500"/>
                            </p:stCondLst>
                            <p:childTnLst>
                              <p:par>
                                <p:cTn id="66" presetID="2" presetClass="entr" presetSubtype="1" fill="hold" grpId="0" nodeType="afterEffect">
                                  <p:stCondLst>
                                    <p:cond delay="0"/>
                                  </p:stCondLst>
                                  <p:childTnLst>
                                    <p:set>
                                      <p:cBhvr>
                                        <p:cTn id="67" dur="1" fill="hold">
                                          <p:stCondLst>
                                            <p:cond delay="0"/>
                                          </p:stCondLst>
                                        </p:cTn>
                                        <p:tgtEl>
                                          <p:spTgt spid="56"/>
                                        </p:tgtEl>
                                        <p:attrNameLst>
                                          <p:attrName>style.visibility</p:attrName>
                                        </p:attrNameLst>
                                      </p:cBhvr>
                                      <p:to>
                                        <p:strVal val="visible"/>
                                      </p:to>
                                    </p:set>
                                    <p:anim calcmode="lin" valueType="num">
                                      <p:cBhvr additive="base">
                                        <p:cTn id="68" dur="500" fill="hold"/>
                                        <p:tgtEl>
                                          <p:spTgt spid="56"/>
                                        </p:tgtEl>
                                        <p:attrNameLst>
                                          <p:attrName>ppt_x</p:attrName>
                                        </p:attrNameLst>
                                      </p:cBhvr>
                                      <p:tavLst>
                                        <p:tav tm="0">
                                          <p:val>
                                            <p:strVal val="#ppt_x"/>
                                          </p:val>
                                        </p:tav>
                                        <p:tav tm="100000">
                                          <p:val>
                                            <p:strVal val="#ppt_x"/>
                                          </p:val>
                                        </p:tav>
                                      </p:tavLst>
                                    </p:anim>
                                    <p:anim calcmode="lin" valueType="num">
                                      <p:cBhvr additive="base">
                                        <p:cTn id="69" dur="500" fill="hold"/>
                                        <p:tgtEl>
                                          <p:spTgt spid="56"/>
                                        </p:tgtEl>
                                        <p:attrNameLst>
                                          <p:attrName>ppt_y</p:attrName>
                                        </p:attrNameLst>
                                      </p:cBhvr>
                                      <p:tavLst>
                                        <p:tav tm="0">
                                          <p:val>
                                            <p:strVal val="0-#ppt_h/2"/>
                                          </p:val>
                                        </p:tav>
                                        <p:tav tm="100000">
                                          <p:val>
                                            <p:strVal val="#ppt_y"/>
                                          </p:val>
                                        </p:tav>
                                      </p:tavLst>
                                    </p:anim>
                                  </p:childTnLst>
                                </p:cTn>
                              </p:par>
                            </p:childTnLst>
                          </p:cTn>
                        </p:par>
                        <p:par>
                          <p:cTn id="70" fill="hold">
                            <p:stCondLst>
                              <p:cond delay="5000"/>
                            </p:stCondLst>
                            <p:childTnLst>
                              <p:par>
                                <p:cTn id="71" presetID="32" presetClass="emph" presetSubtype="0" fill="hold" grpId="1" nodeType="afterEffect">
                                  <p:stCondLst>
                                    <p:cond delay="0"/>
                                  </p:stCondLst>
                                  <p:childTnLst>
                                    <p:animRot by="120000">
                                      <p:cBhvr>
                                        <p:cTn id="72" dur="50" fill="hold">
                                          <p:stCondLst>
                                            <p:cond delay="0"/>
                                          </p:stCondLst>
                                        </p:cTn>
                                        <p:tgtEl>
                                          <p:spTgt spid="56"/>
                                        </p:tgtEl>
                                        <p:attrNameLst>
                                          <p:attrName>r</p:attrName>
                                        </p:attrNameLst>
                                      </p:cBhvr>
                                    </p:animRot>
                                    <p:animRot by="-240000">
                                      <p:cBhvr>
                                        <p:cTn id="73" dur="100" fill="hold">
                                          <p:stCondLst>
                                            <p:cond delay="100"/>
                                          </p:stCondLst>
                                        </p:cTn>
                                        <p:tgtEl>
                                          <p:spTgt spid="56"/>
                                        </p:tgtEl>
                                        <p:attrNameLst>
                                          <p:attrName>r</p:attrName>
                                        </p:attrNameLst>
                                      </p:cBhvr>
                                    </p:animRot>
                                    <p:animRot by="240000">
                                      <p:cBhvr>
                                        <p:cTn id="74" dur="100" fill="hold">
                                          <p:stCondLst>
                                            <p:cond delay="200"/>
                                          </p:stCondLst>
                                        </p:cTn>
                                        <p:tgtEl>
                                          <p:spTgt spid="56"/>
                                        </p:tgtEl>
                                        <p:attrNameLst>
                                          <p:attrName>r</p:attrName>
                                        </p:attrNameLst>
                                      </p:cBhvr>
                                    </p:animRot>
                                    <p:animRot by="-240000">
                                      <p:cBhvr>
                                        <p:cTn id="75" dur="100" fill="hold">
                                          <p:stCondLst>
                                            <p:cond delay="300"/>
                                          </p:stCondLst>
                                        </p:cTn>
                                        <p:tgtEl>
                                          <p:spTgt spid="56"/>
                                        </p:tgtEl>
                                        <p:attrNameLst>
                                          <p:attrName>r</p:attrName>
                                        </p:attrNameLst>
                                      </p:cBhvr>
                                    </p:animRot>
                                    <p:animRot by="120000">
                                      <p:cBhvr>
                                        <p:cTn id="76" dur="100" fill="hold">
                                          <p:stCondLst>
                                            <p:cond delay="400"/>
                                          </p:stCondLst>
                                        </p:cTn>
                                        <p:tgtEl>
                                          <p:spTgt spid="56"/>
                                        </p:tgtEl>
                                        <p:attrNameLst>
                                          <p:attrName>r</p:attrName>
                                        </p:attrNameLst>
                                      </p:cBhvr>
                                    </p:animRot>
                                  </p:childTnLst>
                                </p:cTn>
                              </p:par>
                            </p:childTnLst>
                          </p:cTn>
                        </p:par>
                        <p:par>
                          <p:cTn id="77" fill="hold">
                            <p:stCondLst>
                              <p:cond delay="5500"/>
                            </p:stCondLst>
                            <p:childTnLst>
                              <p:par>
                                <p:cTn id="78" presetID="18" presetClass="entr" presetSubtype="9" fill="hold" grpId="0" nodeType="afterEffect">
                                  <p:stCondLst>
                                    <p:cond delay="0"/>
                                  </p:stCondLst>
                                  <p:childTnLst>
                                    <p:set>
                                      <p:cBhvr>
                                        <p:cTn id="79" dur="1" fill="hold">
                                          <p:stCondLst>
                                            <p:cond delay="0"/>
                                          </p:stCondLst>
                                        </p:cTn>
                                        <p:tgtEl>
                                          <p:spTgt spid="57"/>
                                        </p:tgtEl>
                                        <p:attrNameLst>
                                          <p:attrName>style.visibility</p:attrName>
                                        </p:attrNameLst>
                                      </p:cBhvr>
                                      <p:to>
                                        <p:strVal val="visible"/>
                                      </p:to>
                                    </p:set>
                                    <p:animEffect transition="in" filter="strips(upLeft)">
                                      <p:cBhvr>
                                        <p:cTn id="80" dur="500"/>
                                        <p:tgtEl>
                                          <p:spTgt spid="57"/>
                                        </p:tgtEl>
                                      </p:cBhvr>
                                    </p:animEffect>
                                  </p:childTnLst>
                                </p:cTn>
                              </p:par>
                            </p:childTnLst>
                          </p:cTn>
                        </p:par>
                        <p:par>
                          <p:cTn id="81" fill="hold">
                            <p:stCondLst>
                              <p:cond delay="6000"/>
                            </p:stCondLst>
                            <p:childTnLst>
                              <p:par>
                                <p:cTn id="82" presetID="2" presetClass="entr" presetSubtype="4" fill="hold" grpId="0" nodeType="afterEffect">
                                  <p:stCondLst>
                                    <p:cond delay="0"/>
                                  </p:stCondLst>
                                  <p:childTnLst>
                                    <p:set>
                                      <p:cBhvr>
                                        <p:cTn id="83" dur="1" fill="hold">
                                          <p:stCondLst>
                                            <p:cond delay="0"/>
                                          </p:stCondLst>
                                        </p:cTn>
                                        <p:tgtEl>
                                          <p:spTgt spid="58"/>
                                        </p:tgtEl>
                                        <p:attrNameLst>
                                          <p:attrName>style.visibility</p:attrName>
                                        </p:attrNameLst>
                                      </p:cBhvr>
                                      <p:to>
                                        <p:strVal val="visible"/>
                                      </p:to>
                                    </p:set>
                                    <p:anim calcmode="lin" valueType="num">
                                      <p:cBhvr additive="base">
                                        <p:cTn id="84" dur="500" fill="hold"/>
                                        <p:tgtEl>
                                          <p:spTgt spid="58"/>
                                        </p:tgtEl>
                                        <p:attrNameLst>
                                          <p:attrName>ppt_x</p:attrName>
                                        </p:attrNameLst>
                                      </p:cBhvr>
                                      <p:tavLst>
                                        <p:tav tm="0">
                                          <p:val>
                                            <p:strVal val="#ppt_x"/>
                                          </p:val>
                                        </p:tav>
                                        <p:tav tm="100000">
                                          <p:val>
                                            <p:strVal val="#ppt_x"/>
                                          </p:val>
                                        </p:tav>
                                      </p:tavLst>
                                    </p:anim>
                                    <p:anim calcmode="lin" valueType="num">
                                      <p:cBhvr additive="base">
                                        <p:cTn id="85" dur="500" fill="hold"/>
                                        <p:tgtEl>
                                          <p:spTgt spid="58"/>
                                        </p:tgtEl>
                                        <p:attrNameLst>
                                          <p:attrName>ppt_y</p:attrName>
                                        </p:attrNameLst>
                                      </p:cBhvr>
                                      <p:tavLst>
                                        <p:tav tm="0">
                                          <p:val>
                                            <p:strVal val="1+#ppt_h/2"/>
                                          </p:val>
                                        </p:tav>
                                        <p:tav tm="100000">
                                          <p:val>
                                            <p:strVal val="#ppt_y"/>
                                          </p:val>
                                        </p:tav>
                                      </p:tavLst>
                                    </p:anim>
                                  </p:childTnLst>
                                </p:cTn>
                              </p:par>
                            </p:childTnLst>
                          </p:cTn>
                        </p:par>
                        <p:par>
                          <p:cTn id="86" fill="hold">
                            <p:stCondLst>
                              <p:cond delay="6500"/>
                            </p:stCondLst>
                            <p:childTnLst>
                              <p:par>
                                <p:cTn id="87" presetID="32" presetClass="emph" presetSubtype="0" fill="hold" grpId="1" nodeType="afterEffect">
                                  <p:stCondLst>
                                    <p:cond delay="0"/>
                                  </p:stCondLst>
                                  <p:childTnLst>
                                    <p:animRot by="120000">
                                      <p:cBhvr>
                                        <p:cTn id="88" dur="50" fill="hold">
                                          <p:stCondLst>
                                            <p:cond delay="0"/>
                                          </p:stCondLst>
                                        </p:cTn>
                                        <p:tgtEl>
                                          <p:spTgt spid="58"/>
                                        </p:tgtEl>
                                        <p:attrNameLst>
                                          <p:attrName>r</p:attrName>
                                        </p:attrNameLst>
                                      </p:cBhvr>
                                    </p:animRot>
                                    <p:animRot by="-240000">
                                      <p:cBhvr>
                                        <p:cTn id="89" dur="100" fill="hold">
                                          <p:stCondLst>
                                            <p:cond delay="100"/>
                                          </p:stCondLst>
                                        </p:cTn>
                                        <p:tgtEl>
                                          <p:spTgt spid="58"/>
                                        </p:tgtEl>
                                        <p:attrNameLst>
                                          <p:attrName>r</p:attrName>
                                        </p:attrNameLst>
                                      </p:cBhvr>
                                    </p:animRot>
                                    <p:animRot by="240000">
                                      <p:cBhvr>
                                        <p:cTn id="90" dur="100" fill="hold">
                                          <p:stCondLst>
                                            <p:cond delay="200"/>
                                          </p:stCondLst>
                                        </p:cTn>
                                        <p:tgtEl>
                                          <p:spTgt spid="58"/>
                                        </p:tgtEl>
                                        <p:attrNameLst>
                                          <p:attrName>r</p:attrName>
                                        </p:attrNameLst>
                                      </p:cBhvr>
                                    </p:animRot>
                                    <p:animRot by="-240000">
                                      <p:cBhvr>
                                        <p:cTn id="91" dur="100" fill="hold">
                                          <p:stCondLst>
                                            <p:cond delay="300"/>
                                          </p:stCondLst>
                                        </p:cTn>
                                        <p:tgtEl>
                                          <p:spTgt spid="58"/>
                                        </p:tgtEl>
                                        <p:attrNameLst>
                                          <p:attrName>r</p:attrName>
                                        </p:attrNameLst>
                                      </p:cBhvr>
                                    </p:animRot>
                                    <p:animRot by="120000">
                                      <p:cBhvr>
                                        <p:cTn id="92" dur="100" fill="hold">
                                          <p:stCondLst>
                                            <p:cond delay="400"/>
                                          </p:stCondLst>
                                        </p:cTn>
                                        <p:tgtEl>
                                          <p:spTgt spid="58"/>
                                        </p:tgtEl>
                                        <p:attrNameLst>
                                          <p:attrName>r</p:attrName>
                                        </p:attrNameLst>
                                      </p:cBhvr>
                                    </p:animRot>
                                  </p:childTnLst>
                                </p:cTn>
                              </p:par>
                            </p:childTnLst>
                          </p:cTn>
                        </p:par>
                        <p:par>
                          <p:cTn id="93" fill="hold">
                            <p:stCondLst>
                              <p:cond delay="7000"/>
                            </p:stCondLst>
                            <p:childTnLst>
                              <p:par>
                                <p:cTn id="94" presetID="18" presetClass="entr" presetSubtype="9" fill="hold" grpId="0" nodeType="afterEffect">
                                  <p:stCondLst>
                                    <p:cond delay="0"/>
                                  </p:stCondLst>
                                  <p:childTnLst>
                                    <p:set>
                                      <p:cBhvr>
                                        <p:cTn id="95" dur="1" fill="hold">
                                          <p:stCondLst>
                                            <p:cond delay="0"/>
                                          </p:stCondLst>
                                        </p:cTn>
                                        <p:tgtEl>
                                          <p:spTgt spid="59"/>
                                        </p:tgtEl>
                                        <p:attrNameLst>
                                          <p:attrName>style.visibility</p:attrName>
                                        </p:attrNameLst>
                                      </p:cBhvr>
                                      <p:to>
                                        <p:strVal val="visible"/>
                                      </p:to>
                                    </p:set>
                                    <p:animEffect transition="in" filter="strips(upLeft)">
                                      <p:cBhvr>
                                        <p:cTn id="9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2" grpId="0" animBg="1"/>
      <p:bldP spid="52" grpId="1" animBg="1"/>
      <p:bldP spid="53" grpId="0" animBg="1"/>
      <p:bldP spid="53" grpId="1" animBg="1"/>
      <p:bldP spid="54" grpId="0"/>
      <p:bldP spid="55" grpId="0"/>
      <p:bldP spid="56" grpId="0" animBg="1"/>
      <p:bldP spid="56" grpId="1" animBg="1"/>
      <p:bldP spid="57" grpId="0"/>
      <p:bldP spid="58" grpId="0" animBg="1"/>
      <p:bldP spid="58" grpId="1" animBg="1"/>
      <p:bldP spid="5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 name="Freeform 609"/>
          <p:cNvSpPr>
            <a:spLocks noEditPoints="1"/>
          </p:cNvSpPr>
          <p:nvPr/>
        </p:nvSpPr>
        <p:spPr bwMode="auto">
          <a:xfrm>
            <a:off x="863821" y="1583850"/>
            <a:ext cx="10154720" cy="4824061"/>
          </a:xfrm>
          <a:custGeom>
            <a:avLst/>
            <a:gdLst>
              <a:gd name="T0" fmla="*/ 42 w 1779"/>
              <a:gd name="T1" fmla="*/ 140 h 895"/>
              <a:gd name="T2" fmla="*/ 155 w 1779"/>
              <a:gd name="T3" fmla="*/ 148 h 895"/>
              <a:gd name="T4" fmla="*/ 327 w 1779"/>
              <a:gd name="T5" fmla="*/ 46 h 895"/>
              <a:gd name="T6" fmla="*/ 337 w 1779"/>
              <a:gd name="T7" fmla="*/ 74 h 895"/>
              <a:gd name="T8" fmla="*/ 382 w 1779"/>
              <a:gd name="T9" fmla="*/ 79 h 895"/>
              <a:gd name="T10" fmla="*/ 161 w 1779"/>
              <a:gd name="T11" fmla="*/ 328 h 895"/>
              <a:gd name="T12" fmla="*/ 431 w 1779"/>
              <a:gd name="T13" fmla="*/ 71 h 895"/>
              <a:gd name="T14" fmla="*/ 414 w 1779"/>
              <a:gd name="T15" fmla="*/ 103 h 895"/>
              <a:gd name="T16" fmla="*/ 488 w 1779"/>
              <a:gd name="T17" fmla="*/ 57 h 895"/>
              <a:gd name="T18" fmla="*/ 433 w 1779"/>
              <a:gd name="T19" fmla="*/ 121 h 895"/>
              <a:gd name="T20" fmla="*/ 466 w 1779"/>
              <a:gd name="T21" fmla="*/ 106 h 895"/>
              <a:gd name="T22" fmla="*/ 287 w 1779"/>
              <a:gd name="T23" fmla="*/ 329 h 895"/>
              <a:gd name="T24" fmla="*/ 507 w 1779"/>
              <a:gd name="T25" fmla="*/ 132 h 895"/>
              <a:gd name="T26" fmla="*/ 476 w 1779"/>
              <a:gd name="T27" fmla="*/ 193 h 895"/>
              <a:gd name="T28" fmla="*/ 468 w 1779"/>
              <a:gd name="T29" fmla="*/ 231 h 895"/>
              <a:gd name="T30" fmla="*/ 583 w 1779"/>
              <a:gd name="T31" fmla="*/ 125 h 895"/>
              <a:gd name="T32" fmla="*/ 643 w 1779"/>
              <a:gd name="T33" fmla="*/ 97 h 895"/>
              <a:gd name="T34" fmla="*/ 305 w 1779"/>
              <a:gd name="T35" fmla="*/ 463 h 895"/>
              <a:gd name="T36" fmla="*/ 333 w 1779"/>
              <a:gd name="T37" fmla="*/ 478 h 895"/>
              <a:gd name="T38" fmla="*/ 324 w 1779"/>
              <a:gd name="T39" fmla="*/ 552 h 895"/>
              <a:gd name="T40" fmla="*/ 751 w 1779"/>
              <a:gd name="T41" fmla="*/ 184 h 895"/>
              <a:gd name="T42" fmla="*/ 797 w 1779"/>
              <a:gd name="T43" fmla="*/ 160 h 895"/>
              <a:gd name="T44" fmla="*/ 851 w 1779"/>
              <a:gd name="T45" fmla="*/ 147 h 895"/>
              <a:gd name="T46" fmla="*/ 380 w 1779"/>
              <a:gd name="T47" fmla="*/ 639 h 895"/>
              <a:gd name="T48" fmla="*/ 911 w 1779"/>
              <a:gd name="T49" fmla="*/ 138 h 895"/>
              <a:gd name="T50" fmla="*/ 941 w 1779"/>
              <a:gd name="T51" fmla="*/ 127 h 895"/>
              <a:gd name="T52" fmla="*/ 1002 w 1779"/>
              <a:gd name="T53" fmla="*/ 80 h 895"/>
              <a:gd name="T54" fmla="*/ 708 w 1779"/>
              <a:gd name="T55" fmla="*/ 410 h 895"/>
              <a:gd name="T56" fmla="*/ 399 w 1779"/>
              <a:gd name="T57" fmla="*/ 743 h 895"/>
              <a:gd name="T58" fmla="*/ 1157 w 1779"/>
              <a:gd name="T59" fmla="*/ 18 h 895"/>
              <a:gd name="T60" fmla="*/ 591 w 1779"/>
              <a:gd name="T61" fmla="*/ 592 h 895"/>
              <a:gd name="T62" fmla="*/ 1152 w 1779"/>
              <a:gd name="T63" fmla="*/ 50 h 895"/>
              <a:gd name="T64" fmla="*/ 980 w 1779"/>
              <a:gd name="T65" fmla="*/ 242 h 895"/>
              <a:gd name="T66" fmla="*/ 928 w 1779"/>
              <a:gd name="T67" fmla="*/ 308 h 895"/>
              <a:gd name="T68" fmla="*/ 1246 w 1779"/>
              <a:gd name="T69" fmla="*/ 41 h 895"/>
              <a:gd name="T70" fmla="*/ 1065 w 1779"/>
              <a:gd name="T71" fmla="*/ 245 h 895"/>
              <a:gd name="T72" fmla="*/ 1087 w 1779"/>
              <a:gd name="T73" fmla="*/ 265 h 895"/>
              <a:gd name="T74" fmla="*/ 1337 w 1779"/>
              <a:gd name="T75" fmla="*/ 38 h 895"/>
              <a:gd name="T76" fmla="*/ 865 w 1779"/>
              <a:gd name="T77" fmla="*/ 557 h 895"/>
              <a:gd name="T78" fmla="*/ 1027 w 1779"/>
              <a:gd name="T79" fmla="*/ 418 h 895"/>
              <a:gd name="T80" fmla="*/ 1057 w 1779"/>
              <a:gd name="T81" fmla="*/ 449 h 895"/>
              <a:gd name="T82" fmla="*/ 1191 w 1779"/>
              <a:gd name="T83" fmla="*/ 371 h 895"/>
              <a:gd name="T84" fmla="*/ 890 w 1779"/>
              <a:gd name="T85" fmla="*/ 717 h 895"/>
              <a:gd name="T86" fmla="*/ 1001 w 1779"/>
              <a:gd name="T87" fmla="*/ 659 h 895"/>
              <a:gd name="T88" fmla="*/ 1597 w 1779"/>
              <a:gd name="T89" fmla="*/ 91 h 895"/>
              <a:gd name="T90" fmla="*/ 1457 w 1779"/>
              <a:gd name="T91" fmla="*/ 277 h 895"/>
              <a:gd name="T92" fmla="*/ 1342 w 1779"/>
              <a:gd name="T93" fmla="*/ 397 h 895"/>
              <a:gd name="T94" fmla="*/ 1546 w 1779"/>
              <a:gd name="T95" fmla="*/ 221 h 895"/>
              <a:gd name="T96" fmla="*/ 1576 w 1779"/>
              <a:gd name="T97" fmla="*/ 242 h 895"/>
              <a:gd name="T98" fmla="*/ 1348 w 1779"/>
              <a:gd name="T99" fmla="*/ 482 h 895"/>
              <a:gd name="T100" fmla="*/ 1535 w 1779"/>
              <a:gd name="T101" fmla="*/ 317 h 895"/>
              <a:gd name="T102" fmla="*/ 1380 w 1779"/>
              <a:gd name="T103" fmla="*/ 520 h 895"/>
              <a:gd name="T104" fmla="*/ 1393 w 1779"/>
              <a:gd name="T105" fmla="*/ 547 h 895"/>
              <a:gd name="T106" fmla="*/ 1532 w 1779"/>
              <a:gd name="T107" fmla="*/ 459 h 895"/>
              <a:gd name="T108" fmla="*/ 1482 w 1779"/>
              <a:gd name="T109" fmla="*/ 537 h 895"/>
              <a:gd name="T110" fmla="*/ 1500 w 1779"/>
              <a:gd name="T111" fmla="*/ 561 h 895"/>
              <a:gd name="T112" fmla="*/ 1590 w 1779"/>
              <a:gd name="T113" fmla="*/ 535 h 895"/>
              <a:gd name="T114" fmla="*/ 1578 w 1779"/>
              <a:gd name="T115" fmla="*/ 599 h 895"/>
              <a:gd name="T116" fmla="*/ 1597 w 1779"/>
              <a:gd name="T117" fmla="*/ 632 h 895"/>
              <a:gd name="T118" fmla="*/ 1680 w 1779"/>
              <a:gd name="T119" fmla="*/ 599 h 895"/>
              <a:gd name="T120" fmla="*/ 1739 w 1779"/>
              <a:gd name="T121" fmla="*/ 588 h 895"/>
              <a:gd name="T122" fmla="*/ 1692 w 1779"/>
              <a:gd name="T123" fmla="*/ 817 h 895"/>
              <a:gd name="T124" fmla="*/ 997 w 1779"/>
              <a:gd name="T125" fmla="*/ 690 h 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79" h="895">
                <a:moveTo>
                  <a:pt x="33" y="74"/>
                </a:moveTo>
                <a:cubicBezTo>
                  <a:pt x="32" y="73"/>
                  <a:pt x="30" y="73"/>
                  <a:pt x="29" y="74"/>
                </a:cubicBezTo>
                <a:cubicBezTo>
                  <a:pt x="8" y="95"/>
                  <a:pt x="8" y="95"/>
                  <a:pt x="8" y="95"/>
                </a:cubicBezTo>
                <a:cubicBezTo>
                  <a:pt x="7" y="96"/>
                  <a:pt x="7" y="98"/>
                  <a:pt x="8" y="99"/>
                </a:cubicBezTo>
                <a:cubicBezTo>
                  <a:pt x="9" y="100"/>
                  <a:pt x="10" y="100"/>
                  <a:pt x="11" y="100"/>
                </a:cubicBezTo>
                <a:cubicBezTo>
                  <a:pt x="11" y="100"/>
                  <a:pt x="12" y="100"/>
                  <a:pt x="13" y="99"/>
                </a:cubicBezTo>
                <a:cubicBezTo>
                  <a:pt x="33" y="78"/>
                  <a:pt x="33" y="78"/>
                  <a:pt x="33" y="78"/>
                </a:cubicBezTo>
                <a:cubicBezTo>
                  <a:pt x="35" y="77"/>
                  <a:pt x="35" y="75"/>
                  <a:pt x="33" y="74"/>
                </a:cubicBezTo>
                <a:close/>
                <a:moveTo>
                  <a:pt x="55" y="70"/>
                </a:moveTo>
                <a:cubicBezTo>
                  <a:pt x="55" y="70"/>
                  <a:pt x="56" y="70"/>
                  <a:pt x="57" y="69"/>
                </a:cubicBezTo>
                <a:cubicBezTo>
                  <a:pt x="62" y="64"/>
                  <a:pt x="62" y="64"/>
                  <a:pt x="62" y="64"/>
                </a:cubicBezTo>
                <a:cubicBezTo>
                  <a:pt x="63" y="63"/>
                  <a:pt x="63" y="61"/>
                  <a:pt x="62" y="59"/>
                </a:cubicBezTo>
                <a:cubicBezTo>
                  <a:pt x="61" y="58"/>
                  <a:pt x="59" y="58"/>
                  <a:pt x="58" y="59"/>
                </a:cubicBezTo>
                <a:cubicBezTo>
                  <a:pt x="52" y="65"/>
                  <a:pt x="52" y="65"/>
                  <a:pt x="52" y="65"/>
                </a:cubicBezTo>
                <a:cubicBezTo>
                  <a:pt x="51" y="66"/>
                  <a:pt x="51" y="68"/>
                  <a:pt x="52" y="69"/>
                </a:cubicBezTo>
                <a:cubicBezTo>
                  <a:pt x="53" y="70"/>
                  <a:pt x="54" y="70"/>
                  <a:pt x="55" y="70"/>
                </a:cubicBezTo>
                <a:close/>
                <a:moveTo>
                  <a:pt x="20" y="105"/>
                </a:moveTo>
                <a:cubicBezTo>
                  <a:pt x="21" y="105"/>
                  <a:pt x="21" y="104"/>
                  <a:pt x="22" y="104"/>
                </a:cubicBezTo>
                <a:cubicBezTo>
                  <a:pt x="42" y="84"/>
                  <a:pt x="42" y="84"/>
                  <a:pt x="42" y="84"/>
                </a:cubicBezTo>
                <a:cubicBezTo>
                  <a:pt x="43" y="83"/>
                  <a:pt x="43" y="81"/>
                  <a:pt x="42" y="80"/>
                </a:cubicBezTo>
                <a:cubicBezTo>
                  <a:pt x="41" y="78"/>
                  <a:pt x="39" y="78"/>
                  <a:pt x="38" y="80"/>
                </a:cubicBezTo>
                <a:cubicBezTo>
                  <a:pt x="18" y="100"/>
                  <a:pt x="18" y="100"/>
                  <a:pt x="18" y="100"/>
                </a:cubicBezTo>
                <a:cubicBezTo>
                  <a:pt x="16" y="101"/>
                  <a:pt x="16" y="103"/>
                  <a:pt x="18" y="104"/>
                </a:cubicBezTo>
                <a:cubicBezTo>
                  <a:pt x="18" y="104"/>
                  <a:pt x="19" y="105"/>
                  <a:pt x="20" y="105"/>
                </a:cubicBezTo>
                <a:close/>
                <a:moveTo>
                  <a:pt x="30" y="106"/>
                </a:moveTo>
                <a:cubicBezTo>
                  <a:pt x="29" y="105"/>
                  <a:pt x="27" y="105"/>
                  <a:pt x="25" y="106"/>
                </a:cubicBezTo>
                <a:cubicBezTo>
                  <a:pt x="24" y="107"/>
                  <a:pt x="24" y="107"/>
                  <a:pt x="24" y="107"/>
                </a:cubicBezTo>
                <a:cubicBezTo>
                  <a:pt x="23" y="108"/>
                  <a:pt x="23" y="110"/>
                  <a:pt x="24" y="112"/>
                </a:cubicBezTo>
                <a:cubicBezTo>
                  <a:pt x="24" y="112"/>
                  <a:pt x="25" y="112"/>
                  <a:pt x="26" y="112"/>
                </a:cubicBezTo>
                <a:cubicBezTo>
                  <a:pt x="27" y="112"/>
                  <a:pt x="28" y="112"/>
                  <a:pt x="28" y="112"/>
                </a:cubicBezTo>
                <a:cubicBezTo>
                  <a:pt x="30" y="110"/>
                  <a:pt x="30" y="110"/>
                  <a:pt x="30" y="110"/>
                </a:cubicBezTo>
                <a:cubicBezTo>
                  <a:pt x="31" y="109"/>
                  <a:pt x="31" y="107"/>
                  <a:pt x="30" y="106"/>
                </a:cubicBezTo>
                <a:close/>
                <a:moveTo>
                  <a:pt x="37" y="99"/>
                </a:moveTo>
                <a:cubicBezTo>
                  <a:pt x="37" y="99"/>
                  <a:pt x="38" y="100"/>
                  <a:pt x="39" y="100"/>
                </a:cubicBezTo>
                <a:cubicBezTo>
                  <a:pt x="40" y="100"/>
                  <a:pt x="41" y="99"/>
                  <a:pt x="41" y="99"/>
                </a:cubicBezTo>
                <a:cubicBezTo>
                  <a:pt x="50" y="90"/>
                  <a:pt x="50" y="90"/>
                  <a:pt x="50" y="90"/>
                </a:cubicBezTo>
                <a:cubicBezTo>
                  <a:pt x="51" y="89"/>
                  <a:pt x="51" y="87"/>
                  <a:pt x="50" y="86"/>
                </a:cubicBezTo>
                <a:cubicBezTo>
                  <a:pt x="48" y="85"/>
                  <a:pt x="46" y="85"/>
                  <a:pt x="45" y="86"/>
                </a:cubicBezTo>
                <a:cubicBezTo>
                  <a:pt x="37" y="94"/>
                  <a:pt x="37" y="94"/>
                  <a:pt x="37" y="94"/>
                </a:cubicBezTo>
                <a:cubicBezTo>
                  <a:pt x="36" y="95"/>
                  <a:pt x="36" y="97"/>
                  <a:pt x="37" y="99"/>
                </a:cubicBezTo>
                <a:close/>
                <a:moveTo>
                  <a:pt x="20" y="133"/>
                </a:moveTo>
                <a:cubicBezTo>
                  <a:pt x="21" y="133"/>
                  <a:pt x="21" y="132"/>
                  <a:pt x="22" y="132"/>
                </a:cubicBezTo>
                <a:cubicBezTo>
                  <a:pt x="25" y="129"/>
                  <a:pt x="25" y="129"/>
                  <a:pt x="25" y="129"/>
                </a:cubicBezTo>
                <a:cubicBezTo>
                  <a:pt x="26" y="128"/>
                  <a:pt x="26" y="126"/>
                  <a:pt x="25" y="125"/>
                </a:cubicBezTo>
                <a:cubicBezTo>
                  <a:pt x="24" y="123"/>
                  <a:pt x="22" y="123"/>
                  <a:pt x="20" y="125"/>
                </a:cubicBezTo>
                <a:cubicBezTo>
                  <a:pt x="18" y="127"/>
                  <a:pt x="18" y="127"/>
                  <a:pt x="18" y="127"/>
                </a:cubicBezTo>
                <a:cubicBezTo>
                  <a:pt x="16" y="129"/>
                  <a:pt x="16" y="131"/>
                  <a:pt x="18" y="132"/>
                </a:cubicBezTo>
                <a:cubicBezTo>
                  <a:pt x="18" y="132"/>
                  <a:pt x="19" y="133"/>
                  <a:pt x="20" y="133"/>
                </a:cubicBezTo>
                <a:close/>
                <a:moveTo>
                  <a:pt x="54" y="110"/>
                </a:moveTo>
                <a:cubicBezTo>
                  <a:pt x="52" y="109"/>
                  <a:pt x="50" y="109"/>
                  <a:pt x="49" y="110"/>
                </a:cubicBezTo>
                <a:cubicBezTo>
                  <a:pt x="31" y="128"/>
                  <a:pt x="31" y="128"/>
                  <a:pt x="31" y="128"/>
                </a:cubicBezTo>
                <a:cubicBezTo>
                  <a:pt x="30" y="130"/>
                  <a:pt x="30" y="131"/>
                  <a:pt x="31" y="133"/>
                </a:cubicBezTo>
                <a:cubicBezTo>
                  <a:pt x="31" y="133"/>
                  <a:pt x="32" y="134"/>
                  <a:pt x="33" y="134"/>
                </a:cubicBezTo>
                <a:cubicBezTo>
                  <a:pt x="34" y="134"/>
                  <a:pt x="35" y="133"/>
                  <a:pt x="35" y="133"/>
                </a:cubicBezTo>
                <a:cubicBezTo>
                  <a:pt x="54" y="114"/>
                  <a:pt x="54" y="114"/>
                  <a:pt x="54" y="114"/>
                </a:cubicBezTo>
                <a:cubicBezTo>
                  <a:pt x="55" y="113"/>
                  <a:pt x="55" y="111"/>
                  <a:pt x="54" y="110"/>
                </a:cubicBezTo>
                <a:close/>
                <a:moveTo>
                  <a:pt x="59" y="105"/>
                </a:moveTo>
                <a:cubicBezTo>
                  <a:pt x="59" y="105"/>
                  <a:pt x="60" y="106"/>
                  <a:pt x="61" y="106"/>
                </a:cubicBezTo>
                <a:cubicBezTo>
                  <a:pt x="62" y="106"/>
                  <a:pt x="62" y="105"/>
                  <a:pt x="63" y="105"/>
                </a:cubicBezTo>
                <a:cubicBezTo>
                  <a:pt x="72" y="96"/>
                  <a:pt x="72" y="96"/>
                  <a:pt x="72" y="96"/>
                </a:cubicBezTo>
                <a:cubicBezTo>
                  <a:pt x="73" y="94"/>
                  <a:pt x="73" y="92"/>
                  <a:pt x="72" y="91"/>
                </a:cubicBezTo>
                <a:cubicBezTo>
                  <a:pt x="71" y="90"/>
                  <a:pt x="69" y="90"/>
                  <a:pt x="68" y="91"/>
                </a:cubicBezTo>
                <a:cubicBezTo>
                  <a:pt x="59" y="100"/>
                  <a:pt x="59" y="100"/>
                  <a:pt x="59" y="100"/>
                </a:cubicBezTo>
                <a:cubicBezTo>
                  <a:pt x="57" y="102"/>
                  <a:pt x="57" y="104"/>
                  <a:pt x="59" y="105"/>
                </a:cubicBezTo>
                <a:close/>
                <a:moveTo>
                  <a:pt x="3" y="156"/>
                </a:moveTo>
                <a:cubicBezTo>
                  <a:pt x="1" y="158"/>
                  <a:pt x="1" y="158"/>
                  <a:pt x="1" y="158"/>
                </a:cubicBezTo>
                <a:cubicBezTo>
                  <a:pt x="0" y="159"/>
                  <a:pt x="0" y="161"/>
                  <a:pt x="1" y="162"/>
                </a:cubicBezTo>
                <a:cubicBezTo>
                  <a:pt x="2" y="163"/>
                  <a:pt x="2" y="163"/>
                  <a:pt x="3" y="163"/>
                </a:cubicBezTo>
                <a:cubicBezTo>
                  <a:pt x="4" y="163"/>
                  <a:pt x="5" y="163"/>
                  <a:pt x="5" y="162"/>
                </a:cubicBezTo>
                <a:cubicBezTo>
                  <a:pt x="8" y="160"/>
                  <a:pt x="8" y="160"/>
                  <a:pt x="8" y="160"/>
                </a:cubicBezTo>
                <a:cubicBezTo>
                  <a:pt x="9" y="159"/>
                  <a:pt x="9" y="157"/>
                  <a:pt x="8" y="156"/>
                </a:cubicBezTo>
                <a:cubicBezTo>
                  <a:pt x="6" y="155"/>
                  <a:pt x="4" y="155"/>
                  <a:pt x="3" y="156"/>
                </a:cubicBezTo>
                <a:close/>
                <a:moveTo>
                  <a:pt x="23" y="150"/>
                </a:moveTo>
                <a:cubicBezTo>
                  <a:pt x="18" y="155"/>
                  <a:pt x="18" y="155"/>
                  <a:pt x="18" y="155"/>
                </a:cubicBezTo>
                <a:cubicBezTo>
                  <a:pt x="16" y="157"/>
                  <a:pt x="16" y="159"/>
                  <a:pt x="18" y="160"/>
                </a:cubicBezTo>
                <a:cubicBezTo>
                  <a:pt x="18" y="160"/>
                  <a:pt x="19" y="161"/>
                  <a:pt x="20" y="161"/>
                </a:cubicBezTo>
                <a:cubicBezTo>
                  <a:pt x="21" y="161"/>
                  <a:pt x="21" y="160"/>
                  <a:pt x="22" y="160"/>
                </a:cubicBezTo>
                <a:cubicBezTo>
                  <a:pt x="28" y="154"/>
                  <a:pt x="28" y="154"/>
                  <a:pt x="28" y="154"/>
                </a:cubicBezTo>
                <a:cubicBezTo>
                  <a:pt x="29" y="153"/>
                  <a:pt x="29" y="151"/>
                  <a:pt x="28" y="150"/>
                </a:cubicBezTo>
                <a:cubicBezTo>
                  <a:pt x="27" y="148"/>
                  <a:pt x="25" y="148"/>
                  <a:pt x="23" y="150"/>
                </a:cubicBezTo>
                <a:close/>
                <a:moveTo>
                  <a:pt x="42" y="140"/>
                </a:moveTo>
                <a:cubicBezTo>
                  <a:pt x="79" y="103"/>
                  <a:pt x="79" y="103"/>
                  <a:pt x="79" y="103"/>
                </a:cubicBezTo>
                <a:cubicBezTo>
                  <a:pt x="85" y="96"/>
                  <a:pt x="85" y="96"/>
                  <a:pt x="85" y="96"/>
                </a:cubicBezTo>
                <a:cubicBezTo>
                  <a:pt x="87" y="95"/>
                  <a:pt x="87" y="93"/>
                  <a:pt x="85" y="92"/>
                </a:cubicBezTo>
                <a:cubicBezTo>
                  <a:pt x="84" y="91"/>
                  <a:pt x="82" y="91"/>
                  <a:pt x="81" y="92"/>
                </a:cubicBezTo>
                <a:cubicBezTo>
                  <a:pt x="77" y="96"/>
                  <a:pt x="77" y="96"/>
                  <a:pt x="77" y="96"/>
                </a:cubicBezTo>
                <a:cubicBezTo>
                  <a:pt x="38" y="135"/>
                  <a:pt x="38" y="135"/>
                  <a:pt x="38" y="135"/>
                </a:cubicBezTo>
                <a:cubicBezTo>
                  <a:pt x="37" y="137"/>
                  <a:pt x="37" y="139"/>
                  <a:pt x="38" y="140"/>
                </a:cubicBezTo>
                <a:cubicBezTo>
                  <a:pt x="38" y="140"/>
                  <a:pt x="39" y="141"/>
                  <a:pt x="40" y="141"/>
                </a:cubicBezTo>
                <a:cubicBezTo>
                  <a:pt x="41" y="141"/>
                  <a:pt x="41" y="140"/>
                  <a:pt x="42" y="140"/>
                </a:cubicBezTo>
                <a:close/>
                <a:moveTo>
                  <a:pt x="89" y="91"/>
                </a:moveTo>
                <a:cubicBezTo>
                  <a:pt x="90" y="91"/>
                  <a:pt x="91" y="91"/>
                  <a:pt x="92" y="90"/>
                </a:cubicBezTo>
                <a:cubicBezTo>
                  <a:pt x="102" y="79"/>
                  <a:pt x="102" y="79"/>
                  <a:pt x="102" y="79"/>
                </a:cubicBezTo>
                <a:cubicBezTo>
                  <a:pt x="104" y="78"/>
                  <a:pt x="104" y="76"/>
                  <a:pt x="102" y="75"/>
                </a:cubicBezTo>
                <a:cubicBezTo>
                  <a:pt x="101" y="74"/>
                  <a:pt x="99" y="74"/>
                  <a:pt x="98" y="75"/>
                </a:cubicBezTo>
                <a:cubicBezTo>
                  <a:pt x="87" y="86"/>
                  <a:pt x="87" y="86"/>
                  <a:pt x="87" y="86"/>
                </a:cubicBezTo>
                <a:cubicBezTo>
                  <a:pt x="86" y="87"/>
                  <a:pt x="86" y="89"/>
                  <a:pt x="87" y="90"/>
                </a:cubicBezTo>
                <a:cubicBezTo>
                  <a:pt x="88" y="91"/>
                  <a:pt x="89" y="91"/>
                  <a:pt x="89" y="91"/>
                </a:cubicBezTo>
                <a:close/>
                <a:moveTo>
                  <a:pt x="125" y="66"/>
                </a:moveTo>
                <a:cubicBezTo>
                  <a:pt x="124" y="65"/>
                  <a:pt x="122" y="65"/>
                  <a:pt x="121" y="66"/>
                </a:cubicBezTo>
                <a:cubicBezTo>
                  <a:pt x="52" y="135"/>
                  <a:pt x="52" y="135"/>
                  <a:pt x="52" y="135"/>
                </a:cubicBezTo>
                <a:cubicBezTo>
                  <a:pt x="46" y="141"/>
                  <a:pt x="46" y="141"/>
                  <a:pt x="46" y="141"/>
                </a:cubicBezTo>
                <a:cubicBezTo>
                  <a:pt x="46" y="141"/>
                  <a:pt x="45" y="142"/>
                  <a:pt x="45" y="142"/>
                </a:cubicBezTo>
                <a:cubicBezTo>
                  <a:pt x="45" y="142"/>
                  <a:pt x="45" y="142"/>
                  <a:pt x="45" y="142"/>
                </a:cubicBezTo>
                <a:cubicBezTo>
                  <a:pt x="39" y="148"/>
                  <a:pt x="39" y="148"/>
                  <a:pt x="39" y="148"/>
                </a:cubicBezTo>
                <a:cubicBezTo>
                  <a:pt x="38" y="149"/>
                  <a:pt x="38" y="151"/>
                  <a:pt x="39" y="152"/>
                </a:cubicBezTo>
                <a:cubicBezTo>
                  <a:pt x="40" y="153"/>
                  <a:pt x="40" y="153"/>
                  <a:pt x="41" y="153"/>
                </a:cubicBezTo>
                <a:cubicBezTo>
                  <a:pt x="42" y="153"/>
                  <a:pt x="43" y="153"/>
                  <a:pt x="43" y="152"/>
                </a:cubicBezTo>
                <a:cubicBezTo>
                  <a:pt x="49" y="147"/>
                  <a:pt x="49" y="147"/>
                  <a:pt x="49" y="147"/>
                </a:cubicBezTo>
                <a:cubicBezTo>
                  <a:pt x="49" y="147"/>
                  <a:pt x="49" y="146"/>
                  <a:pt x="49" y="146"/>
                </a:cubicBezTo>
                <a:cubicBezTo>
                  <a:pt x="50" y="146"/>
                  <a:pt x="50" y="146"/>
                  <a:pt x="50" y="146"/>
                </a:cubicBezTo>
                <a:cubicBezTo>
                  <a:pt x="56" y="140"/>
                  <a:pt x="56" y="140"/>
                  <a:pt x="56" y="140"/>
                </a:cubicBezTo>
                <a:cubicBezTo>
                  <a:pt x="125" y="71"/>
                  <a:pt x="125" y="71"/>
                  <a:pt x="125" y="71"/>
                </a:cubicBezTo>
                <a:cubicBezTo>
                  <a:pt x="126" y="69"/>
                  <a:pt x="126" y="67"/>
                  <a:pt x="125" y="66"/>
                </a:cubicBezTo>
                <a:close/>
                <a:moveTo>
                  <a:pt x="141" y="64"/>
                </a:moveTo>
                <a:cubicBezTo>
                  <a:pt x="140" y="63"/>
                  <a:pt x="138" y="63"/>
                  <a:pt x="137" y="64"/>
                </a:cubicBezTo>
                <a:cubicBezTo>
                  <a:pt x="62" y="139"/>
                  <a:pt x="62" y="139"/>
                  <a:pt x="62" y="139"/>
                </a:cubicBezTo>
                <a:cubicBezTo>
                  <a:pt x="61" y="140"/>
                  <a:pt x="61" y="142"/>
                  <a:pt x="62" y="143"/>
                </a:cubicBezTo>
                <a:cubicBezTo>
                  <a:pt x="63" y="144"/>
                  <a:pt x="63" y="144"/>
                  <a:pt x="64" y="144"/>
                </a:cubicBezTo>
                <a:cubicBezTo>
                  <a:pt x="65" y="144"/>
                  <a:pt x="66" y="144"/>
                  <a:pt x="66" y="143"/>
                </a:cubicBezTo>
                <a:cubicBezTo>
                  <a:pt x="141" y="68"/>
                  <a:pt x="141" y="68"/>
                  <a:pt x="141" y="68"/>
                </a:cubicBezTo>
                <a:cubicBezTo>
                  <a:pt x="142" y="67"/>
                  <a:pt x="142" y="65"/>
                  <a:pt x="141" y="64"/>
                </a:cubicBezTo>
                <a:close/>
                <a:moveTo>
                  <a:pt x="157" y="66"/>
                </a:moveTo>
                <a:cubicBezTo>
                  <a:pt x="159" y="65"/>
                  <a:pt x="159" y="63"/>
                  <a:pt x="157" y="62"/>
                </a:cubicBezTo>
                <a:cubicBezTo>
                  <a:pt x="156" y="61"/>
                  <a:pt x="154" y="61"/>
                  <a:pt x="153" y="62"/>
                </a:cubicBezTo>
                <a:cubicBezTo>
                  <a:pt x="98" y="117"/>
                  <a:pt x="98" y="117"/>
                  <a:pt x="98" y="117"/>
                </a:cubicBezTo>
                <a:cubicBezTo>
                  <a:pt x="92" y="123"/>
                  <a:pt x="92" y="123"/>
                  <a:pt x="92" y="123"/>
                </a:cubicBezTo>
                <a:cubicBezTo>
                  <a:pt x="83" y="132"/>
                  <a:pt x="83" y="132"/>
                  <a:pt x="83" y="132"/>
                </a:cubicBezTo>
                <a:cubicBezTo>
                  <a:pt x="82" y="133"/>
                  <a:pt x="82" y="135"/>
                  <a:pt x="83" y="137"/>
                </a:cubicBezTo>
                <a:cubicBezTo>
                  <a:pt x="83" y="137"/>
                  <a:pt x="84" y="137"/>
                  <a:pt x="85" y="137"/>
                </a:cubicBezTo>
                <a:cubicBezTo>
                  <a:pt x="86" y="137"/>
                  <a:pt x="87" y="137"/>
                  <a:pt x="87" y="137"/>
                </a:cubicBezTo>
                <a:cubicBezTo>
                  <a:pt x="102" y="122"/>
                  <a:pt x="102" y="122"/>
                  <a:pt x="102" y="122"/>
                </a:cubicBezTo>
                <a:lnTo>
                  <a:pt x="157" y="66"/>
                </a:lnTo>
                <a:close/>
                <a:moveTo>
                  <a:pt x="168" y="65"/>
                </a:moveTo>
                <a:cubicBezTo>
                  <a:pt x="167" y="64"/>
                  <a:pt x="165" y="64"/>
                  <a:pt x="164" y="65"/>
                </a:cubicBezTo>
                <a:cubicBezTo>
                  <a:pt x="101" y="127"/>
                  <a:pt x="101" y="127"/>
                  <a:pt x="101" y="127"/>
                </a:cubicBezTo>
                <a:cubicBezTo>
                  <a:pt x="100" y="129"/>
                  <a:pt x="100" y="131"/>
                  <a:pt x="101" y="132"/>
                </a:cubicBezTo>
                <a:cubicBezTo>
                  <a:pt x="102" y="132"/>
                  <a:pt x="103" y="133"/>
                  <a:pt x="104" y="133"/>
                </a:cubicBezTo>
                <a:cubicBezTo>
                  <a:pt x="104" y="133"/>
                  <a:pt x="105" y="132"/>
                  <a:pt x="106" y="132"/>
                </a:cubicBezTo>
                <a:cubicBezTo>
                  <a:pt x="168" y="70"/>
                  <a:pt x="168" y="70"/>
                  <a:pt x="168" y="70"/>
                </a:cubicBezTo>
                <a:cubicBezTo>
                  <a:pt x="169" y="68"/>
                  <a:pt x="169" y="67"/>
                  <a:pt x="168" y="65"/>
                </a:cubicBezTo>
                <a:close/>
                <a:moveTo>
                  <a:pt x="181" y="66"/>
                </a:moveTo>
                <a:cubicBezTo>
                  <a:pt x="180" y="65"/>
                  <a:pt x="178" y="65"/>
                  <a:pt x="177" y="66"/>
                </a:cubicBezTo>
                <a:cubicBezTo>
                  <a:pt x="119" y="124"/>
                  <a:pt x="119" y="124"/>
                  <a:pt x="119" y="124"/>
                </a:cubicBezTo>
                <a:cubicBezTo>
                  <a:pt x="117" y="125"/>
                  <a:pt x="117" y="127"/>
                  <a:pt x="119" y="129"/>
                </a:cubicBezTo>
                <a:cubicBezTo>
                  <a:pt x="119" y="129"/>
                  <a:pt x="120" y="130"/>
                  <a:pt x="121" y="130"/>
                </a:cubicBezTo>
                <a:cubicBezTo>
                  <a:pt x="122" y="130"/>
                  <a:pt x="122" y="129"/>
                  <a:pt x="123" y="129"/>
                </a:cubicBezTo>
                <a:cubicBezTo>
                  <a:pt x="181" y="71"/>
                  <a:pt x="181" y="71"/>
                  <a:pt x="181" y="71"/>
                </a:cubicBezTo>
                <a:cubicBezTo>
                  <a:pt x="182" y="70"/>
                  <a:pt x="182" y="68"/>
                  <a:pt x="181" y="66"/>
                </a:cubicBezTo>
                <a:close/>
                <a:moveTo>
                  <a:pt x="130" y="131"/>
                </a:moveTo>
                <a:cubicBezTo>
                  <a:pt x="131" y="132"/>
                  <a:pt x="132" y="132"/>
                  <a:pt x="132" y="132"/>
                </a:cubicBezTo>
                <a:cubicBezTo>
                  <a:pt x="133" y="132"/>
                  <a:pt x="134" y="132"/>
                  <a:pt x="135" y="131"/>
                </a:cubicBezTo>
                <a:cubicBezTo>
                  <a:pt x="193" y="73"/>
                  <a:pt x="193" y="73"/>
                  <a:pt x="193" y="73"/>
                </a:cubicBezTo>
                <a:cubicBezTo>
                  <a:pt x="194" y="72"/>
                  <a:pt x="194" y="70"/>
                  <a:pt x="193" y="69"/>
                </a:cubicBezTo>
                <a:cubicBezTo>
                  <a:pt x="192" y="67"/>
                  <a:pt x="190" y="67"/>
                  <a:pt x="188" y="69"/>
                </a:cubicBezTo>
                <a:cubicBezTo>
                  <a:pt x="130" y="127"/>
                  <a:pt x="130" y="127"/>
                  <a:pt x="130" y="127"/>
                </a:cubicBezTo>
                <a:cubicBezTo>
                  <a:pt x="129" y="128"/>
                  <a:pt x="129" y="130"/>
                  <a:pt x="130" y="131"/>
                </a:cubicBezTo>
                <a:close/>
                <a:moveTo>
                  <a:pt x="141" y="134"/>
                </a:moveTo>
                <a:cubicBezTo>
                  <a:pt x="142" y="135"/>
                  <a:pt x="142" y="135"/>
                  <a:pt x="143" y="135"/>
                </a:cubicBezTo>
                <a:cubicBezTo>
                  <a:pt x="144" y="135"/>
                  <a:pt x="145" y="135"/>
                  <a:pt x="145" y="134"/>
                </a:cubicBezTo>
                <a:cubicBezTo>
                  <a:pt x="205" y="75"/>
                  <a:pt x="205" y="75"/>
                  <a:pt x="205" y="75"/>
                </a:cubicBezTo>
                <a:cubicBezTo>
                  <a:pt x="206" y="73"/>
                  <a:pt x="206" y="71"/>
                  <a:pt x="205" y="70"/>
                </a:cubicBezTo>
                <a:cubicBezTo>
                  <a:pt x="204" y="69"/>
                  <a:pt x="202" y="69"/>
                  <a:pt x="201" y="70"/>
                </a:cubicBezTo>
                <a:cubicBezTo>
                  <a:pt x="141" y="130"/>
                  <a:pt x="141" y="130"/>
                  <a:pt x="141" y="130"/>
                </a:cubicBezTo>
                <a:cubicBezTo>
                  <a:pt x="140" y="131"/>
                  <a:pt x="140" y="133"/>
                  <a:pt x="141" y="134"/>
                </a:cubicBezTo>
                <a:close/>
                <a:moveTo>
                  <a:pt x="148" y="141"/>
                </a:moveTo>
                <a:cubicBezTo>
                  <a:pt x="149" y="142"/>
                  <a:pt x="149" y="142"/>
                  <a:pt x="150" y="142"/>
                </a:cubicBezTo>
                <a:cubicBezTo>
                  <a:pt x="151" y="142"/>
                  <a:pt x="152" y="142"/>
                  <a:pt x="152" y="141"/>
                </a:cubicBezTo>
                <a:cubicBezTo>
                  <a:pt x="216" y="78"/>
                  <a:pt x="216" y="78"/>
                  <a:pt x="216" y="78"/>
                </a:cubicBezTo>
                <a:cubicBezTo>
                  <a:pt x="217" y="76"/>
                  <a:pt x="217" y="74"/>
                  <a:pt x="216" y="73"/>
                </a:cubicBezTo>
                <a:cubicBezTo>
                  <a:pt x="215" y="72"/>
                  <a:pt x="213" y="72"/>
                  <a:pt x="212" y="73"/>
                </a:cubicBezTo>
                <a:cubicBezTo>
                  <a:pt x="148" y="137"/>
                  <a:pt x="148" y="137"/>
                  <a:pt x="148" y="137"/>
                </a:cubicBezTo>
                <a:cubicBezTo>
                  <a:pt x="147" y="138"/>
                  <a:pt x="147" y="140"/>
                  <a:pt x="148" y="141"/>
                </a:cubicBezTo>
                <a:close/>
                <a:moveTo>
                  <a:pt x="164" y="135"/>
                </a:moveTo>
                <a:cubicBezTo>
                  <a:pt x="164" y="135"/>
                  <a:pt x="164" y="135"/>
                  <a:pt x="164" y="135"/>
                </a:cubicBezTo>
                <a:cubicBezTo>
                  <a:pt x="158" y="141"/>
                  <a:pt x="158" y="141"/>
                  <a:pt x="158" y="141"/>
                </a:cubicBezTo>
                <a:cubicBezTo>
                  <a:pt x="158" y="141"/>
                  <a:pt x="158" y="141"/>
                  <a:pt x="158" y="141"/>
                </a:cubicBezTo>
                <a:cubicBezTo>
                  <a:pt x="158" y="141"/>
                  <a:pt x="157" y="141"/>
                  <a:pt x="157" y="142"/>
                </a:cubicBezTo>
                <a:cubicBezTo>
                  <a:pt x="155" y="144"/>
                  <a:pt x="155" y="144"/>
                  <a:pt x="155" y="144"/>
                </a:cubicBezTo>
                <a:cubicBezTo>
                  <a:pt x="154" y="145"/>
                  <a:pt x="154" y="147"/>
                  <a:pt x="155" y="148"/>
                </a:cubicBezTo>
                <a:cubicBezTo>
                  <a:pt x="156" y="149"/>
                  <a:pt x="156" y="149"/>
                  <a:pt x="157" y="149"/>
                </a:cubicBezTo>
                <a:cubicBezTo>
                  <a:pt x="158" y="149"/>
                  <a:pt x="159" y="149"/>
                  <a:pt x="159" y="148"/>
                </a:cubicBezTo>
                <a:cubicBezTo>
                  <a:pt x="162" y="146"/>
                  <a:pt x="162" y="146"/>
                  <a:pt x="162" y="146"/>
                </a:cubicBezTo>
                <a:cubicBezTo>
                  <a:pt x="162" y="146"/>
                  <a:pt x="162" y="146"/>
                  <a:pt x="162" y="146"/>
                </a:cubicBezTo>
                <a:cubicBezTo>
                  <a:pt x="162" y="145"/>
                  <a:pt x="162" y="145"/>
                  <a:pt x="162" y="145"/>
                </a:cubicBezTo>
                <a:cubicBezTo>
                  <a:pt x="168" y="139"/>
                  <a:pt x="168" y="139"/>
                  <a:pt x="168" y="139"/>
                </a:cubicBezTo>
                <a:cubicBezTo>
                  <a:pt x="168" y="139"/>
                  <a:pt x="168" y="139"/>
                  <a:pt x="168" y="139"/>
                </a:cubicBezTo>
                <a:cubicBezTo>
                  <a:pt x="232" y="75"/>
                  <a:pt x="232" y="75"/>
                  <a:pt x="232" y="75"/>
                </a:cubicBezTo>
                <a:cubicBezTo>
                  <a:pt x="233" y="74"/>
                  <a:pt x="233" y="72"/>
                  <a:pt x="232" y="71"/>
                </a:cubicBezTo>
                <a:cubicBezTo>
                  <a:pt x="231" y="70"/>
                  <a:pt x="229" y="70"/>
                  <a:pt x="228" y="71"/>
                </a:cubicBezTo>
                <a:cubicBezTo>
                  <a:pt x="164" y="135"/>
                  <a:pt x="164" y="135"/>
                  <a:pt x="164" y="135"/>
                </a:cubicBezTo>
                <a:close/>
                <a:moveTo>
                  <a:pt x="153" y="160"/>
                </a:moveTo>
                <a:cubicBezTo>
                  <a:pt x="152" y="161"/>
                  <a:pt x="152" y="161"/>
                  <a:pt x="152" y="161"/>
                </a:cubicBezTo>
                <a:cubicBezTo>
                  <a:pt x="144" y="169"/>
                  <a:pt x="144" y="169"/>
                  <a:pt x="144" y="169"/>
                </a:cubicBezTo>
                <a:cubicBezTo>
                  <a:pt x="144" y="169"/>
                  <a:pt x="144" y="169"/>
                  <a:pt x="144" y="169"/>
                </a:cubicBezTo>
                <a:cubicBezTo>
                  <a:pt x="143" y="170"/>
                  <a:pt x="143" y="170"/>
                  <a:pt x="143" y="170"/>
                </a:cubicBezTo>
                <a:cubicBezTo>
                  <a:pt x="141" y="172"/>
                  <a:pt x="141" y="172"/>
                  <a:pt x="141" y="172"/>
                </a:cubicBezTo>
                <a:cubicBezTo>
                  <a:pt x="140" y="173"/>
                  <a:pt x="140" y="175"/>
                  <a:pt x="141" y="176"/>
                </a:cubicBezTo>
                <a:cubicBezTo>
                  <a:pt x="141" y="177"/>
                  <a:pt x="142" y="177"/>
                  <a:pt x="143" y="177"/>
                </a:cubicBezTo>
                <a:cubicBezTo>
                  <a:pt x="144" y="177"/>
                  <a:pt x="145" y="177"/>
                  <a:pt x="145" y="176"/>
                </a:cubicBezTo>
                <a:cubicBezTo>
                  <a:pt x="147" y="174"/>
                  <a:pt x="147" y="174"/>
                  <a:pt x="147" y="174"/>
                </a:cubicBezTo>
                <a:cubicBezTo>
                  <a:pt x="148" y="174"/>
                  <a:pt x="148" y="174"/>
                  <a:pt x="148" y="174"/>
                </a:cubicBezTo>
                <a:cubicBezTo>
                  <a:pt x="148" y="174"/>
                  <a:pt x="148" y="173"/>
                  <a:pt x="148" y="173"/>
                </a:cubicBezTo>
                <a:cubicBezTo>
                  <a:pt x="156" y="165"/>
                  <a:pt x="156" y="165"/>
                  <a:pt x="156" y="165"/>
                </a:cubicBezTo>
                <a:cubicBezTo>
                  <a:pt x="157" y="165"/>
                  <a:pt x="157" y="165"/>
                  <a:pt x="157" y="164"/>
                </a:cubicBezTo>
                <a:cubicBezTo>
                  <a:pt x="161" y="160"/>
                  <a:pt x="161" y="160"/>
                  <a:pt x="161" y="160"/>
                </a:cubicBezTo>
                <a:cubicBezTo>
                  <a:pt x="161" y="160"/>
                  <a:pt x="161" y="160"/>
                  <a:pt x="161" y="160"/>
                </a:cubicBezTo>
                <a:cubicBezTo>
                  <a:pt x="168" y="154"/>
                  <a:pt x="168" y="154"/>
                  <a:pt x="168" y="154"/>
                </a:cubicBezTo>
                <a:cubicBezTo>
                  <a:pt x="169" y="153"/>
                  <a:pt x="169" y="153"/>
                  <a:pt x="169" y="153"/>
                </a:cubicBezTo>
                <a:cubicBezTo>
                  <a:pt x="250" y="72"/>
                  <a:pt x="250" y="72"/>
                  <a:pt x="250" y="72"/>
                </a:cubicBezTo>
                <a:cubicBezTo>
                  <a:pt x="251" y="71"/>
                  <a:pt x="251" y="69"/>
                  <a:pt x="250" y="68"/>
                </a:cubicBezTo>
                <a:cubicBezTo>
                  <a:pt x="248" y="67"/>
                  <a:pt x="246" y="67"/>
                  <a:pt x="245" y="68"/>
                </a:cubicBezTo>
                <a:cubicBezTo>
                  <a:pt x="242" y="71"/>
                  <a:pt x="242" y="71"/>
                  <a:pt x="242" y="71"/>
                </a:cubicBezTo>
                <a:cubicBezTo>
                  <a:pt x="163" y="150"/>
                  <a:pt x="163" y="150"/>
                  <a:pt x="163" y="150"/>
                </a:cubicBezTo>
                <a:lnTo>
                  <a:pt x="153" y="160"/>
                </a:lnTo>
                <a:close/>
                <a:moveTo>
                  <a:pt x="158" y="173"/>
                </a:moveTo>
                <a:cubicBezTo>
                  <a:pt x="159" y="173"/>
                  <a:pt x="160" y="174"/>
                  <a:pt x="161" y="174"/>
                </a:cubicBezTo>
                <a:cubicBezTo>
                  <a:pt x="161" y="174"/>
                  <a:pt x="162" y="173"/>
                  <a:pt x="163" y="173"/>
                </a:cubicBezTo>
                <a:cubicBezTo>
                  <a:pt x="262" y="74"/>
                  <a:pt x="262" y="74"/>
                  <a:pt x="262" y="74"/>
                </a:cubicBezTo>
                <a:cubicBezTo>
                  <a:pt x="263" y="72"/>
                  <a:pt x="263" y="70"/>
                  <a:pt x="262" y="69"/>
                </a:cubicBezTo>
                <a:cubicBezTo>
                  <a:pt x="261" y="68"/>
                  <a:pt x="259" y="68"/>
                  <a:pt x="258" y="69"/>
                </a:cubicBezTo>
                <a:cubicBezTo>
                  <a:pt x="158" y="168"/>
                  <a:pt x="158" y="168"/>
                  <a:pt x="158" y="168"/>
                </a:cubicBezTo>
                <a:cubicBezTo>
                  <a:pt x="157" y="170"/>
                  <a:pt x="157" y="172"/>
                  <a:pt x="158" y="173"/>
                </a:cubicBezTo>
                <a:close/>
                <a:moveTo>
                  <a:pt x="156" y="184"/>
                </a:moveTo>
                <a:cubicBezTo>
                  <a:pt x="151" y="190"/>
                  <a:pt x="151" y="190"/>
                  <a:pt x="151" y="190"/>
                </a:cubicBezTo>
                <a:cubicBezTo>
                  <a:pt x="150" y="191"/>
                  <a:pt x="150" y="193"/>
                  <a:pt x="151" y="194"/>
                </a:cubicBezTo>
                <a:cubicBezTo>
                  <a:pt x="152" y="195"/>
                  <a:pt x="152" y="195"/>
                  <a:pt x="153" y="195"/>
                </a:cubicBezTo>
                <a:cubicBezTo>
                  <a:pt x="154" y="195"/>
                  <a:pt x="155" y="195"/>
                  <a:pt x="155" y="194"/>
                </a:cubicBezTo>
                <a:cubicBezTo>
                  <a:pt x="161" y="189"/>
                  <a:pt x="161" y="189"/>
                  <a:pt x="161" y="189"/>
                </a:cubicBezTo>
                <a:cubicBezTo>
                  <a:pt x="166" y="184"/>
                  <a:pt x="166" y="184"/>
                  <a:pt x="166" y="184"/>
                </a:cubicBezTo>
                <a:cubicBezTo>
                  <a:pt x="277" y="72"/>
                  <a:pt x="277" y="72"/>
                  <a:pt x="277" y="72"/>
                </a:cubicBezTo>
                <a:cubicBezTo>
                  <a:pt x="278" y="71"/>
                  <a:pt x="278" y="69"/>
                  <a:pt x="277" y="68"/>
                </a:cubicBezTo>
                <a:cubicBezTo>
                  <a:pt x="276" y="67"/>
                  <a:pt x="274" y="67"/>
                  <a:pt x="273" y="68"/>
                </a:cubicBezTo>
                <a:cubicBezTo>
                  <a:pt x="161" y="179"/>
                  <a:pt x="161" y="179"/>
                  <a:pt x="161" y="179"/>
                </a:cubicBezTo>
                <a:lnTo>
                  <a:pt x="156" y="184"/>
                </a:lnTo>
                <a:close/>
                <a:moveTo>
                  <a:pt x="295" y="67"/>
                </a:moveTo>
                <a:cubicBezTo>
                  <a:pt x="296" y="67"/>
                  <a:pt x="297" y="67"/>
                  <a:pt x="298" y="66"/>
                </a:cubicBezTo>
                <a:cubicBezTo>
                  <a:pt x="316" y="48"/>
                  <a:pt x="316" y="48"/>
                  <a:pt x="316" y="48"/>
                </a:cubicBezTo>
                <a:cubicBezTo>
                  <a:pt x="317" y="47"/>
                  <a:pt x="317" y="45"/>
                  <a:pt x="316" y="44"/>
                </a:cubicBezTo>
                <a:cubicBezTo>
                  <a:pt x="314" y="42"/>
                  <a:pt x="312" y="42"/>
                  <a:pt x="311" y="44"/>
                </a:cubicBezTo>
                <a:cubicBezTo>
                  <a:pt x="293" y="62"/>
                  <a:pt x="293" y="62"/>
                  <a:pt x="293" y="62"/>
                </a:cubicBezTo>
                <a:cubicBezTo>
                  <a:pt x="292" y="63"/>
                  <a:pt x="292" y="65"/>
                  <a:pt x="293" y="66"/>
                </a:cubicBezTo>
                <a:cubicBezTo>
                  <a:pt x="294" y="67"/>
                  <a:pt x="295" y="67"/>
                  <a:pt x="295" y="67"/>
                </a:cubicBezTo>
                <a:close/>
                <a:moveTo>
                  <a:pt x="166" y="189"/>
                </a:moveTo>
                <a:cubicBezTo>
                  <a:pt x="157" y="198"/>
                  <a:pt x="157" y="198"/>
                  <a:pt x="157" y="198"/>
                </a:cubicBezTo>
                <a:cubicBezTo>
                  <a:pt x="156" y="199"/>
                  <a:pt x="156" y="201"/>
                  <a:pt x="157" y="202"/>
                </a:cubicBezTo>
                <a:cubicBezTo>
                  <a:pt x="158" y="203"/>
                  <a:pt x="158" y="203"/>
                  <a:pt x="159" y="203"/>
                </a:cubicBezTo>
                <a:cubicBezTo>
                  <a:pt x="160" y="203"/>
                  <a:pt x="161" y="203"/>
                  <a:pt x="162" y="202"/>
                </a:cubicBezTo>
                <a:cubicBezTo>
                  <a:pt x="178" y="187"/>
                  <a:pt x="178" y="187"/>
                  <a:pt x="178" y="187"/>
                </a:cubicBezTo>
                <a:cubicBezTo>
                  <a:pt x="178" y="187"/>
                  <a:pt x="178" y="187"/>
                  <a:pt x="178" y="187"/>
                </a:cubicBezTo>
                <a:cubicBezTo>
                  <a:pt x="290" y="74"/>
                  <a:pt x="290" y="74"/>
                  <a:pt x="290" y="74"/>
                </a:cubicBezTo>
                <a:cubicBezTo>
                  <a:pt x="292" y="72"/>
                  <a:pt x="291" y="71"/>
                  <a:pt x="290" y="69"/>
                </a:cubicBezTo>
                <a:cubicBezTo>
                  <a:pt x="289" y="68"/>
                  <a:pt x="287" y="68"/>
                  <a:pt x="286" y="69"/>
                </a:cubicBezTo>
                <a:cubicBezTo>
                  <a:pt x="166" y="189"/>
                  <a:pt x="166" y="189"/>
                  <a:pt x="166" y="189"/>
                </a:cubicBezTo>
                <a:close/>
                <a:moveTo>
                  <a:pt x="296" y="73"/>
                </a:moveTo>
                <a:cubicBezTo>
                  <a:pt x="169" y="199"/>
                  <a:pt x="169" y="199"/>
                  <a:pt x="169" y="199"/>
                </a:cubicBezTo>
                <a:cubicBezTo>
                  <a:pt x="169" y="199"/>
                  <a:pt x="169" y="199"/>
                  <a:pt x="169" y="199"/>
                </a:cubicBezTo>
                <a:cubicBezTo>
                  <a:pt x="151" y="217"/>
                  <a:pt x="151" y="217"/>
                  <a:pt x="151" y="217"/>
                </a:cubicBezTo>
                <a:cubicBezTo>
                  <a:pt x="150" y="219"/>
                  <a:pt x="150" y="221"/>
                  <a:pt x="151" y="222"/>
                </a:cubicBezTo>
                <a:cubicBezTo>
                  <a:pt x="152" y="222"/>
                  <a:pt x="153" y="223"/>
                  <a:pt x="154" y="223"/>
                </a:cubicBezTo>
                <a:cubicBezTo>
                  <a:pt x="154" y="223"/>
                  <a:pt x="155" y="222"/>
                  <a:pt x="155" y="222"/>
                </a:cubicBezTo>
                <a:cubicBezTo>
                  <a:pt x="178" y="198"/>
                  <a:pt x="178" y="198"/>
                  <a:pt x="178" y="198"/>
                </a:cubicBezTo>
                <a:cubicBezTo>
                  <a:pt x="300" y="77"/>
                  <a:pt x="300" y="77"/>
                  <a:pt x="300" y="77"/>
                </a:cubicBezTo>
                <a:cubicBezTo>
                  <a:pt x="301" y="76"/>
                  <a:pt x="301" y="74"/>
                  <a:pt x="300" y="73"/>
                </a:cubicBezTo>
                <a:cubicBezTo>
                  <a:pt x="299" y="72"/>
                  <a:pt x="297" y="72"/>
                  <a:pt x="296" y="73"/>
                </a:cubicBezTo>
                <a:close/>
                <a:moveTo>
                  <a:pt x="316" y="57"/>
                </a:moveTo>
                <a:cubicBezTo>
                  <a:pt x="317" y="58"/>
                  <a:pt x="317" y="58"/>
                  <a:pt x="318" y="58"/>
                </a:cubicBezTo>
                <a:cubicBezTo>
                  <a:pt x="319" y="58"/>
                  <a:pt x="320" y="58"/>
                  <a:pt x="320" y="57"/>
                </a:cubicBezTo>
                <a:cubicBezTo>
                  <a:pt x="327" y="50"/>
                  <a:pt x="327" y="50"/>
                  <a:pt x="327" y="50"/>
                </a:cubicBezTo>
                <a:cubicBezTo>
                  <a:pt x="328" y="49"/>
                  <a:pt x="328" y="47"/>
                  <a:pt x="327" y="46"/>
                </a:cubicBezTo>
                <a:cubicBezTo>
                  <a:pt x="326" y="45"/>
                  <a:pt x="324" y="45"/>
                  <a:pt x="323" y="46"/>
                </a:cubicBezTo>
                <a:cubicBezTo>
                  <a:pt x="316" y="53"/>
                  <a:pt x="316" y="53"/>
                  <a:pt x="316" y="53"/>
                </a:cubicBezTo>
                <a:cubicBezTo>
                  <a:pt x="315" y="54"/>
                  <a:pt x="315" y="56"/>
                  <a:pt x="316" y="57"/>
                </a:cubicBezTo>
                <a:close/>
                <a:moveTo>
                  <a:pt x="334" y="43"/>
                </a:moveTo>
                <a:cubicBezTo>
                  <a:pt x="334" y="43"/>
                  <a:pt x="335" y="42"/>
                  <a:pt x="336" y="42"/>
                </a:cubicBezTo>
                <a:cubicBezTo>
                  <a:pt x="342" y="36"/>
                  <a:pt x="342" y="36"/>
                  <a:pt x="342" y="36"/>
                </a:cubicBezTo>
                <a:cubicBezTo>
                  <a:pt x="343" y="34"/>
                  <a:pt x="343" y="32"/>
                  <a:pt x="342" y="31"/>
                </a:cubicBezTo>
                <a:cubicBezTo>
                  <a:pt x="341" y="30"/>
                  <a:pt x="339" y="30"/>
                  <a:pt x="338" y="31"/>
                </a:cubicBezTo>
                <a:cubicBezTo>
                  <a:pt x="331" y="37"/>
                  <a:pt x="331" y="37"/>
                  <a:pt x="331" y="37"/>
                </a:cubicBezTo>
                <a:cubicBezTo>
                  <a:pt x="330" y="39"/>
                  <a:pt x="330" y="41"/>
                  <a:pt x="331" y="42"/>
                </a:cubicBezTo>
                <a:cubicBezTo>
                  <a:pt x="332" y="42"/>
                  <a:pt x="333" y="43"/>
                  <a:pt x="334" y="43"/>
                </a:cubicBezTo>
                <a:close/>
                <a:moveTo>
                  <a:pt x="130" y="260"/>
                </a:moveTo>
                <a:cubicBezTo>
                  <a:pt x="131" y="260"/>
                  <a:pt x="132" y="260"/>
                  <a:pt x="132" y="259"/>
                </a:cubicBezTo>
                <a:cubicBezTo>
                  <a:pt x="308" y="84"/>
                  <a:pt x="308" y="84"/>
                  <a:pt x="308" y="84"/>
                </a:cubicBezTo>
                <a:cubicBezTo>
                  <a:pt x="308" y="83"/>
                  <a:pt x="308" y="83"/>
                  <a:pt x="308" y="83"/>
                </a:cubicBezTo>
                <a:cubicBezTo>
                  <a:pt x="309" y="83"/>
                  <a:pt x="309" y="83"/>
                  <a:pt x="309" y="83"/>
                </a:cubicBezTo>
                <a:cubicBezTo>
                  <a:pt x="315" y="76"/>
                  <a:pt x="315" y="76"/>
                  <a:pt x="315" y="76"/>
                </a:cubicBezTo>
                <a:cubicBezTo>
                  <a:pt x="319" y="72"/>
                  <a:pt x="319" y="72"/>
                  <a:pt x="319" y="72"/>
                </a:cubicBezTo>
                <a:cubicBezTo>
                  <a:pt x="322" y="70"/>
                  <a:pt x="322" y="70"/>
                  <a:pt x="322" y="70"/>
                </a:cubicBezTo>
                <a:cubicBezTo>
                  <a:pt x="335" y="57"/>
                  <a:pt x="335" y="57"/>
                  <a:pt x="335" y="57"/>
                </a:cubicBezTo>
                <a:cubicBezTo>
                  <a:pt x="338" y="54"/>
                  <a:pt x="338" y="54"/>
                  <a:pt x="338" y="54"/>
                </a:cubicBezTo>
                <a:cubicBezTo>
                  <a:pt x="339" y="52"/>
                  <a:pt x="339" y="52"/>
                  <a:pt x="339" y="52"/>
                </a:cubicBezTo>
                <a:cubicBezTo>
                  <a:pt x="341" y="51"/>
                  <a:pt x="341" y="49"/>
                  <a:pt x="339" y="48"/>
                </a:cubicBezTo>
                <a:cubicBezTo>
                  <a:pt x="338" y="47"/>
                  <a:pt x="336" y="47"/>
                  <a:pt x="335" y="48"/>
                </a:cubicBezTo>
                <a:cubicBezTo>
                  <a:pt x="333" y="50"/>
                  <a:pt x="333" y="50"/>
                  <a:pt x="333" y="50"/>
                </a:cubicBezTo>
                <a:cubicBezTo>
                  <a:pt x="330" y="53"/>
                  <a:pt x="330" y="53"/>
                  <a:pt x="330" y="53"/>
                </a:cubicBezTo>
                <a:cubicBezTo>
                  <a:pt x="305" y="78"/>
                  <a:pt x="305" y="78"/>
                  <a:pt x="305" y="78"/>
                </a:cubicBezTo>
                <a:cubicBezTo>
                  <a:pt x="304" y="78"/>
                  <a:pt x="304" y="79"/>
                  <a:pt x="304" y="79"/>
                </a:cubicBezTo>
                <a:cubicBezTo>
                  <a:pt x="304" y="79"/>
                  <a:pt x="304" y="79"/>
                  <a:pt x="303" y="79"/>
                </a:cubicBezTo>
                <a:cubicBezTo>
                  <a:pt x="128" y="255"/>
                  <a:pt x="128" y="255"/>
                  <a:pt x="128" y="255"/>
                </a:cubicBezTo>
                <a:cubicBezTo>
                  <a:pt x="127" y="256"/>
                  <a:pt x="127" y="258"/>
                  <a:pt x="128" y="259"/>
                </a:cubicBezTo>
                <a:cubicBezTo>
                  <a:pt x="129" y="260"/>
                  <a:pt x="129" y="260"/>
                  <a:pt x="130" y="260"/>
                </a:cubicBezTo>
                <a:close/>
                <a:moveTo>
                  <a:pt x="342" y="45"/>
                </a:moveTo>
                <a:cubicBezTo>
                  <a:pt x="342" y="46"/>
                  <a:pt x="343" y="46"/>
                  <a:pt x="344" y="46"/>
                </a:cubicBezTo>
                <a:cubicBezTo>
                  <a:pt x="345" y="46"/>
                  <a:pt x="346" y="46"/>
                  <a:pt x="346" y="45"/>
                </a:cubicBezTo>
                <a:cubicBezTo>
                  <a:pt x="352" y="40"/>
                  <a:pt x="352" y="40"/>
                  <a:pt x="352" y="40"/>
                </a:cubicBezTo>
                <a:cubicBezTo>
                  <a:pt x="352" y="40"/>
                  <a:pt x="352" y="40"/>
                  <a:pt x="352" y="40"/>
                </a:cubicBezTo>
                <a:cubicBezTo>
                  <a:pt x="358" y="33"/>
                  <a:pt x="358" y="33"/>
                  <a:pt x="358" y="33"/>
                </a:cubicBezTo>
                <a:cubicBezTo>
                  <a:pt x="360" y="32"/>
                  <a:pt x="360" y="30"/>
                  <a:pt x="358" y="29"/>
                </a:cubicBezTo>
                <a:cubicBezTo>
                  <a:pt x="357" y="28"/>
                  <a:pt x="355" y="28"/>
                  <a:pt x="354" y="29"/>
                </a:cubicBezTo>
                <a:cubicBezTo>
                  <a:pt x="352" y="30"/>
                  <a:pt x="352" y="30"/>
                  <a:pt x="352" y="30"/>
                </a:cubicBezTo>
                <a:cubicBezTo>
                  <a:pt x="352" y="30"/>
                  <a:pt x="352" y="30"/>
                  <a:pt x="352" y="31"/>
                </a:cubicBezTo>
                <a:cubicBezTo>
                  <a:pt x="342" y="41"/>
                  <a:pt x="342" y="41"/>
                  <a:pt x="342" y="41"/>
                </a:cubicBezTo>
                <a:cubicBezTo>
                  <a:pt x="341" y="42"/>
                  <a:pt x="341" y="44"/>
                  <a:pt x="342" y="45"/>
                </a:cubicBezTo>
                <a:close/>
                <a:moveTo>
                  <a:pt x="324" y="82"/>
                </a:moveTo>
                <a:cubicBezTo>
                  <a:pt x="333" y="73"/>
                  <a:pt x="333" y="73"/>
                  <a:pt x="333" y="73"/>
                </a:cubicBezTo>
                <a:cubicBezTo>
                  <a:pt x="333" y="73"/>
                  <a:pt x="333" y="72"/>
                  <a:pt x="333" y="72"/>
                </a:cubicBezTo>
                <a:cubicBezTo>
                  <a:pt x="334" y="72"/>
                  <a:pt x="334" y="72"/>
                  <a:pt x="334" y="71"/>
                </a:cubicBezTo>
                <a:cubicBezTo>
                  <a:pt x="349" y="57"/>
                  <a:pt x="349" y="57"/>
                  <a:pt x="349" y="57"/>
                </a:cubicBezTo>
                <a:cubicBezTo>
                  <a:pt x="350" y="56"/>
                  <a:pt x="350" y="54"/>
                  <a:pt x="349" y="53"/>
                </a:cubicBezTo>
                <a:cubicBezTo>
                  <a:pt x="347" y="51"/>
                  <a:pt x="345" y="51"/>
                  <a:pt x="344" y="53"/>
                </a:cubicBezTo>
                <a:cubicBezTo>
                  <a:pt x="330" y="67"/>
                  <a:pt x="330" y="67"/>
                  <a:pt x="330" y="67"/>
                </a:cubicBezTo>
                <a:cubicBezTo>
                  <a:pt x="329" y="67"/>
                  <a:pt x="329" y="68"/>
                  <a:pt x="329" y="68"/>
                </a:cubicBezTo>
                <a:cubicBezTo>
                  <a:pt x="329" y="68"/>
                  <a:pt x="329" y="68"/>
                  <a:pt x="328" y="68"/>
                </a:cubicBezTo>
                <a:cubicBezTo>
                  <a:pt x="320" y="77"/>
                  <a:pt x="320" y="77"/>
                  <a:pt x="320" y="77"/>
                </a:cubicBezTo>
                <a:cubicBezTo>
                  <a:pt x="319" y="78"/>
                  <a:pt x="318" y="79"/>
                  <a:pt x="319" y="81"/>
                </a:cubicBezTo>
                <a:cubicBezTo>
                  <a:pt x="318" y="80"/>
                  <a:pt x="316" y="80"/>
                  <a:pt x="316" y="81"/>
                </a:cubicBezTo>
                <a:cubicBezTo>
                  <a:pt x="130" y="267"/>
                  <a:pt x="130" y="267"/>
                  <a:pt x="130" y="267"/>
                </a:cubicBezTo>
                <a:cubicBezTo>
                  <a:pt x="128" y="268"/>
                  <a:pt x="128" y="270"/>
                  <a:pt x="130" y="272"/>
                </a:cubicBezTo>
                <a:cubicBezTo>
                  <a:pt x="130" y="272"/>
                  <a:pt x="131" y="273"/>
                  <a:pt x="132" y="273"/>
                </a:cubicBezTo>
                <a:cubicBezTo>
                  <a:pt x="133" y="273"/>
                  <a:pt x="133" y="272"/>
                  <a:pt x="134" y="272"/>
                </a:cubicBezTo>
                <a:cubicBezTo>
                  <a:pt x="320" y="86"/>
                  <a:pt x="320" y="86"/>
                  <a:pt x="320" y="86"/>
                </a:cubicBezTo>
                <a:cubicBezTo>
                  <a:pt x="321" y="85"/>
                  <a:pt x="321" y="83"/>
                  <a:pt x="321" y="82"/>
                </a:cubicBezTo>
                <a:cubicBezTo>
                  <a:pt x="321" y="82"/>
                  <a:pt x="321" y="83"/>
                  <a:pt x="322" y="83"/>
                </a:cubicBezTo>
                <a:cubicBezTo>
                  <a:pt x="323" y="83"/>
                  <a:pt x="323" y="82"/>
                  <a:pt x="324" y="82"/>
                </a:cubicBezTo>
                <a:close/>
                <a:moveTo>
                  <a:pt x="352" y="49"/>
                </a:moveTo>
                <a:cubicBezTo>
                  <a:pt x="353" y="50"/>
                  <a:pt x="354" y="50"/>
                  <a:pt x="354" y="50"/>
                </a:cubicBezTo>
                <a:cubicBezTo>
                  <a:pt x="355" y="50"/>
                  <a:pt x="356" y="50"/>
                  <a:pt x="357" y="49"/>
                </a:cubicBezTo>
                <a:cubicBezTo>
                  <a:pt x="367" y="39"/>
                  <a:pt x="367" y="39"/>
                  <a:pt x="367" y="39"/>
                </a:cubicBezTo>
                <a:cubicBezTo>
                  <a:pt x="368" y="38"/>
                  <a:pt x="368" y="36"/>
                  <a:pt x="367" y="35"/>
                </a:cubicBezTo>
                <a:cubicBezTo>
                  <a:pt x="365" y="33"/>
                  <a:pt x="363" y="33"/>
                  <a:pt x="362" y="35"/>
                </a:cubicBezTo>
                <a:cubicBezTo>
                  <a:pt x="352" y="45"/>
                  <a:pt x="352" y="45"/>
                  <a:pt x="352" y="45"/>
                </a:cubicBezTo>
                <a:cubicBezTo>
                  <a:pt x="351" y="46"/>
                  <a:pt x="351" y="48"/>
                  <a:pt x="352" y="49"/>
                </a:cubicBezTo>
                <a:close/>
                <a:moveTo>
                  <a:pt x="333" y="87"/>
                </a:moveTo>
                <a:cubicBezTo>
                  <a:pt x="334" y="86"/>
                  <a:pt x="334" y="84"/>
                  <a:pt x="333" y="82"/>
                </a:cubicBezTo>
                <a:cubicBezTo>
                  <a:pt x="332" y="81"/>
                  <a:pt x="330" y="81"/>
                  <a:pt x="328" y="82"/>
                </a:cubicBezTo>
                <a:cubicBezTo>
                  <a:pt x="129" y="282"/>
                  <a:pt x="129" y="282"/>
                  <a:pt x="129" y="282"/>
                </a:cubicBezTo>
                <a:cubicBezTo>
                  <a:pt x="127" y="283"/>
                  <a:pt x="127" y="285"/>
                  <a:pt x="129" y="287"/>
                </a:cubicBezTo>
                <a:cubicBezTo>
                  <a:pt x="129" y="287"/>
                  <a:pt x="130" y="287"/>
                  <a:pt x="131" y="287"/>
                </a:cubicBezTo>
                <a:cubicBezTo>
                  <a:pt x="132" y="287"/>
                  <a:pt x="132" y="287"/>
                  <a:pt x="133" y="287"/>
                </a:cubicBezTo>
                <a:lnTo>
                  <a:pt x="333" y="87"/>
                </a:lnTo>
                <a:close/>
                <a:moveTo>
                  <a:pt x="335" y="83"/>
                </a:moveTo>
                <a:cubicBezTo>
                  <a:pt x="336" y="83"/>
                  <a:pt x="337" y="83"/>
                  <a:pt x="337" y="82"/>
                </a:cubicBezTo>
                <a:cubicBezTo>
                  <a:pt x="341" y="78"/>
                  <a:pt x="341" y="78"/>
                  <a:pt x="341" y="78"/>
                </a:cubicBezTo>
                <a:cubicBezTo>
                  <a:pt x="344" y="76"/>
                  <a:pt x="344" y="76"/>
                  <a:pt x="344" y="76"/>
                </a:cubicBezTo>
                <a:cubicBezTo>
                  <a:pt x="361" y="58"/>
                  <a:pt x="361" y="58"/>
                  <a:pt x="361" y="58"/>
                </a:cubicBezTo>
                <a:cubicBezTo>
                  <a:pt x="362" y="57"/>
                  <a:pt x="362" y="55"/>
                  <a:pt x="361" y="54"/>
                </a:cubicBezTo>
                <a:cubicBezTo>
                  <a:pt x="360" y="53"/>
                  <a:pt x="358" y="53"/>
                  <a:pt x="357" y="54"/>
                </a:cubicBezTo>
                <a:cubicBezTo>
                  <a:pt x="339" y="71"/>
                  <a:pt x="339" y="71"/>
                  <a:pt x="339" y="71"/>
                </a:cubicBezTo>
                <a:cubicBezTo>
                  <a:pt x="337" y="74"/>
                  <a:pt x="337" y="74"/>
                  <a:pt x="337" y="74"/>
                </a:cubicBezTo>
                <a:cubicBezTo>
                  <a:pt x="333" y="78"/>
                  <a:pt x="333" y="78"/>
                  <a:pt x="333" y="78"/>
                </a:cubicBezTo>
                <a:cubicBezTo>
                  <a:pt x="332" y="79"/>
                  <a:pt x="332" y="81"/>
                  <a:pt x="333" y="82"/>
                </a:cubicBezTo>
                <a:cubicBezTo>
                  <a:pt x="333" y="83"/>
                  <a:pt x="334" y="83"/>
                  <a:pt x="335" y="83"/>
                </a:cubicBezTo>
                <a:close/>
                <a:moveTo>
                  <a:pt x="372" y="46"/>
                </a:moveTo>
                <a:cubicBezTo>
                  <a:pt x="373" y="46"/>
                  <a:pt x="374" y="46"/>
                  <a:pt x="374" y="45"/>
                </a:cubicBezTo>
                <a:cubicBezTo>
                  <a:pt x="386" y="34"/>
                  <a:pt x="386" y="34"/>
                  <a:pt x="386" y="34"/>
                </a:cubicBezTo>
                <a:cubicBezTo>
                  <a:pt x="386" y="34"/>
                  <a:pt x="386" y="34"/>
                  <a:pt x="386" y="34"/>
                </a:cubicBezTo>
                <a:cubicBezTo>
                  <a:pt x="388" y="32"/>
                  <a:pt x="388" y="32"/>
                  <a:pt x="388" y="32"/>
                </a:cubicBezTo>
                <a:cubicBezTo>
                  <a:pt x="391" y="29"/>
                  <a:pt x="391" y="29"/>
                  <a:pt x="391" y="29"/>
                </a:cubicBezTo>
                <a:cubicBezTo>
                  <a:pt x="394" y="26"/>
                  <a:pt x="394" y="26"/>
                  <a:pt x="394" y="26"/>
                </a:cubicBezTo>
                <a:cubicBezTo>
                  <a:pt x="395" y="24"/>
                  <a:pt x="395" y="22"/>
                  <a:pt x="394" y="21"/>
                </a:cubicBezTo>
                <a:cubicBezTo>
                  <a:pt x="394" y="21"/>
                  <a:pt x="393" y="21"/>
                  <a:pt x="393" y="20"/>
                </a:cubicBezTo>
                <a:cubicBezTo>
                  <a:pt x="392" y="20"/>
                  <a:pt x="391" y="20"/>
                  <a:pt x="391" y="21"/>
                </a:cubicBezTo>
                <a:cubicBezTo>
                  <a:pt x="390" y="21"/>
                  <a:pt x="390" y="21"/>
                  <a:pt x="390" y="21"/>
                </a:cubicBezTo>
                <a:cubicBezTo>
                  <a:pt x="387" y="24"/>
                  <a:pt x="387" y="24"/>
                  <a:pt x="387" y="24"/>
                </a:cubicBezTo>
                <a:cubicBezTo>
                  <a:pt x="387" y="24"/>
                  <a:pt x="387" y="24"/>
                  <a:pt x="387" y="24"/>
                </a:cubicBezTo>
                <a:cubicBezTo>
                  <a:pt x="385" y="26"/>
                  <a:pt x="385" y="26"/>
                  <a:pt x="385" y="26"/>
                </a:cubicBezTo>
                <a:cubicBezTo>
                  <a:pt x="385" y="26"/>
                  <a:pt x="385" y="26"/>
                  <a:pt x="385" y="26"/>
                </a:cubicBezTo>
                <a:cubicBezTo>
                  <a:pt x="382" y="29"/>
                  <a:pt x="382" y="29"/>
                  <a:pt x="382" y="29"/>
                </a:cubicBezTo>
                <a:cubicBezTo>
                  <a:pt x="379" y="32"/>
                  <a:pt x="379" y="32"/>
                  <a:pt x="379" y="32"/>
                </a:cubicBezTo>
                <a:cubicBezTo>
                  <a:pt x="376" y="36"/>
                  <a:pt x="376" y="36"/>
                  <a:pt x="376" y="36"/>
                </a:cubicBezTo>
                <a:cubicBezTo>
                  <a:pt x="376" y="36"/>
                  <a:pt x="376" y="36"/>
                  <a:pt x="376" y="36"/>
                </a:cubicBezTo>
                <a:cubicBezTo>
                  <a:pt x="370" y="41"/>
                  <a:pt x="370" y="41"/>
                  <a:pt x="370" y="41"/>
                </a:cubicBezTo>
                <a:cubicBezTo>
                  <a:pt x="369" y="42"/>
                  <a:pt x="369" y="44"/>
                  <a:pt x="370" y="45"/>
                </a:cubicBezTo>
                <a:cubicBezTo>
                  <a:pt x="371" y="46"/>
                  <a:pt x="371" y="46"/>
                  <a:pt x="372" y="46"/>
                </a:cubicBezTo>
                <a:close/>
                <a:moveTo>
                  <a:pt x="390" y="44"/>
                </a:moveTo>
                <a:cubicBezTo>
                  <a:pt x="393" y="40"/>
                  <a:pt x="393" y="40"/>
                  <a:pt x="393" y="40"/>
                </a:cubicBezTo>
                <a:cubicBezTo>
                  <a:pt x="394" y="39"/>
                  <a:pt x="394" y="37"/>
                  <a:pt x="393" y="36"/>
                </a:cubicBezTo>
                <a:cubicBezTo>
                  <a:pt x="392" y="35"/>
                  <a:pt x="390" y="35"/>
                  <a:pt x="389" y="36"/>
                </a:cubicBezTo>
                <a:cubicBezTo>
                  <a:pt x="385" y="40"/>
                  <a:pt x="385" y="40"/>
                  <a:pt x="385" y="40"/>
                </a:cubicBezTo>
                <a:cubicBezTo>
                  <a:pt x="384" y="41"/>
                  <a:pt x="384" y="43"/>
                  <a:pt x="385" y="44"/>
                </a:cubicBezTo>
                <a:cubicBezTo>
                  <a:pt x="386" y="45"/>
                  <a:pt x="387" y="45"/>
                  <a:pt x="387" y="45"/>
                </a:cubicBezTo>
                <a:cubicBezTo>
                  <a:pt x="388" y="45"/>
                  <a:pt x="389" y="45"/>
                  <a:pt x="390" y="44"/>
                </a:cubicBezTo>
                <a:close/>
                <a:moveTo>
                  <a:pt x="381" y="52"/>
                </a:moveTo>
                <a:cubicBezTo>
                  <a:pt x="383" y="51"/>
                  <a:pt x="383" y="49"/>
                  <a:pt x="381" y="48"/>
                </a:cubicBezTo>
                <a:cubicBezTo>
                  <a:pt x="380" y="46"/>
                  <a:pt x="378" y="46"/>
                  <a:pt x="377" y="48"/>
                </a:cubicBezTo>
                <a:cubicBezTo>
                  <a:pt x="370" y="54"/>
                  <a:pt x="370" y="54"/>
                  <a:pt x="370" y="54"/>
                </a:cubicBezTo>
                <a:cubicBezTo>
                  <a:pt x="351" y="73"/>
                  <a:pt x="351" y="73"/>
                  <a:pt x="351" y="73"/>
                </a:cubicBezTo>
                <a:cubicBezTo>
                  <a:pt x="351" y="73"/>
                  <a:pt x="351" y="73"/>
                  <a:pt x="351" y="73"/>
                </a:cubicBezTo>
                <a:cubicBezTo>
                  <a:pt x="348" y="77"/>
                  <a:pt x="348" y="77"/>
                  <a:pt x="348" y="77"/>
                </a:cubicBezTo>
                <a:cubicBezTo>
                  <a:pt x="132" y="292"/>
                  <a:pt x="132" y="292"/>
                  <a:pt x="132" y="292"/>
                </a:cubicBezTo>
                <a:cubicBezTo>
                  <a:pt x="131" y="294"/>
                  <a:pt x="131" y="295"/>
                  <a:pt x="132" y="297"/>
                </a:cubicBezTo>
                <a:cubicBezTo>
                  <a:pt x="133" y="297"/>
                  <a:pt x="134" y="298"/>
                  <a:pt x="135" y="298"/>
                </a:cubicBezTo>
                <a:cubicBezTo>
                  <a:pt x="135" y="298"/>
                  <a:pt x="136" y="297"/>
                  <a:pt x="137" y="297"/>
                </a:cubicBezTo>
                <a:cubicBezTo>
                  <a:pt x="353" y="81"/>
                  <a:pt x="353" y="81"/>
                  <a:pt x="353" y="81"/>
                </a:cubicBezTo>
                <a:lnTo>
                  <a:pt x="381" y="52"/>
                </a:lnTo>
                <a:close/>
                <a:moveTo>
                  <a:pt x="388" y="59"/>
                </a:moveTo>
                <a:cubicBezTo>
                  <a:pt x="391" y="56"/>
                  <a:pt x="391" y="56"/>
                  <a:pt x="391" y="56"/>
                </a:cubicBezTo>
                <a:cubicBezTo>
                  <a:pt x="392" y="55"/>
                  <a:pt x="392" y="53"/>
                  <a:pt x="391" y="52"/>
                </a:cubicBezTo>
                <a:cubicBezTo>
                  <a:pt x="390" y="51"/>
                  <a:pt x="388" y="51"/>
                  <a:pt x="387" y="52"/>
                </a:cubicBezTo>
                <a:cubicBezTo>
                  <a:pt x="384" y="55"/>
                  <a:pt x="384" y="55"/>
                  <a:pt x="384" y="55"/>
                </a:cubicBezTo>
                <a:cubicBezTo>
                  <a:pt x="383" y="56"/>
                  <a:pt x="383" y="58"/>
                  <a:pt x="384" y="59"/>
                </a:cubicBezTo>
                <a:cubicBezTo>
                  <a:pt x="385" y="60"/>
                  <a:pt x="385" y="60"/>
                  <a:pt x="386" y="60"/>
                </a:cubicBezTo>
                <a:cubicBezTo>
                  <a:pt x="387" y="60"/>
                  <a:pt x="388" y="60"/>
                  <a:pt x="388" y="59"/>
                </a:cubicBezTo>
                <a:close/>
                <a:moveTo>
                  <a:pt x="416" y="30"/>
                </a:moveTo>
                <a:cubicBezTo>
                  <a:pt x="417" y="30"/>
                  <a:pt x="417" y="30"/>
                  <a:pt x="418" y="30"/>
                </a:cubicBezTo>
                <a:cubicBezTo>
                  <a:pt x="424" y="24"/>
                  <a:pt x="424" y="24"/>
                  <a:pt x="424" y="24"/>
                </a:cubicBezTo>
                <a:cubicBezTo>
                  <a:pt x="425" y="23"/>
                  <a:pt x="425" y="21"/>
                  <a:pt x="424" y="20"/>
                </a:cubicBezTo>
                <a:cubicBezTo>
                  <a:pt x="422" y="18"/>
                  <a:pt x="420" y="18"/>
                  <a:pt x="419" y="20"/>
                </a:cubicBezTo>
                <a:cubicBezTo>
                  <a:pt x="414" y="25"/>
                  <a:pt x="414" y="25"/>
                  <a:pt x="414" y="25"/>
                </a:cubicBezTo>
                <a:cubicBezTo>
                  <a:pt x="412" y="26"/>
                  <a:pt x="412" y="28"/>
                  <a:pt x="414" y="30"/>
                </a:cubicBezTo>
                <a:cubicBezTo>
                  <a:pt x="414" y="30"/>
                  <a:pt x="415" y="30"/>
                  <a:pt x="416" y="30"/>
                </a:cubicBezTo>
                <a:close/>
                <a:moveTo>
                  <a:pt x="403" y="44"/>
                </a:moveTo>
                <a:cubicBezTo>
                  <a:pt x="403" y="44"/>
                  <a:pt x="404" y="43"/>
                  <a:pt x="405" y="43"/>
                </a:cubicBezTo>
                <a:cubicBezTo>
                  <a:pt x="407" y="41"/>
                  <a:pt x="407" y="41"/>
                  <a:pt x="407" y="41"/>
                </a:cubicBezTo>
                <a:cubicBezTo>
                  <a:pt x="408" y="40"/>
                  <a:pt x="408" y="38"/>
                  <a:pt x="407" y="36"/>
                </a:cubicBezTo>
                <a:cubicBezTo>
                  <a:pt x="406" y="35"/>
                  <a:pt x="404" y="35"/>
                  <a:pt x="402" y="36"/>
                </a:cubicBezTo>
                <a:cubicBezTo>
                  <a:pt x="400" y="38"/>
                  <a:pt x="400" y="38"/>
                  <a:pt x="400" y="38"/>
                </a:cubicBezTo>
                <a:cubicBezTo>
                  <a:pt x="399" y="40"/>
                  <a:pt x="399" y="42"/>
                  <a:pt x="400" y="43"/>
                </a:cubicBezTo>
                <a:cubicBezTo>
                  <a:pt x="401" y="43"/>
                  <a:pt x="402" y="44"/>
                  <a:pt x="403" y="44"/>
                </a:cubicBezTo>
                <a:close/>
                <a:moveTo>
                  <a:pt x="372" y="66"/>
                </a:moveTo>
                <a:cubicBezTo>
                  <a:pt x="369" y="69"/>
                  <a:pt x="369" y="69"/>
                  <a:pt x="369" y="69"/>
                </a:cubicBezTo>
                <a:cubicBezTo>
                  <a:pt x="365" y="74"/>
                  <a:pt x="365" y="74"/>
                  <a:pt x="365" y="74"/>
                </a:cubicBezTo>
                <a:cubicBezTo>
                  <a:pt x="364" y="75"/>
                  <a:pt x="364" y="77"/>
                  <a:pt x="365" y="78"/>
                </a:cubicBezTo>
                <a:cubicBezTo>
                  <a:pt x="366" y="79"/>
                  <a:pt x="366" y="79"/>
                  <a:pt x="367" y="79"/>
                </a:cubicBezTo>
                <a:cubicBezTo>
                  <a:pt x="368" y="79"/>
                  <a:pt x="369" y="79"/>
                  <a:pt x="369" y="78"/>
                </a:cubicBezTo>
                <a:cubicBezTo>
                  <a:pt x="374" y="74"/>
                  <a:pt x="374" y="74"/>
                  <a:pt x="374" y="74"/>
                </a:cubicBezTo>
                <a:cubicBezTo>
                  <a:pt x="377" y="71"/>
                  <a:pt x="377" y="71"/>
                  <a:pt x="377" y="71"/>
                </a:cubicBezTo>
                <a:cubicBezTo>
                  <a:pt x="378" y="70"/>
                  <a:pt x="378" y="68"/>
                  <a:pt x="377" y="66"/>
                </a:cubicBezTo>
                <a:cubicBezTo>
                  <a:pt x="375" y="65"/>
                  <a:pt x="374" y="65"/>
                  <a:pt x="372" y="66"/>
                </a:cubicBezTo>
                <a:close/>
                <a:moveTo>
                  <a:pt x="362" y="86"/>
                </a:moveTo>
                <a:cubicBezTo>
                  <a:pt x="363" y="84"/>
                  <a:pt x="363" y="82"/>
                  <a:pt x="362" y="81"/>
                </a:cubicBezTo>
                <a:cubicBezTo>
                  <a:pt x="361" y="80"/>
                  <a:pt x="359" y="80"/>
                  <a:pt x="358" y="81"/>
                </a:cubicBezTo>
                <a:cubicBezTo>
                  <a:pt x="142" y="297"/>
                  <a:pt x="142" y="297"/>
                  <a:pt x="142" y="297"/>
                </a:cubicBezTo>
                <a:cubicBezTo>
                  <a:pt x="141" y="298"/>
                  <a:pt x="141" y="300"/>
                  <a:pt x="142" y="301"/>
                </a:cubicBezTo>
                <a:cubicBezTo>
                  <a:pt x="143" y="302"/>
                  <a:pt x="143" y="302"/>
                  <a:pt x="144" y="302"/>
                </a:cubicBezTo>
                <a:cubicBezTo>
                  <a:pt x="145" y="302"/>
                  <a:pt x="146" y="302"/>
                  <a:pt x="146" y="301"/>
                </a:cubicBezTo>
                <a:lnTo>
                  <a:pt x="362" y="86"/>
                </a:lnTo>
                <a:close/>
                <a:moveTo>
                  <a:pt x="380" y="80"/>
                </a:moveTo>
                <a:cubicBezTo>
                  <a:pt x="381" y="80"/>
                  <a:pt x="381" y="80"/>
                  <a:pt x="382" y="79"/>
                </a:cubicBezTo>
                <a:cubicBezTo>
                  <a:pt x="384" y="77"/>
                  <a:pt x="384" y="77"/>
                  <a:pt x="384" y="77"/>
                </a:cubicBezTo>
                <a:cubicBezTo>
                  <a:pt x="386" y="76"/>
                  <a:pt x="386" y="74"/>
                  <a:pt x="384" y="73"/>
                </a:cubicBezTo>
                <a:cubicBezTo>
                  <a:pt x="383" y="72"/>
                  <a:pt x="381" y="72"/>
                  <a:pt x="380" y="73"/>
                </a:cubicBezTo>
                <a:cubicBezTo>
                  <a:pt x="378" y="75"/>
                  <a:pt x="378" y="75"/>
                  <a:pt x="378" y="75"/>
                </a:cubicBezTo>
                <a:cubicBezTo>
                  <a:pt x="376" y="76"/>
                  <a:pt x="376" y="78"/>
                  <a:pt x="378" y="79"/>
                </a:cubicBezTo>
                <a:cubicBezTo>
                  <a:pt x="378" y="80"/>
                  <a:pt x="379" y="80"/>
                  <a:pt x="380" y="80"/>
                </a:cubicBezTo>
                <a:close/>
                <a:moveTo>
                  <a:pt x="429" y="31"/>
                </a:moveTo>
                <a:cubicBezTo>
                  <a:pt x="430" y="31"/>
                  <a:pt x="430" y="31"/>
                  <a:pt x="431" y="30"/>
                </a:cubicBezTo>
                <a:cubicBezTo>
                  <a:pt x="433" y="29"/>
                  <a:pt x="433" y="29"/>
                  <a:pt x="433" y="29"/>
                </a:cubicBezTo>
                <a:cubicBezTo>
                  <a:pt x="434" y="27"/>
                  <a:pt x="434" y="25"/>
                  <a:pt x="433" y="24"/>
                </a:cubicBezTo>
                <a:cubicBezTo>
                  <a:pt x="432" y="23"/>
                  <a:pt x="430" y="23"/>
                  <a:pt x="429" y="24"/>
                </a:cubicBezTo>
                <a:cubicBezTo>
                  <a:pt x="427" y="26"/>
                  <a:pt x="427" y="26"/>
                  <a:pt x="427" y="26"/>
                </a:cubicBezTo>
                <a:cubicBezTo>
                  <a:pt x="426" y="27"/>
                  <a:pt x="426" y="29"/>
                  <a:pt x="427" y="30"/>
                </a:cubicBezTo>
                <a:cubicBezTo>
                  <a:pt x="427" y="31"/>
                  <a:pt x="428" y="31"/>
                  <a:pt x="429" y="31"/>
                </a:cubicBezTo>
                <a:close/>
                <a:moveTo>
                  <a:pt x="414" y="47"/>
                </a:moveTo>
                <a:cubicBezTo>
                  <a:pt x="414" y="47"/>
                  <a:pt x="415" y="46"/>
                  <a:pt x="416" y="46"/>
                </a:cubicBezTo>
                <a:cubicBezTo>
                  <a:pt x="423" y="38"/>
                  <a:pt x="423" y="38"/>
                  <a:pt x="423" y="38"/>
                </a:cubicBezTo>
                <a:cubicBezTo>
                  <a:pt x="424" y="37"/>
                  <a:pt x="424" y="35"/>
                  <a:pt x="423" y="34"/>
                </a:cubicBezTo>
                <a:cubicBezTo>
                  <a:pt x="422" y="33"/>
                  <a:pt x="420" y="33"/>
                  <a:pt x="419" y="34"/>
                </a:cubicBezTo>
                <a:cubicBezTo>
                  <a:pt x="411" y="41"/>
                  <a:pt x="411" y="41"/>
                  <a:pt x="411" y="41"/>
                </a:cubicBezTo>
                <a:cubicBezTo>
                  <a:pt x="410" y="43"/>
                  <a:pt x="410" y="45"/>
                  <a:pt x="411" y="46"/>
                </a:cubicBezTo>
                <a:cubicBezTo>
                  <a:pt x="412" y="46"/>
                  <a:pt x="413" y="47"/>
                  <a:pt x="414" y="47"/>
                </a:cubicBezTo>
                <a:close/>
                <a:moveTo>
                  <a:pt x="405" y="48"/>
                </a:moveTo>
                <a:cubicBezTo>
                  <a:pt x="392" y="61"/>
                  <a:pt x="392" y="61"/>
                  <a:pt x="392" y="61"/>
                </a:cubicBezTo>
                <a:cubicBezTo>
                  <a:pt x="391" y="62"/>
                  <a:pt x="391" y="64"/>
                  <a:pt x="392" y="65"/>
                </a:cubicBezTo>
                <a:cubicBezTo>
                  <a:pt x="392" y="66"/>
                  <a:pt x="393" y="66"/>
                  <a:pt x="394" y="66"/>
                </a:cubicBezTo>
                <a:cubicBezTo>
                  <a:pt x="395" y="66"/>
                  <a:pt x="396" y="66"/>
                  <a:pt x="396" y="65"/>
                </a:cubicBezTo>
                <a:cubicBezTo>
                  <a:pt x="409" y="52"/>
                  <a:pt x="409" y="52"/>
                  <a:pt x="409" y="52"/>
                </a:cubicBezTo>
                <a:cubicBezTo>
                  <a:pt x="410" y="51"/>
                  <a:pt x="410" y="49"/>
                  <a:pt x="409" y="48"/>
                </a:cubicBezTo>
                <a:cubicBezTo>
                  <a:pt x="408" y="47"/>
                  <a:pt x="406" y="47"/>
                  <a:pt x="405" y="48"/>
                </a:cubicBezTo>
                <a:close/>
                <a:moveTo>
                  <a:pt x="151" y="311"/>
                </a:moveTo>
                <a:cubicBezTo>
                  <a:pt x="375" y="86"/>
                  <a:pt x="375" y="86"/>
                  <a:pt x="375" y="86"/>
                </a:cubicBezTo>
                <a:cubicBezTo>
                  <a:pt x="377" y="85"/>
                  <a:pt x="377" y="83"/>
                  <a:pt x="375" y="82"/>
                </a:cubicBezTo>
                <a:cubicBezTo>
                  <a:pt x="374" y="80"/>
                  <a:pt x="372" y="80"/>
                  <a:pt x="371" y="82"/>
                </a:cubicBezTo>
                <a:cubicBezTo>
                  <a:pt x="146" y="307"/>
                  <a:pt x="146" y="307"/>
                  <a:pt x="146" y="307"/>
                </a:cubicBezTo>
                <a:cubicBezTo>
                  <a:pt x="145" y="308"/>
                  <a:pt x="145" y="310"/>
                  <a:pt x="146" y="311"/>
                </a:cubicBezTo>
                <a:cubicBezTo>
                  <a:pt x="147" y="311"/>
                  <a:pt x="148" y="312"/>
                  <a:pt x="148" y="312"/>
                </a:cubicBezTo>
                <a:cubicBezTo>
                  <a:pt x="149" y="312"/>
                  <a:pt x="150" y="311"/>
                  <a:pt x="151" y="311"/>
                </a:cubicBezTo>
                <a:close/>
                <a:moveTo>
                  <a:pt x="432" y="39"/>
                </a:moveTo>
                <a:cubicBezTo>
                  <a:pt x="433" y="39"/>
                  <a:pt x="434" y="40"/>
                  <a:pt x="434" y="40"/>
                </a:cubicBezTo>
                <a:cubicBezTo>
                  <a:pt x="435" y="40"/>
                  <a:pt x="436" y="39"/>
                  <a:pt x="437" y="39"/>
                </a:cubicBezTo>
                <a:cubicBezTo>
                  <a:pt x="445" y="31"/>
                  <a:pt x="445" y="31"/>
                  <a:pt x="445" y="31"/>
                </a:cubicBezTo>
                <a:cubicBezTo>
                  <a:pt x="448" y="27"/>
                  <a:pt x="448" y="27"/>
                  <a:pt x="448" y="27"/>
                </a:cubicBezTo>
                <a:cubicBezTo>
                  <a:pt x="449" y="26"/>
                  <a:pt x="449" y="24"/>
                  <a:pt x="448" y="23"/>
                </a:cubicBezTo>
                <a:cubicBezTo>
                  <a:pt x="447" y="22"/>
                  <a:pt x="445" y="22"/>
                  <a:pt x="444" y="23"/>
                </a:cubicBezTo>
                <a:cubicBezTo>
                  <a:pt x="440" y="26"/>
                  <a:pt x="440" y="26"/>
                  <a:pt x="440" y="26"/>
                </a:cubicBezTo>
                <a:cubicBezTo>
                  <a:pt x="439" y="28"/>
                  <a:pt x="439" y="28"/>
                  <a:pt x="439" y="28"/>
                </a:cubicBezTo>
                <a:cubicBezTo>
                  <a:pt x="438" y="29"/>
                  <a:pt x="438" y="29"/>
                  <a:pt x="438" y="29"/>
                </a:cubicBezTo>
                <a:cubicBezTo>
                  <a:pt x="432" y="35"/>
                  <a:pt x="432" y="35"/>
                  <a:pt x="432" y="35"/>
                </a:cubicBezTo>
                <a:cubicBezTo>
                  <a:pt x="431" y="36"/>
                  <a:pt x="431" y="38"/>
                  <a:pt x="432" y="39"/>
                </a:cubicBezTo>
                <a:close/>
                <a:moveTo>
                  <a:pt x="428" y="39"/>
                </a:moveTo>
                <a:cubicBezTo>
                  <a:pt x="423" y="43"/>
                  <a:pt x="423" y="43"/>
                  <a:pt x="423" y="43"/>
                </a:cubicBezTo>
                <a:cubicBezTo>
                  <a:pt x="422" y="44"/>
                  <a:pt x="422" y="46"/>
                  <a:pt x="423" y="48"/>
                </a:cubicBezTo>
                <a:cubicBezTo>
                  <a:pt x="424" y="48"/>
                  <a:pt x="425" y="49"/>
                  <a:pt x="426" y="49"/>
                </a:cubicBezTo>
                <a:cubicBezTo>
                  <a:pt x="426" y="49"/>
                  <a:pt x="427" y="48"/>
                  <a:pt x="428" y="48"/>
                </a:cubicBezTo>
                <a:cubicBezTo>
                  <a:pt x="432" y="43"/>
                  <a:pt x="432" y="43"/>
                  <a:pt x="432" y="43"/>
                </a:cubicBezTo>
                <a:cubicBezTo>
                  <a:pt x="433" y="42"/>
                  <a:pt x="433" y="40"/>
                  <a:pt x="432" y="39"/>
                </a:cubicBezTo>
                <a:cubicBezTo>
                  <a:pt x="431" y="38"/>
                  <a:pt x="429" y="38"/>
                  <a:pt x="428" y="39"/>
                </a:cubicBezTo>
                <a:close/>
                <a:moveTo>
                  <a:pt x="153" y="323"/>
                </a:moveTo>
                <a:cubicBezTo>
                  <a:pt x="388" y="88"/>
                  <a:pt x="388" y="88"/>
                  <a:pt x="388" y="88"/>
                </a:cubicBezTo>
                <a:cubicBezTo>
                  <a:pt x="389" y="87"/>
                  <a:pt x="389" y="85"/>
                  <a:pt x="388" y="83"/>
                </a:cubicBezTo>
                <a:cubicBezTo>
                  <a:pt x="386" y="82"/>
                  <a:pt x="384" y="82"/>
                  <a:pt x="383" y="83"/>
                </a:cubicBezTo>
                <a:cubicBezTo>
                  <a:pt x="148" y="318"/>
                  <a:pt x="148" y="318"/>
                  <a:pt x="148" y="318"/>
                </a:cubicBezTo>
                <a:cubicBezTo>
                  <a:pt x="147" y="319"/>
                  <a:pt x="147" y="321"/>
                  <a:pt x="148" y="323"/>
                </a:cubicBezTo>
                <a:cubicBezTo>
                  <a:pt x="149" y="323"/>
                  <a:pt x="150" y="323"/>
                  <a:pt x="151" y="323"/>
                </a:cubicBezTo>
                <a:cubicBezTo>
                  <a:pt x="151" y="323"/>
                  <a:pt x="152" y="323"/>
                  <a:pt x="153" y="323"/>
                </a:cubicBezTo>
                <a:close/>
                <a:moveTo>
                  <a:pt x="419" y="48"/>
                </a:moveTo>
                <a:cubicBezTo>
                  <a:pt x="411" y="56"/>
                  <a:pt x="411" y="56"/>
                  <a:pt x="411" y="56"/>
                </a:cubicBezTo>
                <a:cubicBezTo>
                  <a:pt x="397" y="69"/>
                  <a:pt x="397" y="69"/>
                  <a:pt x="397" y="69"/>
                </a:cubicBezTo>
                <a:cubicBezTo>
                  <a:pt x="396" y="71"/>
                  <a:pt x="396" y="73"/>
                  <a:pt x="397" y="74"/>
                </a:cubicBezTo>
                <a:cubicBezTo>
                  <a:pt x="398" y="74"/>
                  <a:pt x="399" y="75"/>
                  <a:pt x="399" y="75"/>
                </a:cubicBezTo>
                <a:cubicBezTo>
                  <a:pt x="400" y="75"/>
                  <a:pt x="401" y="74"/>
                  <a:pt x="402" y="74"/>
                </a:cubicBezTo>
                <a:cubicBezTo>
                  <a:pt x="415" y="60"/>
                  <a:pt x="415" y="60"/>
                  <a:pt x="415" y="60"/>
                </a:cubicBezTo>
                <a:cubicBezTo>
                  <a:pt x="423" y="52"/>
                  <a:pt x="423" y="52"/>
                  <a:pt x="423" y="52"/>
                </a:cubicBezTo>
                <a:cubicBezTo>
                  <a:pt x="424" y="51"/>
                  <a:pt x="424" y="49"/>
                  <a:pt x="423" y="48"/>
                </a:cubicBezTo>
                <a:cubicBezTo>
                  <a:pt x="422" y="47"/>
                  <a:pt x="420" y="47"/>
                  <a:pt x="419" y="48"/>
                </a:cubicBezTo>
                <a:close/>
                <a:moveTo>
                  <a:pt x="452" y="23"/>
                </a:moveTo>
                <a:cubicBezTo>
                  <a:pt x="452" y="23"/>
                  <a:pt x="453" y="22"/>
                  <a:pt x="454" y="22"/>
                </a:cubicBezTo>
                <a:cubicBezTo>
                  <a:pt x="456" y="20"/>
                  <a:pt x="456" y="20"/>
                  <a:pt x="456" y="20"/>
                </a:cubicBezTo>
                <a:cubicBezTo>
                  <a:pt x="457" y="18"/>
                  <a:pt x="457" y="16"/>
                  <a:pt x="456" y="15"/>
                </a:cubicBezTo>
                <a:cubicBezTo>
                  <a:pt x="455" y="14"/>
                  <a:pt x="453" y="14"/>
                  <a:pt x="451" y="15"/>
                </a:cubicBezTo>
                <a:cubicBezTo>
                  <a:pt x="449" y="17"/>
                  <a:pt x="449" y="17"/>
                  <a:pt x="449" y="17"/>
                </a:cubicBezTo>
                <a:cubicBezTo>
                  <a:pt x="448" y="19"/>
                  <a:pt x="448" y="21"/>
                  <a:pt x="449" y="22"/>
                </a:cubicBezTo>
                <a:cubicBezTo>
                  <a:pt x="450" y="22"/>
                  <a:pt x="451" y="23"/>
                  <a:pt x="452" y="23"/>
                </a:cubicBezTo>
                <a:close/>
                <a:moveTo>
                  <a:pt x="157" y="324"/>
                </a:moveTo>
                <a:cubicBezTo>
                  <a:pt x="152" y="328"/>
                  <a:pt x="152" y="328"/>
                  <a:pt x="152" y="328"/>
                </a:cubicBezTo>
                <a:cubicBezTo>
                  <a:pt x="151" y="330"/>
                  <a:pt x="151" y="331"/>
                  <a:pt x="152" y="333"/>
                </a:cubicBezTo>
                <a:cubicBezTo>
                  <a:pt x="153" y="333"/>
                  <a:pt x="154" y="334"/>
                  <a:pt x="155" y="334"/>
                </a:cubicBezTo>
                <a:cubicBezTo>
                  <a:pt x="155" y="334"/>
                  <a:pt x="156" y="333"/>
                  <a:pt x="157" y="333"/>
                </a:cubicBezTo>
                <a:cubicBezTo>
                  <a:pt x="161" y="328"/>
                  <a:pt x="161" y="328"/>
                  <a:pt x="161" y="328"/>
                </a:cubicBezTo>
                <a:cubicBezTo>
                  <a:pt x="162" y="327"/>
                  <a:pt x="162" y="325"/>
                  <a:pt x="161" y="324"/>
                </a:cubicBezTo>
                <a:cubicBezTo>
                  <a:pt x="160" y="323"/>
                  <a:pt x="158" y="323"/>
                  <a:pt x="157" y="324"/>
                </a:cubicBezTo>
                <a:close/>
                <a:moveTo>
                  <a:pt x="419" y="66"/>
                </a:moveTo>
                <a:cubicBezTo>
                  <a:pt x="418" y="65"/>
                  <a:pt x="416" y="65"/>
                  <a:pt x="415" y="66"/>
                </a:cubicBezTo>
                <a:cubicBezTo>
                  <a:pt x="413" y="68"/>
                  <a:pt x="413" y="68"/>
                  <a:pt x="413" y="68"/>
                </a:cubicBezTo>
                <a:cubicBezTo>
                  <a:pt x="166" y="315"/>
                  <a:pt x="166" y="315"/>
                  <a:pt x="166" y="315"/>
                </a:cubicBezTo>
                <a:cubicBezTo>
                  <a:pt x="164" y="316"/>
                  <a:pt x="164" y="318"/>
                  <a:pt x="166" y="320"/>
                </a:cubicBezTo>
                <a:cubicBezTo>
                  <a:pt x="166" y="320"/>
                  <a:pt x="167" y="320"/>
                  <a:pt x="168" y="320"/>
                </a:cubicBezTo>
                <a:cubicBezTo>
                  <a:pt x="169" y="320"/>
                  <a:pt x="169" y="320"/>
                  <a:pt x="170" y="320"/>
                </a:cubicBezTo>
                <a:cubicBezTo>
                  <a:pt x="419" y="70"/>
                  <a:pt x="419" y="70"/>
                  <a:pt x="419" y="70"/>
                </a:cubicBezTo>
                <a:cubicBezTo>
                  <a:pt x="421" y="69"/>
                  <a:pt x="421" y="67"/>
                  <a:pt x="419" y="66"/>
                </a:cubicBezTo>
                <a:close/>
                <a:moveTo>
                  <a:pt x="434" y="46"/>
                </a:moveTo>
                <a:cubicBezTo>
                  <a:pt x="427" y="53"/>
                  <a:pt x="427" y="53"/>
                  <a:pt x="427" y="53"/>
                </a:cubicBezTo>
                <a:cubicBezTo>
                  <a:pt x="426" y="55"/>
                  <a:pt x="426" y="57"/>
                  <a:pt x="427" y="58"/>
                </a:cubicBezTo>
                <a:cubicBezTo>
                  <a:pt x="428" y="58"/>
                  <a:pt x="429" y="59"/>
                  <a:pt x="429" y="59"/>
                </a:cubicBezTo>
                <a:cubicBezTo>
                  <a:pt x="430" y="59"/>
                  <a:pt x="431" y="58"/>
                  <a:pt x="432" y="58"/>
                </a:cubicBezTo>
                <a:cubicBezTo>
                  <a:pt x="439" y="51"/>
                  <a:pt x="439" y="51"/>
                  <a:pt x="439" y="51"/>
                </a:cubicBezTo>
                <a:cubicBezTo>
                  <a:pt x="440" y="50"/>
                  <a:pt x="440" y="48"/>
                  <a:pt x="439" y="47"/>
                </a:cubicBezTo>
                <a:cubicBezTo>
                  <a:pt x="440" y="47"/>
                  <a:pt x="440" y="48"/>
                  <a:pt x="441" y="48"/>
                </a:cubicBezTo>
                <a:cubicBezTo>
                  <a:pt x="441" y="48"/>
                  <a:pt x="442" y="47"/>
                  <a:pt x="443" y="47"/>
                </a:cubicBezTo>
                <a:cubicBezTo>
                  <a:pt x="453" y="37"/>
                  <a:pt x="453" y="37"/>
                  <a:pt x="453" y="37"/>
                </a:cubicBezTo>
                <a:cubicBezTo>
                  <a:pt x="454" y="36"/>
                  <a:pt x="454" y="34"/>
                  <a:pt x="453" y="32"/>
                </a:cubicBezTo>
                <a:cubicBezTo>
                  <a:pt x="451" y="31"/>
                  <a:pt x="449" y="31"/>
                  <a:pt x="448" y="32"/>
                </a:cubicBezTo>
                <a:cubicBezTo>
                  <a:pt x="438" y="42"/>
                  <a:pt x="438" y="42"/>
                  <a:pt x="438" y="42"/>
                </a:cubicBezTo>
                <a:cubicBezTo>
                  <a:pt x="437" y="43"/>
                  <a:pt x="437" y="45"/>
                  <a:pt x="438" y="46"/>
                </a:cubicBezTo>
                <a:cubicBezTo>
                  <a:pt x="437" y="45"/>
                  <a:pt x="435" y="45"/>
                  <a:pt x="434" y="46"/>
                </a:cubicBezTo>
                <a:close/>
                <a:moveTo>
                  <a:pt x="455" y="30"/>
                </a:moveTo>
                <a:cubicBezTo>
                  <a:pt x="456" y="30"/>
                  <a:pt x="457" y="31"/>
                  <a:pt x="458" y="31"/>
                </a:cubicBezTo>
                <a:cubicBezTo>
                  <a:pt x="458" y="31"/>
                  <a:pt x="459" y="30"/>
                  <a:pt x="460" y="30"/>
                </a:cubicBezTo>
                <a:cubicBezTo>
                  <a:pt x="465" y="24"/>
                  <a:pt x="465" y="24"/>
                  <a:pt x="465" y="24"/>
                </a:cubicBezTo>
                <a:cubicBezTo>
                  <a:pt x="475" y="15"/>
                  <a:pt x="475" y="15"/>
                  <a:pt x="475" y="15"/>
                </a:cubicBezTo>
                <a:cubicBezTo>
                  <a:pt x="476" y="13"/>
                  <a:pt x="476" y="11"/>
                  <a:pt x="475" y="10"/>
                </a:cubicBezTo>
                <a:cubicBezTo>
                  <a:pt x="474" y="9"/>
                  <a:pt x="472" y="9"/>
                  <a:pt x="470" y="10"/>
                </a:cubicBezTo>
                <a:cubicBezTo>
                  <a:pt x="455" y="25"/>
                  <a:pt x="455" y="25"/>
                  <a:pt x="455" y="25"/>
                </a:cubicBezTo>
                <a:cubicBezTo>
                  <a:pt x="454" y="26"/>
                  <a:pt x="454" y="28"/>
                  <a:pt x="455" y="30"/>
                </a:cubicBezTo>
                <a:close/>
                <a:moveTo>
                  <a:pt x="471" y="28"/>
                </a:moveTo>
                <a:cubicBezTo>
                  <a:pt x="472" y="28"/>
                  <a:pt x="473" y="29"/>
                  <a:pt x="474" y="29"/>
                </a:cubicBezTo>
                <a:cubicBezTo>
                  <a:pt x="474" y="29"/>
                  <a:pt x="475" y="28"/>
                  <a:pt x="476" y="28"/>
                </a:cubicBezTo>
                <a:cubicBezTo>
                  <a:pt x="484" y="20"/>
                  <a:pt x="484" y="20"/>
                  <a:pt x="484" y="20"/>
                </a:cubicBezTo>
                <a:cubicBezTo>
                  <a:pt x="484" y="20"/>
                  <a:pt x="484" y="19"/>
                  <a:pt x="484" y="19"/>
                </a:cubicBezTo>
                <a:cubicBezTo>
                  <a:pt x="485" y="19"/>
                  <a:pt x="485" y="18"/>
                  <a:pt x="485" y="18"/>
                </a:cubicBezTo>
                <a:cubicBezTo>
                  <a:pt x="490" y="13"/>
                  <a:pt x="490" y="13"/>
                  <a:pt x="490" y="13"/>
                </a:cubicBezTo>
                <a:cubicBezTo>
                  <a:pt x="491" y="12"/>
                  <a:pt x="491" y="10"/>
                  <a:pt x="490" y="9"/>
                </a:cubicBezTo>
                <a:cubicBezTo>
                  <a:pt x="489" y="8"/>
                  <a:pt x="487" y="8"/>
                  <a:pt x="486" y="9"/>
                </a:cubicBezTo>
                <a:cubicBezTo>
                  <a:pt x="481" y="14"/>
                  <a:pt x="481" y="14"/>
                  <a:pt x="481" y="14"/>
                </a:cubicBezTo>
                <a:cubicBezTo>
                  <a:pt x="481" y="14"/>
                  <a:pt x="480" y="14"/>
                  <a:pt x="480" y="15"/>
                </a:cubicBezTo>
                <a:cubicBezTo>
                  <a:pt x="480" y="15"/>
                  <a:pt x="480" y="15"/>
                  <a:pt x="479" y="15"/>
                </a:cubicBezTo>
                <a:cubicBezTo>
                  <a:pt x="471" y="23"/>
                  <a:pt x="471" y="23"/>
                  <a:pt x="471" y="23"/>
                </a:cubicBezTo>
                <a:cubicBezTo>
                  <a:pt x="470" y="25"/>
                  <a:pt x="470" y="26"/>
                  <a:pt x="471" y="28"/>
                </a:cubicBezTo>
                <a:close/>
                <a:moveTo>
                  <a:pt x="388" y="114"/>
                </a:moveTo>
                <a:cubicBezTo>
                  <a:pt x="389" y="114"/>
                  <a:pt x="390" y="114"/>
                  <a:pt x="390" y="113"/>
                </a:cubicBezTo>
                <a:cubicBezTo>
                  <a:pt x="393" y="111"/>
                  <a:pt x="393" y="111"/>
                  <a:pt x="393" y="111"/>
                </a:cubicBezTo>
                <a:cubicBezTo>
                  <a:pt x="393" y="110"/>
                  <a:pt x="393" y="110"/>
                  <a:pt x="393" y="110"/>
                </a:cubicBezTo>
                <a:cubicBezTo>
                  <a:pt x="394" y="110"/>
                  <a:pt x="394" y="109"/>
                  <a:pt x="394" y="109"/>
                </a:cubicBezTo>
                <a:cubicBezTo>
                  <a:pt x="427" y="77"/>
                  <a:pt x="427" y="77"/>
                  <a:pt x="427" y="77"/>
                </a:cubicBezTo>
                <a:cubicBezTo>
                  <a:pt x="428" y="76"/>
                  <a:pt x="428" y="74"/>
                  <a:pt x="427" y="72"/>
                </a:cubicBezTo>
                <a:cubicBezTo>
                  <a:pt x="425" y="71"/>
                  <a:pt x="423" y="71"/>
                  <a:pt x="422" y="72"/>
                </a:cubicBezTo>
                <a:cubicBezTo>
                  <a:pt x="390" y="105"/>
                  <a:pt x="390" y="105"/>
                  <a:pt x="390" y="105"/>
                </a:cubicBezTo>
                <a:cubicBezTo>
                  <a:pt x="390" y="105"/>
                  <a:pt x="389" y="105"/>
                  <a:pt x="389" y="106"/>
                </a:cubicBezTo>
                <a:cubicBezTo>
                  <a:pt x="389" y="106"/>
                  <a:pt x="389" y="106"/>
                  <a:pt x="388" y="106"/>
                </a:cubicBezTo>
                <a:cubicBezTo>
                  <a:pt x="386" y="109"/>
                  <a:pt x="386" y="109"/>
                  <a:pt x="386" y="109"/>
                </a:cubicBezTo>
                <a:cubicBezTo>
                  <a:pt x="385" y="110"/>
                  <a:pt x="385" y="112"/>
                  <a:pt x="386" y="113"/>
                </a:cubicBezTo>
                <a:cubicBezTo>
                  <a:pt x="387" y="114"/>
                  <a:pt x="387" y="114"/>
                  <a:pt x="388" y="114"/>
                </a:cubicBezTo>
                <a:close/>
                <a:moveTo>
                  <a:pt x="363" y="136"/>
                </a:moveTo>
                <a:cubicBezTo>
                  <a:pt x="362" y="135"/>
                  <a:pt x="360" y="135"/>
                  <a:pt x="358" y="136"/>
                </a:cubicBezTo>
                <a:cubicBezTo>
                  <a:pt x="167" y="328"/>
                  <a:pt x="167" y="328"/>
                  <a:pt x="167" y="328"/>
                </a:cubicBezTo>
                <a:cubicBezTo>
                  <a:pt x="166" y="329"/>
                  <a:pt x="166" y="331"/>
                  <a:pt x="167" y="332"/>
                </a:cubicBezTo>
                <a:cubicBezTo>
                  <a:pt x="168" y="333"/>
                  <a:pt x="168" y="333"/>
                  <a:pt x="169" y="333"/>
                </a:cubicBezTo>
                <a:cubicBezTo>
                  <a:pt x="170" y="333"/>
                  <a:pt x="171" y="333"/>
                  <a:pt x="171" y="332"/>
                </a:cubicBezTo>
                <a:cubicBezTo>
                  <a:pt x="363" y="141"/>
                  <a:pt x="363" y="141"/>
                  <a:pt x="363" y="141"/>
                </a:cubicBezTo>
                <a:cubicBezTo>
                  <a:pt x="364" y="139"/>
                  <a:pt x="364" y="137"/>
                  <a:pt x="363" y="136"/>
                </a:cubicBezTo>
                <a:close/>
                <a:moveTo>
                  <a:pt x="166" y="333"/>
                </a:moveTo>
                <a:cubicBezTo>
                  <a:pt x="165" y="332"/>
                  <a:pt x="163" y="332"/>
                  <a:pt x="161" y="333"/>
                </a:cubicBezTo>
                <a:cubicBezTo>
                  <a:pt x="151" y="343"/>
                  <a:pt x="151" y="343"/>
                  <a:pt x="151" y="343"/>
                </a:cubicBezTo>
                <a:cubicBezTo>
                  <a:pt x="150" y="344"/>
                  <a:pt x="150" y="346"/>
                  <a:pt x="151" y="348"/>
                </a:cubicBezTo>
                <a:cubicBezTo>
                  <a:pt x="152" y="348"/>
                  <a:pt x="153" y="349"/>
                  <a:pt x="154" y="349"/>
                </a:cubicBezTo>
                <a:cubicBezTo>
                  <a:pt x="154" y="349"/>
                  <a:pt x="155" y="348"/>
                  <a:pt x="156" y="348"/>
                </a:cubicBezTo>
                <a:cubicBezTo>
                  <a:pt x="166" y="338"/>
                  <a:pt x="166" y="338"/>
                  <a:pt x="166" y="338"/>
                </a:cubicBezTo>
                <a:cubicBezTo>
                  <a:pt x="167" y="336"/>
                  <a:pt x="167" y="334"/>
                  <a:pt x="166" y="333"/>
                </a:cubicBezTo>
                <a:close/>
                <a:moveTo>
                  <a:pt x="465" y="30"/>
                </a:moveTo>
                <a:cubicBezTo>
                  <a:pt x="459" y="35"/>
                  <a:pt x="459" y="35"/>
                  <a:pt x="459" y="35"/>
                </a:cubicBezTo>
                <a:cubicBezTo>
                  <a:pt x="459" y="35"/>
                  <a:pt x="459" y="35"/>
                  <a:pt x="459" y="35"/>
                </a:cubicBezTo>
                <a:cubicBezTo>
                  <a:pt x="449" y="45"/>
                  <a:pt x="449" y="45"/>
                  <a:pt x="449" y="45"/>
                </a:cubicBezTo>
                <a:cubicBezTo>
                  <a:pt x="448" y="46"/>
                  <a:pt x="448" y="48"/>
                  <a:pt x="449" y="49"/>
                </a:cubicBezTo>
                <a:cubicBezTo>
                  <a:pt x="448" y="48"/>
                  <a:pt x="446" y="48"/>
                  <a:pt x="445" y="49"/>
                </a:cubicBezTo>
                <a:cubicBezTo>
                  <a:pt x="434" y="61"/>
                  <a:pt x="434" y="61"/>
                  <a:pt x="434" y="61"/>
                </a:cubicBezTo>
                <a:cubicBezTo>
                  <a:pt x="434" y="61"/>
                  <a:pt x="434" y="61"/>
                  <a:pt x="434" y="61"/>
                </a:cubicBezTo>
                <a:cubicBezTo>
                  <a:pt x="429" y="66"/>
                  <a:pt x="429" y="66"/>
                  <a:pt x="429" y="66"/>
                </a:cubicBezTo>
                <a:cubicBezTo>
                  <a:pt x="428" y="67"/>
                  <a:pt x="428" y="69"/>
                  <a:pt x="429" y="70"/>
                </a:cubicBezTo>
                <a:cubicBezTo>
                  <a:pt x="430" y="71"/>
                  <a:pt x="430" y="71"/>
                  <a:pt x="431" y="71"/>
                </a:cubicBezTo>
                <a:cubicBezTo>
                  <a:pt x="432" y="71"/>
                  <a:pt x="433" y="71"/>
                  <a:pt x="433" y="70"/>
                </a:cubicBezTo>
                <a:cubicBezTo>
                  <a:pt x="449" y="54"/>
                  <a:pt x="449" y="54"/>
                  <a:pt x="449" y="54"/>
                </a:cubicBezTo>
                <a:cubicBezTo>
                  <a:pt x="450" y="54"/>
                  <a:pt x="450" y="54"/>
                  <a:pt x="450" y="54"/>
                </a:cubicBezTo>
                <a:cubicBezTo>
                  <a:pt x="451" y="52"/>
                  <a:pt x="451" y="51"/>
                  <a:pt x="450" y="49"/>
                </a:cubicBezTo>
                <a:cubicBezTo>
                  <a:pt x="451" y="50"/>
                  <a:pt x="451" y="50"/>
                  <a:pt x="452" y="50"/>
                </a:cubicBezTo>
                <a:cubicBezTo>
                  <a:pt x="453" y="50"/>
                  <a:pt x="454" y="50"/>
                  <a:pt x="454" y="49"/>
                </a:cubicBezTo>
                <a:cubicBezTo>
                  <a:pt x="469" y="34"/>
                  <a:pt x="469" y="34"/>
                  <a:pt x="469" y="34"/>
                </a:cubicBezTo>
                <a:cubicBezTo>
                  <a:pt x="470" y="33"/>
                  <a:pt x="470" y="33"/>
                  <a:pt x="470" y="32"/>
                </a:cubicBezTo>
                <a:cubicBezTo>
                  <a:pt x="470" y="31"/>
                  <a:pt x="470" y="30"/>
                  <a:pt x="469" y="30"/>
                </a:cubicBezTo>
                <a:cubicBezTo>
                  <a:pt x="468" y="28"/>
                  <a:pt x="466" y="28"/>
                  <a:pt x="465" y="30"/>
                </a:cubicBezTo>
                <a:close/>
                <a:moveTo>
                  <a:pt x="165" y="352"/>
                </a:moveTo>
                <a:cubicBezTo>
                  <a:pt x="169" y="348"/>
                  <a:pt x="169" y="348"/>
                  <a:pt x="169" y="348"/>
                </a:cubicBezTo>
                <a:cubicBezTo>
                  <a:pt x="170" y="347"/>
                  <a:pt x="170" y="345"/>
                  <a:pt x="169" y="344"/>
                </a:cubicBezTo>
                <a:cubicBezTo>
                  <a:pt x="168" y="343"/>
                  <a:pt x="166" y="343"/>
                  <a:pt x="165" y="344"/>
                </a:cubicBezTo>
                <a:cubicBezTo>
                  <a:pt x="161" y="348"/>
                  <a:pt x="161" y="348"/>
                  <a:pt x="161" y="348"/>
                </a:cubicBezTo>
                <a:cubicBezTo>
                  <a:pt x="160" y="349"/>
                  <a:pt x="160" y="351"/>
                  <a:pt x="161" y="352"/>
                </a:cubicBezTo>
                <a:cubicBezTo>
                  <a:pt x="161" y="353"/>
                  <a:pt x="162" y="353"/>
                  <a:pt x="163" y="353"/>
                </a:cubicBezTo>
                <a:cubicBezTo>
                  <a:pt x="164" y="353"/>
                  <a:pt x="164" y="353"/>
                  <a:pt x="165" y="352"/>
                </a:cubicBezTo>
                <a:close/>
                <a:moveTo>
                  <a:pt x="174" y="342"/>
                </a:moveTo>
                <a:cubicBezTo>
                  <a:pt x="175" y="342"/>
                  <a:pt x="176" y="342"/>
                  <a:pt x="176" y="341"/>
                </a:cubicBezTo>
                <a:cubicBezTo>
                  <a:pt x="370" y="148"/>
                  <a:pt x="370" y="148"/>
                  <a:pt x="370" y="148"/>
                </a:cubicBezTo>
                <a:cubicBezTo>
                  <a:pt x="371" y="147"/>
                  <a:pt x="371" y="145"/>
                  <a:pt x="370" y="143"/>
                </a:cubicBezTo>
                <a:cubicBezTo>
                  <a:pt x="368" y="142"/>
                  <a:pt x="366" y="142"/>
                  <a:pt x="365" y="143"/>
                </a:cubicBezTo>
                <a:cubicBezTo>
                  <a:pt x="172" y="337"/>
                  <a:pt x="172" y="337"/>
                  <a:pt x="172" y="337"/>
                </a:cubicBezTo>
                <a:cubicBezTo>
                  <a:pt x="171" y="338"/>
                  <a:pt x="171" y="340"/>
                  <a:pt x="172" y="341"/>
                </a:cubicBezTo>
                <a:cubicBezTo>
                  <a:pt x="172" y="342"/>
                  <a:pt x="173" y="342"/>
                  <a:pt x="174" y="342"/>
                </a:cubicBezTo>
                <a:close/>
                <a:moveTo>
                  <a:pt x="478" y="38"/>
                </a:moveTo>
                <a:cubicBezTo>
                  <a:pt x="479" y="38"/>
                  <a:pt x="479" y="38"/>
                  <a:pt x="480" y="37"/>
                </a:cubicBezTo>
                <a:cubicBezTo>
                  <a:pt x="490" y="28"/>
                  <a:pt x="490" y="28"/>
                  <a:pt x="490" y="28"/>
                </a:cubicBezTo>
                <a:cubicBezTo>
                  <a:pt x="491" y="26"/>
                  <a:pt x="491" y="24"/>
                  <a:pt x="490" y="23"/>
                </a:cubicBezTo>
                <a:cubicBezTo>
                  <a:pt x="489" y="22"/>
                  <a:pt x="487" y="22"/>
                  <a:pt x="485" y="23"/>
                </a:cubicBezTo>
                <a:cubicBezTo>
                  <a:pt x="476" y="33"/>
                  <a:pt x="476" y="33"/>
                  <a:pt x="476" y="33"/>
                </a:cubicBezTo>
                <a:cubicBezTo>
                  <a:pt x="474" y="34"/>
                  <a:pt x="474" y="36"/>
                  <a:pt x="476" y="37"/>
                </a:cubicBezTo>
                <a:cubicBezTo>
                  <a:pt x="476" y="38"/>
                  <a:pt x="477" y="38"/>
                  <a:pt x="478" y="38"/>
                </a:cubicBezTo>
                <a:close/>
                <a:moveTo>
                  <a:pt x="471" y="37"/>
                </a:moveTo>
                <a:cubicBezTo>
                  <a:pt x="466" y="43"/>
                  <a:pt x="466" y="43"/>
                  <a:pt x="466" y="43"/>
                </a:cubicBezTo>
                <a:cubicBezTo>
                  <a:pt x="465" y="44"/>
                  <a:pt x="465" y="46"/>
                  <a:pt x="466" y="47"/>
                </a:cubicBezTo>
                <a:cubicBezTo>
                  <a:pt x="466" y="48"/>
                  <a:pt x="467" y="48"/>
                  <a:pt x="468" y="48"/>
                </a:cubicBezTo>
                <a:cubicBezTo>
                  <a:pt x="469" y="48"/>
                  <a:pt x="470" y="48"/>
                  <a:pt x="470" y="47"/>
                </a:cubicBezTo>
                <a:cubicBezTo>
                  <a:pt x="476" y="42"/>
                  <a:pt x="476" y="42"/>
                  <a:pt x="476" y="42"/>
                </a:cubicBezTo>
                <a:cubicBezTo>
                  <a:pt x="477" y="41"/>
                  <a:pt x="477" y="39"/>
                  <a:pt x="476" y="37"/>
                </a:cubicBezTo>
                <a:cubicBezTo>
                  <a:pt x="474" y="36"/>
                  <a:pt x="472" y="36"/>
                  <a:pt x="471" y="37"/>
                </a:cubicBezTo>
                <a:close/>
                <a:moveTo>
                  <a:pt x="464" y="50"/>
                </a:moveTo>
                <a:cubicBezTo>
                  <a:pt x="464" y="50"/>
                  <a:pt x="464" y="50"/>
                  <a:pt x="464" y="50"/>
                </a:cubicBezTo>
                <a:cubicBezTo>
                  <a:pt x="464" y="50"/>
                  <a:pt x="464" y="50"/>
                  <a:pt x="463" y="50"/>
                </a:cubicBezTo>
                <a:cubicBezTo>
                  <a:pt x="463" y="50"/>
                  <a:pt x="463" y="50"/>
                  <a:pt x="463" y="50"/>
                </a:cubicBezTo>
                <a:cubicBezTo>
                  <a:pt x="463" y="50"/>
                  <a:pt x="463" y="50"/>
                  <a:pt x="463" y="49"/>
                </a:cubicBezTo>
                <a:cubicBezTo>
                  <a:pt x="463" y="49"/>
                  <a:pt x="463" y="49"/>
                  <a:pt x="463" y="49"/>
                </a:cubicBezTo>
                <a:cubicBezTo>
                  <a:pt x="462" y="49"/>
                  <a:pt x="462" y="49"/>
                  <a:pt x="462" y="49"/>
                </a:cubicBezTo>
                <a:cubicBezTo>
                  <a:pt x="462" y="49"/>
                  <a:pt x="462" y="49"/>
                  <a:pt x="461" y="49"/>
                </a:cubicBezTo>
                <a:cubicBezTo>
                  <a:pt x="461" y="49"/>
                  <a:pt x="461" y="49"/>
                  <a:pt x="461" y="49"/>
                </a:cubicBezTo>
                <a:cubicBezTo>
                  <a:pt x="461" y="49"/>
                  <a:pt x="460" y="49"/>
                  <a:pt x="460" y="49"/>
                </a:cubicBezTo>
                <a:cubicBezTo>
                  <a:pt x="460" y="49"/>
                  <a:pt x="460" y="49"/>
                  <a:pt x="460" y="49"/>
                </a:cubicBezTo>
                <a:cubicBezTo>
                  <a:pt x="460" y="49"/>
                  <a:pt x="459" y="49"/>
                  <a:pt x="459" y="49"/>
                </a:cubicBezTo>
                <a:cubicBezTo>
                  <a:pt x="459" y="49"/>
                  <a:pt x="459" y="49"/>
                  <a:pt x="459" y="50"/>
                </a:cubicBezTo>
                <a:cubicBezTo>
                  <a:pt x="459" y="50"/>
                  <a:pt x="459" y="50"/>
                  <a:pt x="459" y="50"/>
                </a:cubicBezTo>
                <a:cubicBezTo>
                  <a:pt x="459" y="50"/>
                  <a:pt x="459" y="50"/>
                  <a:pt x="459" y="50"/>
                </a:cubicBezTo>
                <a:cubicBezTo>
                  <a:pt x="457" y="52"/>
                  <a:pt x="457" y="52"/>
                  <a:pt x="457" y="52"/>
                </a:cubicBezTo>
                <a:cubicBezTo>
                  <a:pt x="450" y="59"/>
                  <a:pt x="450" y="59"/>
                  <a:pt x="450" y="59"/>
                </a:cubicBezTo>
                <a:cubicBezTo>
                  <a:pt x="450" y="59"/>
                  <a:pt x="450" y="59"/>
                  <a:pt x="450" y="59"/>
                </a:cubicBezTo>
                <a:cubicBezTo>
                  <a:pt x="441" y="68"/>
                  <a:pt x="441" y="68"/>
                  <a:pt x="441" y="68"/>
                </a:cubicBezTo>
                <a:cubicBezTo>
                  <a:pt x="439" y="69"/>
                  <a:pt x="439" y="71"/>
                  <a:pt x="441" y="72"/>
                </a:cubicBezTo>
                <a:cubicBezTo>
                  <a:pt x="441" y="73"/>
                  <a:pt x="442" y="73"/>
                  <a:pt x="443" y="73"/>
                </a:cubicBezTo>
                <a:cubicBezTo>
                  <a:pt x="444" y="73"/>
                  <a:pt x="444" y="73"/>
                  <a:pt x="445" y="72"/>
                </a:cubicBezTo>
                <a:cubicBezTo>
                  <a:pt x="463" y="54"/>
                  <a:pt x="463" y="54"/>
                  <a:pt x="463" y="54"/>
                </a:cubicBezTo>
                <a:cubicBezTo>
                  <a:pt x="463" y="54"/>
                  <a:pt x="463" y="54"/>
                  <a:pt x="463" y="54"/>
                </a:cubicBezTo>
                <a:cubicBezTo>
                  <a:pt x="463" y="54"/>
                  <a:pt x="463" y="54"/>
                  <a:pt x="464" y="54"/>
                </a:cubicBezTo>
                <a:cubicBezTo>
                  <a:pt x="464" y="54"/>
                  <a:pt x="464" y="53"/>
                  <a:pt x="464" y="53"/>
                </a:cubicBezTo>
                <a:cubicBezTo>
                  <a:pt x="464" y="53"/>
                  <a:pt x="464" y="53"/>
                  <a:pt x="464" y="53"/>
                </a:cubicBezTo>
                <a:cubicBezTo>
                  <a:pt x="464" y="52"/>
                  <a:pt x="464" y="52"/>
                  <a:pt x="464" y="52"/>
                </a:cubicBezTo>
                <a:cubicBezTo>
                  <a:pt x="464" y="52"/>
                  <a:pt x="464" y="52"/>
                  <a:pt x="464" y="52"/>
                </a:cubicBezTo>
                <a:cubicBezTo>
                  <a:pt x="464" y="51"/>
                  <a:pt x="464" y="51"/>
                  <a:pt x="464" y="51"/>
                </a:cubicBezTo>
                <a:cubicBezTo>
                  <a:pt x="464" y="51"/>
                  <a:pt x="464" y="51"/>
                  <a:pt x="464" y="50"/>
                </a:cubicBezTo>
                <a:close/>
                <a:moveTo>
                  <a:pt x="490" y="23"/>
                </a:moveTo>
                <a:cubicBezTo>
                  <a:pt x="491" y="23"/>
                  <a:pt x="492" y="24"/>
                  <a:pt x="492" y="24"/>
                </a:cubicBezTo>
                <a:cubicBezTo>
                  <a:pt x="493" y="24"/>
                  <a:pt x="494" y="23"/>
                  <a:pt x="495" y="23"/>
                </a:cubicBezTo>
                <a:cubicBezTo>
                  <a:pt x="502" y="15"/>
                  <a:pt x="502" y="15"/>
                  <a:pt x="502" y="15"/>
                </a:cubicBezTo>
                <a:cubicBezTo>
                  <a:pt x="506" y="11"/>
                  <a:pt x="506" y="11"/>
                  <a:pt x="506" y="11"/>
                </a:cubicBezTo>
                <a:cubicBezTo>
                  <a:pt x="508" y="10"/>
                  <a:pt x="508" y="8"/>
                  <a:pt x="506" y="7"/>
                </a:cubicBezTo>
                <a:cubicBezTo>
                  <a:pt x="505" y="5"/>
                  <a:pt x="503" y="5"/>
                  <a:pt x="502" y="7"/>
                </a:cubicBezTo>
                <a:cubicBezTo>
                  <a:pt x="495" y="14"/>
                  <a:pt x="495" y="14"/>
                  <a:pt x="495" y="14"/>
                </a:cubicBezTo>
                <a:cubicBezTo>
                  <a:pt x="490" y="18"/>
                  <a:pt x="490" y="18"/>
                  <a:pt x="490" y="18"/>
                </a:cubicBezTo>
                <a:cubicBezTo>
                  <a:pt x="489" y="20"/>
                  <a:pt x="489" y="22"/>
                  <a:pt x="490" y="23"/>
                </a:cubicBezTo>
                <a:close/>
                <a:moveTo>
                  <a:pt x="429" y="80"/>
                </a:moveTo>
                <a:cubicBezTo>
                  <a:pt x="415" y="93"/>
                  <a:pt x="415" y="93"/>
                  <a:pt x="415" y="93"/>
                </a:cubicBezTo>
                <a:cubicBezTo>
                  <a:pt x="415" y="93"/>
                  <a:pt x="415" y="94"/>
                  <a:pt x="415" y="94"/>
                </a:cubicBezTo>
                <a:cubicBezTo>
                  <a:pt x="414" y="94"/>
                  <a:pt x="414" y="95"/>
                  <a:pt x="414" y="95"/>
                </a:cubicBezTo>
                <a:cubicBezTo>
                  <a:pt x="411" y="97"/>
                  <a:pt x="411" y="97"/>
                  <a:pt x="411" y="97"/>
                </a:cubicBezTo>
                <a:cubicBezTo>
                  <a:pt x="410" y="99"/>
                  <a:pt x="410" y="100"/>
                  <a:pt x="411" y="102"/>
                </a:cubicBezTo>
                <a:cubicBezTo>
                  <a:pt x="412" y="102"/>
                  <a:pt x="413" y="103"/>
                  <a:pt x="414" y="103"/>
                </a:cubicBezTo>
                <a:cubicBezTo>
                  <a:pt x="414" y="103"/>
                  <a:pt x="415" y="102"/>
                  <a:pt x="416" y="102"/>
                </a:cubicBezTo>
                <a:cubicBezTo>
                  <a:pt x="418" y="99"/>
                  <a:pt x="418" y="99"/>
                  <a:pt x="418" y="99"/>
                </a:cubicBezTo>
                <a:cubicBezTo>
                  <a:pt x="418" y="99"/>
                  <a:pt x="419" y="99"/>
                  <a:pt x="419" y="98"/>
                </a:cubicBezTo>
                <a:cubicBezTo>
                  <a:pt x="419" y="98"/>
                  <a:pt x="420" y="98"/>
                  <a:pt x="420" y="98"/>
                </a:cubicBezTo>
                <a:cubicBezTo>
                  <a:pt x="433" y="84"/>
                  <a:pt x="433" y="84"/>
                  <a:pt x="433" y="84"/>
                </a:cubicBezTo>
                <a:cubicBezTo>
                  <a:pt x="434" y="83"/>
                  <a:pt x="434" y="81"/>
                  <a:pt x="433" y="80"/>
                </a:cubicBezTo>
                <a:cubicBezTo>
                  <a:pt x="432" y="79"/>
                  <a:pt x="430" y="79"/>
                  <a:pt x="429" y="80"/>
                </a:cubicBezTo>
                <a:close/>
                <a:moveTo>
                  <a:pt x="432" y="95"/>
                </a:moveTo>
                <a:cubicBezTo>
                  <a:pt x="431" y="94"/>
                  <a:pt x="429" y="94"/>
                  <a:pt x="428" y="95"/>
                </a:cubicBezTo>
                <a:cubicBezTo>
                  <a:pt x="415" y="108"/>
                  <a:pt x="415" y="108"/>
                  <a:pt x="415" y="108"/>
                </a:cubicBezTo>
                <a:cubicBezTo>
                  <a:pt x="413" y="109"/>
                  <a:pt x="413" y="111"/>
                  <a:pt x="415" y="112"/>
                </a:cubicBezTo>
                <a:cubicBezTo>
                  <a:pt x="415" y="113"/>
                  <a:pt x="416" y="113"/>
                  <a:pt x="417" y="113"/>
                </a:cubicBezTo>
                <a:cubicBezTo>
                  <a:pt x="418" y="113"/>
                  <a:pt x="418" y="113"/>
                  <a:pt x="419" y="112"/>
                </a:cubicBezTo>
                <a:cubicBezTo>
                  <a:pt x="432" y="99"/>
                  <a:pt x="432" y="99"/>
                  <a:pt x="432" y="99"/>
                </a:cubicBezTo>
                <a:cubicBezTo>
                  <a:pt x="433" y="98"/>
                  <a:pt x="433" y="96"/>
                  <a:pt x="432" y="95"/>
                </a:cubicBezTo>
                <a:close/>
                <a:moveTo>
                  <a:pt x="212" y="319"/>
                </a:moveTo>
                <a:cubicBezTo>
                  <a:pt x="212" y="319"/>
                  <a:pt x="212" y="319"/>
                  <a:pt x="212" y="319"/>
                </a:cubicBezTo>
                <a:cubicBezTo>
                  <a:pt x="379" y="152"/>
                  <a:pt x="379" y="152"/>
                  <a:pt x="379" y="152"/>
                </a:cubicBezTo>
                <a:cubicBezTo>
                  <a:pt x="380" y="151"/>
                  <a:pt x="380" y="149"/>
                  <a:pt x="379" y="148"/>
                </a:cubicBezTo>
                <a:cubicBezTo>
                  <a:pt x="378" y="147"/>
                  <a:pt x="376" y="147"/>
                  <a:pt x="375" y="148"/>
                </a:cubicBezTo>
                <a:cubicBezTo>
                  <a:pt x="208" y="315"/>
                  <a:pt x="208" y="315"/>
                  <a:pt x="208" y="315"/>
                </a:cubicBezTo>
                <a:cubicBezTo>
                  <a:pt x="208" y="315"/>
                  <a:pt x="208" y="315"/>
                  <a:pt x="208" y="315"/>
                </a:cubicBezTo>
                <a:cubicBezTo>
                  <a:pt x="178" y="345"/>
                  <a:pt x="178" y="345"/>
                  <a:pt x="178" y="345"/>
                </a:cubicBezTo>
                <a:cubicBezTo>
                  <a:pt x="176" y="346"/>
                  <a:pt x="176" y="348"/>
                  <a:pt x="178" y="349"/>
                </a:cubicBezTo>
                <a:cubicBezTo>
                  <a:pt x="178" y="350"/>
                  <a:pt x="179" y="350"/>
                  <a:pt x="180" y="350"/>
                </a:cubicBezTo>
                <a:cubicBezTo>
                  <a:pt x="181" y="350"/>
                  <a:pt x="181" y="350"/>
                  <a:pt x="182" y="349"/>
                </a:cubicBezTo>
                <a:lnTo>
                  <a:pt x="212" y="319"/>
                </a:lnTo>
                <a:close/>
                <a:moveTo>
                  <a:pt x="172" y="360"/>
                </a:moveTo>
                <a:cubicBezTo>
                  <a:pt x="173" y="358"/>
                  <a:pt x="173" y="357"/>
                  <a:pt x="172" y="355"/>
                </a:cubicBezTo>
                <a:cubicBezTo>
                  <a:pt x="171" y="354"/>
                  <a:pt x="169" y="354"/>
                  <a:pt x="167" y="355"/>
                </a:cubicBezTo>
                <a:cubicBezTo>
                  <a:pt x="163" y="360"/>
                  <a:pt x="163" y="360"/>
                  <a:pt x="163" y="360"/>
                </a:cubicBezTo>
                <a:cubicBezTo>
                  <a:pt x="161" y="361"/>
                  <a:pt x="161" y="363"/>
                  <a:pt x="163" y="364"/>
                </a:cubicBezTo>
                <a:cubicBezTo>
                  <a:pt x="163" y="365"/>
                  <a:pt x="164" y="365"/>
                  <a:pt x="165" y="365"/>
                </a:cubicBezTo>
                <a:cubicBezTo>
                  <a:pt x="166" y="365"/>
                  <a:pt x="166" y="365"/>
                  <a:pt x="167" y="364"/>
                </a:cubicBezTo>
                <a:lnTo>
                  <a:pt x="172" y="360"/>
                </a:lnTo>
                <a:close/>
                <a:moveTo>
                  <a:pt x="486" y="37"/>
                </a:moveTo>
                <a:cubicBezTo>
                  <a:pt x="486" y="37"/>
                  <a:pt x="486" y="37"/>
                  <a:pt x="486" y="37"/>
                </a:cubicBezTo>
                <a:cubicBezTo>
                  <a:pt x="478" y="45"/>
                  <a:pt x="478" y="45"/>
                  <a:pt x="478" y="45"/>
                </a:cubicBezTo>
                <a:cubicBezTo>
                  <a:pt x="477" y="46"/>
                  <a:pt x="477" y="47"/>
                  <a:pt x="477" y="48"/>
                </a:cubicBezTo>
                <a:cubicBezTo>
                  <a:pt x="476" y="48"/>
                  <a:pt x="475" y="48"/>
                  <a:pt x="474" y="49"/>
                </a:cubicBezTo>
                <a:cubicBezTo>
                  <a:pt x="464" y="58"/>
                  <a:pt x="464" y="58"/>
                  <a:pt x="464" y="58"/>
                </a:cubicBezTo>
                <a:cubicBezTo>
                  <a:pt x="435" y="87"/>
                  <a:pt x="435" y="87"/>
                  <a:pt x="435" y="87"/>
                </a:cubicBezTo>
                <a:cubicBezTo>
                  <a:pt x="434" y="89"/>
                  <a:pt x="434" y="90"/>
                  <a:pt x="435" y="92"/>
                </a:cubicBezTo>
                <a:cubicBezTo>
                  <a:pt x="436" y="92"/>
                  <a:pt x="437" y="93"/>
                  <a:pt x="438" y="93"/>
                </a:cubicBezTo>
                <a:cubicBezTo>
                  <a:pt x="438" y="93"/>
                  <a:pt x="439" y="92"/>
                  <a:pt x="440" y="92"/>
                </a:cubicBezTo>
                <a:cubicBezTo>
                  <a:pt x="458" y="74"/>
                  <a:pt x="458" y="74"/>
                  <a:pt x="458" y="74"/>
                </a:cubicBezTo>
                <a:cubicBezTo>
                  <a:pt x="469" y="63"/>
                  <a:pt x="469" y="63"/>
                  <a:pt x="469" y="63"/>
                </a:cubicBezTo>
                <a:cubicBezTo>
                  <a:pt x="478" y="53"/>
                  <a:pt x="478" y="53"/>
                  <a:pt x="478" y="53"/>
                </a:cubicBezTo>
                <a:cubicBezTo>
                  <a:pt x="479" y="52"/>
                  <a:pt x="479" y="51"/>
                  <a:pt x="479" y="50"/>
                </a:cubicBezTo>
                <a:cubicBezTo>
                  <a:pt x="479" y="50"/>
                  <a:pt x="480" y="50"/>
                  <a:pt x="480" y="50"/>
                </a:cubicBezTo>
                <a:cubicBezTo>
                  <a:pt x="481" y="50"/>
                  <a:pt x="481" y="50"/>
                  <a:pt x="482" y="49"/>
                </a:cubicBezTo>
                <a:cubicBezTo>
                  <a:pt x="490" y="41"/>
                  <a:pt x="490" y="41"/>
                  <a:pt x="490" y="41"/>
                </a:cubicBezTo>
                <a:cubicBezTo>
                  <a:pt x="490" y="41"/>
                  <a:pt x="490" y="41"/>
                  <a:pt x="490" y="41"/>
                </a:cubicBezTo>
                <a:cubicBezTo>
                  <a:pt x="490" y="41"/>
                  <a:pt x="490" y="41"/>
                  <a:pt x="491" y="41"/>
                </a:cubicBezTo>
                <a:cubicBezTo>
                  <a:pt x="523" y="9"/>
                  <a:pt x="523" y="9"/>
                  <a:pt x="523" y="9"/>
                </a:cubicBezTo>
                <a:cubicBezTo>
                  <a:pt x="524" y="8"/>
                  <a:pt x="524" y="6"/>
                  <a:pt x="523" y="4"/>
                </a:cubicBezTo>
                <a:cubicBezTo>
                  <a:pt x="521" y="3"/>
                  <a:pt x="519" y="3"/>
                  <a:pt x="518" y="4"/>
                </a:cubicBezTo>
                <a:cubicBezTo>
                  <a:pt x="486" y="36"/>
                  <a:pt x="486" y="36"/>
                  <a:pt x="486" y="36"/>
                </a:cubicBezTo>
                <a:cubicBezTo>
                  <a:pt x="486" y="37"/>
                  <a:pt x="486" y="37"/>
                  <a:pt x="486" y="37"/>
                </a:cubicBezTo>
                <a:close/>
                <a:moveTo>
                  <a:pt x="510" y="31"/>
                </a:moveTo>
                <a:cubicBezTo>
                  <a:pt x="511" y="31"/>
                  <a:pt x="512" y="31"/>
                  <a:pt x="513" y="31"/>
                </a:cubicBezTo>
                <a:cubicBezTo>
                  <a:pt x="513" y="31"/>
                  <a:pt x="514" y="31"/>
                  <a:pt x="515" y="31"/>
                </a:cubicBezTo>
                <a:cubicBezTo>
                  <a:pt x="537" y="8"/>
                  <a:pt x="537" y="8"/>
                  <a:pt x="537" y="8"/>
                </a:cubicBezTo>
                <a:cubicBezTo>
                  <a:pt x="539" y="7"/>
                  <a:pt x="539" y="5"/>
                  <a:pt x="537" y="4"/>
                </a:cubicBezTo>
                <a:cubicBezTo>
                  <a:pt x="536" y="2"/>
                  <a:pt x="534" y="2"/>
                  <a:pt x="533" y="4"/>
                </a:cubicBezTo>
                <a:cubicBezTo>
                  <a:pt x="510" y="26"/>
                  <a:pt x="510" y="26"/>
                  <a:pt x="510" y="26"/>
                </a:cubicBezTo>
                <a:cubicBezTo>
                  <a:pt x="509" y="27"/>
                  <a:pt x="509" y="29"/>
                  <a:pt x="510" y="31"/>
                </a:cubicBezTo>
                <a:close/>
                <a:moveTo>
                  <a:pt x="389" y="152"/>
                </a:moveTo>
                <a:cubicBezTo>
                  <a:pt x="388" y="151"/>
                  <a:pt x="386" y="151"/>
                  <a:pt x="384" y="152"/>
                </a:cubicBezTo>
                <a:cubicBezTo>
                  <a:pt x="181" y="356"/>
                  <a:pt x="181" y="356"/>
                  <a:pt x="181" y="356"/>
                </a:cubicBezTo>
                <a:cubicBezTo>
                  <a:pt x="179" y="357"/>
                  <a:pt x="179" y="359"/>
                  <a:pt x="181" y="360"/>
                </a:cubicBezTo>
                <a:cubicBezTo>
                  <a:pt x="181" y="361"/>
                  <a:pt x="182" y="361"/>
                  <a:pt x="183" y="361"/>
                </a:cubicBezTo>
                <a:cubicBezTo>
                  <a:pt x="184" y="361"/>
                  <a:pt x="184" y="361"/>
                  <a:pt x="185" y="360"/>
                </a:cubicBezTo>
                <a:cubicBezTo>
                  <a:pt x="389" y="157"/>
                  <a:pt x="389" y="157"/>
                  <a:pt x="389" y="157"/>
                </a:cubicBezTo>
                <a:cubicBezTo>
                  <a:pt x="390" y="155"/>
                  <a:pt x="390" y="153"/>
                  <a:pt x="389" y="152"/>
                </a:cubicBezTo>
                <a:close/>
                <a:moveTo>
                  <a:pt x="492" y="48"/>
                </a:moveTo>
                <a:cubicBezTo>
                  <a:pt x="491" y="47"/>
                  <a:pt x="491" y="47"/>
                  <a:pt x="490" y="47"/>
                </a:cubicBezTo>
                <a:cubicBezTo>
                  <a:pt x="489" y="48"/>
                  <a:pt x="489" y="48"/>
                  <a:pt x="488" y="48"/>
                </a:cubicBezTo>
                <a:cubicBezTo>
                  <a:pt x="485" y="51"/>
                  <a:pt x="485" y="51"/>
                  <a:pt x="485" y="51"/>
                </a:cubicBezTo>
                <a:cubicBezTo>
                  <a:pt x="485" y="51"/>
                  <a:pt x="485" y="51"/>
                  <a:pt x="485" y="51"/>
                </a:cubicBezTo>
                <a:cubicBezTo>
                  <a:pt x="468" y="68"/>
                  <a:pt x="468" y="68"/>
                  <a:pt x="468" y="68"/>
                </a:cubicBezTo>
                <a:cubicBezTo>
                  <a:pt x="467" y="69"/>
                  <a:pt x="467" y="71"/>
                  <a:pt x="468" y="73"/>
                </a:cubicBezTo>
                <a:cubicBezTo>
                  <a:pt x="469" y="73"/>
                  <a:pt x="470" y="73"/>
                  <a:pt x="471" y="73"/>
                </a:cubicBezTo>
                <a:cubicBezTo>
                  <a:pt x="471" y="73"/>
                  <a:pt x="472" y="73"/>
                  <a:pt x="473" y="73"/>
                </a:cubicBezTo>
                <a:cubicBezTo>
                  <a:pt x="475" y="70"/>
                  <a:pt x="475" y="70"/>
                  <a:pt x="475" y="70"/>
                </a:cubicBezTo>
                <a:cubicBezTo>
                  <a:pt x="485" y="60"/>
                  <a:pt x="485" y="60"/>
                  <a:pt x="485" y="60"/>
                </a:cubicBezTo>
                <a:cubicBezTo>
                  <a:pt x="485" y="60"/>
                  <a:pt x="485" y="60"/>
                  <a:pt x="485" y="60"/>
                </a:cubicBezTo>
                <a:cubicBezTo>
                  <a:pt x="485" y="60"/>
                  <a:pt x="486" y="60"/>
                  <a:pt x="486" y="60"/>
                </a:cubicBezTo>
                <a:cubicBezTo>
                  <a:pt x="486" y="60"/>
                  <a:pt x="486" y="59"/>
                  <a:pt x="486" y="59"/>
                </a:cubicBezTo>
                <a:cubicBezTo>
                  <a:pt x="488" y="57"/>
                  <a:pt x="488" y="57"/>
                  <a:pt x="488" y="57"/>
                </a:cubicBezTo>
                <a:cubicBezTo>
                  <a:pt x="488" y="57"/>
                  <a:pt x="488" y="57"/>
                  <a:pt x="488" y="57"/>
                </a:cubicBezTo>
                <a:cubicBezTo>
                  <a:pt x="490" y="56"/>
                  <a:pt x="490" y="56"/>
                  <a:pt x="490" y="56"/>
                </a:cubicBezTo>
                <a:cubicBezTo>
                  <a:pt x="490" y="56"/>
                  <a:pt x="490" y="56"/>
                  <a:pt x="490" y="56"/>
                </a:cubicBezTo>
                <a:cubicBezTo>
                  <a:pt x="493" y="53"/>
                  <a:pt x="493" y="53"/>
                  <a:pt x="493" y="53"/>
                </a:cubicBezTo>
                <a:cubicBezTo>
                  <a:pt x="494" y="51"/>
                  <a:pt x="494" y="49"/>
                  <a:pt x="493" y="48"/>
                </a:cubicBezTo>
                <a:cubicBezTo>
                  <a:pt x="493" y="48"/>
                  <a:pt x="492" y="48"/>
                  <a:pt x="492" y="48"/>
                </a:cubicBezTo>
                <a:close/>
                <a:moveTo>
                  <a:pt x="172" y="364"/>
                </a:moveTo>
                <a:cubicBezTo>
                  <a:pt x="168" y="369"/>
                  <a:pt x="168" y="369"/>
                  <a:pt x="168" y="369"/>
                </a:cubicBezTo>
                <a:cubicBezTo>
                  <a:pt x="166" y="370"/>
                  <a:pt x="166" y="372"/>
                  <a:pt x="168" y="373"/>
                </a:cubicBezTo>
                <a:cubicBezTo>
                  <a:pt x="168" y="374"/>
                  <a:pt x="169" y="374"/>
                  <a:pt x="170" y="374"/>
                </a:cubicBezTo>
                <a:cubicBezTo>
                  <a:pt x="171" y="374"/>
                  <a:pt x="171" y="374"/>
                  <a:pt x="172" y="373"/>
                </a:cubicBezTo>
                <a:cubicBezTo>
                  <a:pt x="177" y="369"/>
                  <a:pt x="177" y="369"/>
                  <a:pt x="177" y="369"/>
                </a:cubicBezTo>
                <a:cubicBezTo>
                  <a:pt x="178" y="367"/>
                  <a:pt x="178" y="365"/>
                  <a:pt x="177" y="364"/>
                </a:cubicBezTo>
                <a:cubicBezTo>
                  <a:pt x="176" y="363"/>
                  <a:pt x="174" y="363"/>
                  <a:pt x="172" y="364"/>
                </a:cubicBezTo>
                <a:close/>
                <a:moveTo>
                  <a:pt x="464" y="73"/>
                </a:moveTo>
                <a:cubicBezTo>
                  <a:pt x="462" y="75"/>
                  <a:pt x="462" y="75"/>
                  <a:pt x="462" y="75"/>
                </a:cubicBezTo>
                <a:cubicBezTo>
                  <a:pt x="461" y="76"/>
                  <a:pt x="461" y="78"/>
                  <a:pt x="462" y="79"/>
                </a:cubicBezTo>
                <a:cubicBezTo>
                  <a:pt x="463" y="79"/>
                  <a:pt x="464" y="80"/>
                  <a:pt x="464" y="80"/>
                </a:cubicBezTo>
                <a:cubicBezTo>
                  <a:pt x="465" y="80"/>
                  <a:pt x="466" y="79"/>
                  <a:pt x="466" y="79"/>
                </a:cubicBezTo>
                <a:cubicBezTo>
                  <a:pt x="468" y="77"/>
                  <a:pt x="468" y="77"/>
                  <a:pt x="468" y="77"/>
                </a:cubicBezTo>
                <a:cubicBezTo>
                  <a:pt x="470" y="76"/>
                  <a:pt x="470" y="74"/>
                  <a:pt x="468" y="73"/>
                </a:cubicBezTo>
                <a:cubicBezTo>
                  <a:pt x="467" y="71"/>
                  <a:pt x="465" y="71"/>
                  <a:pt x="464" y="73"/>
                </a:cubicBezTo>
                <a:close/>
                <a:moveTo>
                  <a:pt x="435" y="102"/>
                </a:moveTo>
                <a:cubicBezTo>
                  <a:pt x="431" y="106"/>
                  <a:pt x="431" y="106"/>
                  <a:pt x="431" y="106"/>
                </a:cubicBezTo>
                <a:cubicBezTo>
                  <a:pt x="424" y="112"/>
                  <a:pt x="424" y="112"/>
                  <a:pt x="424" y="112"/>
                </a:cubicBezTo>
                <a:cubicBezTo>
                  <a:pt x="423" y="114"/>
                  <a:pt x="423" y="115"/>
                  <a:pt x="424" y="117"/>
                </a:cubicBezTo>
                <a:cubicBezTo>
                  <a:pt x="425" y="117"/>
                  <a:pt x="426" y="118"/>
                  <a:pt x="426" y="118"/>
                </a:cubicBezTo>
                <a:cubicBezTo>
                  <a:pt x="427" y="118"/>
                  <a:pt x="428" y="117"/>
                  <a:pt x="429" y="117"/>
                </a:cubicBezTo>
                <a:cubicBezTo>
                  <a:pt x="435" y="110"/>
                  <a:pt x="435" y="110"/>
                  <a:pt x="435" y="110"/>
                </a:cubicBezTo>
                <a:cubicBezTo>
                  <a:pt x="439" y="106"/>
                  <a:pt x="439" y="106"/>
                  <a:pt x="439" y="106"/>
                </a:cubicBezTo>
                <a:cubicBezTo>
                  <a:pt x="441" y="105"/>
                  <a:pt x="441" y="103"/>
                  <a:pt x="439" y="102"/>
                </a:cubicBezTo>
                <a:cubicBezTo>
                  <a:pt x="438" y="100"/>
                  <a:pt x="436" y="100"/>
                  <a:pt x="435" y="102"/>
                </a:cubicBezTo>
                <a:close/>
                <a:moveTo>
                  <a:pt x="533" y="22"/>
                </a:moveTo>
                <a:cubicBezTo>
                  <a:pt x="534" y="22"/>
                  <a:pt x="535" y="23"/>
                  <a:pt x="535" y="23"/>
                </a:cubicBezTo>
                <a:cubicBezTo>
                  <a:pt x="536" y="23"/>
                  <a:pt x="537" y="22"/>
                  <a:pt x="538" y="22"/>
                </a:cubicBezTo>
                <a:cubicBezTo>
                  <a:pt x="551" y="8"/>
                  <a:pt x="551" y="8"/>
                  <a:pt x="551" y="8"/>
                </a:cubicBezTo>
                <a:cubicBezTo>
                  <a:pt x="552" y="7"/>
                  <a:pt x="552" y="5"/>
                  <a:pt x="551" y="4"/>
                </a:cubicBezTo>
                <a:cubicBezTo>
                  <a:pt x="550" y="3"/>
                  <a:pt x="548" y="3"/>
                  <a:pt x="547" y="4"/>
                </a:cubicBezTo>
                <a:cubicBezTo>
                  <a:pt x="533" y="17"/>
                  <a:pt x="533" y="17"/>
                  <a:pt x="533" y="17"/>
                </a:cubicBezTo>
                <a:cubicBezTo>
                  <a:pt x="532" y="19"/>
                  <a:pt x="532" y="21"/>
                  <a:pt x="533" y="22"/>
                </a:cubicBezTo>
                <a:close/>
                <a:moveTo>
                  <a:pt x="399" y="161"/>
                </a:moveTo>
                <a:cubicBezTo>
                  <a:pt x="400" y="159"/>
                  <a:pt x="400" y="157"/>
                  <a:pt x="399" y="156"/>
                </a:cubicBezTo>
                <a:cubicBezTo>
                  <a:pt x="398" y="155"/>
                  <a:pt x="396" y="155"/>
                  <a:pt x="394" y="156"/>
                </a:cubicBezTo>
                <a:cubicBezTo>
                  <a:pt x="188" y="363"/>
                  <a:pt x="188" y="363"/>
                  <a:pt x="188" y="363"/>
                </a:cubicBezTo>
                <a:cubicBezTo>
                  <a:pt x="187" y="364"/>
                  <a:pt x="187" y="366"/>
                  <a:pt x="188" y="367"/>
                </a:cubicBezTo>
                <a:cubicBezTo>
                  <a:pt x="188" y="368"/>
                  <a:pt x="189" y="368"/>
                  <a:pt x="190" y="368"/>
                </a:cubicBezTo>
                <a:cubicBezTo>
                  <a:pt x="191" y="368"/>
                  <a:pt x="192" y="368"/>
                  <a:pt x="192" y="367"/>
                </a:cubicBezTo>
                <a:lnTo>
                  <a:pt x="399" y="161"/>
                </a:lnTo>
                <a:close/>
                <a:moveTo>
                  <a:pt x="495" y="55"/>
                </a:moveTo>
                <a:cubicBezTo>
                  <a:pt x="479" y="72"/>
                  <a:pt x="479" y="72"/>
                  <a:pt x="479" y="72"/>
                </a:cubicBezTo>
                <a:cubicBezTo>
                  <a:pt x="479" y="72"/>
                  <a:pt x="479" y="72"/>
                  <a:pt x="478" y="72"/>
                </a:cubicBezTo>
                <a:cubicBezTo>
                  <a:pt x="478" y="72"/>
                  <a:pt x="478" y="73"/>
                  <a:pt x="478" y="73"/>
                </a:cubicBezTo>
                <a:cubicBezTo>
                  <a:pt x="474" y="77"/>
                  <a:pt x="474" y="77"/>
                  <a:pt x="474" y="77"/>
                </a:cubicBezTo>
                <a:cubicBezTo>
                  <a:pt x="474" y="77"/>
                  <a:pt x="474" y="77"/>
                  <a:pt x="473" y="77"/>
                </a:cubicBezTo>
                <a:cubicBezTo>
                  <a:pt x="473" y="77"/>
                  <a:pt x="473" y="78"/>
                  <a:pt x="473" y="78"/>
                </a:cubicBezTo>
                <a:cubicBezTo>
                  <a:pt x="467" y="84"/>
                  <a:pt x="467" y="84"/>
                  <a:pt x="467" y="84"/>
                </a:cubicBezTo>
                <a:cubicBezTo>
                  <a:pt x="466" y="85"/>
                  <a:pt x="466" y="87"/>
                  <a:pt x="467" y="88"/>
                </a:cubicBezTo>
                <a:cubicBezTo>
                  <a:pt x="468" y="89"/>
                  <a:pt x="468" y="89"/>
                  <a:pt x="469" y="89"/>
                </a:cubicBezTo>
                <a:cubicBezTo>
                  <a:pt x="470" y="89"/>
                  <a:pt x="471" y="89"/>
                  <a:pt x="471" y="88"/>
                </a:cubicBezTo>
                <a:cubicBezTo>
                  <a:pt x="477" y="82"/>
                  <a:pt x="477" y="82"/>
                  <a:pt x="477" y="82"/>
                </a:cubicBezTo>
                <a:cubicBezTo>
                  <a:pt x="477" y="82"/>
                  <a:pt x="478" y="82"/>
                  <a:pt x="478" y="81"/>
                </a:cubicBezTo>
                <a:cubicBezTo>
                  <a:pt x="478" y="81"/>
                  <a:pt x="478" y="81"/>
                  <a:pt x="478" y="81"/>
                </a:cubicBezTo>
                <a:cubicBezTo>
                  <a:pt x="482" y="77"/>
                  <a:pt x="482" y="77"/>
                  <a:pt x="482" y="77"/>
                </a:cubicBezTo>
                <a:cubicBezTo>
                  <a:pt x="482" y="77"/>
                  <a:pt x="482" y="77"/>
                  <a:pt x="483" y="77"/>
                </a:cubicBezTo>
                <a:cubicBezTo>
                  <a:pt x="483" y="76"/>
                  <a:pt x="483" y="76"/>
                  <a:pt x="483" y="76"/>
                </a:cubicBezTo>
                <a:cubicBezTo>
                  <a:pt x="500" y="60"/>
                  <a:pt x="500" y="60"/>
                  <a:pt x="500" y="60"/>
                </a:cubicBezTo>
                <a:cubicBezTo>
                  <a:pt x="501" y="58"/>
                  <a:pt x="501" y="56"/>
                  <a:pt x="500" y="55"/>
                </a:cubicBezTo>
                <a:cubicBezTo>
                  <a:pt x="499" y="54"/>
                  <a:pt x="497" y="54"/>
                  <a:pt x="495" y="55"/>
                </a:cubicBezTo>
                <a:close/>
                <a:moveTo>
                  <a:pt x="454" y="96"/>
                </a:moveTo>
                <a:cubicBezTo>
                  <a:pt x="452" y="99"/>
                  <a:pt x="452" y="99"/>
                  <a:pt x="452" y="99"/>
                </a:cubicBezTo>
                <a:cubicBezTo>
                  <a:pt x="451" y="100"/>
                  <a:pt x="451" y="102"/>
                  <a:pt x="452" y="103"/>
                </a:cubicBezTo>
                <a:cubicBezTo>
                  <a:pt x="453" y="103"/>
                  <a:pt x="453" y="104"/>
                  <a:pt x="454" y="104"/>
                </a:cubicBezTo>
                <a:cubicBezTo>
                  <a:pt x="455" y="104"/>
                  <a:pt x="456" y="103"/>
                  <a:pt x="456" y="103"/>
                </a:cubicBezTo>
                <a:cubicBezTo>
                  <a:pt x="459" y="101"/>
                  <a:pt x="459" y="101"/>
                  <a:pt x="459" y="101"/>
                </a:cubicBezTo>
                <a:cubicBezTo>
                  <a:pt x="460" y="100"/>
                  <a:pt x="460" y="98"/>
                  <a:pt x="459" y="96"/>
                </a:cubicBezTo>
                <a:cubicBezTo>
                  <a:pt x="457" y="95"/>
                  <a:pt x="455" y="95"/>
                  <a:pt x="454" y="96"/>
                </a:cubicBezTo>
                <a:close/>
                <a:moveTo>
                  <a:pt x="437" y="114"/>
                </a:moveTo>
                <a:cubicBezTo>
                  <a:pt x="435" y="116"/>
                  <a:pt x="435" y="116"/>
                  <a:pt x="435" y="116"/>
                </a:cubicBezTo>
                <a:cubicBezTo>
                  <a:pt x="435" y="116"/>
                  <a:pt x="434" y="116"/>
                  <a:pt x="434" y="117"/>
                </a:cubicBezTo>
                <a:cubicBezTo>
                  <a:pt x="434" y="117"/>
                  <a:pt x="434" y="117"/>
                  <a:pt x="434" y="117"/>
                </a:cubicBezTo>
                <a:cubicBezTo>
                  <a:pt x="434" y="117"/>
                  <a:pt x="434" y="117"/>
                  <a:pt x="434" y="117"/>
                </a:cubicBezTo>
                <a:cubicBezTo>
                  <a:pt x="433" y="117"/>
                  <a:pt x="433" y="117"/>
                  <a:pt x="433" y="117"/>
                </a:cubicBezTo>
                <a:cubicBezTo>
                  <a:pt x="433" y="117"/>
                  <a:pt x="433" y="117"/>
                  <a:pt x="433" y="118"/>
                </a:cubicBezTo>
                <a:cubicBezTo>
                  <a:pt x="433" y="118"/>
                  <a:pt x="433" y="118"/>
                  <a:pt x="433" y="118"/>
                </a:cubicBezTo>
                <a:cubicBezTo>
                  <a:pt x="433" y="118"/>
                  <a:pt x="433" y="118"/>
                  <a:pt x="433" y="119"/>
                </a:cubicBezTo>
                <a:cubicBezTo>
                  <a:pt x="433" y="119"/>
                  <a:pt x="433" y="119"/>
                  <a:pt x="433" y="119"/>
                </a:cubicBezTo>
                <a:cubicBezTo>
                  <a:pt x="433" y="119"/>
                  <a:pt x="433" y="120"/>
                  <a:pt x="433" y="120"/>
                </a:cubicBezTo>
                <a:cubicBezTo>
                  <a:pt x="433" y="120"/>
                  <a:pt x="433" y="120"/>
                  <a:pt x="433" y="120"/>
                </a:cubicBezTo>
                <a:cubicBezTo>
                  <a:pt x="433" y="120"/>
                  <a:pt x="433" y="121"/>
                  <a:pt x="433" y="121"/>
                </a:cubicBezTo>
                <a:cubicBezTo>
                  <a:pt x="433" y="121"/>
                  <a:pt x="433" y="121"/>
                  <a:pt x="433" y="121"/>
                </a:cubicBezTo>
                <a:cubicBezTo>
                  <a:pt x="433" y="121"/>
                  <a:pt x="433" y="121"/>
                  <a:pt x="433" y="122"/>
                </a:cubicBezTo>
                <a:cubicBezTo>
                  <a:pt x="433" y="122"/>
                  <a:pt x="433" y="122"/>
                  <a:pt x="433" y="122"/>
                </a:cubicBezTo>
                <a:cubicBezTo>
                  <a:pt x="433" y="122"/>
                  <a:pt x="433" y="122"/>
                  <a:pt x="433" y="122"/>
                </a:cubicBezTo>
                <a:cubicBezTo>
                  <a:pt x="434" y="122"/>
                  <a:pt x="434" y="122"/>
                  <a:pt x="434" y="122"/>
                </a:cubicBezTo>
                <a:cubicBezTo>
                  <a:pt x="434" y="122"/>
                  <a:pt x="434" y="123"/>
                  <a:pt x="435" y="123"/>
                </a:cubicBezTo>
                <a:cubicBezTo>
                  <a:pt x="435" y="123"/>
                  <a:pt x="435" y="123"/>
                  <a:pt x="436" y="123"/>
                </a:cubicBezTo>
                <a:cubicBezTo>
                  <a:pt x="436" y="123"/>
                  <a:pt x="436" y="123"/>
                  <a:pt x="436" y="123"/>
                </a:cubicBezTo>
                <a:cubicBezTo>
                  <a:pt x="436" y="123"/>
                  <a:pt x="436" y="123"/>
                  <a:pt x="436" y="123"/>
                </a:cubicBezTo>
                <a:cubicBezTo>
                  <a:pt x="436" y="123"/>
                  <a:pt x="436" y="122"/>
                  <a:pt x="437" y="122"/>
                </a:cubicBezTo>
                <a:cubicBezTo>
                  <a:pt x="437" y="122"/>
                  <a:pt x="437" y="122"/>
                  <a:pt x="437" y="122"/>
                </a:cubicBezTo>
                <a:cubicBezTo>
                  <a:pt x="437" y="122"/>
                  <a:pt x="437" y="122"/>
                  <a:pt x="437" y="122"/>
                </a:cubicBezTo>
                <a:cubicBezTo>
                  <a:pt x="438" y="122"/>
                  <a:pt x="438" y="121"/>
                  <a:pt x="438" y="121"/>
                </a:cubicBezTo>
                <a:cubicBezTo>
                  <a:pt x="438" y="121"/>
                  <a:pt x="438" y="121"/>
                  <a:pt x="438" y="121"/>
                </a:cubicBezTo>
                <a:cubicBezTo>
                  <a:pt x="439" y="121"/>
                  <a:pt x="439" y="120"/>
                  <a:pt x="439" y="120"/>
                </a:cubicBezTo>
                <a:cubicBezTo>
                  <a:pt x="441" y="118"/>
                  <a:pt x="441" y="118"/>
                  <a:pt x="441" y="118"/>
                </a:cubicBezTo>
                <a:cubicBezTo>
                  <a:pt x="443" y="117"/>
                  <a:pt x="443" y="115"/>
                  <a:pt x="441" y="114"/>
                </a:cubicBezTo>
                <a:cubicBezTo>
                  <a:pt x="440" y="112"/>
                  <a:pt x="438" y="112"/>
                  <a:pt x="437" y="114"/>
                </a:cubicBezTo>
                <a:close/>
                <a:moveTo>
                  <a:pt x="197" y="376"/>
                </a:moveTo>
                <a:cubicBezTo>
                  <a:pt x="397" y="177"/>
                  <a:pt x="397" y="177"/>
                  <a:pt x="397" y="177"/>
                </a:cubicBezTo>
                <a:cubicBezTo>
                  <a:pt x="397" y="176"/>
                  <a:pt x="397" y="176"/>
                  <a:pt x="397" y="176"/>
                </a:cubicBezTo>
                <a:cubicBezTo>
                  <a:pt x="398" y="176"/>
                  <a:pt x="398" y="175"/>
                  <a:pt x="398" y="175"/>
                </a:cubicBezTo>
                <a:cubicBezTo>
                  <a:pt x="400" y="173"/>
                  <a:pt x="400" y="173"/>
                  <a:pt x="400" y="173"/>
                </a:cubicBezTo>
                <a:cubicBezTo>
                  <a:pt x="402" y="172"/>
                  <a:pt x="402" y="170"/>
                  <a:pt x="400" y="169"/>
                </a:cubicBezTo>
                <a:cubicBezTo>
                  <a:pt x="399" y="167"/>
                  <a:pt x="397" y="167"/>
                  <a:pt x="396" y="169"/>
                </a:cubicBezTo>
                <a:cubicBezTo>
                  <a:pt x="394" y="171"/>
                  <a:pt x="394" y="171"/>
                  <a:pt x="394" y="171"/>
                </a:cubicBezTo>
                <a:cubicBezTo>
                  <a:pt x="393" y="171"/>
                  <a:pt x="393" y="171"/>
                  <a:pt x="393" y="172"/>
                </a:cubicBezTo>
                <a:cubicBezTo>
                  <a:pt x="393" y="172"/>
                  <a:pt x="393" y="172"/>
                  <a:pt x="392" y="172"/>
                </a:cubicBezTo>
                <a:cubicBezTo>
                  <a:pt x="193" y="372"/>
                  <a:pt x="193" y="372"/>
                  <a:pt x="193" y="372"/>
                </a:cubicBezTo>
                <a:cubicBezTo>
                  <a:pt x="192" y="373"/>
                  <a:pt x="192" y="375"/>
                  <a:pt x="193" y="376"/>
                </a:cubicBezTo>
                <a:cubicBezTo>
                  <a:pt x="194" y="377"/>
                  <a:pt x="194" y="377"/>
                  <a:pt x="195" y="377"/>
                </a:cubicBezTo>
                <a:cubicBezTo>
                  <a:pt x="196" y="377"/>
                  <a:pt x="197" y="377"/>
                  <a:pt x="197" y="376"/>
                </a:cubicBezTo>
                <a:close/>
                <a:moveTo>
                  <a:pt x="549" y="20"/>
                </a:moveTo>
                <a:cubicBezTo>
                  <a:pt x="550" y="20"/>
                  <a:pt x="551" y="21"/>
                  <a:pt x="551" y="21"/>
                </a:cubicBezTo>
                <a:cubicBezTo>
                  <a:pt x="552" y="21"/>
                  <a:pt x="553" y="20"/>
                  <a:pt x="553" y="20"/>
                </a:cubicBezTo>
                <a:cubicBezTo>
                  <a:pt x="565" y="8"/>
                  <a:pt x="565" y="8"/>
                  <a:pt x="565" y="8"/>
                </a:cubicBezTo>
                <a:cubicBezTo>
                  <a:pt x="566" y="7"/>
                  <a:pt x="566" y="5"/>
                  <a:pt x="565" y="4"/>
                </a:cubicBezTo>
                <a:cubicBezTo>
                  <a:pt x="564" y="3"/>
                  <a:pt x="562" y="3"/>
                  <a:pt x="561" y="4"/>
                </a:cubicBezTo>
                <a:cubicBezTo>
                  <a:pt x="549" y="15"/>
                  <a:pt x="549" y="15"/>
                  <a:pt x="549" y="15"/>
                </a:cubicBezTo>
                <a:cubicBezTo>
                  <a:pt x="548" y="17"/>
                  <a:pt x="548" y="19"/>
                  <a:pt x="549" y="20"/>
                </a:cubicBezTo>
                <a:close/>
                <a:moveTo>
                  <a:pt x="505" y="60"/>
                </a:moveTo>
                <a:cubicBezTo>
                  <a:pt x="503" y="61"/>
                  <a:pt x="503" y="61"/>
                  <a:pt x="503" y="61"/>
                </a:cubicBezTo>
                <a:cubicBezTo>
                  <a:pt x="482" y="82"/>
                  <a:pt x="482" y="82"/>
                  <a:pt x="482" y="82"/>
                </a:cubicBezTo>
                <a:cubicBezTo>
                  <a:pt x="481" y="84"/>
                  <a:pt x="481" y="85"/>
                  <a:pt x="482" y="87"/>
                </a:cubicBezTo>
                <a:cubicBezTo>
                  <a:pt x="483" y="87"/>
                  <a:pt x="484" y="88"/>
                  <a:pt x="484" y="88"/>
                </a:cubicBezTo>
                <a:cubicBezTo>
                  <a:pt x="485" y="88"/>
                  <a:pt x="486" y="88"/>
                  <a:pt x="487" y="87"/>
                </a:cubicBezTo>
                <a:cubicBezTo>
                  <a:pt x="491" y="83"/>
                  <a:pt x="491" y="83"/>
                  <a:pt x="491" y="83"/>
                </a:cubicBezTo>
                <a:cubicBezTo>
                  <a:pt x="491" y="83"/>
                  <a:pt x="491" y="83"/>
                  <a:pt x="491" y="83"/>
                </a:cubicBezTo>
                <a:cubicBezTo>
                  <a:pt x="509" y="64"/>
                  <a:pt x="509" y="64"/>
                  <a:pt x="509" y="64"/>
                </a:cubicBezTo>
                <a:cubicBezTo>
                  <a:pt x="511" y="63"/>
                  <a:pt x="511" y="61"/>
                  <a:pt x="509" y="60"/>
                </a:cubicBezTo>
                <a:cubicBezTo>
                  <a:pt x="508" y="58"/>
                  <a:pt x="506" y="58"/>
                  <a:pt x="505" y="60"/>
                </a:cubicBezTo>
                <a:close/>
                <a:moveTo>
                  <a:pt x="439" y="130"/>
                </a:moveTo>
                <a:cubicBezTo>
                  <a:pt x="440" y="130"/>
                  <a:pt x="441" y="131"/>
                  <a:pt x="441" y="131"/>
                </a:cubicBezTo>
                <a:cubicBezTo>
                  <a:pt x="442" y="131"/>
                  <a:pt x="443" y="130"/>
                  <a:pt x="444" y="130"/>
                </a:cubicBezTo>
                <a:cubicBezTo>
                  <a:pt x="456" y="117"/>
                  <a:pt x="456" y="117"/>
                  <a:pt x="456" y="117"/>
                </a:cubicBezTo>
                <a:cubicBezTo>
                  <a:pt x="457" y="116"/>
                  <a:pt x="457" y="114"/>
                  <a:pt x="456" y="113"/>
                </a:cubicBezTo>
                <a:cubicBezTo>
                  <a:pt x="455" y="112"/>
                  <a:pt x="453" y="112"/>
                  <a:pt x="452" y="113"/>
                </a:cubicBezTo>
                <a:cubicBezTo>
                  <a:pt x="439" y="125"/>
                  <a:pt x="439" y="125"/>
                  <a:pt x="439" y="125"/>
                </a:cubicBezTo>
                <a:cubicBezTo>
                  <a:pt x="438" y="127"/>
                  <a:pt x="438" y="129"/>
                  <a:pt x="439" y="130"/>
                </a:cubicBezTo>
                <a:close/>
                <a:moveTo>
                  <a:pt x="537" y="36"/>
                </a:moveTo>
                <a:cubicBezTo>
                  <a:pt x="542" y="30"/>
                  <a:pt x="542" y="30"/>
                  <a:pt x="542" y="30"/>
                </a:cubicBezTo>
                <a:cubicBezTo>
                  <a:pt x="542" y="30"/>
                  <a:pt x="542" y="30"/>
                  <a:pt x="542" y="30"/>
                </a:cubicBezTo>
                <a:cubicBezTo>
                  <a:pt x="548" y="25"/>
                  <a:pt x="548" y="25"/>
                  <a:pt x="548" y="25"/>
                </a:cubicBezTo>
                <a:cubicBezTo>
                  <a:pt x="549" y="24"/>
                  <a:pt x="549" y="22"/>
                  <a:pt x="548" y="21"/>
                </a:cubicBezTo>
                <a:cubicBezTo>
                  <a:pt x="546" y="20"/>
                  <a:pt x="544" y="20"/>
                  <a:pt x="543" y="21"/>
                </a:cubicBezTo>
                <a:cubicBezTo>
                  <a:pt x="542" y="23"/>
                  <a:pt x="542" y="23"/>
                  <a:pt x="542" y="23"/>
                </a:cubicBezTo>
                <a:cubicBezTo>
                  <a:pt x="542" y="23"/>
                  <a:pt x="542" y="23"/>
                  <a:pt x="542" y="23"/>
                </a:cubicBezTo>
                <a:cubicBezTo>
                  <a:pt x="533" y="32"/>
                  <a:pt x="533" y="32"/>
                  <a:pt x="533" y="32"/>
                </a:cubicBezTo>
                <a:cubicBezTo>
                  <a:pt x="531" y="33"/>
                  <a:pt x="531" y="35"/>
                  <a:pt x="533" y="36"/>
                </a:cubicBezTo>
                <a:cubicBezTo>
                  <a:pt x="533" y="37"/>
                  <a:pt x="534" y="37"/>
                  <a:pt x="535" y="37"/>
                </a:cubicBezTo>
                <a:cubicBezTo>
                  <a:pt x="536" y="37"/>
                  <a:pt x="536" y="36"/>
                  <a:pt x="537" y="36"/>
                </a:cubicBezTo>
                <a:close/>
                <a:moveTo>
                  <a:pt x="437" y="137"/>
                </a:moveTo>
                <a:cubicBezTo>
                  <a:pt x="438" y="136"/>
                  <a:pt x="438" y="134"/>
                  <a:pt x="437" y="132"/>
                </a:cubicBezTo>
                <a:cubicBezTo>
                  <a:pt x="435" y="131"/>
                  <a:pt x="433" y="131"/>
                  <a:pt x="432" y="132"/>
                </a:cubicBezTo>
                <a:cubicBezTo>
                  <a:pt x="429" y="135"/>
                  <a:pt x="429" y="135"/>
                  <a:pt x="429" y="135"/>
                </a:cubicBezTo>
                <a:cubicBezTo>
                  <a:pt x="428" y="137"/>
                  <a:pt x="428" y="139"/>
                  <a:pt x="429" y="140"/>
                </a:cubicBezTo>
                <a:cubicBezTo>
                  <a:pt x="430" y="140"/>
                  <a:pt x="431" y="141"/>
                  <a:pt x="431" y="141"/>
                </a:cubicBezTo>
                <a:cubicBezTo>
                  <a:pt x="432" y="141"/>
                  <a:pt x="433" y="140"/>
                  <a:pt x="434" y="140"/>
                </a:cubicBezTo>
                <a:lnTo>
                  <a:pt x="437" y="137"/>
                </a:lnTo>
                <a:close/>
                <a:moveTo>
                  <a:pt x="417" y="148"/>
                </a:moveTo>
                <a:cubicBezTo>
                  <a:pt x="416" y="149"/>
                  <a:pt x="416" y="149"/>
                  <a:pt x="416" y="149"/>
                </a:cubicBezTo>
                <a:cubicBezTo>
                  <a:pt x="414" y="150"/>
                  <a:pt x="414" y="152"/>
                  <a:pt x="416" y="153"/>
                </a:cubicBezTo>
                <a:cubicBezTo>
                  <a:pt x="416" y="154"/>
                  <a:pt x="417" y="154"/>
                  <a:pt x="418" y="154"/>
                </a:cubicBezTo>
                <a:cubicBezTo>
                  <a:pt x="419" y="154"/>
                  <a:pt x="419" y="154"/>
                  <a:pt x="420" y="153"/>
                </a:cubicBezTo>
                <a:cubicBezTo>
                  <a:pt x="421" y="152"/>
                  <a:pt x="421" y="152"/>
                  <a:pt x="421" y="152"/>
                </a:cubicBezTo>
                <a:cubicBezTo>
                  <a:pt x="423" y="151"/>
                  <a:pt x="423" y="149"/>
                  <a:pt x="421" y="148"/>
                </a:cubicBezTo>
                <a:cubicBezTo>
                  <a:pt x="420" y="146"/>
                  <a:pt x="418" y="146"/>
                  <a:pt x="417" y="148"/>
                </a:cubicBezTo>
                <a:close/>
                <a:moveTo>
                  <a:pt x="470" y="95"/>
                </a:moveTo>
                <a:cubicBezTo>
                  <a:pt x="464" y="100"/>
                  <a:pt x="464" y="100"/>
                  <a:pt x="464" y="100"/>
                </a:cubicBezTo>
                <a:cubicBezTo>
                  <a:pt x="463" y="102"/>
                  <a:pt x="463" y="104"/>
                  <a:pt x="464" y="105"/>
                </a:cubicBezTo>
                <a:cubicBezTo>
                  <a:pt x="465" y="105"/>
                  <a:pt x="466" y="106"/>
                  <a:pt x="466" y="106"/>
                </a:cubicBezTo>
                <a:cubicBezTo>
                  <a:pt x="467" y="106"/>
                  <a:pt x="468" y="105"/>
                  <a:pt x="469" y="105"/>
                </a:cubicBezTo>
                <a:cubicBezTo>
                  <a:pt x="474" y="99"/>
                  <a:pt x="474" y="99"/>
                  <a:pt x="474" y="99"/>
                </a:cubicBezTo>
                <a:cubicBezTo>
                  <a:pt x="475" y="98"/>
                  <a:pt x="475" y="96"/>
                  <a:pt x="474" y="95"/>
                </a:cubicBezTo>
                <a:cubicBezTo>
                  <a:pt x="473" y="94"/>
                  <a:pt x="471" y="94"/>
                  <a:pt x="470" y="95"/>
                </a:cubicBezTo>
                <a:close/>
                <a:moveTo>
                  <a:pt x="561" y="18"/>
                </a:moveTo>
                <a:cubicBezTo>
                  <a:pt x="561" y="18"/>
                  <a:pt x="561" y="18"/>
                  <a:pt x="561" y="18"/>
                </a:cubicBezTo>
                <a:cubicBezTo>
                  <a:pt x="545" y="34"/>
                  <a:pt x="545" y="34"/>
                  <a:pt x="545" y="34"/>
                </a:cubicBezTo>
                <a:cubicBezTo>
                  <a:pt x="543" y="35"/>
                  <a:pt x="543" y="37"/>
                  <a:pt x="545" y="38"/>
                </a:cubicBezTo>
                <a:cubicBezTo>
                  <a:pt x="545" y="39"/>
                  <a:pt x="546" y="39"/>
                  <a:pt x="547" y="39"/>
                </a:cubicBezTo>
                <a:cubicBezTo>
                  <a:pt x="548" y="39"/>
                  <a:pt x="548" y="39"/>
                  <a:pt x="549" y="38"/>
                </a:cubicBezTo>
                <a:cubicBezTo>
                  <a:pt x="569" y="18"/>
                  <a:pt x="569" y="18"/>
                  <a:pt x="569" y="18"/>
                </a:cubicBezTo>
                <a:cubicBezTo>
                  <a:pt x="570" y="17"/>
                  <a:pt x="570" y="17"/>
                  <a:pt x="570" y="17"/>
                </a:cubicBezTo>
                <a:cubicBezTo>
                  <a:pt x="574" y="14"/>
                  <a:pt x="574" y="14"/>
                  <a:pt x="574" y="14"/>
                </a:cubicBezTo>
                <a:cubicBezTo>
                  <a:pt x="578" y="10"/>
                  <a:pt x="578" y="10"/>
                  <a:pt x="578" y="10"/>
                </a:cubicBezTo>
                <a:cubicBezTo>
                  <a:pt x="579" y="8"/>
                  <a:pt x="579" y="6"/>
                  <a:pt x="578" y="5"/>
                </a:cubicBezTo>
                <a:cubicBezTo>
                  <a:pt x="576" y="4"/>
                  <a:pt x="575" y="4"/>
                  <a:pt x="573" y="5"/>
                </a:cubicBezTo>
                <a:cubicBezTo>
                  <a:pt x="565" y="14"/>
                  <a:pt x="565" y="14"/>
                  <a:pt x="565" y="14"/>
                </a:cubicBezTo>
                <a:lnTo>
                  <a:pt x="561" y="18"/>
                </a:lnTo>
                <a:close/>
                <a:moveTo>
                  <a:pt x="433" y="150"/>
                </a:moveTo>
                <a:cubicBezTo>
                  <a:pt x="434" y="150"/>
                  <a:pt x="435" y="151"/>
                  <a:pt x="435" y="151"/>
                </a:cubicBezTo>
                <a:cubicBezTo>
                  <a:pt x="436" y="151"/>
                  <a:pt x="437" y="150"/>
                  <a:pt x="438" y="150"/>
                </a:cubicBezTo>
                <a:cubicBezTo>
                  <a:pt x="470" y="117"/>
                  <a:pt x="470" y="117"/>
                  <a:pt x="470" y="117"/>
                </a:cubicBezTo>
                <a:cubicBezTo>
                  <a:pt x="471" y="116"/>
                  <a:pt x="471" y="114"/>
                  <a:pt x="470" y="113"/>
                </a:cubicBezTo>
                <a:cubicBezTo>
                  <a:pt x="469" y="112"/>
                  <a:pt x="467" y="112"/>
                  <a:pt x="466" y="113"/>
                </a:cubicBezTo>
                <a:cubicBezTo>
                  <a:pt x="433" y="145"/>
                  <a:pt x="433" y="145"/>
                  <a:pt x="433" y="145"/>
                </a:cubicBezTo>
                <a:cubicBezTo>
                  <a:pt x="432" y="147"/>
                  <a:pt x="432" y="148"/>
                  <a:pt x="433" y="150"/>
                </a:cubicBezTo>
                <a:close/>
                <a:moveTo>
                  <a:pt x="515" y="64"/>
                </a:moveTo>
                <a:cubicBezTo>
                  <a:pt x="475" y="104"/>
                  <a:pt x="475" y="104"/>
                  <a:pt x="475" y="104"/>
                </a:cubicBezTo>
                <a:cubicBezTo>
                  <a:pt x="474" y="105"/>
                  <a:pt x="474" y="107"/>
                  <a:pt x="475" y="108"/>
                </a:cubicBezTo>
                <a:cubicBezTo>
                  <a:pt x="476" y="109"/>
                  <a:pt x="476" y="109"/>
                  <a:pt x="477" y="109"/>
                </a:cubicBezTo>
                <a:cubicBezTo>
                  <a:pt x="478" y="109"/>
                  <a:pt x="479" y="109"/>
                  <a:pt x="479" y="108"/>
                </a:cubicBezTo>
                <a:cubicBezTo>
                  <a:pt x="519" y="68"/>
                  <a:pt x="519" y="68"/>
                  <a:pt x="519" y="68"/>
                </a:cubicBezTo>
                <a:cubicBezTo>
                  <a:pt x="520" y="67"/>
                  <a:pt x="520" y="65"/>
                  <a:pt x="519" y="64"/>
                </a:cubicBezTo>
                <a:cubicBezTo>
                  <a:pt x="518" y="63"/>
                  <a:pt x="516" y="63"/>
                  <a:pt x="515" y="64"/>
                </a:cubicBezTo>
                <a:close/>
                <a:moveTo>
                  <a:pt x="198" y="389"/>
                </a:moveTo>
                <a:cubicBezTo>
                  <a:pt x="401" y="186"/>
                  <a:pt x="401" y="186"/>
                  <a:pt x="401" y="186"/>
                </a:cubicBezTo>
                <a:cubicBezTo>
                  <a:pt x="402" y="185"/>
                  <a:pt x="402" y="183"/>
                  <a:pt x="401" y="182"/>
                </a:cubicBezTo>
                <a:cubicBezTo>
                  <a:pt x="400" y="181"/>
                  <a:pt x="398" y="181"/>
                  <a:pt x="397" y="182"/>
                </a:cubicBezTo>
                <a:cubicBezTo>
                  <a:pt x="194" y="385"/>
                  <a:pt x="194" y="385"/>
                  <a:pt x="194" y="385"/>
                </a:cubicBezTo>
                <a:cubicBezTo>
                  <a:pt x="193" y="386"/>
                  <a:pt x="193" y="388"/>
                  <a:pt x="194" y="389"/>
                </a:cubicBezTo>
                <a:cubicBezTo>
                  <a:pt x="195" y="390"/>
                  <a:pt x="195" y="390"/>
                  <a:pt x="196" y="390"/>
                </a:cubicBezTo>
                <a:cubicBezTo>
                  <a:pt x="197" y="390"/>
                  <a:pt x="198" y="390"/>
                  <a:pt x="198" y="389"/>
                </a:cubicBezTo>
                <a:close/>
                <a:moveTo>
                  <a:pt x="410" y="176"/>
                </a:moveTo>
                <a:cubicBezTo>
                  <a:pt x="411" y="176"/>
                  <a:pt x="412" y="176"/>
                  <a:pt x="412" y="175"/>
                </a:cubicBezTo>
                <a:cubicBezTo>
                  <a:pt x="428" y="159"/>
                  <a:pt x="428" y="159"/>
                  <a:pt x="428" y="159"/>
                </a:cubicBezTo>
                <a:cubicBezTo>
                  <a:pt x="430" y="158"/>
                  <a:pt x="430" y="156"/>
                  <a:pt x="428" y="155"/>
                </a:cubicBezTo>
                <a:cubicBezTo>
                  <a:pt x="427" y="153"/>
                  <a:pt x="425" y="153"/>
                  <a:pt x="424" y="155"/>
                </a:cubicBezTo>
                <a:cubicBezTo>
                  <a:pt x="408" y="171"/>
                  <a:pt x="408" y="171"/>
                  <a:pt x="408" y="171"/>
                </a:cubicBezTo>
                <a:cubicBezTo>
                  <a:pt x="407" y="172"/>
                  <a:pt x="407" y="174"/>
                  <a:pt x="408" y="175"/>
                </a:cubicBezTo>
                <a:cubicBezTo>
                  <a:pt x="408" y="176"/>
                  <a:pt x="409" y="176"/>
                  <a:pt x="410" y="176"/>
                </a:cubicBezTo>
                <a:close/>
                <a:moveTo>
                  <a:pt x="560" y="37"/>
                </a:moveTo>
                <a:cubicBezTo>
                  <a:pt x="560" y="38"/>
                  <a:pt x="561" y="38"/>
                  <a:pt x="562" y="38"/>
                </a:cubicBezTo>
                <a:cubicBezTo>
                  <a:pt x="563" y="38"/>
                  <a:pt x="564" y="38"/>
                  <a:pt x="564" y="37"/>
                </a:cubicBezTo>
                <a:cubicBezTo>
                  <a:pt x="584" y="17"/>
                  <a:pt x="584" y="17"/>
                  <a:pt x="584" y="17"/>
                </a:cubicBezTo>
                <a:cubicBezTo>
                  <a:pt x="586" y="16"/>
                  <a:pt x="586" y="14"/>
                  <a:pt x="584" y="13"/>
                </a:cubicBezTo>
                <a:cubicBezTo>
                  <a:pt x="583" y="11"/>
                  <a:pt x="581" y="11"/>
                  <a:pt x="580" y="13"/>
                </a:cubicBezTo>
                <a:cubicBezTo>
                  <a:pt x="560" y="33"/>
                  <a:pt x="560" y="33"/>
                  <a:pt x="560" y="33"/>
                </a:cubicBezTo>
                <a:cubicBezTo>
                  <a:pt x="559" y="34"/>
                  <a:pt x="559" y="36"/>
                  <a:pt x="560" y="37"/>
                </a:cubicBezTo>
                <a:close/>
                <a:moveTo>
                  <a:pt x="267" y="326"/>
                </a:moveTo>
                <a:cubicBezTo>
                  <a:pt x="267" y="326"/>
                  <a:pt x="266" y="326"/>
                  <a:pt x="266" y="326"/>
                </a:cubicBezTo>
                <a:cubicBezTo>
                  <a:pt x="265" y="327"/>
                  <a:pt x="265" y="327"/>
                  <a:pt x="265" y="327"/>
                </a:cubicBezTo>
                <a:cubicBezTo>
                  <a:pt x="264" y="329"/>
                  <a:pt x="264" y="331"/>
                  <a:pt x="265" y="332"/>
                </a:cubicBezTo>
                <a:cubicBezTo>
                  <a:pt x="266" y="332"/>
                  <a:pt x="267" y="333"/>
                  <a:pt x="267" y="333"/>
                </a:cubicBezTo>
                <a:cubicBezTo>
                  <a:pt x="268" y="333"/>
                  <a:pt x="269" y="332"/>
                  <a:pt x="270" y="332"/>
                </a:cubicBezTo>
                <a:cubicBezTo>
                  <a:pt x="271" y="331"/>
                  <a:pt x="271" y="331"/>
                  <a:pt x="271" y="331"/>
                </a:cubicBezTo>
                <a:cubicBezTo>
                  <a:pt x="271" y="330"/>
                  <a:pt x="271" y="330"/>
                  <a:pt x="271" y="330"/>
                </a:cubicBezTo>
                <a:cubicBezTo>
                  <a:pt x="271" y="330"/>
                  <a:pt x="272" y="330"/>
                  <a:pt x="272" y="330"/>
                </a:cubicBezTo>
                <a:cubicBezTo>
                  <a:pt x="478" y="123"/>
                  <a:pt x="478" y="123"/>
                  <a:pt x="478" y="123"/>
                </a:cubicBezTo>
                <a:cubicBezTo>
                  <a:pt x="479" y="122"/>
                  <a:pt x="479" y="120"/>
                  <a:pt x="478" y="119"/>
                </a:cubicBezTo>
                <a:cubicBezTo>
                  <a:pt x="477" y="118"/>
                  <a:pt x="475" y="118"/>
                  <a:pt x="474" y="119"/>
                </a:cubicBezTo>
                <a:cubicBezTo>
                  <a:pt x="267" y="325"/>
                  <a:pt x="267" y="325"/>
                  <a:pt x="267" y="325"/>
                </a:cubicBezTo>
                <a:cubicBezTo>
                  <a:pt x="267" y="325"/>
                  <a:pt x="267" y="326"/>
                  <a:pt x="267" y="326"/>
                </a:cubicBezTo>
                <a:close/>
                <a:moveTo>
                  <a:pt x="519" y="78"/>
                </a:moveTo>
                <a:cubicBezTo>
                  <a:pt x="518" y="77"/>
                  <a:pt x="516" y="77"/>
                  <a:pt x="515" y="78"/>
                </a:cubicBezTo>
                <a:cubicBezTo>
                  <a:pt x="483" y="110"/>
                  <a:pt x="483" y="110"/>
                  <a:pt x="483" y="110"/>
                </a:cubicBezTo>
                <a:cubicBezTo>
                  <a:pt x="482" y="111"/>
                  <a:pt x="482" y="113"/>
                  <a:pt x="483" y="114"/>
                </a:cubicBezTo>
                <a:cubicBezTo>
                  <a:pt x="483" y="115"/>
                  <a:pt x="484" y="115"/>
                  <a:pt x="485" y="115"/>
                </a:cubicBezTo>
                <a:cubicBezTo>
                  <a:pt x="486" y="115"/>
                  <a:pt x="487" y="115"/>
                  <a:pt x="487" y="114"/>
                </a:cubicBezTo>
                <a:cubicBezTo>
                  <a:pt x="519" y="82"/>
                  <a:pt x="519" y="82"/>
                  <a:pt x="519" y="82"/>
                </a:cubicBezTo>
                <a:cubicBezTo>
                  <a:pt x="520" y="81"/>
                  <a:pt x="520" y="79"/>
                  <a:pt x="519" y="78"/>
                </a:cubicBezTo>
                <a:close/>
                <a:moveTo>
                  <a:pt x="253" y="344"/>
                </a:moveTo>
                <a:cubicBezTo>
                  <a:pt x="252" y="343"/>
                  <a:pt x="250" y="343"/>
                  <a:pt x="248" y="344"/>
                </a:cubicBezTo>
                <a:cubicBezTo>
                  <a:pt x="196" y="396"/>
                  <a:pt x="196" y="396"/>
                  <a:pt x="196" y="396"/>
                </a:cubicBezTo>
                <a:cubicBezTo>
                  <a:pt x="195" y="398"/>
                  <a:pt x="195" y="400"/>
                  <a:pt x="196" y="401"/>
                </a:cubicBezTo>
                <a:cubicBezTo>
                  <a:pt x="197" y="401"/>
                  <a:pt x="198" y="402"/>
                  <a:pt x="198" y="402"/>
                </a:cubicBezTo>
                <a:cubicBezTo>
                  <a:pt x="199" y="402"/>
                  <a:pt x="200" y="401"/>
                  <a:pt x="200" y="401"/>
                </a:cubicBezTo>
                <a:cubicBezTo>
                  <a:pt x="253" y="348"/>
                  <a:pt x="253" y="348"/>
                  <a:pt x="253" y="348"/>
                </a:cubicBezTo>
                <a:cubicBezTo>
                  <a:pt x="254" y="347"/>
                  <a:pt x="254" y="345"/>
                  <a:pt x="253" y="344"/>
                </a:cubicBezTo>
                <a:close/>
                <a:moveTo>
                  <a:pt x="284" y="330"/>
                </a:moveTo>
                <a:cubicBezTo>
                  <a:pt x="285" y="330"/>
                  <a:pt x="286" y="329"/>
                  <a:pt x="287" y="329"/>
                </a:cubicBezTo>
                <a:cubicBezTo>
                  <a:pt x="478" y="137"/>
                  <a:pt x="478" y="137"/>
                  <a:pt x="478" y="137"/>
                </a:cubicBezTo>
                <a:cubicBezTo>
                  <a:pt x="480" y="136"/>
                  <a:pt x="480" y="134"/>
                  <a:pt x="478" y="132"/>
                </a:cubicBezTo>
                <a:cubicBezTo>
                  <a:pt x="477" y="131"/>
                  <a:pt x="475" y="131"/>
                  <a:pt x="474" y="132"/>
                </a:cubicBezTo>
                <a:cubicBezTo>
                  <a:pt x="282" y="324"/>
                  <a:pt x="282" y="324"/>
                  <a:pt x="282" y="324"/>
                </a:cubicBezTo>
                <a:cubicBezTo>
                  <a:pt x="281" y="325"/>
                  <a:pt x="281" y="327"/>
                  <a:pt x="282" y="329"/>
                </a:cubicBezTo>
                <a:cubicBezTo>
                  <a:pt x="283" y="329"/>
                  <a:pt x="284" y="330"/>
                  <a:pt x="284" y="330"/>
                </a:cubicBezTo>
                <a:close/>
                <a:moveTo>
                  <a:pt x="513" y="98"/>
                </a:moveTo>
                <a:cubicBezTo>
                  <a:pt x="512" y="97"/>
                  <a:pt x="510" y="97"/>
                  <a:pt x="509" y="98"/>
                </a:cubicBezTo>
                <a:cubicBezTo>
                  <a:pt x="506" y="100"/>
                  <a:pt x="506" y="100"/>
                  <a:pt x="506" y="100"/>
                </a:cubicBezTo>
                <a:cubicBezTo>
                  <a:pt x="493" y="114"/>
                  <a:pt x="493" y="114"/>
                  <a:pt x="493" y="114"/>
                </a:cubicBezTo>
                <a:cubicBezTo>
                  <a:pt x="492" y="115"/>
                  <a:pt x="492" y="117"/>
                  <a:pt x="493" y="118"/>
                </a:cubicBezTo>
                <a:cubicBezTo>
                  <a:pt x="493" y="119"/>
                  <a:pt x="494" y="119"/>
                  <a:pt x="495" y="119"/>
                </a:cubicBezTo>
                <a:cubicBezTo>
                  <a:pt x="496" y="119"/>
                  <a:pt x="497" y="119"/>
                  <a:pt x="497" y="118"/>
                </a:cubicBezTo>
                <a:cubicBezTo>
                  <a:pt x="503" y="112"/>
                  <a:pt x="503" y="112"/>
                  <a:pt x="503" y="112"/>
                </a:cubicBezTo>
                <a:cubicBezTo>
                  <a:pt x="513" y="102"/>
                  <a:pt x="513" y="102"/>
                  <a:pt x="513" y="102"/>
                </a:cubicBezTo>
                <a:cubicBezTo>
                  <a:pt x="514" y="101"/>
                  <a:pt x="514" y="99"/>
                  <a:pt x="513" y="98"/>
                </a:cubicBezTo>
                <a:close/>
                <a:moveTo>
                  <a:pt x="523" y="83"/>
                </a:moveTo>
                <a:cubicBezTo>
                  <a:pt x="513" y="94"/>
                  <a:pt x="513" y="94"/>
                  <a:pt x="513" y="94"/>
                </a:cubicBezTo>
                <a:cubicBezTo>
                  <a:pt x="512" y="95"/>
                  <a:pt x="512" y="97"/>
                  <a:pt x="513" y="98"/>
                </a:cubicBezTo>
                <a:cubicBezTo>
                  <a:pt x="514" y="98"/>
                  <a:pt x="514" y="99"/>
                  <a:pt x="515" y="99"/>
                </a:cubicBezTo>
                <a:cubicBezTo>
                  <a:pt x="516" y="99"/>
                  <a:pt x="517" y="98"/>
                  <a:pt x="517" y="98"/>
                </a:cubicBezTo>
                <a:cubicBezTo>
                  <a:pt x="528" y="88"/>
                  <a:pt x="528" y="88"/>
                  <a:pt x="528" y="88"/>
                </a:cubicBezTo>
                <a:cubicBezTo>
                  <a:pt x="529" y="86"/>
                  <a:pt x="529" y="84"/>
                  <a:pt x="528" y="83"/>
                </a:cubicBezTo>
                <a:cubicBezTo>
                  <a:pt x="527" y="82"/>
                  <a:pt x="525" y="82"/>
                  <a:pt x="523" y="83"/>
                </a:cubicBezTo>
                <a:close/>
                <a:moveTo>
                  <a:pt x="570" y="41"/>
                </a:moveTo>
                <a:cubicBezTo>
                  <a:pt x="571" y="41"/>
                  <a:pt x="571" y="42"/>
                  <a:pt x="572" y="42"/>
                </a:cubicBezTo>
                <a:cubicBezTo>
                  <a:pt x="573" y="42"/>
                  <a:pt x="574" y="41"/>
                  <a:pt x="574" y="41"/>
                </a:cubicBezTo>
                <a:cubicBezTo>
                  <a:pt x="604" y="11"/>
                  <a:pt x="604" y="11"/>
                  <a:pt x="604" y="11"/>
                </a:cubicBezTo>
                <a:cubicBezTo>
                  <a:pt x="605" y="10"/>
                  <a:pt x="605" y="8"/>
                  <a:pt x="604" y="7"/>
                </a:cubicBezTo>
                <a:cubicBezTo>
                  <a:pt x="603" y="6"/>
                  <a:pt x="601" y="6"/>
                  <a:pt x="599" y="7"/>
                </a:cubicBezTo>
                <a:cubicBezTo>
                  <a:pt x="570" y="36"/>
                  <a:pt x="570" y="36"/>
                  <a:pt x="570" y="36"/>
                </a:cubicBezTo>
                <a:cubicBezTo>
                  <a:pt x="569" y="38"/>
                  <a:pt x="569" y="40"/>
                  <a:pt x="570" y="41"/>
                </a:cubicBezTo>
                <a:close/>
                <a:moveTo>
                  <a:pt x="246" y="365"/>
                </a:moveTo>
                <a:cubicBezTo>
                  <a:pt x="245" y="363"/>
                  <a:pt x="243" y="363"/>
                  <a:pt x="242" y="365"/>
                </a:cubicBezTo>
                <a:cubicBezTo>
                  <a:pt x="205" y="402"/>
                  <a:pt x="205" y="402"/>
                  <a:pt x="205" y="402"/>
                </a:cubicBezTo>
                <a:cubicBezTo>
                  <a:pt x="203" y="403"/>
                  <a:pt x="203" y="405"/>
                  <a:pt x="205" y="406"/>
                </a:cubicBezTo>
                <a:cubicBezTo>
                  <a:pt x="205" y="407"/>
                  <a:pt x="206" y="407"/>
                  <a:pt x="207" y="407"/>
                </a:cubicBezTo>
                <a:cubicBezTo>
                  <a:pt x="207" y="407"/>
                  <a:pt x="208" y="407"/>
                  <a:pt x="209" y="406"/>
                </a:cubicBezTo>
                <a:cubicBezTo>
                  <a:pt x="246" y="369"/>
                  <a:pt x="246" y="369"/>
                  <a:pt x="246" y="369"/>
                </a:cubicBezTo>
                <a:cubicBezTo>
                  <a:pt x="248" y="368"/>
                  <a:pt x="248" y="366"/>
                  <a:pt x="246" y="365"/>
                </a:cubicBezTo>
                <a:close/>
                <a:moveTo>
                  <a:pt x="296" y="332"/>
                </a:moveTo>
                <a:cubicBezTo>
                  <a:pt x="296" y="332"/>
                  <a:pt x="297" y="332"/>
                  <a:pt x="298" y="332"/>
                </a:cubicBezTo>
                <a:cubicBezTo>
                  <a:pt x="305" y="324"/>
                  <a:pt x="305" y="324"/>
                  <a:pt x="305" y="324"/>
                </a:cubicBezTo>
                <a:cubicBezTo>
                  <a:pt x="491" y="138"/>
                  <a:pt x="491" y="138"/>
                  <a:pt x="491" y="138"/>
                </a:cubicBezTo>
                <a:cubicBezTo>
                  <a:pt x="493" y="137"/>
                  <a:pt x="493" y="135"/>
                  <a:pt x="491" y="133"/>
                </a:cubicBezTo>
                <a:cubicBezTo>
                  <a:pt x="490" y="132"/>
                  <a:pt x="488" y="132"/>
                  <a:pt x="487" y="133"/>
                </a:cubicBezTo>
                <a:cubicBezTo>
                  <a:pt x="302" y="318"/>
                  <a:pt x="302" y="318"/>
                  <a:pt x="302" y="318"/>
                </a:cubicBezTo>
                <a:cubicBezTo>
                  <a:pt x="293" y="327"/>
                  <a:pt x="293" y="327"/>
                  <a:pt x="293" y="327"/>
                </a:cubicBezTo>
                <a:cubicBezTo>
                  <a:pt x="292" y="328"/>
                  <a:pt x="292" y="330"/>
                  <a:pt x="293" y="332"/>
                </a:cubicBezTo>
                <a:cubicBezTo>
                  <a:pt x="294" y="332"/>
                  <a:pt x="295" y="332"/>
                  <a:pt x="296" y="332"/>
                </a:cubicBezTo>
                <a:close/>
                <a:moveTo>
                  <a:pt x="245" y="380"/>
                </a:moveTo>
                <a:cubicBezTo>
                  <a:pt x="244" y="379"/>
                  <a:pt x="242" y="379"/>
                  <a:pt x="241" y="380"/>
                </a:cubicBezTo>
                <a:cubicBezTo>
                  <a:pt x="214" y="406"/>
                  <a:pt x="214" y="406"/>
                  <a:pt x="214" y="406"/>
                </a:cubicBezTo>
                <a:cubicBezTo>
                  <a:pt x="213" y="407"/>
                  <a:pt x="213" y="409"/>
                  <a:pt x="214" y="411"/>
                </a:cubicBezTo>
                <a:cubicBezTo>
                  <a:pt x="215" y="411"/>
                  <a:pt x="216" y="412"/>
                  <a:pt x="216" y="412"/>
                </a:cubicBezTo>
                <a:cubicBezTo>
                  <a:pt x="217" y="412"/>
                  <a:pt x="218" y="411"/>
                  <a:pt x="219" y="411"/>
                </a:cubicBezTo>
                <a:cubicBezTo>
                  <a:pt x="245" y="384"/>
                  <a:pt x="245" y="384"/>
                  <a:pt x="245" y="384"/>
                </a:cubicBezTo>
                <a:cubicBezTo>
                  <a:pt x="246" y="383"/>
                  <a:pt x="246" y="381"/>
                  <a:pt x="245" y="380"/>
                </a:cubicBezTo>
                <a:close/>
                <a:moveTo>
                  <a:pt x="531" y="94"/>
                </a:moveTo>
                <a:cubicBezTo>
                  <a:pt x="532" y="95"/>
                  <a:pt x="532" y="95"/>
                  <a:pt x="533" y="95"/>
                </a:cubicBezTo>
                <a:cubicBezTo>
                  <a:pt x="534" y="95"/>
                  <a:pt x="535" y="95"/>
                  <a:pt x="535" y="94"/>
                </a:cubicBezTo>
                <a:cubicBezTo>
                  <a:pt x="538" y="91"/>
                  <a:pt x="538" y="91"/>
                  <a:pt x="538" y="91"/>
                </a:cubicBezTo>
                <a:cubicBezTo>
                  <a:pt x="539" y="90"/>
                  <a:pt x="539" y="88"/>
                  <a:pt x="538" y="87"/>
                </a:cubicBezTo>
                <a:cubicBezTo>
                  <a:pt x="537" y="85"/>
                  <a:pt x="535" y="85"/>
                  <a:pt x="534" y="87"/>
                </a:cubicBezTo>
                <a:cubicBezTo>
                  <a:pt x="531" y="90"/>
                  <a:pt x="531" y="90"/>
                  <a:pt x="531" y="90"/>
                </a:cubicBezTo>
                <a:cubicBezTo>
                  <a:pt x="530" y="91"/>
                  <a:pt x="530" y="93"/>
                  <a:pt x="531" y="94"/>
                </a:cubicBezTo>
                <a:close/>
                <a:moveTo>
                  <a:pt x="577" y="48"/>
                </a:moveTo>
                <a:cubicBezTo>
                  <a:pt x="577" y="49"/>
                  <a:pt x="578" y="49"/>
                  <a:pt x="579" y="49"/>
                </a:cubicBezTo>
                <a:cubicBezTo>
                  <a:pt x="580" y="49"/>
                  <a:pt x="581" y="49"/>
                  <a:pt x="581" y="48"/>
                </a:cubicBezTo>
                <a:cubicBezTo>
                  <a:pt x="618" y="12"/>
                  <a:pt x="618" y="12"/>
                  <a:pt x="618" y="12"/>
                </a:cubicBezTo>
                <a:cubicBezTo>
                  <a:pt x="619" y="10"/>
                  <a:pt x="619" y="8"/>
                  <a:pt x="618" y="7"/>
                </a:cubicBezTo>
                <a:cubicBezTo>
                  <a:pt x="616" y="6"/>
                  <a:pt x="615" y="6"/>
                  <a:pt x="613" y="7"/>
                </a:cubicBezTo>
                <a:cubicBezTo>
                  <a:pt x="577" y="44"/>
                  <a:pt x="577" y="44"/>
                  <a:pt x="577" y="44"/>
                </a:cubicBezTo>
                <a:cubicBezTo>
                  <a:pt x="576" y="45"/>
                  <a:pt x="576" y="47"/>
                  <a:pt x="577" y="48"/>
                </a:cubicBezTo>
                <a:close/>
                <a:moveTo>
                  <a:pt x="250" y="389"/>
                </a:moveTo>
                <a:cubicBezTo>
                  <a:pt x="248" y="388"/>
                  <a:pt x="247" y="388"/>
                  <a:pt x="245" y="389"/>
                </a:cubicBezTo>
                <a:cubicBezTo>
                  <a:pt x="223" y="412"/>
                  <a:pt x="223" y="412"/>
                  <a:pt x="223" y="412"/>
                </a:cubicBezTo>
                <a:cubicBezTo>
                  <a:pt x="222" y="413"/>
                  <a:pt x="222" y="415"/>
                  <a:pt x="223" y="416"/>
                </a:cubicBezTo>
                <a:cubicBezTo>
                  <a:pt x="223" y="417"/>
                  <a:pt x="224" y="417"/>
                  <a:pt x="225" y="417"/>
                </a:cubicBezTo>
                <a:cubicBezTo>
                  <a:pt x="226" y="417"/>
                  <a:pt x="227" y="417"/>
                  <a:pt x="227" y="416"/>
                </a:cubicBezTo>
                <a:cubicBezTo>
                  <a:pt x="250" y="394"/>
                  <a:pt x="250" y="394"/>
                  <a:pt x="250" y="394"/>
                </a:cubicBezTo>
                <a:cubicBezTo>
                  <a:pt x="251" y="392"/>
                  <a:pt x="251" y="390"/>
                  <a:pt x="250" y="389"/>
                </a:cubicBezTo>
                <a:close/>
                <a:moveTo>
                  <a:pt x="507" y="132"/>
                </a:moveTo>
                <a:cubicBezTo>
                  <a:pt x="506" y="131"/>
                  <a:pt x="504" y="131"/>
                  <a:pt x="502" y="132"/>
                </a:cubicBezTo>
                <a:cubicBezTo>
                  <a:pt x="314" y="320"/>
                  <a:pt x="314" y="320"/>
                  <a:pt x="314" y="320"/>
                </a:cubicBezTo>
                <a:cubicBezTo>
                  <a:pt x="313" y="321"/>
                  <a:pt x="313" y="323"/>
                  <a:pt x="314" y="324"/>
                </a:cubicBezTo>
                <a:cubicBezTo>
                  <a:pt x="315" y="325"/>
                  <a:pt x="316" y="325"/>
                  <a:pt x="317" y="325"/>
                </a:cubicBezTo>
                <a:cubicBezTo>
                  <a:pt x="317" y="325"/>
                  <a:pt x="318" y="325"/>
                  <a:pt x="319" y="324"/>
                </a:cubicBezTo>
                <a:cubicBezTo>
                  <a:pt x="507" y="136"/>
                  <a:pt x="507" y="136"/>
                  <a:pt x="507" y="136"/>
                </a:cubicBezTo>
                <a:cubicBezTo>
                  <a:pt x="508" y="135"/>
                  <a:pt x="508" y="133"/>
                  <a:pt x="507" y="132"/>
                </a:cubicBezTo>
                <a:close/>
                <a:moveTo>
                  <a:pt x="574" y="65"/>
                </a:moveTo>
                <a:cubicBezTo>
                  <a:pt x="574" y="66"/>
                  <a:pt x="575" y="66"/>
                  <a:pt x="576" y="66"/>
                </a:cubicBezTo>
                <a:cubicBezTo>
                  <a:pt x="577" y="66"/>
                  <a:pt x="577" y="66"/>
                  <a:pt x="578" y="65"/>
                </a:cubicBezTo>
                <a:cubicBezTo>
                  <a:pt x="633" y="10"/>
                  <a:pt x="633" y="10"/>
                  <a:pt x="633" y="10"/>
                </a:cubicBezTo>
                <a:cubicBezTo>
                  <a:pt x="634" y="9"/>
                  <a:pt x="634" y="7"/>
                  <a:pt x="633" y="6"/>
                </a:cubicBezTo>
                <a:cubicBezTo>
                  <a:pt x="632" y="5"/>
                  <a:pt x="630" y="5"/>
                  <a:pt x="628" y="6"/>
                </a:cubicBezTo>
                <a:cubicBezTo>
                  <a:pt x="574" y="61"/>
                  <a:pt x="574" y="61"/>
                  <a:pt x="574" y="61"/>
                </a:cubicBezTo>
                <a:cubicBezTo>
                  <a:pt x="572" y="62"/>
                  <a:pt x="572" y="64"/>
                  <a:pt x="574" y="65"/>
                </a:cubicBezTo>
                <a:close/>
                <a:moveTo>
                  <a:pt x="456" y="200"/>
                </a:moveTo>
                <a:cubicBezTo>
                  <a:pt x="456" y="200"/>
                  <a:pt x="457" y="200"/>
                  <a:pt x="458" y="200"/>
                </a:cubicBezTo>
                <a:cubicBezTo>
                  <a:pt x="506" y="151"/>
                  <a:pt x="506" y="151"/>
                  <a:pt x="506" y="151"/>
                </a:cubicBezTo>
                <a:cubicBezTo>
                  <a:pt x="506" y="151"/>
                  <a:pt x="507" y="150"/>
                  <a:pt x="507" y="150"/>
                </a:cubicBezTo>
                <a:cubicBezTo>
                  <a:pt x="507" y="150"/>
                  <a:pt x="507" y="150"/>
                  <a:pt x="508" y="150"/>
                </a:cubicBezTo>
                <a:cubicBezTo>
                  <a:pt x="510" y="147"/>
                  <a:pt x="510" y="147"/>
                  <a:pt x="510" y="147"/>
                </a:cubicBezTo>
                <a:cubicBezTo>
                  <a:pt x="511" y="146"/>
                  <a:pt x="511" y="144"/>
                  <a:pt x="510" y="143"/>
                </a:cubicBezTo>
                <a:cubicBezTo>
                  <a:pt x="509" y="142"/>
                  <a:pt x="507" y="142"/>
                  <a:pt x="506" y="143"/>
                </a:cubicBezTo>
                <a:cubicBezTo>
                  <a:pt x="503" y="145"/>
                  <a:pt x="503" y="145"/>
                  <a:pt x="503" y="145"/>
                </a:cubicBezTo>
                <a:cubicBezTo>
                  <a:pt x="503" y="145"/>
                  <a:pt x="503" y="146"/>
                  <a:pt x="503" y="146"/>
                </a:cubicBezTo>
                <a:cubicBezTo>
                  <a:pt x="502" y="146"/>
                  <a:pt x="502" y="146"/>
                  <a:pt x="502" y="147"/>
                </a:cubicBezTo>
                <a:cubicBezTo>
                  <a:pt x="453" y="195"/>
                  <a:pt x="453" y="195"/>
                  <a:pt x="453" y="195"/>
                </a:cubicBezTo>
                <a:cubicBezTo>
                  <a:pt x="452" y="196"/>
                  <a:pt x="452" y="198"/>
                  <a:pt x="453" y="200"/>
                </a:cubicBezTo>
                <a:cubicBezTo>
                  <a:pt x="454" y="200"/>
                  <a:pt x="455" y="200"/>
                  <a:pt x="456" y="200"/>
                </a:cubicBezTo>
                <a:close/>
                <a:moveTo>
                  <a:pt x="384" y="264"/>
                </a:moveTo>
                <a:cubicBezTo>
                  <a:pt x="326" y="322"/>
                  <a:pt x="326" y="322"/>
                  <a:pt x="326" y="322"/>
                </a:cubicBezTo>
                <a:cubicBezTo>
                  <a:pt x="325" y="323"/>
                  <a:pt x="325" y="325"/>
                  <a:pt x="326" y="326"/>
                </a:cubicBezTo>
                <a:cubicBezTo>
                  <a:pt x="327" y="327"/>
                  <a:pt x="328" y="327"/>
                  <a:pt x="329" y="327"/>
                </a:cubicBezTo>
                <a:cubicBezTo>
                  <a:pt x="329" y="327"/>
                  <a:pt x="330" y="327"/>
                  <a:pt x="331" y="326"/>
                </a:cubicBezTo>
                <a:cubicBezTo>
                  <a:pt x="388" y="269"/>
                  <a:pt x="388" y="269"/>
                  <a:pt x="388" y="269"/>
                </a:cubicBezTo>
                <a:cubicBezTo>
                  <a:pt x="390" y="268"/>
                  <a:pt x="390" y="266"/>
                  <a:pt x="388" y="264"/>
                </a:cubicBezTo>
                <a:cubicBezTo>
                  <a:pt x="387" y="263"/>
                  <a:pt x="385" y="263"/>
                  <a:pt x="384" y="264"/>
                </a:cubicBezTo>
                <a:close/>
                <a:moveTo>
                  <a:pt x="453" y="200"/>
                </a:moveTo>
                <a:cubicBezTo>
                  <a:pt x="452" y="199"/>
                  <a:pt x="450" y="199"/>
                  <a:pt x="448" y="200"/>
                </a:cubicBezTo>
                <a:cubicBezTo>
                  <a:pt x="389" y="260"/>
                  <a:pt x="389" y="260"/>
                  <a:pt x="389" y="260"/>
                </a:cubicBezTo>
                <a:cubicBezTo>
                  <a:pt x="387" y="261"/>
                  <a:pt x="387" y="263"/>
                  <a:pt x="389" y="264"/>
                </a:cubicBezTo>
                <a:cubicBezTo>
                  <a:pt x="389" y="265"/>
                  <a:pt x="390" y="265"/>
                  <a:pt x="391" y="265"/>
                </a:cubicBezTo>
                <a:cubicBezTo>
                  <a:pt x="392" y="265"/>
                  <a:pt x="392" y="265"/>
                  <a:pt x="393" y="264"/>
                </a:cubicBezTo>
                <a:cubicBezTo>
                  <a:pt x="453" y="204"/>
                  <a:pt x="453" y="204"/>
                  <a:pt x="453" y="204"/>
                </a:cubicBezTo>
                <a:cubicBezTo>
                  <a:pt x="454" y="203"/>
                  <a:pt x="454" y="201"/>
                  <a:pt x="453" y="200"/>
                </a:cubicBezTo>
                <a:close/>
                <a:moveTo>
                  <a:pt x="593" y="56"/>
                </a:moveTo>
                <a:cubicBezTo>
                  <a:pt x="586" y="62"/>
                  <a:pt x="586" y="62"/>
                  <a:pt x="586" y="62"/>
                </a:cubicBezTo>
                <a:cubicBezTo>
                  <a:pt x="586" y="62"/>
                  <a:pt x="586" y="62"/>
                  <a:pt x="586" y="62"/>
                </a:cubicBezTo>
                <a:cubicBezTo>
                  <a:pt x="581" y="67"/>
                  <a:pt x="581" y="67"/>
                  <a:pt x="581" y="67"/>
                </a:cubicBezTo>
                <a:cubicBezTo>
                  <a:pt x="581" y="67"/>
                  <a:pt x="581" y="68"/>
                  <a:pt x="581" y="68"/>
                </a:cubicBezTo>
                <a:cubicBezTo>
                  <a:pt x="581" y="68"/>
                  <a:pt x="580" y="68"/>
                  <a:pt x="580" y="68"/>
                </a:cubicBezTo>
                <a:cubicBezTo>
                  <a:pt x="577" y="72"/>
                  <a:pt x="577" y="72"/>
                  <a:pt x="577" y="72"/>
                </a:cubicBezTo>
                <a:cubicBezTo>
                  <a:pt x="576" y="73"/>
                  <a:pt x="576" y="75"/>
                  <a:pt x="577" y="76"/>
                </a:cubicBezTo>
                <a:cubicBezTo>
                  <a:pt x="578" y="77"/>
                  <a:pt x="578" y="77"/>
                  <a:pt x="579" y="77"/>
                </a:cubicBezTo>
                <a:cubicBezTo>
                  <a:pt x="580" y="77"/>
                  <a:pt x="581" y="77"/>
                  <a:pt x="581" y="76"/>
                </a:cubicBezTo>
                <a:cubicBezTo>
                  <a:pt x="584" y="73"/>
                  <a:pt x="584" y="73"/>
                  <a:pt x="584" y="73"/>
                </a:cubicBezTo>
                <a:cubicBezTo>
                  <a:pt x="585" y="73"/>
                  <a:pt x="585" y="72"/>
                  <a:pt x="585" y="72"/>
                </a:cubicBezTo>
                <a:cubicBezTo>
                  <a:pt x="585" y="72"/>
                  <a:pt x="585" y="72"/>
                  <a:pt x="586" y="72"/>
                </a:cubicBezTo>
                <a:cubicBezTo>
                  <a:pt x="597" y="60"/>
                  <a:pt x="597" y="60"/>
                  <a:pt x="597" y="60"/>
                </a:cubicBezTo>
                <a:cubicBezTo>
                  <a:pt x="647" y="10"/>
                  <a:pt x="647" y="10"/>
                  <a:pt x="647" y="10"/>
                </a:cubicBezTo>
                <a:cubicBezTo>
                  <a:pt x="648" y="9"/>
                  <a:pt x="648" y="7"/>
                  <a:pt x="647" y="6"/>
                </a:cubicBezTo>
                <a:cubicBezTo>
                  <a:pt x="646" y="5"/>
                  <a:pt x="644" y="5"/>
                  <a:pt x="643" y="6"/>
                </a:cubicBezTo>
                <a:cubicBezTo>
                  <a:pt x="594" y="54"/>
                  <a:pt x="594" y="54"/>
                  <a:pt x="594" y="54"/>
                </a:cubicBezTo>
                <a:lnTo>
                  <a:pt x="593" y="56"/>
                </a:lnTo>
                <a:close/>
                <a:moveTo>
                  <a:pt x="255" y="397"/>
                </a:moveTo>
                <a:cubicBezTo>
                  <a:pt x="254" y="396"/>
                  <a:pt x="252" y="396"/>
                  <a:pt x="251" y="397"/>
                </a:cubicBezTo>
                <a:cubicBezTo>
                  <a:pt x="232" y="416"/>
                  <a:pt x="232" y="416"/>
                  <a:pt x="232" y="416"/>
                </a:cubicBezTo>
                <a:cubicBezTo>
                  <a:pt x="231" y="418"/>
                  <a:pt x="231" y="420"/>
                  <a:pt x="232" y="421"/>
                </a:cubicBezTo>
                <a:cubicBezTo>
                  <a:pt x="233" y="421"/>
                  <a:pt x="234" y="422"/>
                  <a:pt x="234" y="422"/>
                </a:cubicBezTo>
                <a:cubicBezTo>
                  <a:pt x="235" y="422"/>
                  <a:pt x="236" y="421"/>
                  <a:pt x="237" y="421"/>
                </a:cubicBezTo>
                <a:cubicBezTo>
                  <a:pt x="255" y="402"/>
                  <a:pt x="255" y="402"/>
                  <a:pt x="255" y="402"/>
                </a:cubicBezTo>
                <a:cubicBezTo>
                  <a:pt x="257" y="401"/>
                  <a:pt x="257" y="399"/>
                  <a:pt x="255" y="397"/>
                </a:cubicBezTo>
                <a:close/>
                <a:moveTo>
                  <a:pt x="435" y="235"/>
                </a:moveTo>
                <a:cubicBezTo>
                  <a:pt x="436" y="235"/>
                  <a:pt x="436" y="235"/>
                  <a:pt x="437" y="234"/>
                </a:cubicBezTo>
                <a:cubicBezTo>
                  <a:pt x="465" y="207"/>
                  <a:pt x="465" y="207"/>
                  <a:pt x="465" y="207"/>
                </a:cubicBezTo>
                <a:cubicBezTo>
                  <a:pt x="465" y="207"/>
                  <a:pt x="465" y="207"/>
                  <a:pt x="465" y="207"/>
                </a:cubicBezTo>
                <a:cubicBezTo>
                  <a:pt x="465" y="207"/>
                  <a:pt x="465" y="207"/>
                  <a:pt x="465" y="207"/>
                </a:cubicBezTo>
                <a:cubicBezTo>
                  <a:pt x="465" y="207"/>
                  <a:pt x="465" y="206"/>
                  <a:pt x="465" y="206"/>
                </a:cubicBezTo>
                <a:cubicBezTo>
                  <a:pt x="465" y="206"/>
                  <a:pt x="465" y="206"/>
                  <a:pt x="465" y="206"/>
                </a:cubicBezTo>
                <a:cubicBezTo>
                  <a:pt x="473" y="198"/>
                  <a:pt x="473" y="198"/>
                  <a:pt x="473" y="198"/>
                </a:cubicBezTo>
                <a:cubicBezTo>
                  <a:pt x="474" y="197"/>
                  <a:pt x="474" y="195"/>
                  <a:pt x="473" y="194"/>
                </a:cubicBezTo>
                <a:cubicBezTo>
                  <a:pt x="472" y="192"/>
                  <a:pt x="470" y="192"/>
                  <a:pt x="469" y="194"/>
                </a:cubicBezTo>
                <a:cubicBezTo>
                  <a:pt x="460" y="202"/>
                  <a:pt x="460" y="202"/>
                  <a:pt x="460" y="202"/>
                </a:cubicBezTo>
                <a:cubicBezTo>
                  <a:pt x="460" y="202"/>
                  <a:pt x="460" y="202"/>
                  <a:pt x="460" y="202"/>
                </a:cubicBezTo>
                <a:cubicBezTo>
                  <a:pt x="460" y="202"/>
                  <a:pt x="460" y="202"/>
                  <a:pt x="460" y="202"/>
                </a:cubicBezTo>
                <a:cubicBezTo>
                  <a:pt x="460" y="202"/>
                  <a:pt x="460" y="202"/>
                  <a:pt x="460" y="202"/>
                </a:cubicBezTo>
                <a:cubicBezTo>
                  <a:pt x="433" y="230"/>
                  <a:pt x="433" y="230"/>
                  <a:pt x="433" y="230"/>
                </a:cubicBezTo>
                <a:cubicBezTo>
                  <a:pt x="431" y="231"/>
                  <a:pt x="431" y="233"/>
                  <a:pt x="433" y="234"/>
                </a:cubicBezTo>
                <a:cubicBezTo>
                  <a:pt x="433" y="235"/>
                  <a:pt x="434" y="235"/>
                  <a:pt x="435" y="235"/>
                </a:cubicBezTo>
                <a:close/>
                <a:moveTo>
                  <a:pt x="476" y="193"/>
                </a:moveTo>
                <a:cubicBezTo>
                  <a:pt x="477" y="193"/>
                  <a:pt x="478" y="193"/>
                  <a:pt x="479" y="193"/>
                </a:cubicBezTo>
                <a:cubicBezTo>
                  <a:pt x="513" y="159"/>
                  <a:pt x="513" y="159"/>
                  <a:pt x="513" y="159"/>
                </a:cubicBezTo>
                <a:cubicBezTo>
                  <a:pt x="514" y="157"/>
                  <a:pt x="514" y="155"/>
                  <a:pt x="513" y="154"/>
                </a:cubicBezTo>
                <a:cubicBezTo>
                  <a:pt x="511" y="153"/>
                  <a:pt x="509" y="153"/>
                  <a:pt x="508" y="154"/>
                </a:cubicBezTo>
                <a:cubicBezTo>
                  <a:pt x="474" y="188"/>
                  <a:pt x="474" y="188"/>
                  <a:pt x="474" y="188"/>
                </a:cubicBezTo>
                <a:cubicBezTo>
                  <a:pt x="473" y="189"/>
                  <a:pt x="473" y="191"/>
                  <a:pt x="474" y="193"/>
                </a:cubicBezTo>
                <a:cubicBezTo>
                  <a:pt x="475" y="193"/>
                  <a:pt x="476" y="193"/>
                  <a:pt x="476" y="193"/>
                </a:cubicBezTo>
                <a:close/>
                <a:moveTo>
                  <a:pt x="569" y="98"/>
                </a:moveTo>
                <a:cubicBezTo>
                  <a:pt x="569" y="99"/>
                  <a:pt x="570" y="99"/>
                  <a:pt x="571" y="99"/>
                </a:cubicBezTo>
                <a:cubicBezTo>
                  <a:pt x="572" y="99"/>
                  <a:pt x="573" y="99"/>
                  <a:pt x="573" y="98"/>
                </a:cubicBezTo>
                <a:cubicBezTo>
                  <a:pt x="663" y="8"/>
                  <a:pt x="663" y="8"/>
                  <a:pt x="663" y="8"/>
                </a:cubicBezTo>
                <a:cubicBezTo>
                  <a:pt x="664" y="7"/>
                  <a:pt x="664" y="5"/>
                  <a:pt x="663" y="4"/>
                </a:cubicBezTo>
                <a:cubicBezTo>
                  <a:pt x="662" y="2"/>
                  <a:pt x="660" y="2"/>
                  <a:pt x="659" y="4"/>
                </a:cubicBezTo>
                <a:cubicBezTo>
                  <a:pt x="569" y="94"/>
                  <a:pt x="569" y="94"/>
                  <a:pt x="569" y="94"/>
                </a:cubicBezTo>
                <a:cubicBezTo>
                  <a:pt x="568" y="95"/>
                  <a:pt x="568" y="97"/>
                  <a:pt x="569" y="98"/>
                </a:cubicBezTo>
                <a:close/>
                <a:moveTo>
                  <a:pt x="388" y="283"/>
                </a:moveTo>
                <a:cubicBezTo>
                  <a:pt x="389" y="282"/>
                  <a:pt x="389" y="280"/>
                  <a:pt x="388" y="279"/>
                </a:cubicBezTo>
                <a:cubicBezTo>
                  <a:pt x="387" y="278"/>
                  <a:pt x="385" y="278"/>
                  <a:pt x="384" y="279"/>
                </a:cubicBezTo>
                <a:cubicBezTo>
                  <a:pt x="367" y="295"/>
                  <a:pt x="367" y="295"/>
                  <a:pt x="367" y="295"/>
                </a:cubicBezTo>
                <a:cubicBezTo>
                  <a:pt x="366" y="297"/>
                  <a:pt x="366" y="299"/>
                  <a:pt x="367" y="300"/>
                </a:cubicBezTo>
                <a:cubicBezTo>
                  <a:pt x="368" y="300"/>
                  <a:pt x="368" y="301"/>
                  <a:pt x="369" y="301"/>
                </a:cubicBezTo>
                <a:cubicBezTo>
                  <a:pt x="370" y="301"/>
                  <a:pt x="371" y="300"/>
                  <a:pt x="371" y="300"/>
                </a:cubicBezTo>
                <a:lnTo>
                  <a:pt x="388" y="283"/>
                </a:lnTo>
                <a:close/>
                <a:moveTo>
                  <a:pt x="428" y="243"/>
                </a:moveTo>
                <a:cubicBezTo>
                  <a:pt x="428" y="243"/>
                  <a:pt x="428" y="243"/>
                  <a:pt x="428" y="243"/>
                </a:cubicBezTo>
                <a:cubicBezTo>
                  <a:pt x="429" y="242"/>
                  <a:pt x="429" y="242"/>
                  <a:pt x="429" y="242"/>
                </a:cubicBezTo>
                <a:cubicBezTo>
                  <a:pt x="430" y="241"/>
                  <a:pt x="430" y="239"/>
                  <a:pt x="429" y="238"/>
                </a:cubicBezTo>
                <a:cubicBezTo>
                  <a:pt x="428" y="237"/>
                  <a:pt x="426" y="237"/>
                  <a:pt x="425" y="238"/>
                </a:cubicBezTo>
                <a:cubicBezTo>
                  <a:pt x="424" y="239"/>
                  <a:pt x="424" y="239"/>
                  <a:pt x="424" y="239"/>
                </a:cubicBezTo>
                <a:cubicBezTo>
                  <a:pt x="424" y="239"/>
                  <a:pt x="424" y="239"/>
                  <a:pt x="423" y="239"/>
                </a:cubicBezTo>
                <a:cubicBezTo>
                  <a:pt x="423" y="239"/>
                  <a:pt x="423" y="239"/>
                  <a:pt x="423" y="240"/>
                </a:cubicBezTo>
                <a:cubicBezTo>
                  <a:pt x="418" y="245"/>
                  <a:pt x="418" y="245"/>
                  <a:pt x="418" y="245"/>
                </a:cubicBezTo>
                <a:cubicBezTo>
                  <a:pt x="417" y="246"/>
                  <a:pt x="417" y="248"/>
                  <a:pt x="418" y="249"/>
                </a:cubicBezTo>
                <a:cubicBezTo>
                  <a:pt x="418" y="250"/>
                  <a:pt x="419" y="250"/>
                  <a:pt x="420" y="250"/>
                </a:cubicBezTo>
                <a:cubicBezTo>
                  <a:pt x="421" y="250"/>
                  <a:pt x="422" y="250"/>
                  <a:pt x="422" y="249"/>
                </a:cubicBezTo>
                <a:cubicBezTo>
                  <a:pt x="427" y="244"/>
                  <a:pt x="427" y="244"/>
                  <a:pt x="427" y="244"/>
                </a:cubicBezTo>
                <a:cubicBezTo>
                  <a:pt x="427" y="244"/>
                  <a:pt x="427" y="244"/>
                  <a:pt x="428" y="243"/>
                </a:cubicBezTo>
                <a:close/>
                <a:moveTo>
                  <a:pt x="269" y="398"/>
                </a:moveTo>
                <a:cubicBezTo>
                  <a:pt x="268" y="397"/>
                  <a:pt x="266" y="397"/>
                  <a:pt x="265" y="398"/>
                </a:cubicBezTo>
                <a:cubicBezTo>
                  <a:pt x="244" y="418"/>
                  <a:pt x="244" y="418"/>
                  <a:pt x="244" y="418"/>
                </a:cubicBezTo>
                <a:cubicBezTo>
                  <a:pt x="243" y="419"/>
                  <a:pt x="243" y="421"/>
                  <a:pt x="244" y="423"/>
                </a:cubicBezTo>
                <a:cubicBezTo>
                  <a:pt x="245" y="423"/>
                  <a:pt x="246" y="424"/>
                  <a:pt x="246" y="424"/>
                </a:cubicBezTo>
                <a:cubicBezTo>
                  <a:pt x="247" y="424"/>
                  <a:pt x="248" y="423"/>
                  <a:pt x="249" y="423"/>
                </a:cubicBezTo>
                <a:cubicBezTo>
                  <a:pt x="269" y="402"/>
                  <a:pt x="269" y="402"/>
                  <a:pt x="269" y="402"/>
                </a:cubicBezTo>
                <a:cubicBezTo>
                  <a:pt x="270" y="401"/>
                  <a:pt x="270" y="399"/>
                  <a:pt x="269" y="398"/>
                </a:cubicBezTo>
                <a:close/>
                <a:moveTo>
                  <a:pt x="338" y="334"/>
                </a:moveTo>
                <a:cubicBezTo>
                  <a:pt x="348" y="324"/>
                  <a:pt x="348" y="324"/>
                  <a:pt x="348" y="324"/>
                </a:cubicBezTo>
                <a:cubicBezTo>
                  <a:pt x="349" y="322"/>
                  <a:pt x="349" y="320"/>
                  <a:pt x="348" y="319"/>
                </a:cubicBezTo>
                <a:cubicBezTo>
                  <a:pt x="346" y="318"/>
                  <a:pt x="345" y="318"/>
                  <a:pt x="343" y="319"/>
                </a:cubicBezTo>
                <a:cubicBezTo>
                  <a:pt x="333" y="329"/>
                  <a:pt x="333" y="329"/>
                  <a:pt x="333" y="329"/>
                </a:cubicBezTo>
                <a:cubicBezTo>
                  <a:pt x="332" y="330"/>
                  <a:pt x="332" y="332"/>
                  <a:pt x="333" y="334"/>
                </a:cubicBezTo>
                <a:cubicBezTo>
                  <a:pt x="334" y="334"/>
                  <a:pt x="335" y="335"/>
                  <a:pt x="335" y="335"/>
                </a:cubicBezTo>
                <a:cubicBezTo>
                  <a:pt x="336" y="335"/>
                  <a:pt x="337" y="334"/>
                  <a:pt x="338" y="334"/>
                </a:cubicBezTo>
                <a:close/>
                <a:moveTo>
                  <a:pt x="336" y="348"/>
                </a:moveTo>
                <a:cubicBezTo>
                  <a:pt x="336" y="348"/>
                  <a:pt x="337" y="348"/>
                  <a:pt x="338" y="347"/>
                </a:cubicBezTo>
                <a:cubicBezTo>
                  <a:pt x="350" y="336"/>
                  <a:pt x="350" y="336"/>
                  <a:pt x="350" y="336"/>
                </a:cubicBezTo>
                <a:cubicBezTo>
                  <a:pt x="351" y="334"/>
                  <a:pt x="351" y="332"/>
                  <a:pt x="350" y="331"/>
                </a:cubicBezTo>
                <a:cubicBezTo>
                  <a:pt x="348" y="330"/>
                  <a:pt x="346" y="330"/>
                  <a:pt x="345" y="331"/>
                </a:cubicBezTo>
                <a:cubicBezTo>
                  <a:pt x="333" y="343"/>
                  <a:pt x="333" y="343"/>
                  <a:pt x="333" y="343"/>
                </a:cubicBezTo>
                <a:cubicBezTo>
                  <a:pt x="332" y="344"/>
                  <a:pt x="332" y="346"/>
                  <a:pt x="333" y="347"/>
                </a:cubicBezTo>
                <a:cubicBezTo>
                  <a:pt x="334" y="348"/>
                  <a:pt x="335" y="348"/>
                  <a:pt x="336" y="348"/>
                </a:cubicBezTo>
                <a:close/>
                <a:moveTo>
                  <a:pt x="570" y="111"/>
                </a:moveTo>
                <a:cubicBezTo>
                  <a:pt x="571" y="111"/>
                  <a:pt x="572" y="112"/>
                  <a:pt x="572" y="112"/>
                </a:cubicBezTo>
                <a:cubicBezTo>
                  <a:pt x="573" y="112"/>
                  <a:pt x="574" y="111"/>
                  <a:pt x="575" y="111"/>
                </a:cubicBezTo>
                <a:cubicBezTo>
                  <a:pt x="678" y="7"/>
                  <a:pt x="678" y="7"/>
                  <a:pt x="678" y="7"/>
                </a:cubicBezTo>
                <a:cubicBezTo>
                  <a:pt x="679" y="6"/>
                  <a:pt x="679" y="4"/>
                  <a:pt x="678" y="3"/>
                </a:cubicBezTo>
                <a:cubicBezTo>
                  <a:pt x="677" y="1"/>
                  <a:pt x="675" y="1"/>
                  <a:pt x="674" y="3"/>
                </a:cubicBezTo>
                <a:cubicBezTo>
                  <a:pt x="570" y="106"/>
                  <a:pt x="570" y="106"/>
                  <a:pt x="570" y="106"/>
                </a:cubicBezTo>
                <a:cubicBezTo>
                  <a:pt x="569" y="108"/>
                  <a:pt x="569" y="109"/>
                  <a:pt x="570" y="111"/>
                </a:cubicBezTo>
                <a:close/>
                <a:moveTo>
                  <a:pt x="523" y="158"/>
                </a:moveTo>
                <a:cubicBezTo>
                  <a:pt x="522" y="157"/>
                  <a:pt x="520" y="157"/>
                  <a:pt x="518" y="158"/>
                </a:cubicBezTo>
                <a:cubicBezTo>
                  <a:pt x="491" y="185"/>
                  <a:pt x="491" y="185"/>
                  <a:pt x="491" y="185"/>
                </a:cubicBezTo>
                <a:cubicBezTo>
                  <a:pt x="488" y="189"/>
                  <a:pt x="488" y="189"/>
                  <a:pt x="488" y="189"/>
                </a:cubicBezTo>
                <a:cubicBezTo>
                  <a:pt x="481" y="196"/>
                  <a:pt x="481" y="196"/>
                  <a:pt x="481" y="196"/>
                </a:cubicBezTo>
                <a:cubicBezTo>
                  <a:pt x="479" y="197"/>
                  <a:pt x="479" y="199"/>
                  <a:pt x="481" y="200"/>
                </a:cubicBezTo>
                <a:cubicBezTo>
                  <a:pt x="481" y="201"/>
                  <a:pt x="482" y="201"/>
                  <a:pt x="483" y="201"/>
                </a:cubicBezTo>
                <a:cubicBezTo>
                  <a:pt x="484" y="201"/>
                  <a:pt x="484" y="201"/>
                  <a:pt x="485" y="200"/>
                </a:cubicBezTo>
                <a:cubicBezTo>
                  <a:pt x="523" y="162"/>
                  <a:pt x="523" y="162"/>
                  <a:pt x="523" y="162"/>
                </a:cubicBezTo>
                <a:cubicBezTo>
                  <a:pt x="524" y="161"/>
                  <a:pt x="524" y="159"/>
                  <a:pt x="523" y="158"/>
                </a:cubicBezTo>
                <a:close/>
                <a:moveTo>
                  <a:pt x="303" y="378"/>
                </a:moveTo>
                <a:cubicBezTo>
                  <a:pt x="302" y="377"/>
                  <a:pt x="300" y="377"/>
                  <a:pt x="298" y="378"/>
                </a:cubicBezTo>
                <a:cubicBezTo>
                  <a:pt x="258" y="419"/>
                  <a:pt x="258" y="419"/>
                  <a:pt x="258" y="419"/>
                </a:cubicBezTo>
                <a:cubicBezTo>
                  <a:pt x="256" y="420"/>
                  <a:pt x="256" y="422"/>
                  <a:pt x="258" y="423"/>
                </a:cubicBezTo>
                <a:cubicBezTo>
                  <a:pt x="258" y="424"/>
                  <a:pt x="259" y="424"/>
                  <a:pt x="260" y="424"/>
                </a:cubicBezTo>
                <a:cubicBezTo>
                  <a:pt x="261" y="424"/>
                  <a:pt x="261" y="424"/>
                  <a:pt x="262" y="423"/>
                </a:cubicBezTo>
                <a:cubicBezTo>
                  <a:pt x="303" y="382"/>
                  <a:pt x="303" y="382"/>
                  <a:pt x="303" y="382"/>
                </a:cubicBezTo>
                <a:cubicBezTo>
                  <a:pt x="304" y="381"/>
                  <a:pt x="304" y="379"/>
                  <a:pt x="303" y="378"/>
                </a:cubicBezTo>
                <a:close/>
                <a:moveTo>
                  <a:pt x="458" y="225"/>
                </a:moveTo>
                <a:cubicBezTo>
                  <a:pt x="459" y="225"/>
                  <a:pt x="460" y="225"/>
                  <a:pt x="461" y="225"/>
                </a:cubicBezTo>
                <a:cubicBezTo>
                  <a:pt x="469" y="216"/>
                  <a:pt x="469" y="216"/>
                  <a:pt x="469" y="216"/>
                </a:cubicBezTo>
                <a:cubicBezTo>
                  <a:pt x="470" y="215"/>
                  <a:pt x="470" y="213"/>
                  <a:pt x="469" y="212"/>
                </a:cubicBezTo>
                <a:cubicBezTo>
                  <a:pt x="468" y="211"/>
                  <a:pt x="466" y="211"/>
                  <a:pt x="465" y="212"/>
                </a:cubicBezTo>
                <a:cubicBezTo>
                  <a:pt x="456" y="220"/>
                  <a:pt x="456" y="220"/>
                  <a:pt x="456" y="220"/>
                </a:cubicBezTo>
                <a:cubicBezTo>
                  <a:pt x="455" y="221"/>
                  <a:pt x="455" y="223"/>
                  <a:pt x="456" y="225"/>
                </a:cubicBezTo>
                <a:cubicBezTo>
                  <a:pt x="457" y="225"/>
                  <a:pt x="458" y="225"/>
                  <a:pt x="458" y="225"/>
                </a:cubicBezTo>
                <a:close/>
                <a:moveTo>
                  <a:pt x="466" y="232"/>
                </a:moveTo>
                <a:cubicBezTo>
                  <a:pt x="467" y="232"/>
                  <a:pt x="468" y="231"/>
                  <a:pt x="468" y="231"/>
                </a:cubicBezTo>
                <a:cubicBezTo>
                  <a:pt x="478" y="221"/>
                  <a:pt x="478" y="221"/>
                  <a:pt x="478" y="221"/>
                </a:cubicBezTo>
                <a:cubicBezTo>
                  <a:pt x="478" y="221"/>
                  <a:pt x="478" y="221"/>
                  <a:pt x="478" y="221"/>
                </a:cubicBezTo>
                <a:cubicBezTo>
                  <a:pt x="478" y="221"/>
                  <a:pt x="479" y="221"/>
                  <a:pt x="479" y="221"/>
                </a:cubicBezTo>
                <a:cubicBezTo>
                  <a:pt x="483" y="216"/>
                  <a:pt x="483" y="216"/>
                  <a:pt x="483" y="216"/>
                </a:cubicBezTo>
                <a:cubicBezTo>
                  <a:pt x="484" y="215"/>
                  <a:pt x="484" y="213"/>
                  <a:pt x="483" y="212"/>
                </a:cubicBezTo>
                <a:cubicBezTo>
                  <a:pt x="482" y="211"/>
                  <a:pt x="480" y="211"/>
                  <a:pt x="478" y="212"/>
                </a:cubicBezTo>
                <a:cubicBezTo>
                  <a:pt x="474" y="216"/>
                  <a:pt x="474" y="216"/>
                  <a:pt x="474" y="216"/>
                </a:cubicBezTo>
                <a:cubicBezTo>
                  <a:pt x="474" y="216"/>
                  <a:pt x="474" y="216"/>
                  <a:pt x="474" y="217"/>
                </a:cubicBezTo>
                <a:cubicBezTo>
                  <a:pt x="474" y="217"/>
                  <a:pt x="474" y="217"/>
                  <a:pt x="474" y="217"/>
                </a:cubicBezTo>
                <a:cubicBezTo>
                  <a:pt x="464" y="227"/>
                  <a:pt x="464" y="227"/>
                  <a:pt x="464" y="227"/>
                </a:cubicBezTo>
                <a:cubicBezTo>
                  <a:pt x="463" y="228"/>
                  <a:pt x="463" y="230"/>
                  <a:pt x="464" y="231"/>
                </a:cubicBezTo>
                <a:cubicBezTo>
                  <a:pt x="465" y="231"/>
                  <a:pt x="465" y="232"/>
                  <a:pt x="466" y="232"/>
                </a:cubicBezTo>
                <a:close/>
                <a:moveTo>
                  <a:pt x="316" y="382"/>
                </a:moveTo>
                <a:cubicBezTo>
                  <a:pt x="317" y="382"/>
                  <a:pt x="318" y="382"/>
                  <a:pt x="318" y="381"/>
                </a:cubicBezTo>
                <a:cubicBezTo>
                  <a:pt x="327" y="373"/>
                  <a:pt x="327" y="373"/>
                  <a:pt x="327" y="373"/>
                </a:cubicBezTo>
                <a:cubicBezTo>
                  <a:pt x="328" y="371"/>
                  <a:pt x="328" y="369"/>
                  <a:pt x="327" y="368"/>
                </a:cubicBezTo>
                <a:cubicBezTo>
                  <a:pt x="325" y="367"/>
                  <a:pt x="323" y="367"/>
                  <a:pt x="322" y="368"/>
                </a:cubicBezTo>
                <a:cubicBezTo>
                  <a:pt x="314" y="377"/>
                  <a:pt x="314" y="377"/>
                  <a:pt x="314" y="377"/>
                </a:cubicBezTo>
                <a:cubicBezTo>
                  <a:pt x="313" y="378"/>
                  <a:pt x="313" y="380"/>
                  <a:pt x="314" y="381"/>
                </a:cubicBezTo>
                <a:cubicBezTo>
                  <a:pt x="314" y="382"/>
                  <a:pt x="315" y="382"/>
                  <a:pt x="316" y="382"/>
                </a:cubicBezTo>
                <a:close/>
                <a:moveTo>
                  <a:pt x="524" y="166"/>
                </a:moveTo>
                <a:cubicBezTo>
                  <a:pt x="510" y="180"/>
                  <a:pt x="510" y="180"/>
                  <a:pt x="510" y="180"/>
                </a:cubicBezTo>
                <a:cubicBezTo>
                  <a:pt x="509" y="182"/>
                  <a:pt x="509" y="184"/>
                  <a:pt x="510" y="185"/>
                </a:cubicBezTo>
                <a:cubicBezTo>
                  <a:pt x="511" y="185"/>
                  <a:pt x="511" y="186"/>
                  <a:pt x="512" y="186"/>
                </a:cubicBezTo>
                <a:cubicBezTo>
                  <a:pt x="513" y="186"/>
                  <a:pt x="514" y="185"/>
                  <a:pt x="514" y="185"/>
                </a:cubicBezTo>
                <a:cubicBezTo>
                  <a:pt x="528" y="171"/>
                  <a:pt x="528" y="171"/>
                  <a:pt x="528" y="171"/>
                </a:cubicBezTo>
                <a:cubicBezTo>
                  <a:pt x="530" y="170"/>
                  <a:pt x="530" y="168"/>
                  <a:pt x="528" y="166"/>
                </a:cubicBezTo>
                <a:cubicBezTo>
                  <a:pt x="527" y="165"/>
                  <a:pt x="525" y="165"/>
                  <a:pt x="524" y="166"/>
                </a:cubicBezTo>
                <a:close/>
                <a:moveTo>
                  <a:pt x="340" y="357"/>
                </a:moveTo>
                <a:cubicBezTo>
                  <a:pt x="341" y="357"/>
                  <a:pt x="342" y="357"/>
                  <a:pt x="343" y="357"/>
                </a:cubicBezTo>
                <a:cubicBezTo>
                  <a:pt x="350" y="349"/>
                  <a:pt x="350" y="349"/>
                  <a:pt x="350" y="349"/>
                </a:cubicBezTo>
                <a:cubicBezTo>
                  <a:pt x="351" y="348"/>
                  <a:pt x="351" y="346"/>
                  <a:pt x="350" y="345"/>
                </a:cubicBezTo>
                <a:cubicBezTo>
                  <a:pt x="349" y="343"/>
                  <a:pt x="347" y="343"/>
                  <a:pt x="346" y="345"/>
                </a:cubicBezTo>
                <a:cubicBezTo>
                  <a:pt x="338" y="352"/>
                  <a:pt x="338" y="352"/>
                  <a:pt x="338" y="352"/>
                </a:cubicBezTo>
                <a:cubicBezTo>
                  <a:pt x="337" y="353"/>
                  <a:pt x="337" y="355"/>
                  <a:pt x="338" y="357"/>
                </a:cubicBezTo>
                <a:cubicBezTo>
                  <a:pt x="339" y="357"/>
                  <a:pt x="340" y="357"/>
                  <a:pt x="340" y="357"/>
                </a:cubicBezTo>
                <a:close/>
                <a:moveTo>
                  <a:pt x="296" y="403"/>
                </a:moveTo>
                <a:cubicBezTo>
                  <a:pt x="296" y="403"/>
                  <a:pt x="297" y="402"/>
                  <a:pt x="297" y="402"/>
                </a:cubicBezTo>
                <a:cubicBezTo>
                  <a:pt x="299" y="400"/>
                  <a:pt x="299" y="400"/>
                  <a:pt x="299" y="400"/>
                </a:cubicBezTo>
                <a:cubicBezTo>
                  <a:pt x="300" y="399"/>
                  <a:pt x="300" y="397"/>
                  <a:pt x="299" y="396"/>
                </a:cubicBezTo>
                <a:cubicBezTo>
                  <a:pt x="298" y="395"/>
                  <a:pt x="296" y="395"/>
                  <a:pt x="294" y="396"/>
                </a:cubicBezTo>
                <a:cubicBezTo>
                  <a:pt x="293" y="398"/>
                  <a:pt x="293" y="398"/>
                  <a:pt x="293" y="398"/>
                </a:cubicBezTo>
                <a:cubicBezTo>
                  <a:pt x="292" y="398"/>
                  <a:pt x="292" y="398"/>
                  <a:pt x="292" y="399"/>
                </a:cubicBezTo>
                <a:cubicBezTo>
                  <a:pt x="292" y="399"/>
                  <a:pt x="291" y="399"/>
                  <a:pt x="291" y="399"/>
                </a:cubicBezTo>
                <a:cubicBezTo>
                  <a:pt x="264" y="426"/>
                  <a:pt x="264" y="426"/>
                  <a:pt x="264" y="426"/>
                </a:cubicBezTo>
                <a:cubicBezTo>
                  <a:pt x="263" y="428"/>
                  <a:pt x="263" y="430"/>
                  <a:pt x="264" y="431"/>
                </a:cubicBezTo>
                <a:cubicBezTo>
                  <a:pt x="265" y="431"/>
                  <a:pt x="265" y="432"/>
                  <a:pt x="266" y="432"/>
                </a:cubicBezTo>
                <a:cubicBezTo>
                  <a:pt x="267" y="432"/>
                  <a:pt x="268" y="431"/>
                  <a:pt x="268" y="431"/>
                </a:cubicBezTo>
                <a:cubicBezTo>
                  <a:pt x="295" y="404"/>
                  <a:pt x="295" y="404"/>
                  <a:pt x="295" y="404"/>
                </a:cubicBezTo>
                <a:cubicBezTo>
                  <a:pt x="296" y="403"/>
                  <a:pt x="296" y="403"/>
                  <a:pt x="296" y="403"/>
                </a:cubicBezTo>
                <a:close/>
                <a:moveTo>
                  <a:pt x="575" y="120"/>
                </a:moveTo>
                <a:cubicBezTo>
                  <a:pt x="576" y="120"/>
                  <a:pt x="577" y="121"/>
                  <a:pt x="577" y="121"/>
                </a:cubicBezTo>
                <a:cubicBezTo>
                  <a:pt x="578" y="121"/>
                  <a:pt x="579" y="120"/>
                  <a:pt x="580" y="120"/>
                </a:cubicBezTo>
                <a:cubicBezTo>
                  <a:pt x="693" y="6"/>
                  <a:pt x="693" y="6"/>
                  <a:pt x="693" y="6"/>
                </a:cubicBezTo>
                <a:cubicBezTo>
                  <a:pt x="694" y="5"/>
                  <a:pt x="694" y="3"/>
                  <a:pt x="693" y="2"/>
                </a:cubicBezTo>
                <a:cubicBezTo>
                  <a:pt x="692" y="1"/>
                  <a:pt x="690" y="1"/>
                  <a:pt x="688" y="2"/>
                </a:cubicBezTo>
                <a:cubicBezTo>
                  <a:pt x="575" y="115"/>
                  <a:pt x="575" y="115"/>
                  <a:pt x="575" y="115"/>
                </a:cubicBezTo>
                <a:cubicBezTo>
                  <a:pt x="574" y="117"/>
                  <a:pt x="574" y="118"/>
                  <a:pt x="575" y="120"/>
                </a:cubicBezTo>
                <a:close/>
                <a:moveTo>
                  <a:pt x="362" y="350"/>
                </a:moveTo>
                <a:cubicBezTo>
                  <a:pt x="362" y="350"/>
                  <a:pt x="363" y="350"/>
                  <a:pt x="364" y="349"/>
                </a:cubicBezTo>
                <a:cubicBezTo>
                  <a:pt x="366" y="348"/>
                  <a:pt x="366" y="348"/>
                  <a:pt x="366" y="348"/>
                </a:cubicBezTo>
                <a:cubicBezTo>
                  <a:pt x="367" y="346"/>
                  <a:pt x="367" y="344"/>
                  <a:pt x="366" y="343"/>
                </a:cubicBezTo>
                <a:cubicBezTo>
                  <a:pt x="364" y="342"/>
                  <a:pt x="362" y="342"/>
                  <a:pt x="361" y="343"/>
                </a:cubicBezTo>
                <a:cubicBezTo>
                  <a:pt x="360" y="345"/>
                  <a:pt x="360" y="345"/>
                  <a:pt x="360" y="345"/>
                </a:cubicBezTo>
                <a:cubicBezTo>
                  <a:pt x="358" y="346"/>
                  <a:pt x="358" y="348"/>
                  <a:pt x="360" y="349"/>
                </a:cubicBezTo>
                <a:cubicBezTo>
                  <a:pt x="360" y="350"/>
                  <a:pt x="361" y="350"/>
                  <a:pt x="362" y="350"/>
                </a:cubicBezTo>
                <a:close/>
                <a:moveTo>
                  <a:pt x="489" y="216"/>
                </a:moveTo>
                <a:cubicBezTo>
                  <a:pt x="487" y="218"/>
                  <a:pt x="487" y="218"/>
                  <a:pt x="487" y="218"/>
                </a:cubicBezTo>
                <a:cubicBezTo>
                  <a:pt x="485" y="219"/>
                  <a:pt x="485" y="221"/>
                  <a:pt x="487" y="222"/>
                </a:cubicBezTo>
                <a:cubicBezTo>
                  <a:pt x="487" y="223"/>
                  <a:pt x="488" y="223"/>
                  <a:pt x="489" y="223"/>
                </a:cubicBezTo>
                <a:cubicBezTo>
                  <a:pt x="490" y="223"/>
                  <a:pt x="490" y="223"/>
                  <a:pt x="491" y="222"/>
                </a:cubicBezTo>
                <a:cubicBezTo>
                  <a:pt x="493" y="220"/>
                  <a:pt x="493" y="220"/>
                  <a:pt x="493" y="220"/>
                </a:cubicBezTo>
                <a:cubicBezTo>
                  <a:pt x="494" y="219"/>
                  <a:pt x="494" y="217"/>
                  <a:pt x="493" y="216"/>
                </a:cubicBezTo>
                <a:cubicBezTo>
                  <a:pt x="492" y="215"/>
                  <a:pt x="490" y="215"/>
                  <a:pt x="489" y="216"/>
                </a:cubicBezTo>
                <a:close/>
                <a:moveTo>
                  <a:pt x="293" y="416"/>
                </a:moveTo>
                <a:cubicBezTo>
                  <a:pt x="292" y="415"/>
                  <a:pt x="290" y="415"/>
                  <a:pt x="288" y="416"/>
                </a:cubicBezTo>
                <a:cubicBezTo>
                  <a:pt x="274" y="431"/>
                  <a:pt x="274" y="431"/>
                  <a:pt x="274" y="431"/>
                </a:cubicBezTo>
                <a:cubicBezTo>
                  <a:pt x="272" y="432"/>
                  <a:pt x="272" y="434"/>
                  <a:pt x="274" y="435"/>
                </a:cubicBezTo>
                <a:cubicBezTo>
                  <a:pt x="274" y="436"/>
                  <a:pt x="275" y="436"/>
                  <a:pt x="276" y="436"/>
                </a:cubicBezTo>
                <a:cubicBezTo>
                  <a:pt x="277" y="436"/>
                  <a:pt x="277" y="436"/>
                  <a:pt x="278" y="435"/>
                </a:cubicBezTo>
                <a:cubicBezTo>
                  <a:pt x="293" y="420"/>
                  <a:pt x="293" y="420"/>
                  <a:pt x="293" y="420"/>
                </a:cubicBezTo>
                <a:cubicBezTo>
                  <a:pt x="294" y="419"/>
                  <a:pt x="294" y="417"/>
                  <a:pt x="293" y="416"/>
                </a:cubicBezTo>
                <a:close/>
                <a:moveTo>
                  <a:pt x="583" y="125"/>
                </a:moveTo>
                <a:cubicBezTo>
                  <a:pt x="584" y="126"/>
                  <a:pt x="585" y="126"/>
                  <a:pt x="586" y="126"/>
                </a:cubicBezTo>
                <a:cubicBezTo>
                  <a:pt x="586" y="126"/>
                  <a:pt x="587" y="126"/>
                  <a:pt x="588" y="125"/>
                </a:cubicBezTo>
                <a:cubicBezTo>
                  <a:pt x="707" y="6"/>
                  <a:pt x="707" y="6"/>
                  <a:pt x="707" y="6"/>
                </a:cubicBezTo>
                <a:cubicBezTo>
                  <a:pt x="708" y="5"/>
                  <a:pt x="708" y="3"/>
                  <a:pt x="707" y="2"/>
                </a:cubicBezTo>
                <a:cubicBezTo>
                  <a:pt x="706" y="0"/>
                  <a:pt x="704" y="0"/>
                  <a:pt x="703" y="2"/>
                </a:cubicBezTo>
                <a:cubicBezTo>
                  <a:pt x="583" y="121"/>
                  <a:pt x="583" y="121"/>
                  <a:pt x="583" y="121"/>
                </a:cubicBezTo>
                <a:cubicBezTo>
                  <a:pt x="582" y="122"/>
                  <a:pt x="582" y="124"/>
                  <a:pt x="583" y="125"/>
                </a:cubicBezTo>
                <a:close/>
                <a:moveTo>
                  <a:pt x="502" y="210"/>
                </a:moveTo>
                <a:cubicBezTo>
                  <a:pt x="503" y="210"/>
                  <a:pt x="503" y="210"/>
                  <a:pt x="504" y="209"/>
                </a:cubicBezTo>
                <a:cubicBezTo>
                  <a:pt x="519" y="194"/>
                  <a:pt x="519" y="194"/>
                  <a:pt x="519" y="194"/>
                </a:cubicBezTo>
                <a:cubicBezTo>
                  <a:pt x="520" y="193"/>
                  <a:pt x="520" y="191"/>
                  <a:pt x="519" y="190"/>
                </a:cubicBezTo>
                <a:cubicBezTo>
                  <a:pt x="518" y="188"/>
                  <a:pt x="516" y="188"/>
                  <a:pt x="515" y="190"/>
                </a:cubicBezTo>
                <a:cubicBezTo>
                  <a:pt x="500" y="205"/>
                  <a:pt x="500" y="205"/>
                  <a:pt x="500" y="205"/>
                </a:cubicBezTo>
                <a:cubicBezTo>
                  <a:pt x="498" y="206"/>
                  <a:pt x="498" y="208"/>
                  <a:pt x="500" y="209"/>
                </a:cubicBezTo>
                <a:cubicBezTo>
                  <a:pt x="500" y="210"/>
                  <a:pt x="501" y="210"/>
                  <a:pt x="502" y="210"/>
                </a:cubicBezTo>
                <a:close/>
                <a:moveTo>
                  <a:pt x="341" y="368"/>
                </a:moveTo>
                <a:cubicBezTo>
                  <a:pt x="340" y="367"/>
                  <a:pt x="338" y="367"/>
                  <a:pt x="336" y="368"/>
                </a:cubicBezTo>
                <a:cubicBezTo>
                  <a:pt x="331" y="374"/>
                  <a:pt x="331" y="374"/>
                  <a:pt x="331" y="374"/>
                </a:cubicBezTo>
                <a:cubicBezTo>
                  <a:pt x="330" y="375"/>
                  <a:pt x="330" y="376"/>
                  <a:pt x="330" y="377"/>
                </a:cubicBezTo>
                <a:cubicBezTo>
                  <a:pt x="329" y="377"/>
                  <a:pt x="328" y="377"/>
                  <a:pt x="327" y="378"/>
                </a:cubicBezTo>
                <a:cubicBezTo>
                  <a:pt x="325" y="380"/>
                  <a:pt x="325" y="380"/>
                  <a:pt x="325" y="380"/>
                </a:cubicBezTo>
                <a:cubicBezTo>
                  <a:pt x="324" y="381"/>
                  <a:pt x="324" y="383"/>
                  <a:pt x="325" y="384"/>
                </a:cubicBezTo>
                <a:cubicBezTo>
                  <a:pt x="325" y="385"/>
                  <a:pt x="326" y="385"/>
                  <a:pt x="327" y="385"/>
                </a:cubicBezTo>
                <a:cubicBezTo>
                  <a:pt x="328" y="385"/>
                  <a:pt x="329" y="385"/>
                  <a:pt x="329" y="384"/>
                </a:cubicBezTo>
                <a:cubicBezTo>
                  <a:pt x="331" y="382"/>
                  <a:pt x="331" y="382"/>
                  <a:pt x="331" y="382"/>
                </a:cubicBezTo>
                <a:cubicBezTo>
                  <a:pt x="332" y="381"/>
                  <a:pt x="332" y="380"/>
                  <a:pt x="332" y="379"/>
                </a:cubicBezTo>
                <a:cubicBezTo>
                  <a:pt x="332" y="379"/>
                  <a:pt x="332" y="379"/>
                  <a:pt x="333" y="379"/>
                </a:cubicBezTo>
                <a:cubicBezTo>
                  <a:pt x="334" y="379"/>
                  <a:pt x="334" y="379"/>
                  <a:pt x="335" y="378"/>
                </a:cubicBezTo>
                <a:cubicBezTo>
                  <a:pt x="341" y="372"/>
                  <a:pt x="341" y="372"/>
                  <a:pt x="341" y="372"/>
                </a:cubicBezTo>
                <a:cubicBezTo>
                  <a:pt x="342" y="371"/>
                  <a:pt x="342" y="369"/>
                  <a:pt x="341" y="368"/>
                </a:cubicBezTo>
                <a:close/>
                <a:moveTo>
                  <a:pt x="340" y="382"/>
                </a:moveTo>
                <a:cubicBezTo>
                  <a:pt x="341" y="383"/>
                  <a:pt x="342" y="383"/>
                  <a:pt x="343" y="383"/>
                </a:cubicBezTo>
                <a:cubicBezTo>
                  <a:pt x="343" y="383"/>
                  <a:pt x="344" y="383"/>
                  <a:pt x="345" y="382"/>
                </a:cubicBezTo>
                <a:cubicBezTo>
                  <a:pt x="350" y="377"/>
                  <a:pt x="350" y="377"/>
                  <a:pt x="350" y="377"/>
                </a:cubicBezTo>
                <a:cubicBezTo>
                  <a:pt x="351" y="376"/>
                  <a:pt x="351" y="374"/>
                  <a:pt x="350" y="373"/>
                </a:cubicBezTo>
                <a:cubicBezTo>
                  <a:pt x="349" y="372"/>
                  <a:pt x="347" y="372"/>
                  <a:pt x="346" y="373"/>
                </a:cubicBezTo>
                <a:cubicBezTo>
                  <a:pt x="340" y="378"/>
                  <a:pt x="340" y="378"/>
                  <a:pt x="340" y="378"/>
                </a:cubicBezTo>
                <a:cubicBezTo>
                  <a:pt x="339" y="379"/>
                  <a:pt x="339" y="381"/>
                  <a:pt x="340" y="382"/>
                </a:cubicBezTo>
                <a:close/>
                <a:moveTo>
                  <a:pt x="308" y="415"/>
                </a:moveTo>
                <a:cubicBezTo>
                  <a:pt x="307" y="414"/>
                  <a:pt x="305" y="414"/>
                  <a:pt x="303" y="415"/>
                </a:cubicBezTo>
                <a:cubicBezTo>
                  <a:pt x="283" y="435"/>
                  <a:pt x="283" y="435"/>
                  <a:pt x="283" y="435"/>
                </a:cubicBezTo>
                <a:cubicBezTo>
                  <a:pt x="282" y="436"/>
                  <a:pt x="282" y="438"/>
                  <a:pt x="283" y="439"/>
                </a:cubicBezTo>
                <a:cubicBezTo>
                  <a:pt x="284" y="440"/>
                  <a:pt x="285" y="440"/>
                  <a:pt x="286" y="440"/>
                </a:cubicBezTo>
                <a:cubicBezTo>
                  <a:pt x="286" y="440"/>
                  <a:pt x="287" y="440"/>
                  <a:pt x="288" y="439"/>
                </a:cubicBezTo>
                <a:cubicBezTo>
                  <a:pt x="308" y="419"/>
                  <a:pt x="308" y="419"/>
                  <a:pt x="308" y="419"/>
                </a:cubicBezTo>
                <a:cubicBezTo>
                  <a:pt x="309" y="418"/>
                  <a:pt x="309" y="416"/>
                  <a:pt x="308" y="415"/>
                </a:cubicBezTo>
                <a:close/>
                <a:moveTo>
                  <a:pt x="516" y="210"/>
                </a:moveTo>
                <a:cubicBezTo>
                  <a:pt x="517" y="210"/>
                  <a:pt x="517" y="210"/>
                  <a:pt x="518" y="209"/>
                </a:cubicBezTo>
                <a:cubicBezTo>
                  <a:pt x="531" y="196"/>
                  <a:pt x="531" y="196"/>
                  <a:pt x="531" y="196"/>
                </a:cubicBezTo>
                <a:cubicBezTo>
                  <a:pt x="532" y="195"/>
                  <a:pt x="532" y="193"/>
                  <a:pt x="531" y="192"/>
                </a:cubicBezTo>
                <a:cubicBezTo>
                  <a:pt x="530" y="191"/>
                  <a:pt x="528" y="191"/>
                  <a:pt x="526" y="192"/>
                </a:cubicBezTo>
                <a:cubicBezTo>
                  <a:pt x="514" y="205"/>
                  <a:pt x="514" y="205"/>
                  <a:pt x="514" y="205"/>
                </a:cubicBezTo>
                <a:cubicBezTo>
                  <a:pt x="512" y="206"/>
                  <a:pt x="512" y="208"/>
                  <a:pt x="514" y="209"/>
                </a:cubicBezTo>
                <a:cubicBezTo>
                  <a:pt x="514" y="210"/>
                  <a:pt x="515" y="210"/>
                  <a:pt x="516" y="210"/>
                </a:cubicBezTo>
                <a:close/>
                <a:moveTo>
                  <a:pt x="719" y="4"/>
                </a:moveTo>
                <a:cubicBezTo>
                  <a:pt x="718" y="2"/>
                  <a:pt x="716" y="2"/>
                  <a:pt x="715" y="4"/>
                </a:cubicBezTo>
                <a:cubicBezTo>
                  <a:pt x="675" y="44"/>
                  <a:pt x="675" y="44"/>
                  <a:pt x="675" y="44"/>
                </a:cubicBezTo>
                <a:cubicBezTo>
                  <a:pt x="675" y="44"/>
                  <a:pt x="675" y="43"/>
                  <a:pt x="675" y="43"/>
                </a:cubicBezTo>
                <a:cubicBezTo>
                  <a:pt x="619" y="98"/>
                  <a:pt x="619" y="98"/>
                  <a:pt x="619" y="98"/>
                </a:cubicBezTo>
                <a:cubicBezTo>
                  <a:pt x="619" y="98"/>
                  <a:pt x="619" y="98"/>
                  <a:pt x="619" y="98"/>
                </a:cubicBezTo>
                <a:cubicBezTo>
                  <a:pt x="618" y="100"/>
                  <a:pt x="618" y="100"/>
                  <a:pt x="618" y="100"/>
                </a:cubicBezTo>
                <a:cubicBezTo>
                  <a:pt x="609" y="109"/>
                  <a:pt x="609" y="109"/>
                  <a:pt x="609" y="109"/>
                </a:cubicBezTo>
                <a:cubicBezTo>
                  <a:pt x="609" y="109"/>
                  <a:pt x="609" y="110"/>
                  <a:pt x="608" y="110"/>
                </a:cubicBezTo>
                <a:cubicBezTo>
                  <a:pt x="608" y="110"/>
                  <a:pt x="608" y="110"/>
                  <a:pt x="608" y="111"/>
                </a:cubicBezTo>
                <a:cubicBezTo>
                  <a:pt x="592" y="126"/>
                  <a:pt x="592" y="126"/>
                  <a:pt x="592" y="126"/>
                </a:cubicBezTo>
                <a:cubicBezTo>
                  <a:pt x="591" y="127"/>
                  <a:pt x="591" y="129"/>
                  <a:pt x="592" y="130"/>
                </a:cubicBezTo>
                <a:cubicBezTo>
                  <a:pt x="593" y="131"/>
                  <a:pt x="594" y="131"/>
                  <a:pt x="595" y="131"/>
                </a:cubicBezTo>
                <a:cubicBezTo>
                  <a:pt x="595" y="131"/>
                  <a:pt x="596" y="131"/>
                  <a:pt x="597" y="130"/>
                </a:cubicBezTo>
                <a:cubicBezTo>
                  <a:pt x="612" y="115"/>
                  <a:pt x="612" y="115"/>
                  <a:pt x="612" y="115"/>
                </a:cubicBezTo>
                <a:cubicBezTo>
                  <a:pt x="612" y="115"/>
                  <a:pt x="612" y="115"/>
                  <a:pt x="613" y="114"/>
                </a:cubicBezTo>
                <a:cubicBezTo>
                  <a:pt x="613" y="114"/>
                  <a:pt x="613" y="114"/>
                  <a:pt x="613" y="114"/>
                </a:cubicBezTo>
                <a:cubicBezTo>
                  <a:pt x="622" y="105"/>
                  <a:pt x="622" y="105"/>
                  <a:pt x="622" y="105"/>
                </a:cubicBezTo>
                <a:cubicBezTo>
                  <a:pt x="622" y="105"/>
                  <a:pt x="622" y="105"/>
                  <a:pt x="622" y="105"/>
                </a:cubicBezTo>
                <a:cubicBezTo>
                  <a:pt x="627" y="101"/>
                  <a:pt x="627" y="101"/>
                  <a:pt x="627" y="101"/>
                </a:cubicBezTo>
                <a:cubicBezTo>
                  <a:pt x="719" y="8"/>
                  <a:pt x="719" y="8"/>
                  <a:pt x="719" y="8"/>
                </a:cubicBezTo>
                <a:cubicBezTo>
                  <a:pt x="720" y="7"/>
                  <a:pt x="720" y="5"/>
                  <a:pt x="719" y="4"/>
                </a:cubicBezTo>
                <a:close/>
                <a:moveTo>
                  <a:pt x="370" y="352"/>
                </a:moveTo>
                <a:cubicBezTo>
                  <a:pt x="369" y="351"/>
                  <a:pt x="367" y="351"/>
                  <a:pt x="366" y="352"/>
                </a:cubicBezTo>
                <a:cubicBezTo>
                  <a:pt x="364" y="354"/>
                  <a:pt x="364" y="354"/>
                  <a:pt x="364" y="354"/>
                </a:cubicBezTo>
                <a:cubicBezTo>
                  <a:pt x="363" y="355"/>
                  <a:pt x="363" y="357"/>
                  <a:pt x="364" y="358"/>
                </a:cubicBezTo>
                <a:cubicBezTo>
                  <a:pt x="365" y="359"/>
                  <a:pt x="366" y="359"/>
                  <a:pt x="366" y="359"/>
                </a:cubicBezTo>
                <a:cubicBezTo>
                  <a:pt x="367" y="359"/>
                  <a:pt x="368" y="359"/>
                  <a:pt x="369" y="358"/>
                </a:cubicBezTo>
                <a:cubicBezTo>
                  <a:pt x="370" y="357"/>
                  <a:pt x="370" y="357"/>
                  <a:pt x="370" y="357"/>
                </a:cubicBezTo>
                <a:cubicBezTo>
                  <a:pt x="372" y="356"/>
                  <a:pt x="372" y="354"/>
                  <a:pt x="370" y="352"/>
                </a:cubicBezTo>
                <a:close/>
                <a:moveTo>
                  <a:pt x="317" y="419"/>
                </a:moveTo>
                <a:cubicBezTo>
                  <a:pt x="316" y="418"/>
                  <a:pt x="314" y="418"/>
                  <a:pt x="313" y="419"/>
                </a:cubicBezTo>
                <a:cubicBezTo>
                  <a:pt x="293" y="439"/>
                  <a:pt x="293" y="439"/>
                  <a:pt x="293" y="439"/>
                </a:cubicBezTo>
                <a:cubicBezTo>
                  <a:pt x="292" y="441"/>
                  <a:pt x="292" y="443"/>
                  <a:pt x="293" y="444"/>
                </a:cubicBezTo>
                <a:cubicBezTo>
                  <a:pt x="294" y="444"/>
                  <a:pt x="294" y="445"/>
                  <a:pt x="295" y="445"/>
                </a:cubicBezTo>
                <a:cubicBezTo>
                  <a:pt x="296" y="445"/>
                  <a:pt x="297" y="444"/>
                  <a:pt x="297" y="444"/>
                </a:cubicBezTo>
                <a:cubicBezTo>
                  <a:pt x="317" y="424"/>
                  <a:pt x="317" y="424"/>
                  <a:pt x="317" y="424"/>
                </a:cubicBezTo>
                <a:cubicBezTo>
                  <a:pt x="319" y="423"/>
                  <a:pt x="319" y="421"/>
                  <a:pt x="317" y="419"/>
                </a:cubicBezTo>
                <a:close/>
                <a:moveTo>
                  <a:pt x="722" y="15"/>
                </a:moveTo>
                <a:cubicBezTo>
                  <a:pt x="721" y="13"/>
                  <a:pt x="719" y="13"/>
                  <a:pt x="718" y="15"/>
                </a:cubicBezTo>
                <a:cubicBezTo>
                  <a:pt x="641" y="92"/>
                  <a:pt x="641" y="92"/>
                  <a:pt x="641" y="92"/>
                </a:cubicBezTo>
                <a:cubicBezTo>
                  <a:pt x="639" y="93"/>
                  <a:pt x="639" y="95"/>
                  <a:pt x="641" y="96"/>
                </a:cubicBezTo>
                <a:cubicBezTo>
                  <a:pt x="641" y="97"/>
                  <a:pt x="642" y="97"/>
                  <a:pt x="643" y="97"/>
                </a:cubicBezTo>
                <a:cubicBezTo>
                  <a:pt x="644" y="97"/>
                  <a:pt x="644" y="97"/>
                  <a:pt x="645" y="96"/>
                </a:cubicBezTo>
                <a:cubicBezTo>
                  <a:pt x="722" y="19"/>
                  <a:pt x="722" y="19"/>
                  <a:pt x="722" y="19"/>
                </a:cubicBezTo>
                <a:cubicBezTo>
                  <a:pt x="723" y="18"/>
                  <a:pt x="723" y="16"/>
                  <a:pt x="722" y="15"/>
                </a:cubicBezTo>
                <a:close/>
                <a:moveTo>
                  <a:pt x="524" y="216"/>
                </a:moveTo>
                <a:cubicBezTo>
                  <a:pt x="524" y="216"/>
                  <a:pt x="525" y="216"/>
                  <a:pt x="526" y="215"/>
                </a:cubicBezTo>
                <a:cubicBezTo>
                  <a:pt x="534" y="208"/>
                  <a:pt x="534" y="208"/>
                  <a:pt x="534" y="208"/>
                </a:cubicBezTo>
                <a:cubicBezTo>
                  <a:pt x="535" y="206"/>
                  <a:pt x="535" y="204"/>
                  <a:pt x="534" y="203"/>
                </a:cubicBezTo>
                <a:cubicBezTo>
                  <a:pt x="532" y="202"/>
                  <a:pt x="530" y="202"/>
                  <a:pt x="529" y="203"/>
                </a:cubicBezTo>
                <a:cubicBezTo>
                  <a:pt x="522" y="211"/>
                  <a:pt x="522" y="211"/>
                  <a:pt x="522" y="211"/>
                </a:cubicBezTo>
                <a:cubicBezTo>
                  <a:pt x="520" y="212"/>
                  <a:pt x="520" y="214"/>
                  <a:pt x="522" y="215"/>
                </a:cubicBezTo>
                <a:cubicBezTo>
                  <a:pt x="522" y="216"/>
                  <a:pt x="523" y="216"/>
                  <a:pt x="524" y="216"/>
                </a:cubicBezTo>
                <a:close/>
                <a:moveTo>
                  <a:pt x="351" y="389"/>
                </a:moveTo>
                <a:cubicBezTo>
                  <a:pt x="352" y="389"/>
                  <a:pt x="353" y="388"/>
                  <a:pt x="353" y="388"/>
                </a:cubicBezTo>
                <a:cubicBezTo>
                  <a:pt x="359" y="382"/>
                  <a:pt x="359" y="382"/>
                  <a:pt x="359" y="382"/>
                </a:cubicBezTo>
                <a:cubicBezTo>
                  <a:pt x="360" y="381"/>
                  <a:pt x="360" y="379"/>
                  <a:pt x="359" y="377"/>
                </a:cubicBezTo>
                <a:cubicBezTo>
                  <a:pt x="358" y="376"/>
                  <a:pt x="356" y="376"/>
                  <a:pt x="355" y="377"/>
                </a:cubicBezTo>
                <a:cubicBezTo>
                  <a:pt x="349" y="383"/>
                  <a:pt x="349" y="383"/>
                  <a:pt x="349" y="383"/>
                </a:cubicBezTo>
                <a:cubicBezTo>
                  <a:pt x="348" y="385"/>
                  <a:pt x="348" y="387"/>
                  <a:pt x="349" y="388"/>
                </a:cubicBezTo>
                <a:cubicBezTo>
                  <a:pt x="350" y="388"/>
                  <a:pt x="350" y="389"/>
                  <a:pt x="351" y="389"/>
                </a:cubicBezTo>
                <a:close/>
                <a:moveTo>
                  <a:pt x="741" y="10"/>
                </a:moveTo>
                <a:cubicBezTo>
                  <a:pt x="740" y="9"/>
                  <a:pt x="738" y="9"/>
                  <a:pt x="736" y="10"/>
                </a:cubicBezTo>
                <a:cubicBezTo>
                  <a:pt x="667" y="79"/>
                  <a:pt x="667" y="79"/>
                  <a:pt x="667" y="79"/>
                </a:cubicBezTo>
                <a:cubicBezTo>
                  <a:pt x="666" y="81"/>
                  <a:pt x="666" y="83"/>
                  <a:pt x="667" y="84"/>
                </a:cubicBezTo>
                <a:cubicBezTo>
                  <a:pt x="668" y="84"/>
                  <a:pt x="668" y="85"/>
                  <a:pt x="669" y="85"/>
                </a:cubicBezTo>
                <a:cubicBezTo>
                  <a:pt x="670" y="85"/>
                  <a:pt x="671" y="84"/>
                  <a:pt x="671" y="84"/>
                </a:cubicBezTo>
                <a:cubicBezTo>
                  <a:pt x="741" y="14"/>
                  <a:pt x="741" y="14"/>
                  <a:pt x="741" y="14"/>
                </a:cubicBezTo>
                <a:cubicBezTo>
                  <a:pt x="742" y="13"/>
                  <a:pt x="742" y="11"/>
                  <a:pt x="741" y="10"/>
                </a:cubicBezTo>
                <a:close/>
                <a:moveTo>
                  <a:pt x="319" y="436"/>
                </a:moveTo>
                <a:cubicBezTo>
                  <a:pt x="320" y="435"/>
                  <a:pt x="320" y="433"/>
                  <a:pt x="319" y="432"/>
                </a:cubicBezTo>
                <a:cubicBezTo>
                  <a:pt x="318" y="431"/>
                  <a:pt x="316" y="431"/>
                  <a:pt x="314" y="432"/>
                </a:cubicBezTo>
                <a:cubicBezTo>
                  <a:pt x="299" y="447"/>
                  <a:pt x="299" y="447"/>
                  <a:pt x="299" y="447"/>
                </a:cubicBezTo>
                <a:cubicBezTo>
                  <a:pt x="298" y="448"/>
                  <a:pt x="298" y="450"/>
                  <a:pt x="299" y="452"/>
                </a:cubicBezTo>
                <a:cubicBezTo>
                  <a:pt x="300" y="452"/>
                  <a:pt x="301" y="452"/>
                  <a:pt x="301" y="452"/>
                </a:cubicBezTo>
                <a:cubicBezTo>
                  <a:pt x="302" y="452"/>
                  <a:pt x="303" y="452"/>
                  <a:pt x="304" y="452"/>
                </a:cubicBezTo>
                <a:lnTo>
                  <a:pt x="319" y="436"/>
                </a:lnTo>
                <a:close/>
                <a:moveTo>
                  <a:pt x="369" y="382"/>
                </a:moveTo>
                <a:cubicBezTo>
                  <a:pt x="368" y="380"/>
                  <a:pt x="366" y="380"/>
                  <a:pt x="365" y="382"/>
                </a:cubicBezTo>
                <a:cubicBezTo>
                  <a:pt x="357" y="389"/>
                  <a:pt x="357" y="389"/>
                  <a:pt x="357" y="389"/>
                </a:cubicBezTo>
                <a:cubicBezTo>
                  <a:pt x="356" y="390"/>
                  <a:pt x="356" y="392"/>
                  <a:pt x="357" y="393"/>
                </a:cubicBezTo>
                <a:cubicBezTo>
                  <a:pt x="358" y="394"/>
                  <a:pt x="359" y="394"/>
                  <a:pt x="360" y="394"/>
                </a:cubicBezTo>
                <a:cubicBezTo>
                  <a:pt x="360" y="394"/>
                  <a:pt x="361" y="394"/>
                  <a:pt x="362" y="393"/>
                </a:cubicBezTo>
                <a:cubicBezTo>
                  <a:pt x="369" y="386"/>
                  <a:pt x="369" y="386"/>
                  <a:pt x="369" y="386"/>
                </a:cubicBezTo>
                <a:cubicBezTo>
                  <a:pt x="370" y="385"/>
                  <a:pt x="370" y="383"/>
                  <a:pt x="369" y="382"/>
                </a:cubicBezTo>
                <a:close/>
                <a:moveTo>
                  <a:pt x="376" y="370"/>
                </a:moveTo>
                <a:cubicBezTo>
                  <a:pt x="375" y="371"/>
                  <a:pt x="375" y="371"/>
                  <a:pt x="375" y="371"/>
                </a:cubicBezTo>
                <a:cubicBezTo>
                  <a:pt x="374" y="373"/>
                  <a:pt x="374" y="375"/>
                  <a:pt x="375" y="376"/>
                </a:cubicBezTo>
                <a:cubicBezTo>
                  <a:pt x="375" y="376"/>
                  <a:pt x="376" y="377"/>
                  <a:pt x="377" y="377"/>
                </a:cubicBezTo>
                <a:cubicBezTo>
                  <a:pt x="378" y="377"/>
                  <a:pt x="379" y="376"/>
                  <a:pt x="379" y="376"/>
                </a:cubicBezTo>
                <a:cubicBezTo>
                  <a:pt x="380" y="375"/>
                  <a:pt x="380" y="375"/>
                  <a:pt x="380" y="375"/>
                </a:cubicBezTo>
                <a:cubicBezTo>
                  <a:pt x="381" y="374"/>
                  <a:pt x="381" y="372"/>
                  <a:pt x="380" y="370"/>
                </a:cubicBezTo>
                <a:cubicBezTo>
                  <a:pt x="379" y="369"/>
                  <a:pt x="377" y="369"/>
                  <a:pt x="376" y="370"/>
                </a:cubicBezTo>
                <a:close/>
                <a:moveTo>
                  <a:pt x="698" y="67"/>
                </a:moveTo>
                <a:cubicBezTo>
                  <a:pt x="697" y="65"/>
                  <a:pt x="695" y="65"/>
                  <a:pt x="694" y="67"/>
                </a:cubicBezTo>
                <a:cubicBezTo>
                  <a:pt x="685" y="76"/>
                  <a:pt x="685" y="76"/>
                  <a:pt x="685" y="76"/>
                </a:cubicBezTo>
                <a:cubicBezTo>
                  <a:pt x="683" y="77"/>
                  <a:pt x="683" y="79"/>
                  <a:pt x="685" y="80"/>
                </a:cubicBezTo>
                <a:cubicBezTo>
                  <a:pt x="685" y="81"/>
                  <a:pt x="686" y="81"/>
                  <a:pt x="687" y="81"/>
                </a:cubicBezTo>
                <a:cubicBezTo>
                  <a:pt x="688" y="81"/>
                  <a:pt x="688" y="81"/>
                  <a:pt x="689" y="80"/>
                </a:cubicBezTo>
                <a:cubicBezTo>
                  <a:pt x="698" y="71"/>
                  <a:pt x="698" y="71"/>
                  <a:pt x="698" y="71"/>
                </a:cubicBezTo>
                <a:cubicBezTo>
                  <a:pt x="699" y="70"/>
                  <a:pt x="699" y="68"/>
                  <a:pt x="698" y="67"/>
                </a:cubicBezTo>
                <a:close/>
                <a:moveTo>
                  <a:pt x="735" y="30"/>
                </a:moveTo>
                <a:cubicBezTo>
                  <a:pt x="734" y="28"/>
                  <a:pt x="732" y="28"/>
                  <a:pt x="731" y="30"/>
                </a:cubicBezTo>
                <a:cubicBezTo>
                  <a:pt x="720" y="40"/>
                  <a:pt x="720" y="40"/>
                  <a:pt x="720" y="40"/>
                </a:cubicBezTo>
                <a:cubicBezTo>
                  <a:pt x="720" y="40"/>
                  <a:pt x="720" y="40"/>
                  <a:pt x="720" y="40"/>
                </a:cubicBezTo>
                <a:cubicBezTo>
                  <a:pt x="699" y="62"/>
                  <a:pt x="699" y="62"/>
                  <a:pt x="699" y="62"/>
                </a:cubicBezTo>
                <a:cubicBezTo>
                  <a:pt x="697" y="63"/>
                  <a:pt x="697" y="65"/>
                  <a:pt x="699" y="66"/>
                </a:cubicBezTo>
                <a:cubicBezTo>
                  <a:pt x="699" y="67"/>
                  <a:pt x="700" y="67"/>
                  <a:pt x="701" y="67"/>
                </a:cubicBezTo>
                <a:cubicBezTo>
                  <a:pt x="702" y="67"/>
                  <a:pt x="702" y="67"/>
                  <a:pt x="703" y="66"/>
                </a:cubicBezTo>
                <a:cubicBezTo>
                  <a:pt x="712" y="57"/>
                  <a:pt x="712" y="57"/>
                  <a:pt x="712" y="57"/>
                </a:cubicBezTo>
                <a:cubicBezTo>
                  <a:pt x="712" y="57"/>
                  <a:pt x="712" y="57"/>
                  <a:pt x="712" y="57"/>
                </a:cubicBezTo>
                <a:cubicBezTo>
                  <a:pt x="714" y="55"/>
                  <a:pt x="714" y="55"/>
                  <a:pt x="714" y="55"/>
                </a:cubicBezTo>
                <a:cubicBezTo>
                  <a:pt x="717" y="52"/>
                  <a:pt x="717" y="52"/>
                  <a:pt x="717" y="52"/>
                </a:cubicBezTo>
                <a:cubicBezTo>
                  <a:pt x="717" y="52"/>
                  <a:pt x="717" y="52"/>
                  <a:pt x="717" y="52"/>
                </a:cubicBezTo>
                <a:cubicBezTo>
                  <a:pt x="735" y="34"/>
                  <a:pt x="735" y="34"/>
                  <a:pt x="735" y="34"/>
                </a:cubicBezTo>
                <a:cubicBezTo>
                  <a:pt x="736" y="33"/>
                  <a:pt x="736" y="31"/>
                  <a:pt x="735" y="30"/>
                </a:cubicBezTo>
                <a:close/>
                <a:moveTo>
                  <a:pt x="751" y="17"/>
                </a:moveTo>
                <a:cubicBezTo>
                  <a:pt x="751" y="17"/>
                  <a:pt x="752" y="17"/>
                  <a:pt x="753" y="16"/>
                </a:cubicBezTo>
                <a:cubicBezTo>
                  <a:pt x="755" y="14"/>
                  <a:pt x="755" y="14"/>
                  <a:pt x="755" y="14"/>
                </a:cubicBezTo>
                <a:cubicBezTo>
                  <a:pt x="757" y="12"/>
                  <a:pt x="757" y="10"/>
                  <a:pt x="755" y="9"/>
                </a:cubicBezTo>
                <a:cubicBezTo>
                  <a:pt x="754" y="8"/>
                  <a:pt x="752" y="8"/>
                  <a:pt x="751" y="9"/>
                </a:cubicBezTo>
                <a:cubicBezTo>
                  <a:pt x="748" y="12"/>
                  <a:pt x="748" y="12"/>
                  <a:pt x="748" y="12"/>
                </a:cubicBezTo>
                <a:cubicBezTo>
                  <a:pt x="747" y="13"/>
                  <a:pt x="747" y="15"/>
                  <a:pt x="748" y="16"/>
                </a:cubicBezTo>
                <a:cubicBezTo>
                  <a:pt x="749" y="17"/>
                  <a:pt x="750" y="17"/>
                  <a:pt x="751" y="17"/>
                </a:cubicBezTo>
                <a:close/>
                <a:moveTo>
                  <a:pt x="317" y="448"/>
                </a:moveTo>
                <a:cubicBezTo>
                  <a:pt x="316" y="447"/>
                  <a:pt x="314" y="447"/>
                  <a:pt x="312" y="448"/>
                </a:cubicBezTo>
                <a:cubicBezTo>
                  <a:pt x="305" y="455"/>
                  <a:pt x="305" y="455"/>
                  <a:pt x="305" y="455"/>
                </a:cubicBezTo>
                <a:cubicBezTo>
                  <a:pt x="305" y="455"/>
                  <a:pt x="305" y="455"/>
                  <a:pt x="305" y="455"/>
                </a:cubicBezTo>
                <a:cubicBezTo>
                  <a:pt x="305" y="455"/>
                  <a:pt x="305" y="456"/>
                  <a:pt x="305" y="456"/>
                </a:cubicBezTo>
                <a:cubicBezTo>
                  <a:pt x="303" y="458"/>
                  <a:pt x="303" y="458"/>
                  <a:pt x="303" y="458"/>
                </a:cubicBezTo>
                <a:cubicBezTo>
                  <a:pt x="302" y="459"/>
                  <a:pt x="302" y="461"/>
                  <a:pt x="303" y="462"/>
                </a:cubicBezTo>
                <a:cubicBezTo>
                  <a:pt x="303" y="463"/>
                  <a:pt x="304" y="463"/>
                  <a:pt x="305" y="463"/>
                </a:cubicBezTo>
                <a:cubicBezTo>
                  <a:pt x="306" y="463"/>
                  <a:pt x="306" y="463"/>
                  <a:pt x="307" y="462"/>
                </a:cubicBezTo>
                <a:cubicBezTo>
                  <a:pt x="309" y="460"/>
                  <a:pt x="309" y="460"/>
                  <a:pt x="309" y="460"/>
                </a:cubicBezTo>
                <a:cubicBezTo>
                  <a:pt x="309" y="460"/>
                  <a:pt x="309" y="460"/>
                  <a:pt x="309" y="460"/>
                </a:cubicBezTo>
                <a:cubicBezTo>
                  <a:pt x="309" y="460"/>
                  <a:pt x="310" y="459"/>
                  <a:pt x="310" y="459"/>
                </a:cubicBezTo>
                <a:cubicBezTo>
                  <a:pt x="317" y="452"/>
                  <a:pt x="317" y="452"/>
                  <a:pt x="317" y="452"/>
                </a:cubicBezTo>
                <a:cubicBezTo>
                  <a:pt x="318" y="451"/>
                  <a:pt x="318" y="449"/>
                  <a:pt x="317" y="448"/>
                </a:cubicBezTo>
                <a:close/>
                <a:moveTo>
                  <a:pt x="359" y="401"/>
                </a:moveTo>
                <a:cubicBezTo>
                  <a:pt x="357" y="403"/>
                  <a:pt x="357" y="403"/>
                  <a:pt x="357" y="403"/>
                </a:cubicBezTo>
                <a:cubicBezTo>
                  <a:pt x="356" y="404"/>
                  <a:pt x="356" y="406"/>
                  <a:pt x="357" y="407"/>
                </a:cubicBezTo>
                <a:cubicBezTo>
                  <a:pt x="358" y="408"/>
                  <a:pt x="359" y="408"/>
                  <a:pt x="360" y="408"/>
                </a:cubicBezTo>
                <a:cubicBezTo>
                  <a:pt x="360" y="408"/>
                  <a:pt x="361" y="408"/>
                  <a:pt x="362" y="407"/>
                </a:cubicBezTo>
                <a:cubicBezTo>
                  <a:pt x="364" y="405"/>
                  <a:pt x="364" y="405"/>
                  <a:pt x="364" y="405"/>
                </a:cubicBezTo>
                <a:cubicBezTo>
                  <a:pt x="365" y="404"/>
                  <a:pt x="365" y="402"/>
                  <a:pt x="364" y="401"/>
                </a:cubicBezTo>
                <a:cubicBezTo>
                  <a:pt x="362" y="400"/>
                  <a:pt x="360" y="400"/>
                  <a:pt x="359" y="401"/>
                </a:cubicBezTo>
                <a:close/>
                <a:moveTo>
                  <a:pt x="322" y="457"/>
                </a:moveTo>
                <a:cubicBezTo>
                  <a:pt x="321" y="456"/>
                  <a:pt x="319" y="456"/>
                  <a:pt x="317" y="457"/>
                </a:cubicBezTo>
                <a:cubicBezTo>
                  <a:pt x="311" y="463"/>
                  <a:pt x="311" y="463"/>
                  <a:pt x="311" y="463"/>
                </a:cubicBezTo>
                <a:cubicBezTo>
                  <a:pt x="310" y="465"/>
                  <a:pt x="310" y="467"/>
                  <a:pt x="311" y="468"/>
                </a:cubicBezTo>
                <a:cubicBezTo>
                  <a:pt x="312" y="468"/>
                  <a:pt x="312" y="469"/>
                  <a:pt x="313" y="469"/>
                </a:cubicBezTo>
                <a:cubicBezTo>
                  <a:pt x="314" y="469"/>
                  <a:pt x="315" y="468"/>
                  <a:pt x="315" y="468"/>
                </a:cubicBezTo>
                <a:cubicBezTo>
                  <a:pt x="322" y="461"/>
                  <a:pt x="322" y="461"/>
                  <a:pt x="322" y="461"/>
                </a:cubicBezTo>
                <a:cubicBezTo>
                  <a:pt x="323" y="460"/>
                  <a:pt x="323" y="458"/>
                  <a:pt x="322" y="457"/>
                </a:cubicBezTo>
                <a:close/>
                <a:moveTo>
                  <a:pt x="385" y="389"/>
                </a:moveTo>
                <a:cubicBezTo>
                  <a:pt x="381" y="394"/>
                  <a:pt x="381" y="394"/>
                  <a:pt x="381" y="394"/>
                </a:cubicBezTo>
                <a:cubicBezTo>
                  <a:pt x="379" y="395"/>
                  <a:pt x="379" y="397"/>
                  <a:pt x="380" y="398"/>
                </a:cubicBezTo>
                <a:cubicBezTo>
                  <a:pt x="379" y="397"/>
                  <a:pt x="377" y="397"/>
                  <a:pt x="376" y="398"/>
                </a:cubicBezTo>
                <a:cubicBezTo>
                  <a:pt x="373" y="401"/>
                  <a:pt x="373" y="401"/>
                  <a:pt x="373" y="401"/>
                </a:cubicBezTo>
                <a:cubicBezTo>
                  <a:pt x="372" y="402"/>
                  <a:pt x="372" y="404"/>
                  <a:pt x="373" y="405"/>
                </a:cubicBezTo>
                <a:cubicBezTo>
                  <a:pt x="374" y="406"/>
                  <a:pt x="375" y="406"/>
                  <a:pt x="376" y="406"/>
                </a:cubicBezTo>
                <a:cubicBezTo>
                  <a:pt x="376" y="406"/>
                  <a:pt x="377" y="406"/>
                  <a:pt x="378" y="405"/>
                </a:cubicBezTo>
                <a:cubicBezTo>
                  <a:pt x="381" y="402"/>
                  <a:pt x="381" y="402"/>
                  <a:pt x="381" y="402"/>
                </a:cubicBezTo>
                <a:cubicBezTo>
                  <a:pt x="382" y="401"/>
                  <a:pt x="382" y="400"/>
                  <a:pt x="381" y="398"/>
                </a:cubicBezTo>
                <a:cubicBezTo>
                  <a:pt x="381" y="399"/>
                  <a:pt x="382" y="399"/>
                  <a:pt x="383" y="399"/>
                </a:cubicBezTo>
                <a:cubicBezTo>
                  <a:pt x="384" y="399"/>
                  <a:pt x="384" y="399"/>
                  <a:pt x="385" y="398"/>
                </a:cubicBezTo>
                <a:cubicBezTo>
                  <a:pt x="390" y="394"/>
                  <a:pt x="390" y="394"/>
                  <a:pt x="390" y="394"/>
                </a:cubicBezTo>
                <a:cubicBezTo>
                  <a:pt x="391" y="392"/>
                  <a:pt x="391" y="390"/>
                  <a:pt x="390" y="389"/>
                </a:cubicBezTo>
                <a:cubicBezTo>
                  <a:pt x="388" y="388"/>
                  <a:pt x="386" y="388"/>
                  <a:pt x="385" y="389"/>
                </a:cubicBezTo>
                <a:close/>
                <a:moveTo>
                  <a:pt x="401" y="396"/>
                </a:moveTo>
                <a:cubicBezTo>
                  <a:pt x="402" y="395"/>
                  <a:pt x="402" y="393"/>
                  <a:pt x="401" y="392"/>
                </a:cubicBezTo>
                <a:cubicBezTo>
                  <a:pt x="400" y="391"/>
                  <a:pt x="398" y="391"/>
                  <a:pt x="397" y="392"/>
                </a:cubicBezTo>
                <a:cubicBezTo>
                  <a:pt x="385" y="403"/>
                  <a:pt x="385" y="403"/>
                  <a:pt x="385" y="403"/>
                </a:cubicBezTo>
                <a:cubicBezTo>
                  <a:pt x="384" y="404"/>
                  <a:pt x="384" y="406"/>
                  <a:pt x="385" y="407"/>
                </a:cubicBezTo>
                <a:cubicBezTo>
                  <a:pt x="386" y="408"/>
                  <a:pt x="387" y="408"/>
                  <a:pt x="387" y="408"/>
                </a:cubicBezTo>
                <a:cubicBezTo>
                  <a:pt x="388" y="408"/>
                  <a:pt x="389" y="408"/>
                  <a:pt x="390" y="407"/>
                </a:cubicBezTo>
                <a:lnTo>
                  <a:pt x="401" y="396"/>
                </a:lnTo>
                <a:close/>
                <a:moveTo>
                  <a:pt x="702" y="95"/>
                </a:moveTo>
                <a:cubicBezTo>
                  <a:pt x="704" y="93"/>
                  <a:pt x="704" y="91"/>
                  <a:pt x="702" y="90"/>
                </a:cubicBezTo>
                <a:cubicBezTo>
                  <a:pt x="701" y="89"/>
                  <a:pt x="699" y="89"/>
                  <a:pt x="698" y="90"/>
                </a:cubicBezTo>
                <a:cubicBezTo>
                  <a:pt x="693" y="95"/>
                  <a:pt x="693" y="95"/>
                  <a:pt x="693" y="95"/>
                </a:cubicBezTo>
                <a:cubicBezTo>
                  <a:pt x="692" y="96"/>
                  <a:pt x="692" y="98"/>
                  <a:pt x="693" y="99"/>
                </a:cubicBezTo>
                <a:cubicBezTo>
                  <a:pt x="694" y="100"/>
                  <a:pt x="695" y="100"/>
                  <a:pt x="696" y="100"/>
                </a:cubicBezTo>
                <a:cubicBezTo>
                  <a:pt x="696" y="100"/>
                  <a:pt x="697" y="100"/>
                  <a:pt x="698" y="99"/>
                </a:cubicBezTo>
                <a:lnTo>
                  <a:pt x="702" y="95"/>
                </a:lnTo>
                <a:close/>
                <a:moveTo>
                  <a:pt x="326" y="471"/>
                </a:moveTo>
                <a:cubicBezTo>
                  <a:pt x="332" y="465"/>
                  <a:pt x="332" y="465"/>
                  <a:pt x="332" y="465"/>
                </a:cubicBezTo>
                <a:cubicBezTo>
                  <a:pt x="333" y="464"/>
                  <a:pt x="333" y="462"/>
                  <a:pt x="332" y="461"/>
                </a:cubicBezTo>
                <a:cubicBezTo>
                  <a:pt x="331" y="460"/>
                  <a:pt x="329" y="460"/>
                  <a:pt x="327" y="461"/>
                </a:cubicBezTo>
                <a:cubicBezTo>
                  <a:pt x="321" y="467"/>
                  <a:pt x="321" y="467"/>
                  <a:pt x="321" y="467"/>
                </a:cubicBezTo>
                <a:cubicBezTo>
                  <a:pt x="320" y="468"/>
                  <a:pt x="320" y="470"/>
                  <a:pt x="321" y="471"/>
                </a:cubicBezTo>
                <a:cubicBezTo>
                  <a:pt x="322" y="472"/>
                  <a:pt x="323" y="472"/>
                  <a:pt x="323" y="472"/>
                </a:cubicBezTo>
                <a:cubicBezTo>
                  <a:pt x="324" y="472"/>
                  <a:pt x="325" y="472"/>
                  <a:pt x="326" y="471"/>
                </a:cubicBezTo>
                <a:close/>
                <a:moveTo>
                  <a:pt x="341" y="468"/>
                </a:moveTo>
                <a:cubicBezTo>
                  <a:pt x="342" y="468"/>
                  <a:pt x="343" y="468"/>
                  <a:pt x="344" y="467"/>
                </a:cubicBezTo>
                <a:cubicBezTo>
                  <a:pt x="348" y="464"/>
                  <a:pt x="348" y="464"/>
                  <a:pt x="348" y="464"/>
                </a:cubicBezTo>
                <a:cubicBezTo>
                  <a:pt x="349" y="462"/>
                  <a:pt x="349" y="460"/>
                  <a:pt x="348" y="459"/>
                </a:cubicBezTo>
                <a:cubicBezTo>
                  <a:pt x="346" y="458"/>
                  <a:pt x="344" y="458"/>
                  <a:pt x="343" y="459"/>
                </a:cubicBezTo>
                <a:cubicBezTo>
                  <a:pt x="339" y="463"/>
                  <a:pt x="339" y="463"/>
                  <a:pt x="339" y="463"/>
                </a:cubicBezTo>
                <a:cubicBezTo>
                  <a:pt x="338" y="464"/>
                  <a:pt x="338" y="466"/>
                  <a:pt x="339" y="467"/>
                </a:cubicBezTo>
                <a:cubicBezTo>
                  <a:pt x="340" y="468"/>
                  <a:pt x="341" y="468"/>
                  <a:pt x="341" y="468"/>
                </a:cubicBezTo>
                <a:close/>
                <a:moveTo>
                  <a:pt x="698" y="108"/>
                </a:moveTo>
                <a:cubicBezTo>
                  <a:pt x="699" y="109"/>
                  <a:pt x="700" y="109"/>
                  <a:pt x="701" y="109"/>
                </a:cubicBezTo>
                <a:cubicBezTo>
                  <a:pt x="701" y="109"/>
                  <a:pt x="702" y="109"/>
                  <a:pt x="703" y="108"/>
                </a:cubicBezTo>
                <a:cubicBezTo>
                  <a:pt x="716" y="96"/>
                  <a:pt x="716" y="96"/>
                  <a:pt x="716" y="96"/>
                </a:cubicBezTo>
                <a:cubicBezTo>
                  <a:pt x="717" y="94"/>
                  <a:pt x="717" y="92"/>
                  <a:pt x="716" y="91"/>
                </a:cubicBezTo>
                <a:cubicBezTo>
                  <a:pt x="714" y="90"/>
                  <a:pt x="712" y="90"/>
                  <a:pt x="711" y="91"/>
                </a:cubicBezTo>
                <a:cubicBezTo>
                  <a:pt x="698" y="104"/>
                  <a:pt x="698" y="104"/>
                  <a:pt x="698" y="104"/>
                </a:cubicBezTo>
                <a:cubicBezTo>
                  <a:pt x="697" y="105"/>
                  <a:pt x="697" y="107"/>
                  <a:pt x="698" y="108"/>
                </a:cubicBezTo>
                <a:close/>
                <a:moveTo>
                  <a:pt x="410" y="401"/>
                </a:moveTo>
                <a:cubicBezTo>
                  <a:pt x="411" y="400"/>
                  <a:pt x="411" y="398"/>
                  <a:pt x="410" y="397"/>
                </a:cubicBezTo>
                <a:cubicBezTo>
                  <a:pt x="409" y="396"/>
                  <a:pt x="407" y="396"/>
                  <a:pt x="406" y="397"/>
                </a:cubicBezTo>
                <a:cubicBezTo>
                  <a:pt x="402" y="401"/>
                  <a:pt x="402" y="401"/>
                  <a:pt x="402" y="401"/>
                </a:cubicBezTo>
                <a:cubicBezTo>
                  <a:pt x="400" y="402"/>
                  <a:pt x="400" y="404"/>
                  <a:pt x="402" y="405"/>
                </a:cubicBezTo>
                <a:cubicBezTo>
                  <a:pt x="402" y="406"/>
                  <a:pt x="403" y="406"/>
                  <a:pt x="404" y="406"/>
                </a:cubicBezTo>
                <a:cubicBezTo>
                  <a:pt x="405" y="406"/>
                  <a:pt x="405" y="406"/>
                  <a:pt x="406" y="405"/>
                </a:cubicBezTo>
                <a:lnTo>
                  <a:pt x="410" y="401"/>
                </a:lnTo>
                <a:close/>
                <a:moveTo>
                  <a:pt x="332" y="471"/>
                </a:moveTo>
                <a:cubicBezTo>
                  <a:pt x="329" y="474"/>
                  <a:pt x="329" y="474"/>
                  <a:pt x="329" y="474"/>
                </a:cubicBezTo>
                <a:cubicBezTo>
                  <a:pt x="327" y="475"/>
                  <a:pt x="327" y="477"/>
                  <a:pt x="329" y="478"/>
                </a:cubicBezTo>
                <a:cubicBezTo>
                  <a:pt x="329" y="479"/>
                  <a:pt x="330" y="479"/>
                  <a:pt x="331" y="479"/>
                </a:cubicBezTo>
                <a:cubicBezTo>
                  <a:pt x="332" y="479"/>
                  <a:pt x="332" y="479"/>
                  <a:pt x="333" y="478"/>
                </a:cubicBezTo>
                <a:cubicBezTo>
                  <a:pt x="336" y="475"/>
                  <a:pt x="336" y="475"/>
                  <a:pt x="336" y="475"/>
                </a:cubicBezTo>
                <a:cubicBezTo>
                  <a:pt x="337" y="474"/>
                  <a:pt x="337" y="472"/>
                  <a:pt x="336" y="471"/>
                </a:cubicBezTo>
                <a:cubicBezTo>
                  <a:pt x="335" y="469"/>
                  <a:pt x="333" y="469"/>
                  <a:pt x="332" y="471"/>
                </a:cubicBezTo>
                <a:close/>
                <a:moveTo>
                  <a:pt x="346" y="478"/>
                </a:moveTo>
                <a:cubicBezTo>
                  <a:pt x="347" y="478"/>
                  <a:pt x="348" y="477"/>
                  <a:pt x="348" y="477"/>
                </a:cubicBezTo>
                <a:cubicBezTo>
                  <a:pt x="359" y="466"/>
                  <a:pt x="359" y="466"/>
                  <a:pt x="359" y="466"/>
                </a:cubicBezTo>
                <a:cubicBezTo>
                  <a:pt x="361" y="464"/>
                  <a:pt x="361" y="464"/>
                  <a:pt x="361" y="464"/>
                </a:cubicBezTo>
                <a:cubicBezTo>
                  <a:pt x="363" y="462"/>
                  <a:pt x="363" y="462"/>
                  <a:pt x="363" y="462"/>
                </a:cubicBezTo>
                <a:cubicBezTo>
                  <a:pt x="363" y="462"/>
                  <a:pt x="363" y="462"/>
                  <a:pt x="363" y="462"/>
                </a:cubicBezTo>
                <a:cubicBezTo>
                  <a:pt x="367" y="458"/>
                  <a:pt x="367" y="458"/>
                  <a:pt x="367" y="458"/>
                </a:cubicBezTo>
                <a:cubicBezTo>
                  <a:pt x="374" y="451"/>
                  <a:pt x="374" y="451"/>
                  <a:pt x="374" y="451"/>
                </a:cubicBezTo>
                <a:cubicBezTo>
                  <a:pt x="375" y="451"/>
                  <a:pt x="375" y="450"/>
                  <a:pt x="375" y="449"/>
                </a:cubicBezTo>
                <a:cubicBezTo>
                  <a:pt x="375" y="448"/>
                  <a:pt x="375" y="447"/>
                  <a:pt x="374" y="447"/>
                </a:cubicBezTo>
                <a:cubicBezTo>
                  <a:pt x="373" y="445"/>
                  <a:pt x="371" y="445"/>
                  <a:pt x="370" y="447"/>
                </a:cubicBezTo>
                <a:cubicBezTo>
                  <a:pt x="352" y="464"/>
                  <a:pt x="352" y="464"/>
                  <a:pt x="352" y="464"/>
                </a:cubicBezTo>
                <a:cubicBezTo>
                  <a:pt x="352" y="464"/>
                  <a:pt x="352" y="464"/>
                  <a:pt x="352" y="464"/>
                </a:cubicBezTo>
                <a:cubicBezTo>
                  <a:pt x="351" y="465"/>
                  <a:pt x="351" y="465"/>
                  <a:pt x="351" y="465"/>
                </a:cubicBezTo>
                <a:cubicBezTo>
                  <a:pt x="351" y="465"/>
                  <a:pt x="351" y="465"/>
                  <a:pt x="351" y="465"/>
                </a:cubicBezTo>
                <a:cubicBezTo>
                  <a:pt x="344" y="472"/>
                  <a:pt x="344" y="472"/>
                  <a:pt x="344" y="472"/>
                </a:cubicBezTo>
                <a:cubicBezTo>
                  <a:pt x="343" y="474"/>
                  <a:pt x="343" y="475"/>
                  <a:pt x="344" y="477"/>
                </a:cubicBezTo>
                <a:cubicBezTo>
                  <a:pt x="345" y="477"/>
                  <a:pt x="345" y="478"/>
                  <a:pt x="346" y="478"/>
                </a:cubicBezTo>
                <a:close/>
                <a:moveTo>
                  <a:pt x="731" y="94"/>
                </a:moveTo>
                <a:cubicBezTo>
                  <a:pt x="731" y="94"/>
                  <a:pt x="731" y="94"/>
                  <a:pt x="732" y="93"/>
                </a:cubicBezTo>
                <a:cubicBezTo>
                  <a:pt x="733" y="92"/>
                  <a:pt x="733" y="92"/>
                  <a:pt x="733" y="92"/>
                </a:cubicBezTo>
                <a:cubicBezTo>
                  <a:pt x="734" y="91"/>
                  <a:pt x="734" y="89"/>
                  <a:pt x="733" y="88"/>
                </a:cubicBezTo>
                <a:cubicBezTo>
                  <a:pt x="732" y="87"/>
                  <a:pt x="730" y="87"/>
                  <a:pt x="728" y="88"/>
                </a:cubicBezTo>
                <a:cubicBezTo>
                  <a:pt x="727" y="89"/>
                  <a:pt x="727" y="89"/>
                  <a:pt x="727" y="89"/>
                </a:cubicBezTo>
                <a:cubicBezTo>
                  <a:pt x="727" y="89"/>
                  <a:pt x="727" y="89"/>
                  <a:pt x="727" y="90"/>
                </a:cubicBezTo>
                <a:cubicBezTo>
                  <a:pt x="727" y="90"/>
                  <a:pt x="727" y="90"/>
                  <a:pt x="726" y="90"/>
                </a:cubicBezTo>
                <a:cubicBezTo>
                  <a:pt x="711" y="106"/>
                  <a:pt x="711" y="106"/>
                  <a:pt x="711" y="106"/>
                </a:cubicBezTo>
                <a:cubicBezTo>
                  <a:pt x="710" y="107"/>
                  <a:pt x="710" y="109"/>
                  <a:pt x="711" y="110"/>
                </a:cubicBezTo>
                <a:cubicBezTo>
                  <a:pt x="711" y="110"/>
                  <a:pt x="712" y="111"/>
                  <a:pt x="713" y="111"/>
                </a:cubicBezTo>
                <a:cubicBezTo>
                  <a:pt x="714" y="111"/>
                  <a:pt x="715" y="110"/>
                  <a:pt x="715" y="110"/>
                </a:cubicBezTo>
                <a:cubicBezTo>
                  <a:pt x="731" y="94"/>
                  <a:pt x="731" y="94"/>
                  <a:pt x="731" y="94"/>
                </a:cubicBezTo>
                <a:cubicBezTo>
                  <a:pt x="731" y="94"/>
                  <a:pt x="731" y="94"/>
                  <a:pt x="731" y="94"/>
                </a:cubicBezTo>
                <a:close/>
                <a:moveTo>
                  <a:pt x="418" y="407"/>
                </a:moveTo>
                <a:cubicBezTo>
                  <a:pt x="422" y="403"/>
                  <a:pt x="422" y="403"/>
                  <a:pt x="422" y="403"/>
                </a:cubicBezTo>
                <a:cubicBezTo>
                  <a:pt x="423" y="402"/>
                  <a:pt x="423" y="400"/>
                  <a:pt x="422" y="399"/>
                </a:cubicBezTo>
                <a:cubicBezTo>
                  <a:pt x="421" y="397"/>
                  <a:pt x="419" y="397"/>
                  <a:pt x="418" y="399"/>
                </a:cubicBezTo>
                <a:cubicBezTo>
                  <a:pt x="414" y="402"/>
                  <a:pt x="414" y="402"/>
                  <a:pt x="414" y="402"/>
                </a:cubicBezTo>
                <a:cubicBezTo>
                  <a:pt x="413" y="403"/>
                  <a:pt x="413" y="405"/>
                  <a:pt x="414" y="407"/>
                </a:cubicBezTo>
                <a:cubicBezTo>
                  <a:pt x="415" y="407"/>
                  <a:pt x="415" y="407"/>
                  <a:pt x="416" y="407"/>
                </a:cubicBezTo>
                <a:cubicBezTo>
                  <a:pt x="417" y="407"/>
                  <a:pt x="418" y="407"/>
                  <a:pt x="418" y="407"/>
                </a:cubicBezTo>
                <a:close/>
                <a:moveTo>
                  <a:pt x="383" y="448"/>
                </a:moveTo>
                <a:cubicBezTo>
                  <a:pt x="347" y="483"/>
                  <a:pt x="347" y="483"/>
                  <a:pt x="347" y="483"/>
                </a:cubicBezTo>
                <a:cubicBezTo>
                  <a:pt x="346" y="484"/>
                  <a:pt x="346" y="486"/>
                  <a:pt x="347" y="488"/>
                </a:cubicBezTo>
                <a:cubicBezTo>
                  <a:pt x="348" y="488"/>
                  <a:pt x="348" y="488"/>
                  <a:pt x="349" y="488"/>
                </a:cubicBezTo>
                <a:cubicBezTo>
                  <a:pt x="350" y="488"/>
                  <a:pt x="351" y="488"/>
                  <a:pt x="351" y="488"/>
                </a:cubicBezTo>
                <a:cubicBezTo>
                  <a:pt x="387" y="452"/>
                  <a:pt x="387" y="452"/>
                  <a:pt x="387" y="452"/>
                </a:cubicBezTo>
                <a:cubicBezTo>
                  <a:pt x="388" y="451"/>
                  <a:pt x="388" y="449"/>
                  <a:pt x="387" y="448"/>
                </a:cubicBezTo>
                <a:cubicBezTo>
                  <a:pt x="386" y="447"/>
                  <a:pt x="384" y="447"/>
                  <a:pt x="383" y="448"/>
                </a:cubicBezTo>
                <a:close/>
                <a:moveTo>
                  <a:pt x="737" y="93"/>
                </a:moveTo>
                <a:cubicBezTo>
                  <a:pt x="726" y="104"/>
                  <a:pt x="726" y="104"/>
                  <a:pt x="726" y="104"/>
                </a:cubicBezTo>
                <a:cubicBezTo>
                  <a:pt x="725" y="105"/>
                  <a:pt x="725" y="107"/>
                  <a:pt x="726" y="109"/>
                </a:cubicBezTo>
                <a:cubicBezTo>
                  <a:pt x="727" y="109"/>
                  <a:pt x="727" y="110"/>
                  <a:pt x="728" y="110"/>
                </a:cubicBezTo>
                <a:cubicBezTo>
                  <a:pt x="729" y="110"/>
                  <a:pt x="730" y="109"/>
                  <a:pt x="730" y="109"/>
                </a:cubicBezTo>
                <a:cubicBezTo>
                  <a:pt x="741" y="98"/>
                  <a:pt x="741" y="98"/>
                  <a:pt x="741" y="98"/>
                </a:cubicBezTo>
                <a:cubicBezTo>
                  <a:pt x="743" y="96"/>
                  <a:pt x="743" y="94"/>
                  <a:pt x="741" y="93"/>
                </a:cubicBezTo>
                <a:cubicBezTo>
                  <a:pt x="740" y="92"/>
                  <a:pt x="738" y="92"/>
                  <a:pt x="737" y="93"/>
                </a:cubicBezTo>
                <a:close/>
                <a:moveTo>
                  <a:pt x="347" y="505"/>
                </a:moveTo>
                <a:cubicBezTo>
                  <a:pt x="347" y="505"/>
                  <a:pt x="348" y="505"/>
                  <a:pt x="349" y="504"/>
                </a:cubicBezTo>
                <a:cubicBezTo>
                  <a:pt x="403" y="450"/>
                  <a:pt x="403" y="450"/>
                  <a:pt x="403" y="450"/>
                </a:cubicBezTo>
                <a:cubicBezTo>
                  <a:pt x="404" y="449"/>
                  <a:pt x="404" y="447"/>
                  <a:pt x="403" y="446"/>
                </a:cubicBezTo>
                <a:cubicBezTo>
                  <a:pt x="402" y="445"/>
                  <a:pt x="400" y="445"/>
                  <a:pt x="399" y="446"/>
                </a:cubicBezTo>
                <a:cubicBezTo>
                  <a:pt x="344" y="500"/>
                  <a:pt x="344" y="500"/>
                  <a:pt x="344" y="500"/>
                </a:cubicBezTo>
                <a:cubicBezTo>
                  <a:pt x="343" y="501"/>
                  <a:pt x="343" y="503"/>
                  <a:pt x="344" y="504"/>
                </a:cubicBezTo>
                <a:cubicBezTo>
                  <a:pt x="345" y="505"/>
                  <a:pt x="346" y="505"/>
                  <a:pt x="347" y="505"/>
                </a:cubicBezTo>
                <a:close/>
                <a:moveTo>
                  <a:pt x="326" y="540"/>
                </a:moveTo>
                <a:cubicBezTo>
                  <a:pt x="327" y="540"/>
                  <a:pt x="327" y="540"/>
                  <a:pt x="328" y="539"/>
                </a:cubicBezTo>
                <a:cubicBezTo>
                  <a:pt x="411" y="456"/>
                  <a:pt x="411" y="456"/>
                  <a:pt x="411" y="456"/>
                </a:cubicBezTo>
                <a:cubicBezTo>
                  <a:pt x="413" y="454"/>
                  <a:pt x="413" y="452"/>
                  <a:pt x="411" y="451"/>
                </a:cubicBezTo>
                <a:cubicBezTo>
                  <a:pt x="410" y="450"/>
                  <a:pt x="408" y="450"/>
                  <a:pt x="407" y="451"/>
                </a:cubicBezTo>
                <a:cubicBezTo>
                  <a:pt x="324" y="535"/>
                  <a:pt x="324" y="535"/>
                  <a:pt x="324" y="535"/>
                </a:cubicBezTo>
                <a:cubicBezTo>
                  <a:pt x="322" y="536"/>
                  <a:pt x="322" y="538"/>
                  <a:pt x="324" y="539"/>
                </a:cubicBezTo>
                <a:cubicBezTo>
                  <a:pt x="324" y="540"/>
                  <a:pt x="325" y="540"/>
                  <a:pt x="326" y="540"/>
                </a:cubicBezTo>
                <a:close/>
                <a:moveTo>
                  <a:pt x="851" y="29"/>
                </a:moveTo>
                <a:cubicBezTo>
                  <a:pt x="852" y="29"/>
                  <a:pt x="852" y="29"/>
                  <a:pt x="853" y="28"/>
                </a:cubicBezTo>
                <a:cubicBezTo>
                  <a:pt x="855" y="26"/>
                  <a:pt x="855" y="26"/>
                  <a:pt x="855" y="26"/>
                </a:cubicBezTo>
                <a:cubicBezTo>
                  <a:pt x="855" y="26"/>
                  <a:pt x="855" y="25"/>
                  <a:pt x="856" y="25"/>
                </a:cubicBezTo>
                <a:cubicBezTo>
                  <a:pt x="856" y="25"/>
                  <a:pt x="856" y="25"/>
                  <a:pt x="856" y="25"/>
                </a:cubicBezTo>
                <a:cubicBezTo>
                  <a:pt x="859" y="22"/>
                  <a:pt x="859" y="22"/>
                  <a:pt x="859" y="22"/>
                </a:cubicBezTo>
                <a:cubicBezTo>
                  <a:pt x="860" y="21"/>
                  <a:pt x="860" y="19"/>
                  <a:pt x="859" y="18"/>
                </a:cubicBezTo>
                <a:cubicBezTo>
                  <a:pt x="857" y="17"/>
                  <a:pt x="855" y="17"/>
                  <a:pt x="854" y="18"/>
                </a:cubicBezTo>
                <a:cubicBezTo>
                  <a:pt x="852" y="20"/>
                  <a:pt x="852" y="20"/>
                  <a:pt x="852" y="20"/>
                </a:cubicBezTo>
                <a:cubicBezTo>
                  <a:pt x="852" y="20"/>
                  <a:pt x="852" y="21"/>
                  <a:pt x="851" y="21"/>
                </a:cubicBezTo>
                <a:cubicBezTo>
                  <a:pt x="851" y="21"/>
                  <a:pt x="851" y="21"/>
                  <a:pt x="851" y="22"/>
                </a:cubicBezTo>
                <a:cubicBezTo>
                  <a:pt x="849" y="24"/>
                  <a:pt x="849" y="24"/>
                  <a:pt x="849" y="24"/>
                </a:cubicBezTo>
                <a:cubicBezTo>
                  <a:pt x="847" y="25"/>
                  <a:pt x="847" y="27"/>
                  <a:pt x="849" y="28"/>
                </a:cubicBezTo>
                <a:cubicBezTo>
                  <a:pt x="849" y="29"/>
                  <a:pt x="850" y="29"/>
                  <a:pt x="851" y="29"/>
                </a:cubicBezTo>
                <a:close/>
                <a:moveTo>
                  <a:pt x="324" y="552"/>
                </a:moveTo>
                <a:cubicBezTo>
                  <a:pt x="325" y="553"/>
                  <a:pt x="326" y="553"/>
                  <a:pt x="327" y="553"/>
                </a:cubicBezTo>
                <a:cubicBezTo>
                  <a:pt x="327" y="553"/>
                  <a:pt x="328" y="553"/>
                  <a:pt x="329" y="552"/>
                </a:cubicBezTo>
                <a:cubicBezTo>
                  <a:pt x="423" y="458"/>
                  <a:pt x="423" y="458"/>
                  <a:pt x="423" y="458"/>
                </a:cubicBezTo>
                <a:cubicBezTo>
                  <a:pt x="425" y="456"/>
                  <a:pt x="425" y="454"/>
                  <a:pt x="423" y="453"/>
                </a:cubicBezTo>
                <a:cubicBezTo>
                  <a:pt x="422" y="452"/>
                  <a:pt x="420" y="452"/>
                  <a:pt x="419" y="453"/>
                </a:cubicBezTo>
                <a:cubicBezTo>
                  <a:pt x="324" y="548"/>
                  <a:pt x="324" y="548"/>
                  <a:pt x="324" y="548"/>
                </a:cubicBezTo>
                <a:cubicBezTo>
                  <a:pt x="323" y="549"/>
                  <a:pt x="323" y="551"/>
                  <a:pt x="324" y="552"/>
                </a:cubicBezTo>
                <a:close/>
                <a:moveTo>
                  <a:pt x="855" y="35"/>
                </a:moveTo>
                <a:cubicBezTo>
                  <a:pt x="856" y="36"/>
                  <a:pt x="857" y="36"/>
                  <a:pt x="858" y="36"/>
                </a:cubicBezTo>
                <a:cubicBezTo>
                  <a:pt x="858" y="36"/>
                  <a:pt x="859" y="36"/>
                  <a:pt x="860" y="35"/>
                </a:cubicBezTo>
                <a:cubicBezTo>
                  <a:pt x="870" y="25"/>
                  <a:pt x="870" y="25"/>
                  <a:pt x="870" y="25"/>
                </a:cubicBezTo>
                <a:cubicBezTo>
                  <a:pt x="871" y="24"/>
                  <a:pt x="871" y="24"/>
                  <a:pt x="871" y="23"/>
                </a:cubicBezTo>
                <a:cubicBezTo>
                  <a:pt x="871" y="23"/>
                  <a:pt x="872" y="23"/>
                  <a:pt x="872" y="23"/>
                </a:cubicBezTo>
                <a:cubicBezTo>
                  <a:pt x="875" y="20"/>
                  <a:pt x="875" y="20"/>
                  <a:pt x="875" y="20"/>
                </a:cubicBezTo>
                <a:cubicBezTo>
                  <a:pt x="876" y="19"/>
                  <a:pt x="876" y="17"/>
                  <a:pt x="875" y="16"/>
                </a:cubicBezTo>
                <a:cubicBezTo>
                  <a:pt x="874" y="15"/>
                  <a:pt x="872" y="15"/>
                  <a:pt x="870" y="16"/>
                </a:cubicBezTo>
                <a:cubicBezTo>
                  <a:pt x="868" y="18"/>
                  <a:pt x="868" y="18"/>
                  <a:pt x="868" y="18"/>
                </a:cubicBezTo>
                <a:cubicBezTo>
                  <a:pt x="867" y="19"/>
                  <a:pt x="867" y="19"/>
                  <a:pt x="867" y="20"/>
                </a:cubicBezTo>
                <a:cubicBezTo>
                  <a:pt x="867" y="20"/>
                  <a:pt x="866" y="20"/>
                  <a:pt x="866" y="20"/>
                </a:cubicBezTo>
                <a:cubicBezTo>
                  <a:pt x="855" y="31"/>
                  <a:pt x="855" y="31"/>
                  <a:pt x="855" y="31"/>
                </a:cubicBezTo>
                <a:cubicBezTo>
                  <a:pt x="854" y="32"/>
                  <a:pt x="854" y="34"/>
                  <a:pt x="855" y="35"/>
                </a:cubicBezTo>
                <a:close/>
                <a:moveTo>
                  <a:pt x="442" y="449"/>
                </a:moveTo>
                <a:cubicBezTo>
                  <a:pt x="441" y="448"/>
                  <a:pt x="439" y="448"/>
                  <a:pt x="437" y="449"/>
                </a:cubicBezTo>
                <a:cubicBezTo>
                  <a:pt x="324" y="562"/>
                  <a:pt x="324" y="562"/>
                  <a:pt x="324" y="562"/>
                </a:cubicBezTo>
                <a:cubicBezTo>
                  <a:pt x="323" y="564"/>
                  <a:pt x="323" y="565"/>
                  <a:pt x="324" y="567"/>
                </a:cubicBezTo>
                <a:cubicBezTo>
                  <a:pt x="324" y="567"/>
                  <a:pt x="325" y="568"/>
                  <a:pt x="326" y="568"/>
                </a:cubicBezTo>
                <a:cubicBezTo>
                  <a:pt x="327" y="568"/>
                  <a:pt x="328" y="567"/>
                  <a:pt x="328" y="567"/>
                </a:cubicBezTo>
                <a:cubicBezTo>
                  <a:pt x="442" y="453"/>
                  <a:pt x="442" y="453"/>
                  <a:pt x="442" y="453"/>
                </a:cubicBezTo>
                <a:cubicBezTo>
                  <a:pt x="443" y="452"/>
                  <a:pt x="443" y="450"/>
                  <a:pt x="442" y="449"/>
                </a:cubicBezTo>
                <a:close/>
                <a:moveTo>
                  <a:pt x="448" y="461"/>
                </a:moveTo>
                <a:cubicBezTo>
                  <a:pt x="450" y="459"/>
                  <a:pt x="450" y="457"/>
                  <a:pt x="448" y="456"/>
                </a:cubicBezTo>
                <a:cubicBezTo>
                  <a:pt x="447" y="455"/>
                  <a:pt x="445" y="455"/>
                  <a:pt x="444" y="456"/>
                </a:cubicBezTo>
                <a:cubicBezTo>
                  <a:pt x="333" y="567"/>
                  <a:pt x="333" y="567"/>
                  <a:pt x="333" y="567"/>
                </a:cubicBezTo>
                <a:cubicBezTo>
                  <a:pt x="332" y="569"/>
                  <a:pt x="332" y="570"/>
                  <a:pt x="333" y="572"/>
                </a:cubicBezTo>
                <a:cubicBezTo>
                  <a:pt x="333" y="572"/>
                  <a:pt x="334" y="573"/>
                  <a:pt x="335" y="573"/>
                </a:cubicBezTo>
                <a:cubicBezTo>
                  <a:pt x="336" y="573"/>
                  <a:pt x="337" y="572"/>
                  <a:pt x="337" y="572"/>
                </a:cubicBezTo>
                <a:lnTo>
                  <a:pt x="448" y="461"/>
                </a:lnTo>
                <a:close/>
                <a:moveTo>
                  <a:pt x="875" y="29"/>
                </a:moveTo>
                <a:cubicBezTo>
                  <a:pt x="876" y="30"/>
                  <a:pt x="877" y="30"/>
                  <a:pt x="877" y="30"/>
                </a:cubicBezTo>
                <a:cubicBezTo>
                  <a:pt x="878" y="30"/>
                  <a:pt x="879" y="30"/>
                  <a:pt x="880" y="29"/>
                </a:cubicBezTo>
                <a:cubicBezTo>
                  <a:pt x="883" y="26"/>
                  <a:pt x="883" y="26"/>
                  <a:pt x="883" y="26"/>
                </a:cubicBezTo>
                <a:cubicBezTo>
                  <a:pt x="883" y="26"/>
                  <a:pt x="883" y="26"/>
                  <a:pt x="883" y="25"/>
                </a:cubicBezTo>
                <a:cubicBezTo>
                  <a:pt x="884" y="25"/>
                  <a:pt x="884" y="25"/>
                  <a:pt x="884" y="25"/>
                </a:cubicBezTo>
                <a:cubicBezTo>
                  <a:pt x="889" y="20"/>
                  <a:pt x="889" y="20"/>
                  <a:pt x="889" y="20"/>
                </a:cubicBezTo>
                <a:cubicBezTo>
                  <a:pt x="890" y="19"/>
                  <a:pt x="890" y="17"/>
                  <a:pt x="889" y="16"/>
                </a:cubicBezTo>
                <a:cubicBezTo>
                  <a:pt x="887" y="15"/>
                  <a:pt x="886" y="15"/>
                  <a:pt x="884" y="16"/>
                </a:cubicBezTo>
                <a:cubicBezTo>
                  <a:pt x="880" y="20"/>
                  <a:pt x="880" y="20"/>
                  <a:pt x="880" y="20"/>
                </a:cubicBezTo>
                <a:cubicBezTo>
                  <a:pt x="880" y="21"/>
                  <a:pt x="879" y="21"/>
                  <a:pt x="879" y="21"/>
                </a:cubicBezTo>
                <a:cubicBezTo>
                  <a:pt x="879" y="21"/>
                  <a:pt x="879" y="22"/>
                  <a:pt x="878" y="22"/>
                </a:cubicBezTo>
                <a:cubicBezTo>
                  <a:pt x="875" y="25"/>
                  <a:pt x="875" y="25"/>
                  <a:pt x="875" y="25"/>
                </a:cubicBezTo>
                <a:cubicBezTo>
                  <a:pt x="874" y="26"/>
                  <a:pt x="874" y="28"/>
                  <a:pt x="875" y="29"/>
                </a:cubicBezTo>
                <a:close/>
                <a:moveTo>
                  <a:pt x="772" y="149"/>
                </a:moveTo>
                <a:cubicBezTo>
                  <a:pt x="773" y="149"/>
                  <a:pt x="774" y="149"/>
                  <a:pt x="775" y="148"/>
                </a:cubicBezTo>
                <a:cubicBezTo>
                  <a:pt x="784" y="139"/>
                  <a:pt x="784" y="139"/>
                  <a:pt x="784" y="139"/>
                </a:cubicBezTo>
                <a:cubicBezTo>
                  <a:pt x="785" y="138"/>
                  <a:pt x="785" y="136"/>
                  <a:pt x="784" y="135"/>
                </a:cubicBezTo>
                <a:cubicBezTo>
                  <a:pt x="782" y="134"/>
                  <a:pt x="780" y="134"/>
                  <a:pt x="779" y="135"/>
                </a:cubicBezTo>
                <a:cubicBezTo>
                  <a:pt x="770" y="144"/>
                  <a:pt x="770" y="144"/>
                  <a:pt x="770" y="144"/>
                </a:cubicBezTo>
                <a:cubicBezTo>
                  <a:pt x="769" y="145"/>
                  <a:pt x="769" y="147"/>
                  <a:pt x="770" y="148"/>
                </a:cubicBezTo>
                <a:cubicBezTo>
                  <a:pt x="771" y="149"/>
                  <a:pt x="772" y="149"/>
                  <a:pt x="772" y="149"/>
                </a:cubicBezTo>
                <a:close/>
                <a:moveTo>
                  <a:pt x="751" y="163"/>
                </a:moveTo>
                <a:cubicBezTo>
                  <a:pt x="750" y="165"/>
                  <a:pt x="750" y="167"/>
                  <a:pt x="751" y="168"/>
                </a:cubicBezTo>
                <a:cubicBezTo>
                  <a:pt x="751" y="168"/>
                  <a:pt x="752" y="169"/>
                  <a:pt x="753" y="169"/>
                </a:cubicBezTo>
                <a:cubicBezTo>
                  <a:pt x="754" y="169"/>
                  <a:pt x="755" y="168"/>
                  <a:pt x="755" y="168"/>
                </a:cubicBezTo>
                <a:cubicBezTo>
                  <a:pt x="760" y="162"/>
                  <a:pt x="760" y="162"/>
                  <a:pt x="760" y="162"/>
                </a:cubicBezTo>
                <a:cubicBezTo>
                  <a:pt x="762" y="161"/>
                  <a:pt x="762" y="161"/>
                  <a:pt x="762" y="161"/>
                </a:cubicBezTo>
                <a:cubicBezTo>
                  <a:pt x="763" y="160"/>
                  <a:pt x="763" y="158"/>
                  <a:pt x="762" y="157"/>
                </a:cubicBezTo>
                <a:cubicBezTo>
                  <a:pt x="761" y="156"/>
                  <a:pt x="759" y="156"/>
                  <a:pt x="757" y="157"/>
                </a:cubicBezTo>
                <a:cubicBezTo>
                  <a:pt x="756" y="158"/>
                  <a:pt x="756" y="158"/>
                  <a:pt x="756" y="158"/>
                </a:cubicBezTo>
                <a:lnTo>
                  <a:pt x="751" y="163"/>
                </a:lnTo>
                <a:close/>
                <a:moveTo>
                  <a:pt x="454" y="464"/>
                </a:moveTo>
                <a:cubicBezTo>
                  <a:pt x="453" y="463"/>
                  <a:pt x="451" y="463"/>
                  <a:pt x="450" y="464"/>
                </a:cubicBezTo>
                <a:cubicBezTo>
                  <a:pt x="337" y="577"/>
                  <a:pt x="337" y="577"/>
                  <a:pt x="337" y="577"/>
                </a:cubicBezTo>
                <a:cubicBezTo>
                  <a:pt x="336" y="578"/>
                  <a:pt x="336" y="580"/>
                  <a:pt x="337" y="581"/>
                </a:cubicBezTo>
                <a:cubicBezTo>
                  <a:pt x="338" y="582"/>
                  <a:pt x="339" y="582"/>
                  <a:pt x="340" y="582"/>
                </a:cubicBezTo>
                <a:cubicBezTo>
                  <a:pt x="340" y="582"/>
                  <a:pt x="341" y="582"/>
                  <a:pt x="342" y="581"/>
                </a:cubicBezTo>
                <a:cubicBezTo>
                  <a:pt x="454" y="468"/>
                  <a:pt x="454" y="468"/>
                  <a:pt x="454" y="468"/>
                </a:cubicBezTo>
                <a:cubicBezTo>
                  <a:pt x="456" y="467"/>
                  <a:pt x="456" y="465"/>
                  <a:pt x="454" y="464"/>
                </a:cubicBezTo>
                <a:close/>
                <a:moveTo>
                  <a:pt x="896" y="26"/>
                </a:moveTo>
                <a:cubicBezTo>
                  <a:pt x="897" y="26"/>
                  <a:pt x="898" y="25"/>
                  <a:pt x="898" y="25"/>
                </a:cubicBezTo>
                <a:cubicBezTo>
                  <a:pt x="903" y="20"/>
                  <a:pt x="903" y="20"/>
                  <a:pt x="903" y="20"/>
                </a:cubicBezTo>
                <a:cubicBezTo>
                  <a:pt x="904" y="19"/>
                  <a:pt x="904" y="17"/>
                  <a:pt x="903" y="16"/>
                </a:cubicBezTo>
                <a:cubicBezTo>
                  <a:pt x="902" y="14"/>
                  <a:pt x="900" y="14"/>
                  <a:pt x="899" y="16"/>
                </a:cubicBezTo>
                <a:cubicBezTo>
                  <a:pt x="894" y="20"/>
                  <a:pt x="894" y="20"/>
                  <a:pt x="894" y="20"/>
                </a:cubicBezTo>
                <a:cubicBezTo>
                  <a:pt x="893" y="21"/>
                  <a:pt x="893" y="23"/>
                  <a:pt x="894" y="25"/>
                </a:cubicBezTo>
                <a:cubicBezTo>
                  <a:pt x="895" y="25"/>
                  <a:pt x="895" y="26"/>
                  <a:pt x="896" y="26"/>
                </a:cubicBezTo>
                <a:close/>
                <a:moveTo>
                  <a:pt x="775" y="157"/>
                </a:moveTo>
                <a:cubicBezTo>
                  <a:pt x="774" y="156"/>
                  <a:pt x="772" y="156"/>
                  <a:pt x="771" y="157"/>
                </a:cubicBezTo>
                <a:cubicBezTo>
                  <a:pt x="749" y="179"/>
                  <a:pt x="749" y="179"/>
                  <a:pt x="749" y="179"/>
                </a:cubicBezTo>
                <a:cubicBezTo>
                  <a:pt x="748" y="180"/>
                  <a:pt x="748" y="182"/>
                  <a:pt x="749" y="184"/>
                </a:cubicBezTo>
                <a:cubicBezTo>
                  <a:pt x="750" y="184"/>
                  <a:pt x="750" y="184"/>
                  <a:pt x="751" y="184"/>
                </a:cubicBezTo>
                <a:cubicBezTo>
                  <a:pt x="752" y="184"/>
                  <a:pt x="753" y="184"/>
                  <a:pt x="753" y="184"/>
                </a:cubicBezTo>
                <a:cubicBezTo>
                  <a:pt x="775" y="162"/>
                  <a:pt x="775" y="162"/>
                  <a:pt x="775" y="162"/>
                </a:cubicBezTo>
                <a:cubicBezTo>
                  <a:pt x="777" y="160"/>
                  <a:pt x="777" y="158"/>
                  <a:pt x="775" y="157"/>
                </a:cubicBezTo>
                <a:close/>
                <a:moveTo>
                  <a:pt x="776" y="156"/>
                </a:moveTo>
                <a:cubicBezTo>
                  <a:pt x="777" y="157"/>
                  <a:pt x="778" y="157"/>
                  <a:pt x="778" y="157"/>
                </a:cubicBezTo>
                <a:cubicBezTo>
                  <a:pt x="779" y="157"/>
                  <a:pt x="780" y="157"/>
                  <a:pt x="780" y="156"/>
                </a:cubicBezTo>
                <a:cubicBezTo>
                  <a:pt x="794" y="143"/>
                  <a:pt x="794" y="143"/>
                  <a:pt x="794" y="143"/>
                </a:cubicBezTo>
                <a:cubicBezTo>
                  <a:pt x="795" y="142"/>
                  <a:pt x="795" y="140"/>
                  <a:pt x="794" y="139"/>
                </a:cubicBezTo>
                <a:cubicBezTo>
                  <a:pt x="793" y="137"/>
                  <a:pt x="791" y="137"/>
                  <a:pt x="790" y="139"/>
                </a:cubicBezTo>
                <a:cubicBezTo>
                  <a:pt x="776" y="152"/>
                  <a:pt x="776" y="152"/>
                  <a:pt x="776" y="152"/>
                </a:cubicBezTo>
                <a:cubicBezTo>
                  <a:pt x="775" y="153"/>
                  <a:pt x="775" y="155"/>
                  <a:pt x="776" y="156"/>
                </a:cubicBezTo>
                <a:close/>
                <a:moveTo>
                  <a:pt x="462" y="475"/>
                </a:moveTo>
                <a:cubicBezTo>
                  <a:pt x="463" y="474"/>
                  <a:pt x="463" y="472"/>
                  <a:pt x="462" y="471"/>
                </a:cubicBezTo>
                <a:cubicBezTo>
                  <a:pt x="461" y="470"/>
                  <a:pt x="459" y="470"/>
                  <a:pt x="457" y="471"/>
                </a:cubicBezTo>
                <a:cubicBezTo>
                  <a:pt x="343" y="585"/>
                  <a:pt x="343" y="585"/>
                  <a:pt x="343" y="585"/>
                </a:cubicBezTo>
                <a:cubicBezTo>
                  <a:pt x="342" y="586"/>
                  <a:pt x="342" y="588"/>
                  <a:pt x="343" y="589"/>
                </a:cubicBezTo>
                <a:cubicBezTo>
                  <a:pt x="344" y="590"/>
                  <a:pt x="345" y="590"/>
                  <a:pt x="345" y="590"/>
                </a:cubicBezTo>
                <a:cubicBezTo>
                  <a:pt x="346" y="590"/>
                  <a:pt x="347" y="590"/>
                  <a:pt x="347" y="589"/>
                </a:cubicBezTo>
                <a:lnTo>
                  <a:pt x="462" y="475"/>
                </a:lnTo>
                <a:close/>
                <a:moveTo>
                  <a:pt x="791" y="152"/>
                </a:moveTo>
                <a:cubicBezTo>
                  <a:pt x="782" y="160"/>
                  <a:pt x="782" y="160"/>
                  <a:pt x="782" y="160"/>
                </a:cubicBezTo>
                <a:cubicBezTo>
                  <a:pt x="781" y="161"/>
                  <a:pt x="781" y="163"/>
                  <a:pt x="782" y="164"/>
                </a:cubicBezTo>
                <a:cubicBezTo>
                  <a:pt x="783" y="165"/>
                  <a:pt x="784" y="165"/>
                  <a:pt x="784" y="165"/>
                </a:cubicBezTo>
                <a:cubicBezTo>
                  <a:pt x="785" y="165"/>
                  <a:pt x="786" y="165"/>
                  <a:pt x="787" y="164"/>
                </a:cubicBezTo>
                <a:cubicBezTo>
                  <a:pt x="795" y="156"/>
                  <a:pt x="795" y="156"/>
                  <a:pt x="795" y="156"/>
                </a:cubicBezTo>
                <a:cubicBezTo>
                  <a:pt x="796" y="155"/>
                  <a:pt x="796" y="153"/>
                  <a:pt x="795" y="152"/>
                </a:cubicBezTo>
                <a:cubicBezTo>
                  <a:pt x="794" y="150"/>
                  <a:pt x="792" y="150"/>
                  <a:pt x="791" y="152"/>
                </a:cubicBezTo>
                <a:close/>
                <a:moveTo>
                  <a:pt x="867" y="84"/>
                </a:moveTo>
                <a:cubicBezTo>
                  <a:pt x="872" y="80"/>
                  <a:pt x="872" y="80"/>
                  <a:pt x="872" y="80"/>
                </a:cubicBezTo>
                <a:cubicBezTo>
                  <a:pt x="872" y="80"/>
                  <a:pt x="872" y="80"/>
                  <a:pt x="872" y="80"/>
                </a:cubicBezTo>
                <a:cubicBezTo>
                  <a:pt x="874" y="78"/>
                  <a:pt x="874" y="78"/>
                  <a:pt x="874" y="78"/>
                </a:cubicBezTo>
                <a:cubicBezTo>
                  <a:pt x="875" y="77"/>
                  <a:pt x="875" y="74"/>
                  <a:pt x="874" y="73"/>
                </a:cubicBezTo>
                <a:cubicBezTo>
                  <a:pt x="872" y="72"/>
                  <a:pt x="871" y="72"/>
                  <a:pt x="870" y="73"/>
                </a:cubicBezTo>
                <a:cubicBezTo>
                  <a:pt x="869" y="74"/>
                  <a:pt x="869" y="74"/>
                  <a:pt x="869" y="74"/>
                </a:cubicBezTo>
                <a:cubicBezTo>
                  <a:pt x="869" y="74"/>
                  <a:pt x="869" y="74"/>
                  <a:pt x="869" y="74"/>
                </a:cubicBezTo>
                <a:cubicBezTo>
                  <a:pt x="863" y="79"/>
                  <a:pt x="863" y="79"/>
                  <a:pt x="863" y="79"/>
                </a:cubicBezTo>
                <a:cubicBezTo>
                  <a:pt x="862" y="81"/>
                  <a:pt x="862" y="82"/>
                  <a:pt x="863" y="84"/>
                </a:cubicBezTo>
                <a:cubicBezTo>
                  <a:pt x="864" y="84"/>
                  <a:pt x="864" y="85"/>
                  <a:pt x="865" y="85"/>
                </a:cubicBezTo>
                <a:cubicBezTo>
                  <a:pt x="866" y="85"/>
                  <a:pt x="867" y="85"/>
                  <a:pt x="867" y="84"/>
                </a:cubicBezTo>
                <a:close/>
                <a:moveTo>
                  <a:pt x="824" y="125"/>
                </a:moveTo>
                <a:cubicBezTo>
                  <a:pt x="825" y="125"/>
                  <a:pt x="826" y="125"/>
                  <a:pt x="827" y="124"/>
                </a:cubicBezTo>
                <a:cubicBezTo>
                  <a:pt x="838" y="113"/>
                  <a:pt x="838" y="113"/>
                  <a:pt x="838" y="113"/>
                </a:cubicBezTo>
                <a:cubicBezTo>
                  <a:pt x="840" y="111"/>
                  <a:pt x="840" y="109"/>
                  <a:pt x="838" y="108"/>
                </a:cubicBezTo>
                <a:cubicBezTo>
                  <a:pt x="837" y="107"/>
                  <a:pt x="835" y="107"/>
                  <a:pt x="834" y="108"/>
                </a:cubicBezTo>
                <a:cubicBezTo>
                  <a:pt x="822" y="120"/>
                  <a:pt x="822" y="120"/>
                  <a:pt x="822" y="120"/>
                </a:cubicBezTo>
                <a:cubicBezTo>
                  <a:pt x="821" y="121"/>
                  <a:pt x="821" y="123"/>
                  <a:pt x="822" y="124"/>
                </a:cubicBezTo>
                <a:cubicBezTo>
                  <a:pt x="823" y="125"/>
                  <a:pt x="824" y="125"/>
                  <a:pt x="824" y="125"/>
                </a:cubicBezTo>
                <a:close/>
                <a:moveTo>
                  <a:pt x="468" y="483"/>
                </a:moveTo>
                <a:cubicBezTo>
                  <a:pt x="470" y="481"/>
                  <a:pt x="470" y="479"/>
                  <a:pt x="468" y="478"/>
                </a:cubicBezTo>
                <a:cubicBezTo>
                  <a:pt x="467" y="477"/>
                  <a:pt x="465" y="477"/>
                  <a:pt x="464" y="478"/>
                </a:cubicBezTo>
                <a:cubicBezTo>
                  <a:pt x="347" y="595"/>
                  <a:pt x="347" y="595"/>
                  <a:pt x="347" y="595"/>
                </a:cubicBezTo>
                <a:cubicBezTo>
                  <a:pt x="346" y="596"/>
                  <a:pt x="346" y="598"/>
                  <a:pt x="347" y="599"/>
                </a:cubicBezTo>
                <a:cubicBezTo>
                  <a:pt x="348" y="600"/>
                  <a:pt x="348" y="600"/>
                  <a:pt x="349" y="600"/>
                </a:cubicBezTo>
                <a:cubicBezTo>
                  <a:pt x="350" y="600"/>
                  <a:pt x="351" y="600"/>
                  <a:pt x="351" y="599"/>
                </a:cubicBezTo>
                <a:lnTo>
                  <a:pt x="468" y="483"/>
                </a:lnTo>
                <a:close/>
                <a:moveTo>
                  <a:pt x="773" y="173"/>
                </a:moveTo>
                <a:cubicBezTo>
                  <a:pt x="772" y="172"/>
                  <a:pt x="770" y="172"/>
                  <a:pt x="769" y="173"/>
                </a:cubicBezTo>
                <a:cubicBezTo>
                  <a:pt x="767" y="175"/>
                  <a:pt x="767" y="175"/>
                  <a:pt x="767" y="175"/>
                </a:cubicBezTo>
                <a:cubicBezTo>
                  <a:pt x="765" y="177"/>
                  <a:pt x="765" y="179"/>
                  <a:pt x="767" y="180"/>
                </a:cubicBezTo>
                <a:cubicBezTo>
                  <a:pt x="767" y="180"/>
                  <a:pt x="768" y="181"/>
                  <a:pt x="769" y="181"/>
                </a:cubicBezTo>
                <a:cubicBezTo>
                  <a:pt x="770" y="181"/>
                  <a:pt x="770" y="180"/>
                  <a:pt x="771" y="180"/>
                </a:cubicBezTo>
                <a:cubicBezTo>
                  <a:pt x="773" y="178"/>
                  <a:pt x="773" y="178"/>
                  <a:pt x="773" y="178"/>
                </a:cubicBezTo>
                <a:cubicBezTo>
                  <a:pt x="774" y="177"/>
                  <a:pt x="774" y="175"/>
                  <a:pt x="773" y="173"/>
                </a:cubicBezTo>
                <a:close/>
                <a:moveTo>
                  <a:pt x="888" y="68"/>
                </a:moveTo>
                <a:cubicBezTo>
                  <a:pt x="887" y="69"/>
                  <a:pt x="887" y="69"/>
                  <a:pt x="887" y="69"/>
                </a:cubicBezTo>
                <a:cubicBezTo>
                  <a:pt x="887" y="69"/>
                  <a:pt x="887" y="69"/>
                  <a:pt x="887" y="70"/>
                </a:cubicBezTo>
                <a:cubicBezTo>
                  <a:pt x="825" y="131"/>
                  <a:pt x="825" y="131"/>
                  <a:pt x="825" y="131"/>
                </a:cubicBezTo>
                <a:cubicBezTo>
                  <a:pt x="824" y="132"/>
                  <a:pt x="824" y="134"/>
                  <a:pt x="825" y="135"/>
                </a:cubicBezTo>
                <a:cubicBezTo>
                  <a:pt x="826" y="136"/>
                  <a:pt x="827" y="136"/>
                  <a:pt x="828" y="136"/>
                </a:cubicBezTo>
                <a:cubicBezTo>
                  <a:pt x="828" y="136"/>
                  <a:pt x="829" y="136"/>
                  <a:pt x="830" y="135"/>
                </a:cubicBezTo>
                <a:cubicBezTo>
                  <a:pt x="891" y="74"/>
                  <a:pt x="891" y="74"/>
                  <a:pt x="891" y="74"/>
                </a:cubicBezTo>
                <a:cubicBezTo>
                  <a:pt x="891" y="74"/>
                  <a:pt x="891" y="73"/>
                  <a:pt x="891" y="73"/>
                </a:cubicBezTo>
                <a:cubicBezTo>
                  <a:pt x="892" y="73"/>
                  <a:pt x="892" y="73"/>
                  <a:pt x="892" y="73"/>
                </a:cubicBezTo>
                <a:cubicBezTo>
                  <a:pt x="893" y="72"/>
                  <a:pt x="893" y="72"/>
                  <a:pt x="893" y="72"/>
                </a:cubicBezTo>
                <a:cubicBezTo>
                  <a:pt x="894" y="71"/>
                  <a:pt x="894" y="69"/>
                  <a:pt x="893" y="68"/>
                </a:cubicBezTo>
                <a:cubicBezTo>
                  <a:pt x="891" y="67"/>
                  <a:pt x="889" y="67"/>
                  <a:pt x="888" y="68"/>
                </a:cubicBezTo>
                <a:close/>
                <a:moveTo>
                  <a:pt x="478" y="486"/>
                </a:moveTo>
                <a:cubicBezTo>
                  <a:pt x="480" y="485"/>
                  <a:pt x="480" y="483"/>
                  <a:pt x="478" y="482"/>
                </a:cubicBezTo>
                <a:cubicBezTo>
                  <a:pt x="477" y="481"/>
                  <a:pt x="475" y="481"/>
                  <a:pt x="474" y="482"/>
                </a:cubicBezTo>
                <a:cubicBezTo>
                  <a:pt x="352" y="604"/>
                  <a:pt x="352" y="604"/>
                  <a:pt x="352" y="604"/>
                </a:cubicBezTo>
                <a:cubicBezTo>
                  <a:pt x="351" y="605"/>
                  <a:pt x="351" y="607"/>
                  <a:pt x="352" y="608"/>
                </a:cubicBezTo>
                <a:cubicBezTo>
                  <a:pt x="353" y="609"/>
                  <a:pt x="354" y="609"/>
                  <a:pt x="354" y="609"/>
                </a:cubicBezTo>
                <a:cubicBezTo>
                  <a:pt x="355" y="609"/>
                  <a:pt x="356" y="609"/>
                  <a:pt x="357" y="608"/>
                </a:cubicBezTo>
                <a:lnTo>
                  <a:pt x="478" y="486"/>
                </a:lnTo>
                <a:close/>
                <a:moveTo>
                  <a:pt x="777" y="183"/>
                </a:moveTo>
                <a:cubicBezTo>
                  <a:pt x="778" y="184"/>
                  <a:pt x="779" y="184"/>
                  <a:pt x="779" y="184"/>
                </a:cubicBezTo>
                <a:cubicBezTo>
                  <a:pt x="780" y="184"/>
                  <a:pt x="781" y="184"/>
                  <a:pt x="782" y="183"/>
                </a:cubicBezTo>
                <a:cubicBezTo>
                  <a:pt x="801" y="164"/>
                  <a:pt x="801" y="164"/>
                  <a:pt x="801" y="164"/>
                </a:cubicBezTo>
                <a:cubicBezTo>
                  <a:pt x="802" y="163"/>
                  <a:pt x="802" y="161"/>
                  <a:pt x="801" y="160"/>
                </a:cubicBezTo>
                <a:cubicBezTo>
                  <a:pt x="800" y="158"/>
                  <a:pt x="798" y="158"/>
                  <a:pt x="797" y="160"/>
                </a:cubicBezTo>
                <a:cubicBezTo>
                  <a:pt x="777" y="179"/>
                  <a:pt x="777" y="179"/>
                  <a:pt x="777" y="179"/>
                </a:cubicBezTo>
                <a:cubicBezTo>
                  <a:pt x="776" y="180"/>
                  <a:pt x="776" y="182"/>
                  <a:pt x="777" y="183"/>
                </a:cubicBezTo>
                <a:close/>
                <a:moveTo>
                  <a:pt x="490" y="488"/>
                </a:moveTo>
                <a:cubicBezTo>
                  <a:pt x="492" y="487"/>
                  <a:pt x="492" y="485"/>
                  <a:pt x="490" y="484"/>
                </a:cubicBezTo>
                <a:cubicBezTo>
                  <a:pt x="489" y="483"/>
                  <a:pt x="487" y="483"/>
                  <a:pt x="486" y="484"/>
                </a:cubicBezTo>
                <a:cubicBezTo>
                  <a:pt x="357" y="613"/>
                  <a:pt x="357" y="613"/>
                  <a:pt x="357" y="613"/>
                </a:cubicBezTo>
                <a:cubicBezTo>
                  <a:pt x="356" y="615"/>
                  <a:pt x="356" y="617"/>
                  <a:pt x="357" y="618"/>
                </a:cubicBezTo>
                <a:cubicBezTo>
                  <a:pt x="357" y="618"/>
                  <a:pt x="358" y="619"/>
                  <a:pt x="359" y="619"/>
                </a:cubicBezTo>
                <a:cubicBezTo>
                  <a:pt x="360" y="619"/>
                  <a:pt x="360" y="618"/>
                  <a:pt x="361" y="618"/>
                </a:cubicBezTo>
                <a:lnTo>
                  <a:pt x="490" y="488"/>
                </a:lnTo>
                <a:close/>
                <a:moveTo>
                  <a:pt x="785" y="189"/>
                </a:moveTo>
                <a:cubicBezTo>
                  <a:pt x="786" y="190"/>
                  <a:pt x="787" y="190"/>
                  <a:pt x="788" y="190"/>
                </a:cubicBezTo>
                <a:cubicBezTo>
                  <a:pt x="788" y="190"/>
                  <a:pt x="789" y="190"/>
                  <a:pt x="790" y="189"/>
                </a:cubicBezTo>
                <a:cubicBezTo>
                  <a:pt x="807" y="171"/>
                  <a:pt x="807" y="171"/>
                  <a:pt x="807" y="171"/>
                </a:cubicBezTo>
                <a:cubicBezTo>
                  <a:pt x="809" y="170"/>
                  <a:pt x="809" y="168"/>
                  <a:pt x="807" y="167"/>
                </a:cubicBezTo>
                <a:cubicBezTo>
                  <a:pt x="806" y="166"/>
                  <a:pt x="804" y="166"/>
                  <a:pt x="803" y="167"/>
                </a:cubicBezTo>
                <a:cubicBezTo>
                  <a:pt x="785" y="185"/>
                  <a:pt x="785" y="185"/>
                  <a:pt x="785" y="185"/>
                </a:cubicBezTo>
                <a:cubicBezTo>
                  <a:pt x="784" y="186"/>
                  <a:pt x="784" y="188"/>
                  <a:pt x="785" y="189"/>
                </a:cubicBezTo>
                <a:close/>
                <a:moveTo>
                  <a:pt x="832" y="143"/>
                </a:moveTo>
                <a:cubicBezTo>
                  <a:pt x="832" y="143"/>
                  <a:pt x="833" y="144"/>
                  <a:pt x="834" y="144"/>
                </a:cubicBezTo>
                <a:cubicBezTo>
                  <a:pt x="835" y="144"/>
                  <a:pt x="836" y="143"/>
                  <a:pt x="836" y="143"/>
                </a:cubicBezTo>
                <a:cubicBezTo>
                  <a:pt x="911" y="68"/>
                  <a:pt x="911" y="68"/>
                  <a:pt x="911" y="68"/>
                </a:cubicBezTo>
                <a:cubicBezTo>
                  <a:pt x="912" y="66"/>
                  <a:pt x="912" y="65"/>
                  <a:pt x="911" y="63"/>
                </a:cubicBezTo>
                <a:cubicBezTo>
                  <a:pt x="910" y="62"/>
                  <a:pt x="908" y="62"/>
                  <a:pt x="907" y="63"/>
                </a:cubicBezTo>
                <a:cubicBezTo>
                  <a:pt x="832" y="138"/>
                  <a:pt x="832" y="138"/>
                  <a:pt x="832" y="138"/>
                </a:cubicBezTo>
                <a:cubicBezTo>
                  <a:pt x="831" y="139"/>
                  <a:pt x="831" y="141"/>
                  <a:pt x="832" y="143"/>
                </a:cubicBezTo>
                <a:close/>
                <a:moveTo>
                  <a:pt x="786" y="198"/>
                </a:moveTo>
                <a:cubicBezTo>
                  <a:pt x="780" y="204"/>
                  <a:pt x="780" y="204"/>
                  <a:pt x="780" y="204"/>
                </a:cubicBezTo>
                <a:cubicBezTo>
                  <a:pt x="779" y="205"/>
                  <a:pt x="779" y="207"/>
                  <a:pt x="780" y="208"/>
                </a:cubicBezTo>
                <a:cubicBezTo>
                  <a:pt x="781" y="209"/>
                  <a:pt x="782" y="209"/>
                  <a:pt x="782" y="209"/>
                </a:cubicBezTo>
                <a:cubicBezTo>
                  <a:pt x="783" y="209"/>
                  <a:pt x="784" y="209"/>
                  <a:pt x="785" y="208"/>
                </a:cubicBezTo>
                <a:cubicBezTo>
                  <a:pt x="791" y="202"/>
                  <a:pt x="791" y="202"/>
                  <a:pt x="791" y="202"/>
                </a:cubicBezTo>
                <a:cubicBezTo>
                  <a:pt x="792" y="201"/>
                  <a:pt x="792" y="200"/>
                  <a:pt x="791" y="199"/>
                </a:cubicBezTo>
                <a:cubicBezTo>
                  <a:pt x="792" y="199"/>
                  <a:pt x="792" y="199"/>
                  <a:pt x="793" y="199"/>
                </a:cubicBezTo>
                <a:cubicBezTo>
                  <a:pt x="793" y="199"/>
                  <a:pt x="794" y="199"/>
                  <a:pt x="795" y="198"/>
                </a:cubicBezTo>
                <a:cubicBezTo>
                  <a:pt x="797" y="195"/>
                  <a:pt x="797" y="195"/>
                  <a:pt x="797" y="195"/>
                </a:cubicBezTo>
                <a:cubicBezTo>
                  <a:pt x="799" y="194"/>
                  <a:pt x="799" y="192"/>
                  <a:pt x="797" y="191"/>
                </a:cubicBezTo>
                <a:cubicBezTo>
                  <a:pt x="796" y="190"/>
                  <a:pt x="794" y="190"/>
                  <a:pt x="793" y="191"/>
                </a:cubicBezTo>
                <a:cubicBezTo>
                  <a:pt x="790" y="194"/>
                  <a:pt x="790" y="194"/>
                  <a:pt x="790" y="194"/>
                </a:cubicBezTo>
                <a:cubicBezTo>
                  <a:pt x="789" y="195"/>
                  <a:pt x="789" y="196"/>
                  <a:pt x="790" y="197"/>
                </a:cubicBezTo>
                <a:cubicBezTo>
                  <a:pt x="789" y="197"/>
                  <a:pt x="787" y="197"/>
                  <a:pt x="786" y="198"/>
                </a:cubicBezTo>
                <a:close/>
                <a:moveTo>
                  <a:pt x="500" y="488"/>
                </a:moveTo>
                <a:cubicBezTo>
                  <a:pt x="499" y="487"/>
                  <a:pt x="497" y="487"/>
                  <a:pt x="496" y="488"/>
                </a:cubicBezTo>
                <a:cubicBezTo>
                  <a:pt x="362" y="622"/>
                  <a:pt x="362" y="622"/>
                  <a:pt x="362" y="622"/>
                </a:cubicBezTo>
                <a:cubicBezTo>
                  <a:pt x="361" y="624"/>
                  <a:pt x="361" y="626"/>
                  <a:pt x="362" y="627"/>
                </a:cubicBezTo>
                <a:cubicBezTo>
                  <a:pt x="362" y="627"/>
                  <a:pt x="363" y="628"/>
                  <a:pt x="364" y="628"/>
                </a:cubicBezTo>
                <a:cubicBezTo>
                  <a:pt x="365" y="628"/>
                  <a:pt x="365" y="627"/>
                  <a:pt x="366" y="627"/>
                </a:cubicBezTo>
                <a:cubicBezTo>
                  <a:pt x="500" y="493"/>
                  <a:pt x="500" y="493"/>
                  <a:pt x="500" y="493"/>
                </a:cubicBezTo>
                <a:cubicBezTo>
                  <a:pt x="501" y="492"/>
                  <a:pt x="501" y="490"/>
                  <a:pt x="500" y="488"/>
                </a:cubicBezTo>
                <a:close/>
                <a:moveTo>
                  <a:pt x="804" y="180"/>
                </a:moveTo>
                <a:cubicBezTo>
                  <a:pt x="801" y="183"/>
                  <a:pt x="801" y="183"/>
                  <a:pt x="801" y="183"/>
                </a:cubicBezTo>
                <a:cubicBezTo>
                  <a:pt x="800" y="185"/>
                  <a:pt x="800" y="186"/>
                  <a:pt x="801" y="188"/>
                </a:cubicBezTo>
                <a:cubicBezTo>
                  <a:pt x="801" y="188"/>
                  <a:pt x="802" y="189"/>
                  <a:pt x="803" y="189"/>
                </a:cubicBezTo>
                <a:cubicBezTo>
                  <a:pt x="804" y="189"/>
                  <a:pt x="805" y="188"/>
                  <a:pt x="805" y="188"/>
                </a:cubicBezTo>
                <a:cubicBezTo>
                  <a:pt x="809" y="184"/>
                  <a:pt x="809" y="184"/>
                  <a:pt x="809" y="184"/>
                </a:cubicBezTo>
                <a:cubicBezTo>
                  <a:pt x="810" y="183"/>
                  <a:pt x="810" y="181"/>
                  <a:pt x="809" y="180"/>
                </a:cubicBezTo>
                <a:cubicBezTo>
                  <a:pt x="807" y="179"/>
                  <a:pt x="806" y="179"/>
                  <a:pt x="804" y="180"/>
                </a:cubicBezTo>
                <a:close/>
                <a:moveTo>
                  <a:pt x="852" y="136"/>
                </a:moveTo>
                <a:cubicBezTo>
                  <a:pt x="853" y="137"/>
                  <a:pt x="854" y="137"/>
                  <a:pt x="855" y="137"/>
                </a:cubicBezTo>
                <a:cubicBezTo>
                  <a:pt x="855" y="137"/>
                  <a:pt x="856" y="137"/>
                  <a:pt x="857" y="136"/>
                </a:cubicBezTo>
                <a:cubicBezTo>
                  <a:pt x="923" y="69"/>
                  <a:pt x="923" y="69"/>
                  <a:pt x="923" y="69"/>
                </a:cubicBezTo>
                <a:cubicBezTo>
                  <a:pt x="925" y="68"/>
                  <a:pt x="925" y="66"/>
                  <a:pt x="923" y="65"/>
                </a:cubicBezTo>
                <a:cubicBezTo>
                  <a:pt x="922" y="64"/>
                  <a:pt x="920" y="64"/>
                  <a:pt x="919" y="65"/>
                </a:cubicBezTo>
                <a:cubicBezTo>
                  <a:pt x="852" y="132"/>
                  <a:pt x="852" y="132"/>
                  <a:pt x="852" y="132"/>
                </a:cubicBezTo>
                <a:cubicBezTo>
                  <a:pt x="851" y="133"/>
                  <a:pt x="851" y="135"/>
                  <a:pt x="852" y="136"/>
                </a:cubicBezTo>
                <a:close/>
                <a:moveTo>
                  <a:pt x="970" y="22"/>
                </a:moveTo>
                <a:cubicBezTo>
                  <a:pt x="971" y="22"/>
                  <a:pt x="971" y="21"/>
                  <a:pt x="972" y="21"/>
                </a:cubicBezTo>
                <a:cubicBezTo>
                  <a:pt x="975" y="18"/>
                  <a:pt x="975" y="18"/>
                  <a:pt x="975" y="18"/>
                </a:cubicBezTo>
                <a:cubicBezTo>
                  <a:pt x="976" y="17"/>
                  <a:pt x="976" y="15"/>
                  <a:pt x="975" y="14"/>
                </a:cubicBezTo>
                <a:cubicBezTo>
                  <a:pt x="974" y="12"/>
                  <a:pt x="972" y="12"/>
                  <a:pt x="970" y="14"/>
                </a:cubicBezTo>
                <a:cubicBezTo>
                  <a:pt x="968" y="16"/>
                  <a:pt x="968" y="16"/>
                  <a:pt x="968" y="16"/>
                </a:cubicBezTo>
                <a:cubicBezTo>
                  <a:pt x="966" y="18"/>
                  <a:pt x="966" y="20"/>
                  <a:pt x="968" y="21"/>
                </a:cubicBezTo>
                <a:cubicBezTo>
                  <a:pt x="968" y="21"/>
                  <a:pt x="969" y="22"/>
                  <a:pt x="970" y="22"/>
                </a:cubicBezTo>
                <a:close/>
                <a:moveTo>
                  <a:pt x="767" y="231"/>
                </a:moveTo>
                <a:cubicBezTo>
                  <a:pt x="752" y="246"/>
                  <a:pt x="752" y="246"/>
                  <a:pt x="752" y="246"/>
                </a:cubicBezTo>
                <a:cubicBezTo>
                  <a:pt x="751" y="247"/>
                  <a:pt x="751" y="249"/>
                  <a:pt x="752" y="250"/>
                </a:cubicBezTo>
                <a:cubicBezTo>
                  <a:pt x="753" y="251"/>
                  <a:pt x="753" y="251"/>
                  <a:pt x="754" y="251"/>
                </a:cubicBezTo>
                <a:cubicBezTo>
                  <a:pt x="755" y="251"/>
                  <a:pt x="756" y="251"/>
                  <a:pt x="756" y="250"/>
                </a:cubicBezTo>
                <a:cubicBezTo>
                  <a:pt x="771" y="236"/>
                  <a:pt x="771" y="236"/>
                  <a:pt x="771" y="236"/>
                </a:cubicBezTo>
                <a:cubicBezTo>
                  <a:pt x="772" y="234"/>
                  <a:pt x="772" y="232"/>
                  <a:pt x="771" y="231"/>
                </a:cubicBezTo>
                <a:cubicBezTo>
                  <a:pt x="770" y="230"/>
                  <a:pt x="768" y="230"/>
                  <a:pt x="767" y="231"/>
                </a:cubicBezTo>
                <a:close/>
                <a:moveTo>
                  <a:pt x="505" y="497"/>
                </a:moveTo>
                <a:cubicBezTo>
                  <a:pt x="504" y="496"/>
                  <a:pt x="502" y="496"/>
                  <a:pt x="501" y="497"/>
                </a:cubicBezTo>
                <a:cubicBezTo>
                  <a:pt x="369" y="629"/>
                  <a:pt x="369" y="629"/>
                  <a:pt x="369" y="629"/>
                </a:cubicBezTo>
                <a:cubicBezTo>
                  <a:pt x="368" y="630"/>
                  <a:pt x="368" y="632"/>
                  <a:pt x="369" y="633"/>
                </a:cubicBezTo>
                <a:cubicBezTo>
                  <a:pt x="370" y="634"/>
                  <a:pt x="371" y="634"/>
                  <a:pt x="371" y="634"/>
                </a:cubicBezTo>
                <a:cubicBezTo>
                  <a:pt x="372" y="634"/>
                  <a:pt x="373" y="634"/>
                  <a:pt x="374" y="633"/>
                </a:cubicBezTo>
                <a:cubicBezTo>
                  <a:pt x="505" y="501"/>
                  <a:pt x="505" y="501"/>
                  <a:pt x="505" y="501"/>
                </a:cubicBezTo>
                <a:cubicBezTo>
                  <a:pt x="507" y="500"/>
                  <a:pt x="507" y="498"/>
                  <a:pt x="505" y="497"/>
                </a:cubicBezTo>
                <a:close/>
                <a:moveTo>
                  <a:pt x="851" y="147"/>
                </a:moveTo>
                <a:cubicBezTo>
                  <a:pt x="841" y="157"/>
                  <a:pt x="841" y="157"/>
                  <a:pt x="841" y="157"/>
                </a:cubicBezTo>
                <a:cubicBezTo>
                  <a:pt x="840" y="158"/>
                  <a:pt x="840" y="160"/>
                  <a:pt x="841" y="161"/>
                </a:cubicBezTo>
                <a:cubicBezTo>
                  <a:pt x="842" y="162"/>
                  <a:pt x="843" y="162"/>
                  <a:pt x="843" y="162"/>
                </a:cubicBezTo>
                <a:cubicBezTo>
                  <a:pt x="844" y="162"/>
                  <a:pt x="845" y="162"/>
                  <a:pt x="846" y="161"/>
                </a:cubicBezTo>
                <a:cubicBezTo>
                  <a:pt x="855" y="152"/>
                  <a:pt x="855" y="152"/>
                  <a:pt x="855" y="152"/>
                </a:cubicBezTo>
                <a:cubicBezTo>
                  <a:pt x="856" y="151"/>
                  <a:pt x="856" y="149"/>
                  <a:pt x="855" y="147"/>
                </a:cubicBezTo>
                <a:cubicBezTo>
                  <a:pt x="854" y="146"/>
                  <a:pt x="852" y="146"/>
                  <a:pt x="851" y="147"/>
                </a:cubicBezTo>
                <a:close/>
                <a:moveTo>
                  <a:pt x="985" y="21"/>
                </a:moveTo>
                <a:cubicBezTo>
                  <a:pt x="986" y="21"/>
                  <a:pt x="987" y="20"/>
                  <a:pt x="987" y="20"/>
                </a:cubicBezTo>
                <a:cubicBezTo>
                  <a:pt x="988" y="18"/>
                  <a:pt x="988" y="18"/>
                  <a:pt x="988" y="18"/>
                </a:cubicBezTo>
                <a:cubicBezTo>
                  <a:pt x="990" y="17"/>
                  <a:pt x="990" y="15"/>
                  <a:pt x="988" y="14"/>
                </a:cubicBezTo>
                <a:cubicBezTo>
                  <a:pt x="987" y="13"/>
                  <a:pt x="985" y="13"/>
                  <a:pt x="984" y="14"/>
                </a:cubicBezTo>
                <a:cubicBezTo>
                  <a:pt x="983" y="15"/>
                  <a:pt x="983" y="15"/>
                  <a:pt x="983" y="15"/>
                </a:cubicBezTo>
                <a:cubicBezTo>
                  <a:pt x="982" y="16"/>
                  <a:pt x="982" y="18"/>
                  <a:pt x="983" y="20"/>
                </a:cubicBezTo>
                <a:cubicBezTo>
                  <a:pt x="983" y="20"/>
                  <a:pt x="984" y="21"/>
                  <a:pt x="985" y="21"/>
                </a:cubicBezTo>
                <a:close/>
                <a:moveTo>
                  <a:pt x="791" y="215"/>
                </a:moveTo>
                <a:cubicBezTo>
                  <a:pt x="791" y="215"/>
                  <a:pt x="792" y="215"/>
                  <a:pt x="793" y="214"/>
                </a:cubicBezTo>
                <a:cubicBezTo>
                  <a:pt x="824" y="183"/>
                  <a:pt x="824" y="183"/>
                  <a:pt x="824" y="183"/>
                </a:cubicBezTo>
                <a:cubicBezTo>
                  <a:pt x="830" y="177"/>
                  <a:pt x="830" y="177"/>
                  <a:pt x="830" y="177"/>
                </a:cubicBezTo>
                <a:cubicBezTo>
                  <a:pt x="836" y="170"/>
                  <a:pt x="836" y="170"/>
                  <a:pt x="836" y="170"/>
                </a:cubicBezTo>
                <a:cubicBezTo>
                  <a:pt x="838" y="169"/>
                  <a:pt x="838" y="167"/>
                  <a:pt x="836" y="166"/>
                </a:cubicBezTo>
                <a:cubicBezTo>
                  <a:pt x="835" y="165"/>
                  <a:pt x="833" y="165"/>
                  <a:pt x="832" y="166"/>
                </a:cubicBezTo>
                <a:cubicBezTo>
                  <a:pt x="826" y="172"/>
                  <a:pt x="826" y="172"/>
                  <a:pt x="826" y="172"/>
                </a:cubicBezTo>
                <a:cubicBezTo>
                  <a:pt x="788" y="210"/>
                  <a:pt x="788" y="210"/>
                  <a:pt x="788" y="210"/>
                </a:cubicBezTo>
                <a:cubicBezTo>
                  <a:pt x="787" y="211"/>
                  <a:pt x="787" y="213"/>
                  <a:pt x="788" y="214"/>
                </a:cubicBezTo>
                <a:cubicBezTo>
                  <a:pt x="789" y="215"/>
                  <a:pt x="790" y="215"/>
                  <a:pt x="791" y="215"/>
                </a:cubicBezTo>
                <a:close/>
                <a:moveTo>
                  <a:pt x="862" y="145"/>
                </a:moveTo>
                <a:cubicBezTo>
                  <a:pt x="885" y="122"/>
                  <a:pt x="885" y="122"/>
                  <a:pt x="885" y="122"/>
                </a:cubicBezTo>
                <a:cubicBezTo>
                  <a:pt x="886" y="121"/>
                  <a:pt x="886" y="119"/>
                  <a:pt x="885" y="118"/>
                </a:cubicBezTo>
                <a:cubicBezTo>
                  <a:pt x="884" y="116"/>
                  <a:pt x="882" y="116"/>
                  <a:pt x="881" y="118"/>
                </a:cubicBezTo>
                <a:cubicBezTo>
                  <a:pt x="858" y="140"/>
                  <a:pt x="858" y="140"/>
                  <a:pt x="858" y="140"/>
                </a:cubicBezTo>
                <a:cubicBezTo>
                  <a:pt x="857" y="141"/>
                  <a:pt x="857" y="143"/>
                  <a:pt x="858" y="145"/>
                </a:cubicBezTo>
                <a:cubicBezTo>
                  <a:pt x="858" y="145"/>
                  <a:pt x="859" y="146"/>
                  <a:pt x="860" y="146"/>
                </a:cubicBezTo>
                <a:cubicBezTo>
                  <a:pt x="861" y="146"/>
                  <a:pt x="862" y="145"/>
                  <a:pt x="862" y="145"/>
                </a:cubicBezTo>
                <a:close/>
                <a:moveTo>
                  <a:pt x="906" y="97"/>
                </a:moveTo>
                <a:cubicBezTo>
                  <a:pt x="906" y="97"/>
                  <a:pt x="907" y="98"/>
                  <a:pt x="908" y="98"/>
                </a:cubicBezTo>
                <a:cubicBezTo>
                  <a:pt x="909" y="98"/>
                  <a:pt x="910" y="97"/>
                  <a:pt x="910" y="97"/>
                </a:cubicBezTo>
                <a:cubicBezTo>
                  <a:pt x="933" y="74"/>
                  <a:pt x="933" y="74"/>
                  <a:pt x="933" y="74"/>
                </a:cubicBezTo>
                <a:cubicBezTo>
                  <a:pt x="934" y="73"/>
                  <a:pt x="934" y="71"/>
                  <a:pt x="933" y="70"/>
                </a:cubicBezTo>
                <a:cubicBezTo>
                  <a:pt x="932" y="68"/>
                  <a:pt x="930" y="68"/>
                  <a:pt x="928" y="70"/>
                </a:cubicBezTo>
                <a:cubicBezTo>
                  <a:pt x="906" y="92"/>
                  <a:pt x="906" y="92"/>
                  <a:pt x="906" y="92"/>
                </a:cubicBezTo>
                <a:cubicBezTo>
                  <a:pt x="905" y="93"/>
                  <a:pt x="905" y="95"/>
                  <a:pt x="906" y="97"/>
                </a:cubicBezTo>
                <a:close/>
                <a:moveTo>
                  <a:pt x="901" y="106"/>
                </a:moveTo>
                <a:cubicBezTo>
                  <a:pt x="901" y="105"/>
                  <a:pt x="901" y="105"/>
                  <a:pt x="901" y="105"/>
                </a:cubicBezTo>
                <a:cubicBezTo>
                  <a:pt x="903" y="104"/>
                  <a:pt x="903" y="102"/>
                  <a:pt x="901" y="101"/>
                </a:cubicBezTo>
                <a:cubicBezTo>
                  <a:pt x="900" y="100"/>
                  <a:pt x="898" y="100"/>
                  <a:pt x="897" y="101"/>
                </a:cubicBezTo>
                <a:cubicBezTo>
                  <a:pt x="896" y="102"/>
                  <a:pt x="896" y="102"/>
                  <a:pt x="896" y="102"/>
                </a:cubicBezTo>
                <a:cubicBezTo>
                  <a:pt x="895" y="103"/>
                  <a:pt x="895" y="105"/>
                  <a:pt x="896" y="106"/>
                </a:cubicBezTo>
                <a:cubicBezTo>
                  <a:pt x="897" y="107"/>
                  <a:pt x="898" y="107"/>
                  <a:pt x="898" y="107"/>
                </a:cubicBezTo>
                <a:cubicBezTo>
                  <a:pt x="899" y="107"/>
                  <a:pt x="900" y="107"/>
                  <a:pt x="901" y="106"/>
                </a:cubicBezTo>
                <a:close/>
                <a:moveTo>
                  <a:pt x="831" y="181"/>
                </a:moveTo>
                <a:cubicBezTo>
                  <a:pt x="831" y="181"/>
                  <a:pt x="831" y="181"/>
                  <a:pt x="831" y="181"/>
                </a:cubicBezTo>
                <a:cubicBezTo>
                  <a:pt x="794" y="218"/>
                  <a:pt x="794" y="218"/>
                  <a:pt x="794" y="218"/>
                </a:cubicBezTo>
                <a:cubicBezTo>
                  <a:pt x="792" y="220"/>
                  <a:pt x="792" y="222"/>
                  <a:pt x="794" y="223"/>
                </a:cubicBezTo>
                <a:cubicBezTo>
                  <a:pt x="794" y="223"/>
                  <a:pt x="795" y="224"/>
                  <a:pt x="796" y="224"/>
                </a:cubicBezTo>
                <a:cubicBezTo>
                  <a:pt x="797" y="224"/>
                  <a:pt x="797" y="223"/>
                  <a:pt x="798" y="223"/>
                </a:cubicBezTo>
                <a:cubicBezTo>
                  <a:pt x="835" y="186"/>
                  <a:pt x="835" y="186"/>
                  <a:pt x="835" y="186"/>
                </a:cubicBezTo>
                <a:cubicBezTo>
                  <a:pt x="835" y="186"/>
                  <a:pt x="835" y="186"/>
                  <a:pt x="835" y="186"/>
                </a:cubicBezTo>
                <a:cubicBezTo>
                  <a:pt x="835" y="186"/>
                  <a:pt x="835" y="186"/>
                  <a:pt x="835" y="186"/>
                </a:cubicBezTo>
                <a:cubicBezTo>
                  <a:pt x="856" y="165"/>
                  <a:pt x="856" y="165"/>
                  <a:pt x="856" y="165"/>
                </a:cubicBezTo>
                <a:cubicBezTo>
                  <a:pt x="857" y="164"/>
                  <a:pt x="857" y="162"/>
                  <a:pt x="856" y="161"/>
                </a:cubicBezTo>
                <a:cubicBezTo>
                  <a:pt x="854" y="160"/>
                  <a:pt x="853" y="160"/>
                  <a:pt x="851" y="161"/>
                </a:cubicBezTo>
                <a:cubicBezTo>
                  <a:pt x="831" y="181"/>
                  <a:pt x="831" y="181"/>
                  <a:pt x="831" y="181"/>
                </a:cubicBezTo>
                <a:close/>
                <a:moveTo>
                  <a:pt x="898" y="118"/>
                </a:moveTo>
                <a:cubicBezTo>
                  <a:pt x="899" y="119"/>
                  <a:pt x="900" y="119"/>
                  <a:pt x="900" y="119"/>
                </a:cubicBezTo>
                <a:cubicBezTo>
                  <a:pt x="901" y="119"/>
                  <a:pt x="902" y="119"/>
                  <a:pt x="903" y="118"/>
                </a:cubicBezTo>
                <a:cubicBezTo>
                  <a:pt x="945" y="75"/>
                  <a:pt x="945" y="75"/>
                  <a:pt x="945" y="75"/>
                </a:cubicBezTo>
                <a:cubicBezTo>
                  <a:pt x="946" y="74"/>
                  <a:pt x="946" y="72"/>
                  <a:pt x="945" y="71"/>
                </a:cubicBezTo>
                <a:cubicBezTo>
                  <a:pt x="944" y="70"/>
                  <a:pt x="942" y="70"/>
                  <a:pt x="941" y="71"/>
                </a:cubicBezTo>
                <a:cubicBezTo>
                  <a:pt x="898" y="114"/>
                  <a:pt x="898" y="114"/>
                  <a:pt x="898" y="114"/>
                </a:cubicBezTo>
                <a:cubicBezTo>
                  <a:pt x="897" y="115"/>
                  <a:pt x="897" y="117"/>
                  <a:pt x="898" y="118"/>
                </a:cubicBezTo>
                <a:close/>
                <a:moveTo>
                  <a:pt x="856" y="160"/>
                </a:moveTo>
                <a:cubicBezTo>
                  <a:pt x="857" y="161"/>
                  <a:pt x="858" y="161"/>
                  <a:pt x="859" y="161"/>
                </a:cubicBezTo>
                <a:cubicBezTo>
                  <a:pt x="859" y="161"/>
                  <a:pt x="860" y="161"/>
                  <a:pt x="861" y="160"/>
                </a:cubicBezTo>
                <a:cubicBezTo>
                  <a:pt x="865" y="155"/>
                  <a:pt x="865" y="155"/>
                  <a:pt x="865" y="155"/>
                </a:cubicBezTo>
                <a:cubicBezTo>
                  <a:pt x="866" y="155"/>
                  <a:pt x="866" y="155"/>
                  <a:pt x="866" y="155"/>
                </a:cubicBezTo>
                <a:cubicBezTo>
                  <a:pt x="866" y="155"/>
                  <a:pt x="866" y="155"/>
                  <a:pt x="866" y="155"/>
                </a:cubicBezTo>
                <a:cubicBezTo>
                  <a:pt x="891" y="130"/>
                  <a:pt x="891" y="130"/>
                  <a:pt x="891" y="130"/>
                </a:cubicBezTo>
                <a:cubicBezTo>
                  <a:pt x="892" y="129"/>
                  <a:pt x="892" y="127"/>
                  <a:pt x="891" y="125"/>
                </a:cubicBezTo>
                <a:cubicBezTo>
                  <a:pt x="890" y="124"/>
                  <a:pt x="888" y="124"/>
                  <a:pt x="887" y="125"/>
                </a:cubicBezTo>
                <a:cubicBezTo>
                  <a:pt x="862" y="150"/>
                  <a:pt x="862" y="150"/>
                  <a:pt x="862" y="150"/>
                </a:cubicBezTo>
                <a:cubicBezTo>
                  <a:pt x="862" y="150"/>
                  <a:pt x="862" y="151"/>
                  <a:pt x="862" y="151"/>
                </a:cubicBezTo>
                <a:cubicBezTo>
                  <a:pt x="861" y="151"/>
                  <a:pt x="861" y="151"/>
                  <a:pt x="861" y="151"/>
                </a:cubicBezTo>
                <a:cubicBezTo>
                  <a:pt x="856" y="156"/>
                  <a:pt x="856" y="156"/>
                  <a:pt x="856" y="156"/>
                </a:cubicBezTo>
                <a:cubicBezTo>
                  <a:pt x="855" y="157"/>
                  <a:pt x="855" y="159"/>
                  <a:pt x="856" y="160"/>
                </a:cubicBezTo>
                <a:close/>
                <a:moveTo>
                  <a:pt x="508" y="508"/>
                </a:moveTo>
                <a:cubicBezTo>
                  <a:pt x="507" y="507"/>
                  <a:pt x="505" y="507"/>
                  <a:pt x="504" y="508"/>
                </a:cubicBezTo>
                <a:cubicBezTo>
                  <a:pt x="378" y="634"/>
                  <a:pt x="378" y="634"/>
                  <a:pt x="378" y="634"/>
                </a:cubicBezTo>
                <a:cubicBezTo>
                  <a:pt x="377" y="635"/>
                  <a:pt x="377" y="637"/>
                  <a:pt x="378" y="638"/>
                </a:cubicBezTo>
                <a:cubicBezTo>
                  <a:pt x="379" y="639"/>
                  <a:pt x="380" y="639"/>
                  <a:pt x="380" y="639"/>
                </a:cubicBezTo>
                <a:cubicBezTo>
                  <a:pt x="381" y="639"/>
                  <a:pt x="382" y="639"/>
                  <a:pt x="383" y="638"/>
                </a:cubicBezTo>
                <a:cubicBezTo>
                  <a:pt x="508" y="513"/>
                  <a:pt x="508" y="513"/>
                  <a:pt x="508" y="513"/>
                </a:cubicBezTo>
                <a:cubicBezTo>
                  <a:pt x="509" y="512"/>
                  <a:pt x="509" y="510"/>
                  <a:pt x="508" y="508"/>
                </a:cubicBezTo>
                <a:close/>
                <a:moveTo>
                  <a:pt x="750" y="269"/>
                </a:moveTo>
                <a:cubicBezTo>
                  <a:pt x="751" y="269"/>
                  <a:pt x="752" y="269"/>
                  <a:pt x="752" y="269"/>
                </a:cubicBezTo>
                <a:cubicBezTo>
                  <a:pt x="784" y="237"/>
                  <a:pt x="784" y="237"/>
                  <a:pt x="784" y="237"/>
                </a:cubicBezTo>
                <a:cubicBezTo>
                  <a:pt x="785" y="236"/>
                  <a:pt x="785" y="234"/>
                  <a:pt x="784" y="233"/>
                </a:cubicBezTo>
                <a:cubicBezTo>
                  <a:pt x="783" y="231"/>
                  <a:pt x="781" y="231"/>
                  <a:pt x="779" y="233"/>
                </a:cubicBezTo>
                <a:cubicBezTo>
                  <a:pt x="748" y="264"/>
                  <a:pt x="748" y="264"/>
                  <a:pt x="748" y="264"/>
                </a:cubicBezTo>
                <a:cubicBezTo>
                  <a:pt x="747" y="265"/>
                  <a:pt x="747" y="267"/>
                  <a:pt x="748" y="269"/>
                </a:cubicBezTo>
                <a:cubicBezTo>
                  <a:pt x="748" y="269"/>
                  <a:pt x="749" y="269"/>
                  <a:pt x="750" y="269"/>
                </a:cubicBezTo>
                <a:close/>
                <a:moveTo>
                  <a:pt x="1001" y="18"/>
                </a:moveTo>
                <a:cubicBezTo>
                  <a:pt x="1002" y="18"/>
                  <a:pt x="1003" y="18"/>
                  <a:pt x="1003" y="17"/>
                </a:cubicBezTo>
                <a:cubicBezTo>
                  <a:pt x="1005" y="15"/>
                  <a:pt x="1005" y="15"/>
                  <a:pt x="1005" y="15"/>
                </a:cubicBezTo>
                <a:cubicBezTo>
                  <a:pt x="1007" y="14"/>
                  <a:pt x="1007" y="12"/>
                  <a:pt x="1005" y="11"/>
                </a:cubicBezTo>
                <a:cubicBezTo>
                  <a:pt x="1004" y="10"/>
                  <a:pt x="1002" y="10"/>
                  <a:pt x="1001" y="11"/>
                </a:cubicBezTo>
                <a:cubicBezTo>
                  <a:pt x="999" y="13"/>
                  <a:pt x="999" y="13"/>
                  <a:pt x="999" y="13"/>
                </a:cubicBezTo>
                <a:cubicBezTo>
                  <a:pt x="998" y="14"/>
                  <a:pt x="998" y="16"/>
                  <a:pt x="999" y="17"/>
                </a:cubicBezTo>
                <a:cubicBezTo>
                  <a:pt x="1000" y="18"/>
                  <a:pt x="1001" y="18"/>
                  <a:pt x="1001" y="18"/>
                </a:cubicBezTo>
                <a:close/>
                <a:moveTo>
                  <a:pt x="903" y="128"/>
                </a:moveTo>
                <a:cubicBezTo>
                  <a:pt x="903" y="128"/>
                  <a:pt x="904" y="129"/>
                  <a:pt x="905" y="129"/>
                </a:cubicBezTo>
                <a:cubicBezTo>
                  <a:pt x="906" y="129"/>
                  <a:pt x="906" y="128"/>
                  <a:pt x="907" y="128"/>
                </a:cubicBezTo>
                <a:cubicBezTo>
                  <a:pt x="957" y="78"/>
                  <a:pt x="957" y="78"/>
                  <a:pt x="957" y="78"/>
                </a:cubicBezTo>
                <a:cubicBezTo>
                  <a:pt x="958" y="76"/>
                  <a:pt x="958" y="74"/>
                  <a:pt x="957" y="73"/>
                </a:cubicBezTo>
                <a:cubicBezTo>
                  <a:pt x="956" y="72"/>
                  <a:pt x="954" y="72"/>
                  <a:pt x="953" y="73"/>
                </a:cubicBezTo>
                <a:cubicBezTo>
                  <a:pt x="903" y="123"/>
                  <a:pt x="903" y="123"/>
                  <a:pt x="903" y="123"/>
                </a:cubicBezTo>
                <a:cubicBezTo>
                  <a:pt x="901" y="125"/>
                  <a:pt x="901" y="127"/>
                  <a:pt x="903" y="128"/>
                </a:cubicBezTo>
                <a:close/>
                <a:moveTo>
                  <a:pt x="1011" y="22"/>
                </a:moveTo>
                <a:cubicBezTo>
                  <a:pt x="1012" y="22"/>
                  <a:pt x="1013" y="22"/>
                  <a:pt x="1014" y="21"/>
                </a:cubicBezTo>
                <a:cubicBezTo>
                  <a:pt x="1015" y="20"/>
                  <a:pt x="1015" y="20"/>
                  <a:pt x="1015" y="20"/>
                </a:cubicBezTo>
                <a:cubicBezTo>
                  <a:pt x="1016" y="19"/>
                  <a:pt x="1016" y="17"/>
                  <a:pt x="1015" y="16"/>
                </a:cubicBezTo>
                <a:cubicBezTo>
                  <a:pt x="1014" y="14"/>
                  <a:pt x="1012" y="14"/>
                  <a:pt x="1010" y="16"/>
                </a:cubicBezTo>
                <a:cubicBezTo>
                  <a:pt x="1009" y="17"/>
                  <a:pt x="1009" y="17"/>
                  <a:pt x="1009" y="17"/>
                </a:cubicBezTo>
                <a:cubicBezTo>
                  <a:pt x="1008" y="18"/>
                  <a:pt x="1008" y="20"/>
                  <a:pt x="1009" y="21"/>
                </a:cubicBezTo>
                <a:cubicBezTo>
                  <a:pt x="1010" y="22"/>
                  <a:pt x="1011" y="22"/>
                  <a:pt x="1011" y="22"/>
                </a:cubicBezTo>
                <a:close/>
                <a:moveTo>
                  <a:pt x="505" y="526"/>
                </a:moveTo>
                <a:cubicBezTo>
                  <a:pt x="504" y="524"/>
                  <a:pt x="502" y="524"/>
                  <a:pt x="500" y="526"/>
                </a:cubicBezTo>
                <a:cubicBezTo>
                  <a:pt x="388" y="639"/>
                  <a:pt x="388" y="639"/>
                  <a:pt x="388" y="639"/>
                </a:cubicBezTo>
                <a:cubicBezTo>
                  <a:pt x="386" y="640"/>
                  <a:pt x="386" y="642"/>
                  <a:pt x="388" y="643"/>
                </a:cubicBezTo>
                <a:cubicBezTo>
                  <a:pt x="388" y="644"/>
                  <a:pt x="389" y="644"/>
                  <a:pt x="390" y="644"/>
                </a:cubicBezTo>
                <a:cubicBezTo>
                  <a:pt x="390" y="644"/>
                  <a:pt x="391" y="644"/>
                  <a:pt x="392" y="643"/>
                </a:cubicBezTo>
                <a:cubicBezTo>
                  <a:pt x="505" y="530"/>
                  <a:pt x="505" y="530"/>
                  <a:pt x="505" y="530"/>
                </a:cubicBezTo>
                <a:cubicBezTo>
                  <a:pt x="506" y="529"/>
                  <a:pt x="506" y="527"/>
                  <a:pt x="505" y="526"/>
                </a:cubicBezTo>
                <a:close/>
                <a:moveTo>
                  <a:pt x="883" y="144"/>
                </a:moveTo>
                <a:cubicBezTo>
                  <a:pt x="883" y="144"/>
                  <a:pt x="882" y="144"/>
                  <a:pt x="881" y="145"/>
                </a:cubicBezTo>
                <a:cubicBezTo>
                  <a:pt x="876" y="150"/>
                  <a:pt x="876" y="150"/>
                  <a:pt x="876" y="150"/>
                </a:cubicBezTo>
                <a:cubicBezTo>
                  <a:pt x="875" y="151"/>
                  <a:pt x="875" y="153"/>
                  <a:pt x="876" y="155"/>
                </a:cubicBezTo>
                <a:cubicBezTo>
                  <a:pt x="876" y="155"/>
                  <a:pt x="877" y="156"/>
                  <a:pt x="878" y="156"/>
                </a:cubicBezTo>
                <a:cubicBezTo>
                  <a:pt x="879" y="156"/>
                  <a:pt x="880" y="155"/>
                  <a:pt x="880" y="155"/>
                </a:cubicBezTo>
                <a:cubicBezTo>
                  <a:pt x="886" y="149"/>
                  <a:pt x="886" y="149"/>
                  <a:pt x="886" y="149"/>
                </a:cubicBezTo>
                <a:cubicBezTo>
                  <a:pt x="886" y="149"/>
                  <a:pt x="887" y="148"/>
                  <a:pt x="887" y="147"/>
                </a:cubicBezTo>
                <a:cubicBezTo>
                  <a:pt x="887" y="146"/>
                  <a:pt x="886" y="145"/>
                  <a:pt x="886" y="145"/>
                </a:cubicBezTo>
                <a:cubicBezTo>
                  <a:pt x="885" y="144"/>
                  <a:pt x="884" y="144"/>
                  <a:pt x="883" y="144"/>
                </a:cubicBezTo>
                <a:close/>
                <a:moveTo>
                  <a:pt x="752" y="278"/>
                </a:moveTo>
                <a:cubicBezTo>
                  <a:pt x="753" y="279"/>
                  <a:pt x="753" y="279"/>
                  <a:pt x="754" y="279"/>
                </a:cubicBezTo>
                <a:cubicBezTo>
                  <a:pt x="755" y="279"/>
                  <a:pt x="756" y="279"/>
                  <a:pt x="756" y="278"/>
                </a:cubicBezTo>
                <a:cubicBezTo>
                  <a:pt x="869" y="166"/>
                  <a:pt x="869" y="166"/>
                  <a:pt x="869" y="166"/>
                </a:cubicBezTo>
                <a:cubicBezTo>
                  <a:pt x="870" y="164"/>
                  <a:pt x="870" y="163"/>
                  <a:pt x="869" y="161"/>
                </a:cubicBezTo>
                <a:cubicBezTo>
                  <a:pt x="868" y="160"/>
                  <a:pt x="866" y="160"/>
                  <a:pt x="865" y="161"/>
                </a:cubicBezTo>
                <a:cubicBezTo>
                  <a:pt x="752" y="274"/>
                  <a:pt x="752" y="274"/>
                  <a:pt x="752" y="274"/>
                </a:cubicBezTo>
                <a:cubicBezTo>
                  <a:pt x="751" y="275"/>
                  <a:pt x="751" y="277"/>
                  <a:pt x="752" y="278"/>
                </a:cubicBezTo>
                <a:close/>
                <a:moveTo>
                  <a:pt x="765" y="282"/>
                </a:moveTo>
                <a:cubicBezTo>
                  <a:pt x="766" y="282"/>
                  <a:pt x="767" y="282"/>
                  <a:pt x="767" y="281"/>
                </a:cubicBezTo>
                <a:cubicBezTo>
                  <a:pt x="882" y="166"/>
                  <a:pt x="882" y="166"/>
                  <a:pt x="882" y="166"/>
                </a:cubicBezTo>
                <a:cubicBezTo>
                  <a:pt x="884" y="165"/>
                  <a:pt x="884" y="163"/>
                  <a:pt x="882" y="162"/>
                </a:cubicBezTo>
                <a:cubicBezTo>
                  <a:pt x="881" y="161"/>
                  <a:pt x="879" y="161"/>
                  <a:pt x="878" y="162"/>
                </a:cubicBezTo>
                <a:cubicBezTo>
                  <a:pt x="763" y="277"/>
                  <a:pt x="763" y="277"/>
                  <a:pt x="763" y="277"/>
                </a:cubicBezTo>
                <a:cubicBezTo>
                  <a:pt x="762" y="278"/>
                  <a:pt x="762" y="280"/>
                  <a:pt x="763" y="281"/>
                </a:cubicBezTo>
                <a:cubicBezTo>
                  <a:pt x="764" y="282"/>
                  <a:pt x="764" y="282"/>
                  <a:pt x="765" y="282"/>
                </a:cubicBezTo>
                <a:close/>
                <a:moveTo>
                  <a:pt x="913" y="131"/>
                </a:moveTo>
                <a:cubicBezTo>
                  <a:pt x="914" y="132"/>
                  <a:pt x="915" y="132"/>
                  <a:pt x="915" y="132"/>
                </a:cubicBezTo>
                <a:cubicBezTo>
                  <a:pt x="916" y="132"/>
                  <a:pt x="917" y="132"/>
                  <a:pt x="918" y="131"/>
                </a:cubicBezTo>
                <a:cubicBezTo>
                  <a:pt x="968" y="81"/>
                  <a:pt x="968" y="81"/>
                  <a:pt x="968" y="81"/>
                </a:cubicBezTo>
                <a:cubicBezTo>
                  <a:pt x="969" y="80"/>
                  <a:pt x="969" y="78"/>
                  <a:pt x="968" y="77"/>
                </a:cubicBezTo>
                <a:cubicBezTo>
                  <a:pt x="967" y="75"/>
                  <a:pt x="965" y="75"/>
                  <a:pt x="963" y="77"/>
                </a:cubicBezTo>
                <a:cubicBezTo>
                  <a:pt x="913" y="127"/>
                  <a:pt x="913" y="127"/>
                  <a:pt x="913" y="127"/>
                </a:cubicBezTo>
                <a:cubicBezTo>
                  <a:pt x="912" y="128"/>
                  <a:pt x="912" y="130"/>
                  <a:pt x="913" y="131"/>
                </a:cubicBezTo>
                <a:close/>
                <a:moveTo>
                  <a:pt x="399" y="650"/>
                </a:moveTo>
                <a:cubicBezTo>
                  <a:pt x="521" y="527"/>
                  <a:pt x="521" y="527"/>
                  <a:pt x="521" y="527"/>
                </a:cubicBezTo>
                <a:cubicBezTo>
                  <a:pt x="523" y="526"/>
                  <a:pt x="523" y="524"/>
                  <a:pt x="521" y="523"/>
                </a:cubicBezTo>
                <a:cubicBezTo>
                  <a:pt x="520" y="522"/>
                  <a:pt x="518" y="522"/>
                  <a:pt x="517" y="523"/>
                </a:cubicBezTo>
                <a:cubicBezTo>
                  <a:pt x="395" y="646"/>
                  <a:pt x="395" y="646"/>
                  <a:pt x="395" y="646"/>
                </a:cubicBezTo>
                <a:cubicBezTo>
                  <a:pt x="393" y="647"/>
                  <a:pt x="393" y="649"/>
                  <a:pt x="395" y="650"/>
                </a:cubicBezTo>
                <a:cubicBezTo>
                  <a:pt x="395" y="650"/>
                  <a:pt x="396" y="651"/>
                  <a:pt x="397" y="651"/>
                </a:cubicBezTo>
                <a:cubicBezTo>
                  <a:pt x="397" y="651"/>
                  <a:pt x="398" y="650"/>
                  <a:pt x="399" y="650"/>
                </a:cubicBezTo>
                <a:close/>
                <a:moveTo>
                  <a:pt x="906" y="142"/>
                </a:moveTo>
                <a:cubicBezTo>
                  <a:pt x="906" y="142"/>
                  <a:pt x="907" y="141"/>
                  <a:pt x="908" y="141"/>
                </a:cubicBezTo>
                <a:cubicBezTo>
                  <a:pt x="909" y="139"/>
                  <a:pt x="909" y="139"/>
                  <a:pt x="909" y="139"/>
                </a:cubicBezTo>
                <a:cubicBezTo>
                  <a:pt x="909" y="139"/>
                  <a:pt x="910" y="139"/>
                  <a:pt x="910" y="139"/>
                </a:cubicBezTo>
                <a:cubicBezTo>
                  <a:pt x="910" y="139"/>
                  <a:pt x="910" y="138"/>
                  <a:pt x="911" y="138"/>
                </a:cubicBezTo>
                <a:cubicBezTo>
                  <a:pt x="913" y="136"/>
                  <a:pt x="913" y="136"/>
                  <a:pt x="913" y="136"/>
                </a:cubicBezTo>
                <a:cubicBezTo>
                  <a:pt x="914" y="135"/>
                  <a:pt x="914" y="133"/>
                  <a:pt x="913" y="131"/>
                </a:cubicBezTo>
                <a:cubicBezTo>
                  <a:pt x="912" y="130"/>
                  <a:pt x="910" y="130"/>
                  <a:pt x="909" y="131"/>
                </a:cubicBezTo>
                <a:cubicBezTo>
                  <a:pt x="906" y="134"/>
                  <a:pt x="906" y="134"/>
                  <a:pt x="906" y="134"/>
                </a:cubicBezTo>
                <a:cubicBezTo>
                  <a:pt x="906" y="134"/>
                  <a:pt x="906" y="134"/>
                  <a:pt x="906" y="135"/>
                </a:cubicBezTo>
                <a:cubicBezTo>
                  <a:pt x="905" y="135"/>
                  <a:pt x="905" y="135"/>
                  <a:pt x="905" y="135"/>
                </a:cubicBezTo>
                <a:cubicBezTo>
                  <a:pt x="903" y="137"/>
                  <a:pt x="903" y="137"/>
                  <a:pt x="903" y="137"/>
                </a:cubicBezTo>
                <a:cubicBezTo>
                  <a:pt x="902" y="138"/>
                  <a:pt x="902" y="140"/>
                  <a:pt x="903" y="141"/>
                </a:cubicBezTo>
                <a:cubicBezTo>
                  <a:pt x="904" y="141"/>
                  <a:pt x="905" y="142"/>
                  <a:pt x="906" y="142"/>
                </a:cubicBezTo>
                <a:close/>
                <a:moveTo>
                  <a:pt x="1028" y="19"/>
                </a:moveTo>
                <a:cubicBezTo>
                  <a:pt x="1029" y="19"/>
                  <a:pt x="1030" y="19"/>
                  <a:pt x="1030" y="18"/>
                </a:cubicBezTo>
                <a:cubicBezTo>
                  <a:pt x="1031" y="17"/>
                  <a:pt x="1031" y="17"/>
                  <a:pt x="1031" y="17"/>
                </a:cubicBezTo>
                <a:cubicBezTo>
                  <a:pt x="1033" y="16"/>
                  <a:pt x="1033" y="14"/>
                  <a:pt x="1031" y="13"/>
                </a:cubicBezTo>
                <a:cubicBezTo>
                  <a:pt x="1030" y="12"/>
                  <a:pt x="1028" y="12"/>
                  <a:pt x="1027" y="13"/>
                </a:cubicBezTo>
                <a:cubicBezTo>
                  <a:pt x="1026" y="14"/>
                  <a:pt x="1026" y="14"/>
                  <a:pt x="1026" y="14"/>
                </a:cubicBezTo>
                <a:cubicBezTo>
                  <a:pt x="1025" y="15"/>
                  <a:pt x="1025" y="17"/>
                  <a:pt x="1026" y="18"/>
                </a:cubicBezTo>
                <a:cubicBezTo>
                  <a:pt x="1027" y="19"/>
                  <a:pt x="1028" y="19"/>
                  <a:pt x="1028" y="19"/>
                </a:cubicBezTo>
                <a:close/>
                <a:moveTo>
                  <a:pt x="397" y="661"/>
                </a:moveTo>
                <a:cubicBezTo>
                  <a:pt x="398" y="662"/>
                  <a:pt x="399" y="662"/>
                  <a:pt x="399" y="662"/>
                </a:cubicBezTo>
                <a:cubicBezTo>
                  <a:pt x="400" y="662"/>
                  <a:pt x="401" y="662"/>
                  <a:pt x="402" y="661"/>
                </a:cubicBezTo>
                <a:cubicBezTo>
                  <a:pt x="531" y="531"/>
                  <a:pt x="531" y="531"/>
                  <a:pt x="531" y="531"/>
                </a:cubicBezTo>
                <a:cubicBezTo>
                  <a:pt x="533" y="530"/>
                  <a:pt x="533" y="528"/>
                  <a:pt x="531" y="527"/>
                </a:cubicBezTo>
                <a:cubicBezTo>
                  <a:pt x="530" y="526"/>
                  <a:pt x="528" y="526"/>
                  <a:pt x="527" y="527"/>
                </a:cubicBezTo>
                <a:cubicBezTo>
                  <a:pt x="397" y="657"/>
                  <a:pt x="397" y="657"/>
                  <a:pt x="397" y="657"/>
                </a:cubicBezTo>
                <a:cubicBezTo>
                  <a:pt x="396" y="658"/>
                  <a:pt x="396" y="660"/>
                  <a:pt x="397" y="661"/>
                </a:cubicBezTo>
                <a:close/>
                <a:moveTo>
                  <a:pt x="930" y="124"/>
                </a:moveTo>
                <a:cubicBezTo>
                  <a:pt x="929" y="125"/>
                  <a:pt x="929" y="127"/>
                  <a:pt x="930" y="128"/>
                </a:cubicBezTo>
                <a:cubicBezTo>
                  <a:pt x="931" y="129"/>
                  <a:pt x="932" y="129"/>
                  <a:pt x="933" y="129"/>
                </a:cubicBezTo>
                <a:cubicBezTo>
                  <a:pt x="933" y="129"/>
                  <a:pt x="934" y="129"/>
                  <a:pt x="935" y="128"/>
                </a:cubicBezTo>
                <a:cubicBezTo>
                  <a:pt x="978" y="84"/>
                  <a:pt x="978" y="84"/>
                  <a:pt x="978" y="84"/>
                </a:cubicBezTo>
                <a:cubicBezTo>
                  <a:pt x="979" y="83"/>
                  <a:pt x="979" y="81"/>
                  <a:pt x="978" y="80"/>
                </a:cubicBezTo>
                <a:cubicBezTo>
                  <a:pt x="977" y="79"/>
                  <a:pt x="975" y="79"/>
                  <a:pt x="974" y="80"/>
                </a:cubicBezTo>
                <a:lnTo>
                  <a:pt x="930" y="124"/>
                </a:lnTo>
                <a:close/>
                <a:moveTo>
                  <a:pt x="919" y="143"/>
                </a:moveTo>
                <a:cubicBezTo>
                  <a:pt x="920" y="143"/>
                  <a:pt x="920" y="142"/>
                  <a:pt x="921" y="142"/>
                </a:cubicBezTo>
                <a:cubicBezTo>
                  <a:pt x="930" y="133"/>
                  <a:pt x="930" y="133"/>
                  <a:pt x="930" y="133"/>
                </a:cubicBezTo>
                <a:cubicBezTo>
                  <a:pt x="931" y="132"/>
                  <a:pt x="931" y="130"/>
                  <a:pt x="930" y="129"/>
                </a:cubicBezTo>
                <a:cubicBezTo>
                  <a:pt x="929" y="127"/>
                  <a:pt x="927" y="127"/>
                  <a:pt x="925" y="129"/>
                </a:cubicBezTo>
                <a:cubicBezTo>
                  <a:pt x="917" y="137"/>
                  <a:pt x="917" y="137"/>
                  <a:pt x="917" y="137"/>
                </a:cubicBezTo>
                <a:cubicBezTo>
                  <a:pt x="915" y="139"/>
                  <a:pt x="915" y="141"/>
                  <a:pt x="917" y="142"/>
                </a:cubicBezTo>
                <a:cubicBezTo>
                  <a:pt x="917" y="142"/>
                  <a:pt x="918" y="143"/>
                  <a:pt x="919" y="143"/>
                </a:cubicBezTo>
                <a:close/>
                <a:moveTo>
                  <a:pt x="746" y="316"/>
                </a:moveTo>
                <a:cubicBezTo>
                  <a:pt x="747" y="316"/>
                  <a:pt x="747" y="315"/>
                  <a:pt x="748" y="315"/>
                </a:cubicBezTo>
                <a:cubicBezTo>
                  <a:pt x="761" y="302"/>
                  <a:pt x="761" y="302"/>
                  <a:pt x="761" y="302"/>
                </a:cubicBezTo>
                <a:cubicBezTo>
                  <a:pt x="774" y="289"/>
                  <a:pt x="774" y="289"/>
                  <a:pt x="774" y="289"/>
                </a:cubicBezTo>
                <a:cubicBezTo>
                  <a:pt x="775" y="287"/>
                  <a:pt x="775" y="285"/>
                  <a:pt x="774" y="284"/>
                </a:cubicBezTo>
                <a:cubicBezTo>
                  <a:pt x="773" y="283"/>
                  <a:pt x="771" y="283"/>
                  <a:pt x="770" y="284"/>
                </a:cubicBezTo>
                <a:cubicBezTo>
                  <a:pt x="757" y="297"/>
                  <a:pt x="757" y="297"/>
                  <a:pt x="757" y="297"/>
                </a:cubicBezTo>
                <a:cubicBezTo>
                  <a:pt x="744" y="310"/>
                  <a:pt x="744" y="310"/>
                  <a:pt x="744" y="310"/>
                </a:cubicBezTo>
                <a:cubicBezTo>
                  <a:pt x="742" y="312"/>
                  <a:pt x="742" y="314"/>
                  <a:pt x="744" y="315"/>
                </a:cubicBezTo>
                <a:cubicBezTo>
                  <a:pt x="744" y="315"/>
                  <a:pt x="745" y="316"/>
                  <a:pt x="746" y="316"/>
                </a:cubicBezTo>
                <a:close/>
                <a:moveTo>
                  <a:pt x="903" y="156"/>
                </a:moveTo>
                <a:cubicBezTo>
                  <a:pt x="903" y="156"/>
                  <a:pt x="904" y="157"/>
                  <a:pt x="905" y="157"/>
                </a:cubicBezTo>
                <a:cubicBezTo>
                  <a:pt x="906" y="157"/>
                  <a:pt x="907" y="156"/>
                  <a:pt x="907" y="156"/>
                </a:cubicBezTo>
                <a:cubicBezTo>
                  <a:pt x="916" y="147"/>
                  <a:pt x="916" y="147"/>
                  <a:pt x="916" y="147"/>
                </a:cubicBezTo>
                <a:cubicBezTo>
                  <a:pt x="917" y="146"/>
                  <a:pt x="917" y="144"/>
                  <a:pt x="916" y="143"/>
                </a:cubicBezTo>
                <a:cubicBezTo>
                  <a:pt x="914" y="142"/>
                  <a:pt x="912" y="142"/>
                  <a:pt x="911" y="143"/>
                </a:cubicBezTo>
                <a:cubicBezTo>
                  <a:pt x="903" y="151"/>
                  <a:pt x="903" y="151"/>
                  <a:pt x="903" y="151"/>
                </a:cubicBezTo>
                <a:cubicBezTo>
                  <a:pt x="902" y="152"/>
                  <a:pt x="902" y="154"/>
                  <a:pt x="903" y="156"/>
                </a:cubicBezTo>
                <a:close/>
                <a:moveTo>
                  <a:pt x="892" y="162"/>
                </a:moveTo>
                <a:cubicBezTo>
                  <a:pt x="821" y="233"/>
                  <a:pt x="821" y="233"/>
                  <a:pt x="821" y="233"/>
                </a:cubicBezTo>
                <a:cubicBezTo>
                  <a:pt x="820" y="234"/>
                  <a:pt x="820" y="236"/>
                  <a:pt x="821" y="237"/>
                </a:cubicBezTo>
                <a:cubicBezTo>
                  <a:pt x="822" y="238"/>
                  <a:pt x="823" y="238"/>
                  <a:pt x="824" y="238"/>
                </a:cubicBezTo>
                <a:cubicBezTo>
                  <a:pt x="824" y="238"/>
                  <a:pt x="825" y="238"/>
                  <a:pt x="826" y="237"/>
                </a:cubicBezTo>
                <a:cubicBezTo>
                  <a:pt x="896" y="166"/>
                  <a:pt x="896" y="166"/>
                  <a:pt x="896" y="166"/>
                </a:cubicBezTo>
                <a:cubicBezTo>
                  <a:pt x="898" y="165"/>
                  <a:pt x="898" y="163"/>
                  <a:pt x="896" y="162"/>
                </a:cubicBezTo>
                <a:cubicBezTo>
                  <a:pt x="895" y="161"/>
                  <a:pt x="893" y="161"/>
                  <a:pt x="892" y="162"/>
                </a:cubicBezTo>
                <a:close/>
                <a:moveTo>
                  <a:pt x="779" y="282"/>
                </a:moveTo>
                <a:cubicBezTo>
                  <a:pt x="780" y="282"/>
                  <a:pt x="781" y="282"/>
                  <a:pt x="781" y="281"/>
                </a:cubicBezTo>
                <a:cubicBezTo>
                  <a:pt x="821" y="242"/>
                  <a:pt x="821" y="242"/>
                  <a:pt x="821" y="242"/>
                </a:cubicBezTo>
                <a:cubicBezTo>
                  <a:pt x="822" y="241"/>
                  <a:pt x="822" y="239"/>
                  <a:pt x="821" y="238"/>
                </a:cubicBezTo>
                <a:cubicBezTo>
                  <a:pt x="820" y="236"/>
                  <a:pt x="818" y="236"/>
                  <a:pt x="816" y="238"/>
                </a:cubicBezTo>
                <a:cubicBezTo>
                  <a:pt x="802" y="252"/>
                  <a:pt x="802" y="252"/>
                  <a:pt x="802" y="252"/>
                </a:cubicBezTo>
                <a:cubicBezTo>
                  <a:pt x="777" y="277"/>
                  <a:pt x="777" y="277"/>
                  <a:pt x="777" y="277"/>
                </a:cubicBezTo>
                <a:cubicBezTo>
                  <a:pt x="776" y="278"/>
                  <a:pt x="776" y="280"/>
                  <a:pt x="777" y="281"/>
                </a:cubicBezTo>
                <a:cubicBezTo>
                  <a:pt x="778" y="282"/>
                  <a:pt x="778" y="282"/>
                  <a:pt x="779" y="282"/>
                </a:cubicBezTo>
                <a:close/>
                <a:moveTo>
                  <a:pt x="941" y="127"/>
                </a:moveTo>
                <a:cubicBezTo>
                  <a:pt x="941" y="127"/>
                  <a:pt x="941" y="127"/>
                  <a:pt x="941" y="127"/>
                </a:cubicBezTo>
                <a:cubicBezTo>
                  <a:pt x="833" y="235"/>
                  <a:pt x="833" y="235"/>
                  <a:pt x="833" y="235"/>
                </a:cubicBezTo>
                <a:cubicBezTo>
                  <a:pt x="832" y="236"/>
                  <a:pt x="832" y="238"/>
                  <a:pt x="833" y="240"/>
                </a:cubicBezTo>
                <a:cubicBezTo>
                  <a:pt x="833" y="240"/>
                  <a:pt x="834" y="241"/>
                  <a:pt x="835" y="241"/>
                </a:cubicBezTo>
                <a:cubicBezTo>
                  <a:pt x="836" y="241"/>
                  <a:pt x="836" y="240"/>
                  <a:pt x="837" y="240"/>
                </a:cubicBezTo>
                <a:cubicBezTo>
                  <a:pt x="945" y="132"/>
                  <a:pt x="945" y="132"/>
                  <a:pt x="945" y="132"/>
                </a:cubicBezTo>
                <a:cubicBezTo>
                  <a:pt x="945" y="131"/>
                  <a:pt x="945" y="131"/>
                  <a:pt x="946" y="131"/>
                </a:cubicBezTo>
                <a:cubicBezTo>
                  <a:pt x="946" y="131"/>
                  <a:pt x="946" y="131"/>
                  <a:pt x="946" y="131"/>
                </a:cubicBezTo>
                <a:cubicBezTo>
                  <a:pt x="986" y="91"/>
                  <a:pt x="986" y="91"/>
                  <a:pt x="986" y="91"/>
                </a:cubicBezTo>
                <a:cubicBezTo>
                  <a:pt x="987" y="90"/>
                  <a:pt x="987" y="88"/>
                  <a:pt x="986" y="86"/>
                </a:cubicBezTo>
                <a:cubicBezTo>
                  <a:pt x="985" y="85"/>
                  <a:pt x="983" y="85"/>
                  <a:pt x="982" y="86"/>
                </a:cubicBezTo>
                <a:cubicBezTo>
                  <a:pt x="942" y="126"/>
                  <a:pt x="942" y="126"/>
                  <a:pt x="942" y="126"/>
                </a:cubicBezTo>
                <a:cubicBezTo>
                  <a:pt x="941" y="127"/>
                  <a:pt x="941" y="127"/>
                  <a:pt x="941" y="127"/>
                </a:cubicBezTo>
                <a:close/>
                <a:moveTo>
                  <a:pt x="1015" y="57"/>
                </a:moveTo>
                <a:cubicBezTo>
                  <a:pt x="1016" y="58"/>
                  <a:pt x="1017" y="58"/>
                  <a:pt x="1017" y="58"/>
                </a:cubicBezTo>
                <a:cubicBezTo>
                  <a:pt x="1018" y="58"/>
                  <a:pt x="1019" y="58"/>
                  <a:pt x="1019" y="57"/>
                </a:cubicBezTo>
                <a:cubicBezTo>
                  <a:pt x="1022" y="55"/>
                  <a:pt x="1022" y="55"/>
                  <a:pt x="1022" y="55"/>
                </a:cubicBezTo>
                <a:cubicBezTo>
                  <a:pt x="1022" y="55"/>
                  <a:pt x="1022" y="55"/>
                  <a:pt x="1022" y="54"/>
                </a:cubicBezTo>
                <a:cubicBezTo>
                  <a:pt x="1023" y="54"/>
                  <a:pt x="1023" y="54"/>
                  <a:pt x="1023" y="54"/>
                </a:cubicBezTo>
                <a:cubicBezTo>
                  <a:pt x="1035" y="41"/>
                  <a:pt x="1035" y="41"/>
                  <a:pt x="1035" y="41"/>
                </a:cubicBezTo>
                <a:cubicBezTo>
                  <a:pt x="1037" y="40"/>
                  <a:pt x="1037" y="38"/>
                  <a:pt x="1035" y="37"/>
                </a:cubicBezTo>
                <a:cubicBezTo>
                  <a:pt x="1034" y="36"/>
                  <a:pt x="1032" y="36"/>
                  <a:pt x="1031" y="37"/>
                </a:cubicBezTo>
                <a:cubicBezTo>
                  <a:pt x="1019" y="49"/>
                  <a:pt x="1019" y="49"/>
                  <a:pt x="1019" y="49"/>
                </a:cubicBezTo>
                <a:cubicBezTo>
                  <a:pt x="1018" y="50"/>
                  <a:pt x="1018" y="50"/>
                  <a:pt x="1018" y="50"/>
                </a:cubicBezTo>
                <a:cubicBezTo>
                  <a:pt x="1018" y="50"/>
                  <a:pt x="1018" y="50"/>
                  <a:pt x="1017" y="51"/>
                </a:cubicBezTo>
                <a:cubicBezTo>
                  <a:pt x="1015" y="53"/>
                  <a:pt x="1015" y="53"/>
                  <a:pt x="1015" y="53"/>
                </a:cubicBezTo>
                <a:cubicBezTo>
                  <a:pt x="1014" y="54"/>
                  <a:pt x="1014" y="56"/>
                  <a:pt x="1015" y="57"/>
                </a:cubicBezTo>
                <a:close/>
                <a:moveTo>
                  <a:pt x="397" y="676"/>
                </a:moveTo>
                <a:cubicBezTo>
                  <a:pt x="397" y="676"/>
                  <a:pt x="398" y="677"/>
                  <a:pt x="399" y="677"/>
                </a:cubicBezTo>
                <a:cubicBezTo>
                  <a:pt x="400" y="677"/>
                  <a:pt x="400" y="676"/>
                  <a:pt x="401" y="676"/>
                </a:cubicBezTo>
                <a:cubicBezTo>
                  <a:pt x="541" y="536"/>
                  <a:pt x="541" y="536"/>
                  <a:pt x="541" y="536"/>
                </a:cubicBezTo>
                <a:cubicBezTo>
                  <a:pt x="542" y="535"/>
                  <a:pt x="542" y="533"/>
                  <a:pt x="541" y="532"/>
                </a:cubicBezTo>
                <a:cubicBezTo>
                  <a:pt x="540" y="530"/>
                  <a:pt x="538" y="530"/>
                  <a:pt x="536" y="532"/>
                </a:cubicBezTo>
                <a:cubicBezTo>
                  <a:pt x="397" y="671"/>
                  <a:pt x="397" y="671"/>
                  <a:pt x="397" y="671"/>
                </a:cubicBezTo>
                <a:cubicBezTo>
                  <a:pt x="395" y="673"/>
                  <a:pt x="395" y="675"/>
                  <a:pt x="397" y="676"/>
                </a:cubicBezTo>
                <a:close/>
                <a:moveTo>
                  <a:pt x="990" y="82"/>
                </a:moveTo>
                <a:cubicBezTo>
                  <a:pt x="991" y="83"/>
                  <a:pt x="991" y="83"/>
                  <a:pt x="992" y="83"/>
                </a:cubicBezTo>
                <a:cubicBezTo>
                  <a:pt x="993" y="83"/>
                  <a:pt x="994" y="83"/>
                  <a:pt x="994" y="82"/>
                </a:cubicBezTo>
                <a:cubicBezTo>
                  <a:pt x="997" y="80"/>
                  <a:pt x="997" y="80"/>
                  <a:pt x="997" y="80"/>
                </a:cubicBezTo>
                <a:cubicBezTo>
                  <a:pt x="998" y="79"/>
                  <a:pt x="998" y="77"/>
                  <a:pt x="997" y="76"/>
                </a:cubicBezTo>
                <a:cubicBezTo>
                  <a:pt x="996" y="74"/>
                  <a:pt x="994" y="74"/>
                  <a:pt x="992" y="76"/>
                </a:cubicBezTo>
                <a:cubicBezTo>
                  <a:pt x="990" y="78"/>
                  <a:pt x="990" y="78"/>
                  <a:pt x="990" y="78"/>
                </a:cubicBezTo>
                <a:cubicBezTo>
                  <a:pt x="989" y="79"/>
                  <a:pt x="989" y="81"/>
                  <a:pt x="990" y="82"/>
                </a:cubicBezTo>
                <a:close/>
                <a:moveTo>
                  <a:pt x="807" y="261"/>
                </a:moveTo>
                <a:cubicBezTo>
                  <a:pt x="806" y="262"/>
                  <a:pt x="806" y="262"/>
                  <a:pt x="806" y="262"/>
                </a:cubicBezTo>
                <a:cubicBezTo>
                  <a:pt x="805" y="263"/>
                  <a:pt x="805" y="265"/>
                  <a:pt x="806" y="267"/>
                </a:cubicBezTo>
                <a:cubicBezTo>
                  <a:pt x="806" y="267"/>
                  <a:pt x="807" y="267"/>
                  <a:pt x="808" y="267"/>
                </a:cubicBezTo>
                <a:cubicBezTo>
                  <a:pt x="809" y="267"/>
                  <a:pt x="810" y="267"/>
                  <a:pt x="810" y="267"/>
                </a:cubicBezTo>
                <a:cubicBezTo>
                  <a:pt x="812" y="265"/>
                  <a:pt x="812" y="265"/>
                  <a:pt x="812" y="265"/>
                </a:cubicBezTo>
                <a:cubicBezTo>
                  <a:pt x="813" y="264"/>
                  <a:pt x="813" y="262"/>
                  <a:pt x="812" y="261"/>
                </a:cubicBezTo>
                <a:cubicBezTo>
                  <a:pt x="811" y="259"/>
                  <a:pt x="809" y="259"/>
                  <a:pt x="807" y="261"/>
                </a:cubicBezTo>
                <a:close/>
                <a:moveTo>
                  <a:pt x="714" y="358"/>
                </a:moveTo>
                <a:cubicBezTo>
                  <a:pt x="715" y="359"/>
                  <a:pt x="716" y="359"/>
                  <a:pt x="716" y="359"/>
                </a:cubicBezTo>
                <a:cubicBezTo>
                  <a:pt x="717" y="359"/>
                  <a:pt x="718" y="359"/>
                  <a:pt x="719" y="358"/>
                </a:cubicBezTo>
                <a:cubicBezTo>
                  <a:pt x="787" y="290"/>
                  <a:pt x="787" y="290"/>
                  <a:pt x="787" y="290"/>
                </a:cubicBezTo>
                <a:cubicBezTo>
                  <a:pt x="788" y="289"/>
                  <a:pt x="788" y="287"/>
                  <a:pt x="787" y="286"/>
                </a:cubicBezTo>
                <a:cubicBezTo>
                  <a:pt x="785" y="284"/>
                  <a:pt x="784" y="284"/>
                  <a:pt x="782" y="286"/>
                </a:cubicBezTo>
                <a:cubicBezTo>
                  <a:pt x="714" y="354"/>
                  <a:pt x="714" y="354"/>
                  <a:pt x="714" y="354"/>
                </a:cubicBezTo>
                <a:cubicBezTo>
                  <a:pt x="713" y="355"/>
                  <a:pt x="713" y="357"/>
                  <a:pt x="714" y="358"/>
                </a:cubicBezTo>
                <a:close/>
                <a:moveTo>
                  <a:pt x="1041" y="49"/>
                </a:moveTo>
                <a:cubicBezTo>
                  <a:pt x="1041" y="49"/>
                  <a:pt x="1042" y="49"/>
                  <a:pt x="1043" y="48"/>
                </a:cubicBezTo>
                <a:cubicBezTo>
                  <a:pt x="1052" y="38"/>
                  <a:pt x="1052" y="38"/>
                  <a:pt x="1052" y="38"/>
                </a:cubicBezTo>
                <a:cubicBezTo>
                  <a:pt x="1053" y="37"/>
                  <a:pt x="1053" y="35"/>
                  <a:pt x="1052" y="34"/>
                </a:cubicBezTo>
                <a:cubicBezTo>
                  <a:pt x="1051" y="33"/>
                  <a:pt x="1049" y="33"/>
                  <a:pt x="1048" y="34"/>
                </a:cubicBezTo>
                <a:cubicBezTo>
                  <a:pt x="1038" y="44"/>
                  <a:pt x="1038" y="44"/>
                  <a:pt x="1038" y="44"/>
                </a:cubicBezTo>
                <a:cubicBezTo>
                  <a:pt x="1037" y="45"/>
                  <a:pt x="1037" y="47"/>
                  <a:pt x="1038" y="48"/>
                </a:cubicBezTo>
                <a:cubicBezTo>
                  <a:pt x="1039" y="49"/>
                  <a:pt x="1040" y="49"/>
                  <a:pt x="1041" y="49"/>
                </a:cubicBezTo>
                <a:close/>
                <a:moveTo>
                  <a:pt x="399" y="690"/>
                </a:moveTo>
                <a:cubicBezTo>
                  <a:pt x="400" y="690"/>
                  <a:pt x="401" y="690"/>
                  <a:pt x="401" y="689"/>
                </a:cubicBezTo>
                <a:cubicBezTo>
                  <a:pt x="548" y="543"/>
                  <a:pt x="548" y="543"/>
                  <a:pt x="548" y="543"/>
                </a:cubicBezTo>
                <a:cubicBezTo>
                  <a:pt x="549" y="542"/>
                  <a:pt x="549" y="540"/>
                  <a:pt x="548" y="538"/>
                </a:cubicBezTo>
                <a:cubicBezTo>
                  <a:pt x="547" y="537"/>
                  <a:pt x="545" y="537"/>
                  <a:pt x="544" y="538"/>
                </a:cubicBezTo>
                <a:cubicBezTo>
                  <a:pt x="397" y="685"/>
                  <a:pt x="397" y="685"/>
                  <a:pt x="397" y="685"/>
                </a:cubicBezTo>
                <a:cubicBezTo>
                  <a:pt x="396" y="686"/>
                  <a:pt x="396" y="688"/>
                  <a:pt x="397" y="689"/>
                </a:cubicBezTo>
                <a:cubicBezTo>
                  <a:pt x="398" y="690"/>
                  <a:pt x="398" y="690"/>
                  <a:pt x="399" y="690"/>
                </a:cubicBezTo>
                <a:close/>
                <a:moveTo>
                  <a:pt x="703" y="387"/>
                </a:moveTo>
                <a:cubicBezTo>
                  <a:pt x="704" y="387"/>
                  <a:pt x="704" y="386"/>
                  <a:pt x="705" y="386"/>
                </a:cubicBezTo>
                <a:cubicBezTo>
                  <a:pt x="804" y="287"/>
                  <a:pt x="804" y="287"/>
                  <a:pt x="804" y="287"/>
                </a:cubicBezTo>
                <a:cubicBezTo>
                  <a:pt x="804" y="286"/>
                  <a:pt x="804" y="286"/>
                  <a:pt x="805" y="286"/>
                </a:cubicBezTo>
                <a:cubicBezTo>
                  <a:pt x="805" y="286"/>
                  <a:pt x="805" y="286"/>
                  <a:pt x="805" y="286"/>
                </a:cubicBezTo>
                <a:cubicBezTo>
                  <a:pt x="808" y="283"/>
                  <a:pt x="808" y="283"/>
                  <a:pt x="808" y="283"/>
                </a:cubicBezTo>
                <a:cubicBezTo>
                  <a:pt x="809" y="281"/>
                  <a:pt x="809" y="279"/>
                  <a:pt x="808" y="278"/>
                </a:cubicBezTo>
                <a:cubicBezTo>
                  <a:pt x="807" y="277"/>
                  <a:pt x="805" y="277"/>
                  <a:pt x="804" y="278"/>
                </a:cubicBezTo>
                <a:cubicBezTo>
                  <a:pt x="801" y="281"/>
                  <a:pt x="801" y="281"/>
                  <a:pt x="801" y="281"/>
                </a:cubicBezTo>
                <a:cubicBezTo>
                  <a:pt x="801" y="281"/>
                  <a:pt x="800" y="282"/>
                  <a:pt x="800" y="282"/>
                </a:cubicBezTo>
                <a:cubicBezTo>
                  <a:pt x="800" y="282"/>
                  <a:pt x="800" y="282"/>
                  <a:pt x="800" y="282"/>
                </a:cubicBezTo>
                <a:cubicBezTo>
                  <a:pt x="701" y="381"/>
                  <a:pt x="701" y="381"/>
                  <a:pt x="701" y="381"/>
                </a:cubicBezTo>
                <a:cubicBezTo>
                  <a:pt x="699" y="382"/>
                  <a:pt x="699" y="384"/>
                  <a:pt x="701" y="386"/>
                </a:cubicBezTo>
                <a:cubicBezTo>
                  <a:pt x="701" y="386"/>
                  <a:pt x="702" y="387"/>
                  <a:pt x="703" y="387"/>
                </a:cubicBezTo>
                <a:close/>
                <a:moveTo>
                  <a:pt x="933" y="157"/>
                </a:moveTo>
                <a:cubicBezTo>
                  <a:pt x="933" y="157"/>
                  <a:pt x="933" y="157"/>
                  <a:pt x="933" y="157"/>
                </a:cubicBezTo>
                <a:cubicBezTo>
                  <a:pt x="999" y="91"/>
                  <a:pt x="999" y="91"/>
                  <a:pt x="999" y="91"/>
                </a:cubicBezTo>
                <a:cubicBezTo>
                  <a:pt x="1002" y="89"/>
                  <a:pt x="1002" y="89"/>
                  <a:pt x="1002" y="89"/>
                </a:cubicBezTo>
                <a:cubicBezTo>
                  <a:pt x="1002" y="89"/>
                  <a:pt x="1002" y="89"/>
                  <a:pt x="1002" y="89"/>
                </a:cubicBezTo>
                <a:cubicBezTo>
                  <a:pt x="1006" y="84"/>
                  <a:pt x="1006" y="84"/>
                  <a:pt x="1006" y="84"/>
                </a:cubicBezTo>
                <a:cubicBezTo>
                  <a:pt x="1007" y="84"/>
                  <a:pt x="1007" y="83"/>
                  <a:pt x="1007" y="82"/>
                </a:cubicBezTo>
                <a:cubicBezTo>
                  <a:pt x="1007" y="81"/>
                  <a:pt x="1007" y="81"/>
                  <a:pt x="1006" y="80"/>
                </a:cubicBezTo>
                <a:cubicBezTo>
                  <a:pt x="1006" y="80"/>
                  <a:pt x="1006" y="80"/>
                  <a:pt x="1005" y="79"/>
                </a:cubicBezTo>
                <a:cubicBezTo>
                  <a:pt x="1005" y="79"/>
                  <a:pt x="1005" y="79"/>
                  <a:pt x="1005" y="79"/>
                </a:cubicBezTo>
                <a:cubicBezTo>
                  <a:pt x="1005" y="79"/>
                  <a:pt x="1005" y="79"/>
                  <a:pt x="1005" y="79"/>
                </a:cubicBezTo>
                <a:cubicBezTo>
                  <a:pt x="1005" y="79"/>
                  <a:pt x="1005" y="79"/>
                  <a:pt x="1004" y="79"/>
                </a:cubicBezTo>
                <a:cubicBezTo>
                  <a:pt x="1004" y="79"/>
                  <a:pt x="1003" y="79"/>
                  <a:pt x="1002" y="80"/>
                </a:cubicBezTo>
                <a:cubicBezTo>
                  <a:pt x="1002" y="80"/>
                  <a:pt x="1002" y="80"/>
                  <a:pt x="1002" y="80"/>
                </a:cubicBezTo>
                <a:cubicBezTo>
                  <a:pt x="928" y="154"/>
                  <a:pt x="928" y="154"/>
                  <a:pt x="928" y="154"/>
                </a:cubicBezTo>
                <a:cubicBezTo>
                  <a:pt x="928" y="154"/>
                  <a:pt x="928" y="154"/>
                  <a:pt x="928" y="154"/>
                </a:cubicBezTo>
                <a:cubicBezTo>
                  <a:pt x="928" y="154"/>
                  <a:pt x="928" y="154"/>
                  <a:pt x="928" y="154"/>
                </a:cubicBezTo>
                <a:cubicBezTo>
                  <a:pt x="852" y="229"/>
                  <a:pt x="852" y="229"/>
                  <a:pt x="852" y="229"/>
                </a:cubicBezTo>
                <a:cubicBezTo>
                  <a:pt x="851" y="231"/>
                  <a:pt x="851" y="233"/>
                  <a:pt x="852" y="234"/>
                </a:cubicBezTo>
                <a:cubicBezTo>
                  <a:pt x="853" y="234"/>
                  <a:pt x="854" y="235"/>
                  <a:pt x="855" y="235"/>
                </a:cubicBezTo>
                <a:cubicBezTo>
                  <a:pt x="855" y="235"/>
                  <a:pt x="856" y="234"/>
                  <a:pt x="857" y="234"/>
                </a:cubicBezTo>
                <a:cubicBezTo>
                  <a:pt x="933" y="158"/>
                  <a:pt x="933" y="158"/>
                  <a:pt x="933" y="158"/>
                </a:cubicBezTo>
                <a:cubicBezTo>
                  <a:pt x="933" y="158"/>
                  <a:pt x="933" y="157"/>
                  <a:pt x="933" y="157"/>
                </a:cubicBezTo>
                <a:close/>
                <a:moveTo>
                  <a:pt x="1009" y="80"/>
                </a:moveTo>
                <a:cubicBezTo>
                  <a:pt x="1010" y="80"/>
                  <a:pt x="1011" y="80"/>
                  <a:pt x="1012" y="79"/>
                </a:cubicBezTo>
                <a:cubicBezTo>
                  <a:pt x="1015" y="76"/>
                  <a:pt x="1015" y="76"/>
                  <a:pt x="1015" y="76"/>
                </a:cubicBezTo>
                <a:cubicBezTo>
                  <a:pt x="1016" y="75"/>
                  <a:pt x="1016" y="73"/>
                  <a:pt x="1015" y="71"/>
                </a:cubicBezTo>
                <a:cubicBezTo>
                  <a:pt x="1014" y="70"/>
                  <a:pt x="1012" y="70"/>
                  <a:pt x="1011" y="71"/>
                </a:cubicBezTo>
                <a:cubicBezTo>
                  <a:pt x="1007" y="75"/>
                  <a:pt x="1007" y="75"/>
                  <a:pt x="1007" y="75"/>
                </a:cubicBezTo>
                <a:cubicBezTo>
                  <a:pt x="1006" y="76"/>
                  <a:pt x="1006" y="78"/>
                  <a:pt x="1007" y="79"/>
                </a:cubicBezTo>
                <a:cubicBezTo>
                  <a:pt x="1008" y="80"/>
                  <a:pt x="1009" y="80"/>
                  <a:pt x="1009" y="80"/>
                </a:cubicBezTo>
                <a:close/>
                <a:moveTo>
                  <a:pt x="1027" y="55"/>
                </a:moveTo>
                <a:cubicBezTo>
                  <a:pt x="1020" y="62"/>
                  <a:pt x="1020" y="62"/>
                  <a:pt x="1020" y="62"/>
                </a:cubicBezTo>
                <a:cubicBezTo>
                  <a:pt x="1018" y="63"/>
                  <a:pt x="1018" y="65"/>
                  <a:pt x="1020" y="67"/>
                </a:cubicBezTo>
                <a:cubicBezTo>
                  <a:pt x="1020" y="67"/>
                  <a:pt x="1021" y="68"/>
                  <a:pt x="1022" y="68"/>
                </a:cubicBezTo>
                <a:cubicBezTo>
                  <a:pt x="1023" y="68"/>
                  <a:pt x="1023" y="67"/>
                  <a:pt x="1024" y="67"/>
                </a:cubicBezTo>
                <a:cubicBezTo>
                  <a:pt x="1031" y="59"/>
                  <a:pt x="1031" y="59"/>
                  <a:pt x="1031" y="59"/>
                </a:cubicBezTo>
                <a:cubicBezTo>
                  <a:pt x="1032" y="58"/>
                  <a:pt x="1032" y="56"/>
                  <a:pt x="1031" y="55"/>
                </a:cubicBezTo>
                <a:cubicBezTo>
                  <a:pt x="1030" y="54"/>
                  <a:pt x="1028" y="54"/>
                  <a:pt x="1027" y="55"/>
                </a:cubicBezTo>
                <a:close/>
                <a:moveTo>
                  <a:pt x="860" y="243"/>
                </a:moveTo>
                <a:cubicBezTo>
                  <a:pt x="861" y="243"/>
                  <a:pt x="862" y="243"/>
                  <a:pt x="863" y="242"/>
                </a:cubicBezTo>
                <a:cubicBezTo>
                  <a:pt x="872" y="232"/>
                  <a:pt x="872" y="232"/>
                  <a:pt x="872" y="232"/>
                </a:cubicBezTo>
                <a:cubicBezTo>
                  <a:pt x="874" y="231"/>
                  <a:pt x="874" y="229"/>
                  <a:pt x="872" y="228"/>
                </a:cubicBezTo>
                <a:cubicBezTo>
                  <a:pt x="871" y="227"/>
                  <a:pt x="869" y="227"/>
                  <a:pt x="868" y="228"/>
                </a:cubicBezTo>
                <a:cubicBezTo>
                  <a:pt x="858" y="238"/>
                  <a:pt x="858" y="238"/>
                  <a:pt x="858" y="238"/>
                </a:cubicBezTo>
                <a:cubicBezTo>
                  <a:pt x="857" y="239"/>
                  <a:pt x="857" y="241"/>
                  <a:pt x="858" y="242"/>
                </a:cubicBezTo>
                <a:cubicBezTo>
                  <a:pt x="859" y="243"/>
                  <a:pt x="860" y="243"/>
                  <a:pt x="860" y="243"/>
                </a:cubicBezTo>
                <a:close/>
                <a:moveTo>
                  <a:pt x="1034" y="62"/>
                </a:moveTo>
                <a:cubicBezTo>
                  <a:pt x="1031" y="65"/>
                  <a:pt x="1031" y="65"/>
                  <a:pt x="1031" y="65"/>
                </a:cubicBezTo>
                <a:cubicBezTo>
                  <a:pt x="1030" y="66"/>
                  <a:pt x="1030" y="68"/>
                  <a:pt x="1031" y="69"/>
                </a:cubicBezTo>
                <a:cubicBezTo>
                  <a:pt x="1032" y="70"/>
                  <a:pt x="1033" y="70"/>
                  <a:pt x="1033" y="70"/>
                </a:cubicBezTo>
                <a:cubicBezTo>
                  <a:pt x="1034" y="70"/>
                  <a:pt x="1035" y="70"/>
                  <a:pt x="1036" y="69"/>
                </a:cubicBezTo>
                <a:cubicBezTo>
                  <a:pt x="1038" y="66"/>
                  <a:pt x="1038" y="66"/>
                  <a:pt x="1038" y="66"/>
                </a:cubicBezTo>
                <a:cubicBezTo>
                  <a:pt x="1039" y="65"/>
                  <a:pt x="1039" y="63"/>
                  <a:pt x="1038" y="62"/>
                </a:cubicBezTo>
                <a:cubicBezTo>
                  <a:pt x="1037" y="61"/>
                  <a:pt x="1035" y="61"/>
                  <a:pt x="1034" y="62"/>
                </a:cubicBezTo>
                <a:close/>
                <a:moveTo>
                  <a:pt x="705" y="399"/>
                </a:moveTo>
                <a:cubicBezTo>
                  <a:pt x="706" y="399"/>
                  <a:pt x="706" y="398"/>
                  <a:pt x="707" y="398"/>
                </a:cubicBezTo>
                <a:cubicBezTo>
                  <a:pt x="825" y="280"/>
                  <a:pt x="825" y="280"/>
                  <a:pt x="825" y="280"/>
                </a:cubicBezTo>
                <a:cubicBezTo>
                  <a:pt x="826" y="278"/>
                  <a:pt x="826" y="277"/>
                  <a:pt x="825" y="275"/>
                </a:cubicBezTo>
                <a:cubicBezTo>
                  <a:pt x="824" y="274"/>
                  <a:pt x="822" y="274"/>
                  <a:pt x="821" y="275"/>
                </a:cubicBezTo>
                <a:cubicBezTo>
                  <a:pt x="703" y="393"/>
                  <a:pt x="703" y="393"/>
                  <a:pt x="703" y="393"/>
                </a:cubicBezTo>
                <a:cubicBezTo>
                  <a:pt x="701" y="395"/>
                  <a:pt x="701" y="396"/>
                  <a:pt x="703" y="398"/>
                </a:cubicBezTo>
                <a:cubicBezTo>
                  <a:pt x="703" y="398"/>
                  <a:pt x="704" y="399"/>
                  <a:pt x="705" y="399"/>
                </a:cubicBezTo>
                <a:close/>
                <a:moveTo>
                  <a:pt x="853" y="251"/>
                </a:moveTo>
                <a:cubicBezTo>
                  <a:pt x="854" y="250"/>
                  <a:pt x="854" y="248"/>
                  <a:pt x="853" y="247"/>
                </a:cubicBezTo>
                <a:cubicBezTo>
                  <a:pt x="852" y="246"/>
                  <a:pt x="850" y="246"/>
                  <a:pt x="849" y="247"/>
                </a:cubicBezTo>
                <a:cubicBezTo>
                  <a:pt x="844" y="252"/>
                  <a:pt x="844" y="252"/>
                  <a:pt x="844" y="252"/>
                </a:cubicBezTo>
                <a:cubicBezTo>
                  <a:pt x="842" y="254"/>
                  <a:pt x="842" y="256"/>
                  <a:pt x="844" y="257"/>
                </a:cubicBezTo>
                <a:cubicBezTo>
                  <a:pt x="844" y="257"/>
                  <a:pt x="845" y="258"/>
                  <a:pt x="846" y="258"/>
                </a:cubicBezTo>
                <a:cubicBezTo>
                  <a:pt x="847" y="258"/>
                  <a:pt x="847" y="257"/>
                  <a:pt x="848" y="257"/>
                </a:cubicBezTo>
                <a:lnTo>
                  <a:pt x="853" y="251"/>
                </a:lnTo>
                <a:close/>
                <a:moveTo>
                  <a:pt x="400" y="703"/>
                </a:moveTo>
                <a:cubicBezTo>
                  <a:pt x="401" y="703"/>
                  <a:pt x="402" y="703"/>
                  <a:pt x="402" y="702"/>
                </a:cubicBezTo>
                <a:cubicBezTo>
                  <a:pt x="559" y="545"/>
                  <a:pt x="559" y="545"/>
                  <a:pt x="559" y="545"/>
                </a:cubicBezTo>
                <a:cubicBezTo>
                  <a:pt x="561" y="544"/>
                  <a:pt x="561" y="542"/>
                  <a:pt x="559" y="541"/>
                </a:cubicBezTo>
                <a:cubicBezTo>
                  <a:pt x="558" y="540"/>
                  <a:pt x="556" y="540"/>
                  <a:pt x="555" y="541"/>
                </a:cubicBezTo>
                <a:cubicBezTo>
                  <a:pt x="398" y="698"/>
                  <a:pt x="398" y="698"/>
                  <a:pt x="398" y="698"/>
                </a:cubicBezTo>
                <a:cubicBezTo>
                  <a:pt x="397" y="699"/>
                  <a:pt x="397" y="701"/>
                  <a:pt x="398" y="702"/>
                </a:cubicBezTo>
                <a:cubicBezTo>
                  <a:pt x="399" y="703"/>
                  <a:pt x="399" y="703"/>
                  <a:pt x="400" y="703"/>
                </a:cubicBezTo>
                <a:close/>
                <a:moveTo>
                  <a:pt x="873" y="223"/>
                </a:moveTo>
                <a:cubicBezTo>
                  <a:pt x="872" y="224"/>
                  <a:pt x="872" y="226"/>
                  <a:pt x="873" y="228"/>
                </a:cubicBezTo>
                <a:cubicBezTo>
                  <a:pt x="873" y="228"/>
                  <a:pt x="874" y="229"/>
                  <a:pt x="875" y="229"/>
                </a:cubicBezTo>
                <a:cubicBezTo>
                  <a:pt x="876" y="229"/>
                  <a:pt x="876" y="228"/>
                  <a:pt x="877" y="228"/>
                </a:cubicBezTo>
                <a:cubicBezTo>
                  <a:pt x="1023" y="82"/>
                  <a:pt x="1023" y="82"/>
                  <a:pt x="1023" y="82"/>
                </a:cubicBezTo>
                <a:cubicBezTo>
                  <a:pt x="1024" y="81"/>
                  <a:pt x="1024" y="79"/>
                  <a:pt x="1023" y="78"/>
                </a:cubicBezTo>
                <a:cubicBezTo>
                  <a:pt x="1021" y="77"/>
                  <a:pt x="1019" y="77"/>
                  <a:pt x="1018" y="78"/>
                </a:cubicBezTo>
                <a:lnTo>
                  <a:pt x="873" y="223"/>
                </a:lnTo>
                <a:close/>
                <a:moveTo>
                  <a:pt x="1062" y="42"/>
                </a:moveTo>
                <a:cubicBezTo>
                  <a:pt x="1063" y="42"/>
                  <a:pt x="1063" y="41"/>
                  <a:pt x="1064" y="41"/>
                </a:cubicBezTo>
                <a:cubicBezTo>
                  <a:pt x="1069" y="36"/>
                  <a:pt x="1069" y="36"/>
                  <a:pt x="1069" y="36"/>
                </a:cubicBezTo>
                <a:cubicBezTo>
                  <a:pt x="1070" y="35"/>
                  <a:pt x="1070" y="33"/>
                  <a:pt x="1069" y="32"/>
                </a:cubicBezTo>
                <a:cubicBezTo>
                  <a:pt x="1067" y="30"/>
                  <a:pt x="1066" y="30"/>
                  <a:pt x="1064" y="32"/>
                </a:cubicBezTo>
                <a:cubicBezTo>
                  <a:pt x="1060" y="36"/>
                  <a:pt x="1060" y="36"/>
                  <a:pt x="1060" y="36"/>
                </a:cubicBezTo>
                <a:cubicBezTo>
                  <a:pt x="1058" y="38"/>
                  <a:pt x="1058" y="39"/>
                  <a:pt x="1060" y="41"/>
                </a:cubicBezTo>
                <a:cubicBezTo>
                  <a:pt x="1060" y="41"/>
                  <a:pt x="1061" y="42"/>
                  <a:pt x="1062" y="42"/>
                </a:cubicBezTo>
                <a:close/>
                <a:moveTo>
                  <a:pt x="867" y="250"/>
                </a:moveTo>
                <a:cubicBezTo>
                  <a:pt x="868" y="250"/>
                  <a:pt x="869" y="250"/>
                  <a:pt x="870" y="249"/>
                </a:cubicBezTo>
                <a:cubicBezTo>
                  <a:pt x="878" y="240"/>
                  <a:pt x="878" y="240"/>
                  <a:pt x="878" y="240"/>
                </a:cubicBezTo>
                <a:cubicBezTo>
                  <a:pt x="880" y="239"/>
                  <a:pt x="880" y="237"/>
                  <a:pt x="878" y="236"/>
                </a:cubicBezTo>
                <a:cubicBezTo>
                  <a:pt x="877" y="235"/>
                  <a:pt x="875" y="235"/>
                  <a:pt x="874" y="236"/>
                </a:cubicBezTo>
                <a:cubicBezTo>
                  <a:pt x="865" y="245"/>
                  <a:pt x="865" y="245"/>
                  <a:pt x="865" y="245"/>
                </a:cubicBezTo>
                <a:cubicBezTo>
                  <a:pt x="864" y="246"/>
                  <a:pt x="864" y="248"/>
                  <a:pt x="865" y="249"/>
                </a:cubicBezTo>
                <a:cubicBezTo>
                  <a:pt x="866" y="250"/>
                  <a:pt x="867" y="250"/>
                  <a:pt x="867" y="250"/>
                </a:cubicBezTo>
                <a:close/>
                <a:moveTo>
                  <a:pt x="708" y="410"/>
                </a:moveTo>
                <a:cubicBezTo>
                  <a:pt x="709" y="410"/>
                  <a:pt x="709" y="409"/>
                  <a:pt x="710" y="409"/>
                </a:cubicBezTo>
                <a:cubicBezTo>
                  <a:pt x="840" y="279"/>
                  <a:pt x="840" y="279"/>
                  <a:pt x="840" y="279"/>
                </a:cubicBezTo>
                <a:cubicBezTo>
                  <a:pt x="841" y="278"/>
                  <a:pt x="841" y="276"/>
                  <a:pt x="840" y="275"/>
                </a:cubicBezTo>
                <a:cubicBezTo>
                  <a:pt x="839" y="273"/>
                  <a:pt x="837" y="273"/>
                  <a:pt x="835" y="275"/>
                </a:cubicBezTo>
                <a:cubicBezTo>
                  <a:pt x="706" y="404"/>
                  <a:pt x="706" y="404"/>
                  <a:pt x="706" y="404"/>
                </a:cubicBezTo>
                <a:cubicBezTo>
                  <a:pt x="704" y="406"/>
                  <a:pt x="704" y="407"/>
                  <a:pt x="706" y="409"/>
                </a:cubicBezTo>
                <a:cubicBezTo>
                  <a:pt x="706" y="409"/>
                  <a:pt x="707" y="410"/>
                  <a:pt x="708" y="410"/>
                </a:cubicBezTo>
                <a:close/>
                <a:moveTo>
                  <a:pt x="1037" y="82"/>
                </a:moveTo>
                <a:cubicBezTo>
                  <a:pt x="1038" y="81"/>
                  <a:pt x="1038" y="79"/>
                  <a:pt x="1037" y="78"/>
                </a:cubicBezTo>
                <a:cubicBezTo>
                  <a:pt x="1035" y="77"/>
                  <a:pt x="1033" y="77"/>
                  <a:pt x="1032" y="78"/>
                </a:cubicBezTo>
                <a:cubicBezTo>
                  <a:pt x="880" y="230"/>
                  <a:pt x="880" y="230"/>
                  <a:pt x="880" y="230"/>
                </a:cubicBezTo>
                <a:cubicBezTo>
                  <a:pt x="879" y="231"/>
                  <a:pt x="879" y="233"/>
                  <a:pt x="880" y="234"/>
                </a:cubicBezTo>
                <a:cubicBezTo>
                  <a:pt x="881" y="235"/>
                  <a:pt x="881" y="235"/>
                  <a:pt x="882" y="235"/>
                </a:cubicBezTo>
                <a:cubicBezTo>
                  <a:pt x="883" y="235"/>
                  <a:pt x="884" y="235"/>
                  <a:pt x="884" y="234"/>
                </a:cubicBezTo>
                <a:lnTo>
                  <a:pt x="1037" y="82"/>
                </a:lnTo>
                <a:close/>
                <a:moveTo>
                  <a:pt x="849" y="268"/>
                </a:moveTo>
                <a:cubicBezTo>
                  <a:pt x="850" y="268"/>
                  <a:pt x="851" y="268"/>
                  <a:pt x="852" y="267"/>
                </a:cubicBezTo>
                <a:cubicBezTo>
                  <a:pt x="856" y="262"/>
                  <a:pt x="856" y="262"/>
                  <a:pt x="856" y="262"/>
                </a:cubicBezTo>
                <a:cubicBezTo>
                  <a:pt x="858" y="261"/>
                  <a:pt x="858" y="259"/>
                  <a:pt x="856" y="258"/>
                </a:cubicBezTo>
                <a:cubicBezTo>
                  <a:pt x="855" y="257"/>
                  <a:pt x="853" y="257"/>
                  <a:pt x="852" y="258"/>
                </a:cubicBezTo>
                <a:cubicBezTo>
                  <a:pt x="847" y="263"/>
                  <a:pt x="847" y="263"/>
                  <a:pt x="847" y="263"/>
                </a:cubicBezTo>
                <a:cubicBezTo>
                  <a:pt x="846" y="264"/>
                  <a:pt x="846" y="266"/>
                  <a:pt x="847" y="267"/>
                </a:cubicBezTo>
                <a:cubicBezTo>
                  <a:pt x="848" y="268"/>
                  <a:pt x="849" y="268"/>
                  <a:pt x="849" y="268"/>
                </a:cubicBezTo>
                <a:close/>
                <a:moveTo>
                  <a:pt x="401" y="717"/>
                </a:moveTo>
                <a:cubicBezTo>
                  <a:pt x="401" y="717"/>
                  <a:pt x="402" y="716"/>
                  <a:pt x="403" y="716"/>
                </a:cubicBezTo>
                <a:cubicBezTo>
                  <a:pt x="572" y="546"/>
                  <a:pt x="572" y="546"/>
                  <a:pt x="572" y="546"/>
                </a:cubicBezTo>
                <a:cubicBezTo>
                  <a:pt x="574" y="545"/>
                  <a:pt x="574" y="543"/>
                  <a:pt x="572" y="542"/>
                </a:cubicBezTo>
                <a:cubicBezTo>
                  <a:pt x="571" y="541"/>
                  <a:pt x="569" y="541"/>
                  <a:pt x="568" y="542"/>
                </a:cubicBezTo>
                <a:cubicBezTo>
                  <a:pt x="399" y="711"/>
                  <a:pt x="399" y="711"/>
                  <a:pt x="399" y="711"/>
                </a:cubicBezTo>
                <a:cubicBezTo>
                  <a:pt x="397" y="713"/>
                  <a:pt x="397" y="715"/>
                  <a:pt x="399" y="716"/>
                </a:cubicBezTo>
                <a:cubicBezTo>
                  <a:pt x="399" y="716"/>
                  <a:pt x="400" y="717"/>
                  <a:pt x="401" y="717"/>
                </a:cubicBezTo>
                <a:close/>
                <a:moveTo>
                  <a:pt x="1053" y="75"/>
                </a:moveTo>
                <a:cubicBezTo>
                  <a:pt x="1054" y="76"/>
                  <a:pt x="1055" y="76"/>
                  <a:pt x="1056" y="76"/>
                </a:cubicBezTo>
                <a:cubicBezTo>
                  <a:pt x="1056" y="76"/>
                  <a:pt x="1057" y="76"/>
                  <a:pt x="1058" y="75"/>
                </a:cubicBezTo>
                <a:cubicBezTo>
                  <a:pt x="1059" y="74"/>
                  <a:pt x="1059" y="74"/>
                  <a:pt x="1059" y="74"/>
                </a:cubicBezTo>
                <a:cubicBezTo>
                  <a:pt x="1060" y="72"/>
                  <a:pt x="1060" y="71"/>
                  <a:pt x="1059" y="69"/>
                </a:cubicBezTo>
                <a:cubicBezTo>
                  <a:pt x="1058" y="68"/>
                  <a:pt x="1056" y="68"/>
                  <a:pt x="1055" y="69"/>
                </a:cubicBezTo>
                <a:cubicBezTo>
                  <a:pt x="1053" y="71"/>
                  <a:pt x="1053" y="71"/>
                  <a:pt x="1053" y="71"/>
                </a:cubicBezTo>
                <a:cubicBezTo>
                  <a:pt x="1052" y="72"/>
                  <a:pt x="1052" y="74"/>
                  <a:pt x="1053" y="75"/>
                </a:cubicBezTo>
                <a:close/>
                <a:moveTo>
                  <a:pt x="1052" y="76"/>
                </a:moveTo>
                <a:cubicBezTo>
                  <a:pt x="1051" y="75"/>
                  <a:pt x="1049" y="75"/>
                  <a:pt x="1048" y="76"/>
                </a:cubicBezTo>
                <a:cubicBezTo>
                  <a:pt x="890" y="234"/>
                  <a:pt x="890" y="234"/>
                  <a:pt x="890" y="234"/>
                </a:cubicBezTo>
                <a:cubicBezTo>
                  <a:pt x="889" y="235"/>
                  <a:pt x="889" y="237"/>
                  <a:pt x="890" y="238"/>
                </a:cubicBezTo>
                <a:cubicBezTo>
                  <a:pt x="891" y="239"/>
                  <a:pt x="891" y="239"/>
                  <a:pt x="892" y="239"/>
                </a:cubicBezTo>
                <a:cubicBezTo>
                  <a:pt x="893" y="239"/>
                  <a:pt x="894" y="239"/>
                  <a:pt x="894" y="238"/>
                </a:cubicBezTo>
                <a:cubicBezTo>
                  <a:pt x="1052" y="81"/>
                  <a:pt x="1052" y="81"/>
                  <a:pt x="1052" y="81"/>
                </a:cubicBezTo>
                <a:cubicBezTo>
                  <a:pt x="1053" y="79"/>
                  <a:pt x="1053" y="77"/>
                  <a:pt x="1052" y="76"/>
                </a:cubicBezTo>
                <a:close/>
                <a:moveTo>
                  <a:pt x="874" y="254"/>
                </a:moveTo>
                <a:cubicBezTo>
                  <a:pt x="875" y="254"/>
                  <a:pt x="876" y="255"/>
                  <a:pt x="877" y="255"/>
                </a:cubicBezTo>
                <a:cubicBezTo>
                  <a:pt x="877" y="255"/>
                  <a:pt x="878" y="254"/>
                  <a:pt x="879" y="254"/>
                </a:cubicBezTo>
                <a:cubicBezTo>
                  <a:pt x="887" y="246"/>
                  <a:pt x="887" y="246"/>
                  <a:pt x="887" y="246"/>
                </a:cubicBezTo>
                <a:cubicBezTo>
                  <a:pt x="888" y="245"/>
                  <a:pt x="888" y="243"/>
                  <a:pt x="887" y="242"/>
                </a:cubicBezTo>
                <a:cubicBezTo>
                  <a:pt x="886" y="240"/>
                  <a:pt x="884" y="240"/>
                  <a:pt x="882" y="242"/>
                </a:cubicBezTo>
                <a:cubicBezTo>
                  <a:pt x="874" y="249"/>
                  <a:pt x="874" y="249"/>
                  <a:pt x="874" y="249"/>
                </a:cubicBezTo>
                <a:cubicBezTo>
                  <a:pt x="873" y="251"/>
                  <a:pt x="873" y="253"/>
                  <a:pt x="874" y="254"/>
                </a:cubicBezTo>
                <a:close/>
                <a:moveTo>
                  <a:pt x="401" y="732"/>
                </a:moveTo>
                <a:cubicBezTo>
                  <a:pt x="580" y="552"/>
                  <a:pt x="580" y="552"/>
                  <a:pt x="580" y="552"/>
                </a:cubicBezTo>
                <a:cubicBezTo>
                  <a:pt x="582" y="551"/>
                  <a:pt x="582" y="549"/>
                  <a:pt x="580" y="548"/>
                </a:cubicBezTo>
                <a:cubicBezTo>
                  <a:pt x="579" y="547"/>
                  <a:pt x="577" y="547"/>
                  <a:pt x="576" y="548"/>
                </a:cubicBezTo>
                <a:cubicBezTo>
                  <a:pt x="396" y="727"/>
                  <a:pt x="396" y="727"/>
                  <a:pt x="396" y="727"/>
                </a:cubicBezTo>
                <a:cubicBezTo>
                  <a:pt x="395" y="729"/>
                  <a:pt x="395" y="731"/>
                  <a:pt x="396" y="732"/>
                </a:cubicBezTo>
                <a:cubicBezTo>
                  <a:pt x="397" y="732"/>
                  <a:pt x="398" y="733"/>
                  <a:pt x="399" y="733"/>
                </a:cubicBezTo>
                <a:cubicBezTo>
                  <a:pt x="399" y="733"/>
                  <a:pt x="400" y="732"/>
                  <a:pt x="401" y="732"/>
                </a:cubicBezTo>
                <a:close/>
                <a:moveTo>
                  <a:pt x="703" y="430"/>
                </a:moveTo>
                <a:cubicBezTo>
                  <a:pt x="856" y="276"/>
                  <a:pt x="856" y="276"/>
                  <a:pt x="856" y="276"/>
                </a:cubicBezTo>
                <a:cubicBezTo>
                  <a:pt x="858" y="275"/>
                  <a:pt x="858" y="273"/>
                  <a:pt x="856" y="272"/>
                </a:cubicBezTo>
                <a:cubicBezTo>
                  <a:pt x="855" y="271"/>
                  <a:pt x="853" y="271"/>
                  <a:pt x="852" y="272"/>
                </a:cubicBezTo>
                <a:cubicBezTo>
                  <a:pt x="698" y="426"/>
                  <a:pt x="698" y="426"/>
                  <a:pt x="698" y="426"/>
                </a:cubicBezTo>
                <a:cubicBezTo>
                  <a:pt x="697" y="427"/>
                  <a:pt x="697" y="429"/>
                  <a:pt x="698" y="430"/>
                </a:cubicBezTo>
                <a:cubicBezTo>
                  <a:pt x="699" y="431"/>
                  <a:pt x="700" y="431"/>
                  <a:pt x="700" y="431"/>
                </a:cubicBezTo>
                <a:cubicBezTo>
                  <a:pt x="701" y="431"/>
                  <a:pt x="702" y="431"/>
                  <a:pt x="703" y="430"/>
                </a:cubicBezTo>
                <a:close/>
                <a:moveTo>
                  <a:pt x="870" y="276"/>
                </a:moveTo>
                <a:cubicBezTo>
                  <a:pt x="871" y="276"/>
                  <a:pt x="871" y="275"/>
                  <a:pt x="872" y="275"/>
                </a:cubicBezTo>
                <a:cubicBezTo>
                  <a:pt x="875" y="271"/>
                  <a:pt x="875" y="271"/>
                  <a:pt x="875" y="271"/>
                </a:cubicBezTo>
                <a:cubicBezTo>
                  <a:pt x="877" y="270"/>
                  <a:pt x="877" y="268"/>
                  <a:pt x="875" y="267"/>
                </a:cubicBezTo>
                <a:cubicBezTo>
                  <a:pt x="874" y="266"/>
                  <a:pt x="872" y="266"/>
                  <a:pt x="871" y="267"/>
                </a:cubicBezTo>
                <a:cubicBezTo>
                  <a:pt x="868" y="270"/>
                  <a:pt x="868" y="270"/>
                  <a:pt x="868" y="270"/>
                </a:cubicBezTo>
                <a:cubicBezTo>
                  <a:pt x="866" y="271"/>
                  <a:pt x="866" y="273"/>
                  <a:pt x="868" y="275"/>
                </a:cubicBezTo>
                <a:cubicBezTo>
                  <a:pt x="868" y="275"/>
                  <a:pt x="869" y="276"/>
                  <a:pt x="870" y="276"/>
                </a:cubicBezTo>
                <a:close/>
                <a:moveTo>
                  <a:pt x="862" y="280"/>
                </a:moveTo>
                <a:cubicBezTo>
                  <a:pt x="861" y="279"/>
                  <a:pt x="859" y="279"/>
                  <a:pt x="858" y="280"/>
                </a:cubicBezTo>
                <a:cubicBezTo>
                  <a:pt x="700" y="438"/>
                  <a:pt x="700" y="438"/>
                  <a:pt x="700" y="438"/>
                </a:cubicBezTo>
                <a:cubicBezTo>
                  <a:pt x="699" y="439"/>
                  <a:pt x="699" y="441"/>
                  <a:pt x="700" y="442"/>
                </a:cubicBezTo>
                <a:cubicBezTo>
                  <a:pt x="701" y="443"/>
                  <a:pt x="702" y="443"/>
                  <a:pt x="702" y="443"/>
                </a:cubicBezTo>
                <a:cubicBezTo>
                  <a:pt x="703" y="443"/>
                  <a:pt x="704" y="443"/>
                  <a:pt x="704" y="442"/>
                </a:cubicBezTo>
                <a:cubicBezTo>
                  <a:pt x="862" y="285"/>
                  <a:pt x="862" y="285"/>
                  <a:pt x="862" y="285"/>
                </a:cubicBezTo>
                <a:cubicBezTo>
                  <a:pt x="863" y="283"/>
                  <a:pt x="863" y="281"/>
                  <a:pt x="862" y="280"/>
                </a:cubicBezTo>
                <a:close/>
                <a:moveTo>
                  <a:pt x="583" y="555"/>
                </a:moveTo>
                <a:cubicBezTo>
                  <a:pt x="399" y="738"/>
                  <a:pt x="399" y="738"/>
                  <a:pt x="399" y="738"/>
                </a:cubicBezTo>
                <a:cubicBezTo>
                  <a:pt x="398" y="740"/>
                  <a:pt x="398" y="742"/>
                  <a:pt x="399" y="743"/>
                </a:cubicBezTo>
                <a:cubicBezTo>
                  <a:pt x="400" y="743"/>
                  <a:pt x="401" y="744"/>
                  <a:pt x="402" y="744"/>
                </a:cubicBezTo>
                <a:cubicBezTo>
                  <a:pt x="402" y="744"/>
                  <a:pt x="403" y="743"/>
                  <a:pt x="404" y="743"/>
                </a:cubicBezTo>
                <a:cubicBezTo>
                  <a:pt x="587" y="559"/>
                  <a:pt x="587" y="559"/>
                  <a:pt x="587" y="559"/>
                </a:cubicBezTo>
                <a:cubicBezTo>
                  <a:pt x="589" y="558"/>
                  <a:pt x="589" y="556"/>
                  <a:pt x="587" y="555"/>
                </a:cubicBezTo>
                <a:cubicBezTo>
                  <a:pt x="586" y="554"/>
                  <a:pt x="584" y="554"/>
                  <a:pt x="583" y="555"/>
                </a:cubicBezTo>
                <a:close/>
                <a:moveTo>
                  <a:pt x="1084" y="61"/>
                </a:moveTo>
                <a:cubicBezTo>
                  <a:pt x="1085" y="61"/>
                  <a:pt x="1086" y="61"/>
                  <a:pt x="1087" y="60"/>
                </a:cubicBezTo>
                <a:cubicBezTo>
                  <a:pt x="1090" y="57"/>
                  <a:pt x="1090" y="57"/>
                  <a:pt x="1090" y="57"/>
                </a:cubicBezTo>
                <a:cubicBezTo>
                  <a:pt x="1091" y="56"/>
                  <a:pt x="1091" y="54"/>
                  <a:pt x="1090" y="53"/>
                </a:cubicBezTo>
                <a:cubicBezTo>
                  <a:pt x="1088" y="51"/>
                  <a:pt x="1087" y="51"/>
                  <a:pt x="1085" y="53"/>
                </a:cubicBezTo>
                <a:cubicBezTo>
                  <a:pt x="1082" y="56"/>
                  <a:pt x="1082" y="56"/>
                  <a:pt x="1082" y="56"/>
                </a:cubicBezTo>
                <a:cubicBezTo>
                  <a:pt x="1081" y="57"/>
                  <a:pt x="1081" y="59"/>
                  <a:pt x="1082" y="60"/>
                </a:cubicBezTo>
                <a:cubicBezTo>
                  <a:pt x="1083" y="61"/>
                  <a:pt x="1084" y="61"/>
                  <a:pt x="1084" y="61"/>
                </a:cubicBezTo>
                <a:close/>
                <a:moveTo>
                  <a:pt x="885" y="261"/>
                </a:moveTo>
                <a:cubicBezTo>
                  <a:pt x="885" y="261"/>
                  <a:pt x="886" y="260"/>
                  <a:pt x="887" y="260"/>
                </a:cubicBezTo>
                <a:cubicBezTo>
                  <a:pt x="895" y="252"/>
                  <a:pt x="895" y="252"/>
                  <a:pt x="895" y="252"/>
                </a:cubicBezTo>
                <a:cubicBezTo>
                  <a:pt x="896" y="251"/>
                  <a:pt x="896" y="249"/>
                  <a:pt x="895" y="248"/>
                </a:cubicBezTo>
                <a:cubicBezTo>
                  <a:pt x="893" y="247"/>
                  <a:pt x="891" y="247"/>
                  <a:pt x="890" y="248"/>
                </a:cubicBezTo>
                <a:cubicBezTo>
                  <a:pt x="883" y="255"/>
                  <a:pt x="883" y="255"/>
                  <a:pt x="883" y="255"/>
                </a:cubicBezTo>
                <a:cubicBezTo>
                  <a:pt x="881" y="257"/>
                  <a:pt x="881" y="259"/>
                  <a:pt x="883" y="260"/>
                </a:cubicBezTo>
                <a:cubicBezTo>
                  <a:pt x="883" y="260"/>
                  <a:pt x="884" y="261"/>
                  <a:pt x="885" y="261"/>
                </a:cubicBezTo>
                <a:close/>
                <a:moveTo>
                  <a:pt x="937" y="200"/>
                </a:moveTo>
                <a:cubicBezTo>
                  <a:pt x="898" y="240"/>
                  <a:pt x="898" y="240"/>
                  <a:pt x="898" y="240"/>
                </a:cubicBezTo>
                <a:cubicBezTo>
                  <a:pt x="897" y="241"/>
                  <a:pt x="897" y="243"/>
                  <a:pt x="898" y="244"/>
                </a:cubicBezTo>
                <a:cubicBezTo>
                  <a:pt x="898" y="245"/>
                  <a:pt x="899" y="245"/>
                  <a:pt x="900" y="245"/>
                </a:cubicBezTo>
                <a:cubicBezTo>
                  <a:pt x="901" y="245"/>
                  <a:pt x="902" y="245"/>
                  <a:pt x="902" y="244"/>
                </a:cubicBezTo>
                <a:cubicBezTo>
                  <a:pt x="942" y="205"/>
                  <a:pt x="942" y="205"/>
                  <a:pt x="942" y="205"/>
                </a:cubicBezTo>
                <a:cubicBezTo>
                  <a:pt x="1072" y="75"/>
                  <a:pt x="1072" y="75"/>
                  <a:pt x="1072" y="75"/>
                </a:cubicBezTo>
                <a:cubicBezTo>
                  <a:pt x="1073" y="74"/>
                  <a:pt x="1073" y="72"/>
                  <a:pt x="1072" y="70"/>
                </a:cubicBezTo>
                <a:cubicBezTo>
                  <a:pt x="1071" y="69"/>
                  <a:pt x="1069" y="69"/>
                  <a:pt x="1068" y="70"/>
                </a:cubicBezTo>
                <a:lnTo>
                  <a:pt x="937" y="200"/>
                </a:lnTo>
                <a:close/>
                <a:moveTo>
                  <a:pt x="860" y="300"/>
                </a:moveTo>
                <a:cubicBezTo>
                  <a:pt x="861" y="299"/>
                  <a:pt x="861" y="297"/>
                  <a:pt x="860" y="296"/>
                </a:cubicBezTo>
                <a:cubicBezTo>
                  <a:pt x="859" y="295"/>
                  <a:pt x="857" y="295"/>
                  <a:pt x="856" y="296"/>
                </a:cubicBezTo>
                <a:cubicBezTo>
                  <a:pt x="708" y="444"/>
                  <a:pt x="708" y="444"/>
                  <a:pt x="708" y="444"/>
                </a:cubicBezTo>
                <a:cubicBezTo>
                  <a:pt x="707" y="445"/>
                  <a:pt x="707" y="447"/>
                  <a:pt x="708" y="448"/>
                </a:cubicBezTo>
                <a:cubicBezTo>
                  <a:pt x="708" y="449"/>
                  <a:pt x="709" y="449"/>
                  <a:pt x="710" y="449"/>
                </a:cubicBezTo>
                <a:cubicBezTo>
                  <a:pt x="711" y="449"/>
                  <a:pt x="712" y="449"/>
                  <a:pt x="712" y="448"/>
                </a:cubicBezTo>
                <a:lnTo>
                  <a:pt x="860" y="300"/>
                </a:lnTo>
                <a:close/>
                <a:moveTo>
                  <a:pt x="904" y="253"/>
                </a:moveTo>
                <a:cubicBezTo>
                  <a:pt x="904" y="253"/>
                  <a:pt x="905" y="254"/>
                  <a:pt x="906" y="254"/>
                </a:cubicBezTo>
                <a:cubicBezTo>
                  <a:pt x="906" y="254"/>
                  <a:pt x="907" y="253"/>
                  <a:pt x="908" y="253"/>
                </a:cubicBezTo>
                <a:cubicBezTo>
                  <a:pt x="1083" y="77"/>
                  <a:pt x="1083" y="77"/>
                  <a:pt x="1083" y="77"/>
                </a:cubicBezTo>
                <a:cubicBezTo>
                  <a:pt x="1102" y="59"/>
                  <a:pt x="1102" y="59"/>
                  <a:pt x="1102" y="59"/>
                </a:cubicBezTo>
                <a:cubicBezTo>
                  <a:pt x="1103" y="58"/>
                  <a:pt x="1103" y="56"/>
                  <a:pt x="1102" y="54"/>
                </a:cubicBezTo>
                <a:cubicBezTo>
                  <a:pt x="1101" y="53"/>
                  <a:pt x="1099" y="53"/>
                  <a:pt x="1098" y="54"/>
                </a:cubicBezTo>
                <a:cubicBezTo>
                  <a:pt x="1079" y="73"/>
                  <a:pt x="1079" y="73"/>
                  <a:pt x="1079" y="73"/>
                </a:cubicBezTo>
                <a:cubicBezTo>
                  <a:pt x="904" y="248"/>
                  <a:pt x="904" y="248"/>
                  <a:pt x="904" y="248"/>
                </a:cubicBezTo>
                <a:cubicBezTo>
                  <a:pt x="902" y="250"/>
                  <a:pt x="902" y="252"/>
                  <a:pt x="904" y="253"/>
                </a:cubicBezTo>
                <a:close/>
                <a:moveTo>
                  <a:pt x="1137" y="22"/>
                </a:moveTo>
                <a:cubicBezTo>
                  <a:pt x="1138" y="22"/>
                  <a:pt x="1139" y="22"/>
                  <a:pt x="1139" y="21"/>
                </a:cubicBezTo>
                <a:cubicBezTo>
                  <a:pt x="1144" y="16"/>
                  <a:pt x="1144" y="16"/>
                  <a:pt x="1144" y="16"/>
                </a:cubicBezTo>
                <a:cubicBezTo>
                  <a:pt x="1146" y="15"/>
                  <a:pt x="1146" y="13"/>
                  <a:pt x="1144" y="12"/>
                </a:cubicBezTo>
                <a:cubicBezTo>
                  <a:pt x="1143" y="11"/>
                  <a:pt x="1141" y="11"/>
                  <a:pt x="1140" y="12"/>
                </a:cubicBezTo>
                <a:cubicBezTo>
                  <a:pt x="1135" y="17"/>
                  <a:pt x="1135" y="17"/>
                  <a:pt x="1135" y="17"/>
                </a:cubicBezTo>
                <a:cubicBezTo>
                  <a:pt x="1134" y="18"/>
                  <a:pt x="1134" y="20"/>
                  <a:pt x="1135" y="21"/>
                </a:cubicBezTo>
                <a:cubicBezTo>
                  <a:pt x="1136" y="22"/>
                  <a:pt x="1136" y="22"/>
                  <a:pt x="1137" y="22"/>
                </a:cubicBezTo>
                <a:close/>
                <a:moveTo>
                  <a:pt x="879" y="280"/>
                </a:moveTo>
                <a:cubicBezTo>
                  <a:pt x="880" y="280"/>
                  <a:pt x="881" y="280"/>
                  <a:pt x="881" y="279"/>
                </a:cubicBezTo>
                <a:cubicBezTo>
                  <a:pt x="888" y="272"/>
                  <a:pt x="888" y="272"/>
                  <a:pt x="888" y="272"/>
                </a:cubicBezTo>
                <a:cubicBezTo>
                  <a:pt x="888" y="272"/>
                  <a:pt x="888" y="272"/>
                  <a:pt x="889" y="272"/>
                </a:cubicBezTo>
                <a:cubicBezTo>
                  <a:pt x="889" y="272"/>
                  <a:pt x="889" y="272"/>
                  <a:pt x="889" y="272"/>
                </a:cubicBezTo>
                <a:cubicBezTo>
                  <a:pt x="900" y="260"/>
                  <a:pt x="900" y="260"/>
                  <a:pt x="900" y="260"/>
                </a:cubicBezTo>
                <a:cubicBezTo>
                  <a:pt x="900" y="260"/>
                  <a:pt x="900" y="260"/>
                  <a:pt x="900" y="260"/>
                </a:cubicBezTo>
                <a:cubicBezTo>
                  <a:pt x="903" y="258"/>
                  <a:pt x="903" y="258"/>
                  <a:pt x="903" y="258"/>
                </a:cubicBezTo>
                <a:cubicBezTo>
                  <a:pt x="904" y="257"/>
                  <a:pt x="904" y="255"/>
                  <a:pt x="903" y="253"/>
                </a:cubicBezTo>
                <a:cubicBezTo>
                  <a:pt x="902" y="252"/>
                  <a:pt x="900" y="252"/>
                  <a:pt x="899" y="253"/>
                </a:cubicBezTo>
                <a:cubicBezTo>
                  <a:pt x="897" y="256"/>
                  <a:pt x="897" y="256"/>
                  <a:pt x="897" y="256"/>
                </a:cubicBezTo>
                <a:cubicBezTo>
                  <a:pt x="897" y="256"/>
                  <a:pt x="897" y="256"/>
                  <a:pt x="897" y="256"/>
                </a:cubicBezTo>
                <a:cubicBezTo>
                  <a:pt x="885" y="267"/>
                  <a:pt x="885" y="267"/>
                  <a:pt x="885" y="267"/>
                </a:cubicBezTo>
                <a:cubicBezTo>
                  <a:pt x="885" y="267"/>
                  <a:pt x="885" y="268"/>
                  <a:pt x="885" y="268"/>
                </a:cubicBezTo>
                <a:cubicBezTo>
                  <a:pt x="884" y="268"/>
                  <a:pt x="884" y="268"/>
                  <a:pt x="884" y="268"/>
                </a:cubicBezTo>
                <a:cubicBezTo>
                  <a:pt x="877" y="275"/>
                  <a:pt x="877" y="275"/>
                  <a:pt x="877" y="275"/>
                </a:cubicBezTo>
                <a:cubicBezTo>
                  <a:pt x="876" y="276"/>
                  <a:pt x="876" y="278"/>
                  <a:pt x="877" y="279"/>
                </a:cubicBezTo>
                <a:cubicBezTo>
                  <a:pt x="877" y="280"/>
                  <a:pt x="878" y="280"/>
                  <a:pt x="879" y="280"/>
                </a:cubicBezTo>
                <a:close/>
                <a:moveTo>
                  <a:pt x="399" y="757"/>
                </a:moveTo>
                <a:cubicBezTo>
                  <a:pt x="400" y="758"/>
                  <a:pt x="400" y="758"/>
                  <a:pt x="401" y="758"/>
                </a:cubicBezTo>
                <a:cubicBezTo>
                  <a:pt x="402" y="758"/>
                  <a:pt x="403" y="758"/>
                  <a:pt x="403" y="757"/>
                </a:cubicBezTo>
                <a:cubicBezTo>
                  <a:pt x="598" y="563"/>
                  <a:pt x="598" y="563"/>
                  <a:pt x="598" y="563"/>
                </a:cubicBezTo>
                <a:cubicBezTo>
                  <a:pt x="599" y="561"/>
                  <a:pt x="599" y="559"/>
                  <a:pt x="598" y="558"/>
                </a:cubicBezTo>
                <a:cubicBezTo>
                  <a:pt x="597" y="557"/>
                  <a:pt x="595" y="557"/>
                  <a:pt x="594" y="558"/>
                </a:cubicBezTo>
                <a:cubicBezTo>
                  <a:pt x="399" y="753"/>
                  <a:pt x="399" y="753"/>
                  <a:pt x="399" y="753"/>
                </a:cubicBezTo>
                <a:cubicBezTo>
                  <a:pt x="398" y="754"/>
                  <a:pt x="398" y="756"/>
                  <a:pt x="399" y="757"/>
                </a:cubicBezTo>
                <a:close/>
                <a:moveTo>
                  <a:pt x="1146" y="24"/>
                </a:moveTo>
                <a:cubicBezTo>
                  <a:pt x="1147" y="25"/>
                  <a:pt x="1147" y="25"/>
                  <a:pt x="1148" y="25"/>
                </a:cubicBezTo>
                <a:cubicBezTo>
                  <a:pt x="1149" y="25"/>
                  <a:pt x="1150" y="25"/>
                  <a:pt x="1150" y="24"/>
                </a:cubicBezTo>
                <a:cubicBezTo>
                  <a:pt x="1154" y="20"/>
                  <a:pt x="1154" y="20"/>
                  <a:pt x="1154" y="20"/>
                </a:cubicBezTo>
                <a:cubicBezTo>
                  <a:pt x="1154" y="20"/>
                  <a:pt x="1154" y="20"/>
                  <a:pt x="1154" y="20"/>
                </a:cubicBezTo>
                <a:cubicBezTo>
                  <a:pt x="1155" y="20"/>
                  <a:pt x="1155" y="20"/>
                  <a:pt x="1155" y="20"/>
                </a:cubicBezTo>
                <a:cubicBezTo>
                  <a:pt x="1157" y="18"/>
                  <a:pt x="1157" y="18"/>
                  <a:pt x="1157" y="18"/>
                </a:cubicBezTo>
                <a:cubicBezTo>
                  <a:pt x="1158" y="17"/>
                  <a:pt x="1158" y="15"/>
                  <a:pt x="1157" y="13"/>
                </a:cubicBezTo>
                <a:cubicBezTo>
                  <a:pt x="1156" y="12"/>
                  <a:pt x="1154" y="12"/>
                  <a:pt x="1152" y="13"/>
                </a:cubicBezTo>
                <a:cubicBezTo>
                  <a:pt x="1150" y="15"/>
                  <a:pt x="1150" y="15"/>
                  <a:pt x="1150" y="15"/>
                </a:cubicBezTo>
                <a:cubicBezTo>
                  <a:pt x="1150" y="16"/>
                  <a:pt x="1150" y="16"/>
                  <a:pt x="1150" y="16"/>
                </a:cubicBezTo>
                <a:cubicBezTo>
                  <a:pt x="1150" y="16"/>
                  <a:pt x="1150" y="16"/>
                  <a:pt x="1150" y="16"/>
                </a:cubicBezTo>
                <a:cubicBezTo>
                  <a:pt x="1146" y="20"/>
                  <a:pt x="1146" y="20"/>
                  <a:pt x="1146" y="20"/>
                </a:cubicBezTo>
                <a:cubicBezTo>
                  <a:pt x="1145" y="21"/>
                  <a:pt x="1145" y="23"/>
                  <a:pt x="1146" y="24"/>
                </a:cubicBezTo>
                <a:close/>
                <a:moveTo>
                  <a:pt x="870" y="301"/>
                </a:moveTo>
                <a:cubicBezTo>
                  <a:pt x="868" y="299"/>
                  <a:pt x="866" y="299"/>
                  <a:pt x="865" y="301"/>
                </a:cubicBezTo>
                <a:cubicBezTo>
                  <a:pt x="713" y="453"/>
                  <a:pt x="713" y="453"/>
                  <a:pt x="713" y="453"/>
                </a:cubicBezTo>
                <a:cubicBezTo>
                  <a:pt x="712" y="454"/>
                  <a:pt x="712" y="456"/>
                  <a:pt x="713" y="457"/>
                </a:cubicBezTo>
                <a:cubicBezTo>
                  <a:pt x="714" y="458"/>
                  <a:pt x="714" y="458"/>
                  <a:pt x="715" y="458"/>
                </a:cubicBezTo>
                <a:cubicBezTo>
                  <a:pt x="716" y="458"/>
                  <a:pt x="717" y="458"/>
                  <a:pt x="717" y="457"/>
                </a:cubicBezTo>
                <a:cubicBezTo>
                  <a:pt x="870" y="305"/>
                  <a:pt x="870" y="305"/>
                  <a:pt x="870" y="305"/>
                </a:cubicBezTo>
                <a:cubicBezTo>
                  <a:pt x="871" y="304"/>
                  <a:pt x="871" y="302"/>
                  <a:pt x="870" y="301"/>
                </a:cubicBezTo>
                <a:close/>
                <a:moveTo>
                  <a:pt x="1091" y="73"/>
                </a:moveTo>
                <a:cubicBezTo>
                  <a:pt x="1091" y="73"/>
                  <a:pt x="1091" y="73"/>
                  <a:pt x="1091" y="73"/>
                </a:cubicBezTo>
                <a:cubicBezTo>
                  <a:pt x="906" y="259"/>
                  <a:pt x="906" y="259"/>
                  <a:pt x="906" y="259"/>
                </a:cubicBezTo>
                <a:cubicBezTo>
                  <a:pt x="905" y="260"/>
                  <a:pt x="905" y="262"/>
                  <a:pt x="906" y="264"/>
                </a:cubicBezTo>
                <a:cubicBezTo>
                  <a:pt x="907" y="264"/>
                  <a:pt x="908" y="265"/>
                  <a:pt x="909" y="265"/>
                </a:cubicBezTo>
                <a:cubicBezTo>
                  <a:pt x="909" y="265"/>
                  <a:pt x="910" y="264"/>
                  <a:pt x="911" y="264"/>
                </a:cubicBezTo>
                <a:cubicBezTo>
                  <a:pt x="1109" y="65"/>
                  <a:pt x="1109" y="65"/>
                  <a:pt x="1109" y="65"/>
                </a:cubicBezTo>
                <a:cubicBezTo>
                  <a:pt x="1114" y="60"/>
                  <a:pt x="1114" y="60"/>
                  <a:pt x="1114" y="60"/>
                </a:cubicBezTo>
                <a:cubicBezTo>
                  <a:pt x="1116" y="59"/>
                  <a:pt x="1116" y="57"/>
                  <a:pt x="1114" y="56"/>
                </a:cubicBezTo>
                <a:cubicBezTo>
                  <a:pt x="1113" y="55"/>
                  <a:pt x="1111" y="55"/>
                  <a:pt x="1110" y="56"/>
                </a:cubicBezTo>
                <a:cubicBezTo>
                  <a:pt x="1105" y="61"/>
                  <a:pt x="1105" y="61"/>
                  <a:pt x="1105" y="61"/>
                </a:cubicBezTo>
                <a:cubicBezTo>
                  <a:pt x="1103" y="63"/>
                  <a:pt x="1103" y="63"/>
                  <a:pt x="1103" y="63"/>
                </a:cubicBezTo>
                <a:cubicBezTo>
                  <a:pt x="1103" y="63"/>
                  <a:pt x="1102" y="63"/>
                  <a:pt x="1102" y="63"/>
                </a:cubicBezTo>
                <a:lnTo>
                  <a:pt x="1091" y="73"/>
                </a:lnTo>
                <a:close/>
                <a:moveTo>
                  <a:pt x="597" y="569"/>
                </a:moveTo>
                <a:cubicBezTo>
                  <a:pt x="399" y="767"/>
                  <a:pt x="399" y="767"/>
                  <a:pt x="399" y="767"/>
                </a:cubicBezTo>
                <a:cubicBezTo>
                  <a:pt x="398" y="768"/>
                  <a:pt x="398" y="770"/>
                  <a:pt x="399" y="771"/>
                </a:cubicBezTo>
                <a:cubicBezTo>
                  <a:pt x="399" y="772"/>
                  <a:pt x="400" y="772"/>
                  <a:pt x="401" y="772"/>
                </a:cubicBezTo>
                <a:cubicBezTo>
                  <a:pt x="402" y="772"/>
                  <a:pt x="403" y="772"/>
                  <a:pt x="403" y="771"/>
                </a:cubicBezTo>
                <a:cubicBezTo>
                  <a:pt x="601" y="573"/>
                  <a:pt x="601" y="573"/>
                  <a:pt x="601" y="573"/>
                </a:cubicBezTo>
                <a:cubicBezTo>
                  <a:pt x="603" y="572"/>
                  <a:pt x="603" y="570"/>
                  <a:pt x="601" y="569"/>
                </a:cubicBezTo>
                <a:cubicBezTo>
                  <a:pt x="600" y="568"/>
                  <a:pt x="598" y="568"/>
                  <a:pt x="597" y="569"/>
                </a:cubicBezTo>
                <a:close/>
                <a:moveTo>
                  <a:pt x="880" y="308"/>
                </a:moveTo>
                <a:cubicBezTo>
                  <a:pt x="881" y="307"/>
                  <a:pt x="881" y="305"/>
                  <a:pt x="880" y="304"/>
                </a:cubicBezTo>
                <a:cubicBezTo>
                  <a:pt x="879" y="303"/>
                  <a:pt x="877" y="303"/>
                  <a:pt x="876" y="304"/>
                </a:cubicBezTo>
                <a:cubicBezTo>
                  <a:pt x="720" y="460"/>
                  <a:pt x="720" y="460"/>
                  <a:pt x="720" y="460"/>
                </a:cubicBezTo>
                <a:cubicBezTo>
                  <a:pt x="719" y="461"/>
                  <a:pt x="719" y="463"/>
                  <a:pt x="720" y="464"/>
                </a:cubicBezTo>
                <a:cubicBezTo>
                  <a:pt x="720" y="465"/>
                  <a:pt x="721" y="465"/>
                  <a:pt x="722" y="465"/>
                </a:cubicBezTo>
                <a:cubicBezTo>
                  <a:pt x="723" y="465"/>
                  <a:pt x="724" y="465"/>
                  <a:pt x="724" y="464"/>
                </a:cubicBezTo>
                <a:lnTo>
                  <a:pt x="880" y="308"/>
                </a:lnTo>
                <a:close/>
                <a:moveTo>
                  <a:pt x="966" y="214"/>
                </a:moveTo>
                <a:cubicBezTo>
                  <a:pt x="965" y="215"/>
                  <a:pt x="965" y="217"/>
                  <a:pt x="966" y="218"/>
                </a:cubicBezTo>
                <a:cubicBezTo>
                  <a:pt x="967" y="219"/>
                  <a:pt x="968" y="219"/>
                  <a:pt x="968" y="219"/>
                </a:cubicBezTo>
                <a:cubicBezTo>
                  <a:pt x="969" y="219"/>
                  <a:pt x="970" y="219"/>
                  <a:pt x="971" y="218"/>
                </a:cubicBezTo>
                <a:cubicBezTo>
                  <a:pt x="1116" y="73"/>
                  <a:pt x="1116" y="73"/>
                  <a:pt x="1116" y="73"/>
                </a:cubicBezTo>
                <a:cubicBezTo>
                  <a:pt x="1116" y="72"/>
                  <a:pt x="1116" y="72"/>
                  <a:pt x="1116" y="72"/>
                </a:cubicBezTo>
                <a:cubicBezTo>
                  <a:pt x="1124" y="65"/>
                  <a:pt x="1124" y="65"/>
                  <a:pt x="1124" y="65"/>
                </a:cubicBezTo>
                <a:cubicBezTo>
                  <a:pt x="1128" y="60"/>
                  <a:pt x="1128" y="60"/>
                  <a:pt x="1128" y="60"/>
                </a:cubicBezTo>
                <a:cubicBezTo>
                  <a:pt x="1133" y="56"/>
                  <a:pt x="1133" y="56"/>
                  <a:pt x="1133" y="56"/>
                </a:cubicBezTo>
                <a:cubicBezTo>
                  <a:pt x="1136" y="53"/>
                  <a:pt x="1136" y="53"/>
                  <a:pt x="1136" y="53"/>
                </a:cubicBezTo>
                <a:cubicBezTo>
                  <a:pt x="1137" y="52"/>
                  <a:pt x="1137" y="50"/>
                  <a:pt x="1136" y="49"/>
                </a:cubicBezTo>
                <a:cubicBezTo>
                  <a:pt x="1134" y="47"/>
                  <a:pt x="1132" y="47"/>
                  <a:pt x="1131" y="49"/>
                </a:cubicBezTo>
                <a:cubicBezTo>
                  <a:pt x="1128" y="52"/>
                  <a:pt x="1128" y="52"/>
                  <a:pt x="1128" y="52"/>
                </a:cubicBezTo>
                <a:cubicBezTo>
                  <a:pt x="1118" y="62"/>
                  <a:pt x="1118" y="62"/>
                  <a:pt x="1118" y="62"/>
                </a:cubicBezTo>
                <a:cubicBezTo>
                  <a:pt x="1118" y="62"/>
                  <a:pt x="1118" y="62"/>
                  <a:pt x="1118" y="62"/>
                </a:cubicBezTo>
                <a:cubicBezTo>
                  <a:pt x="1112" y="68"/>
                  <a:pt x="1112" y="68"/>
                  <a:pt x="1112" y="68"/>
                </a:cubicBezTo>
                <a:lnTo>
                  <a:pt x="966" y="214"/>
                </a:lnTo>
                <a:close/>
                <a:moveTo>
                  <a:pt x="956" y="229"/>
                </a:moveTo>
                <a:cubicBezTo>
                  <a:pt x="954" y="227"/>
                  <a:pt x="952" y="227"/>
                  <a:pt x="951" y="229"/>
                </a:cubicBezTo>
                <a:cubicBezTo>
                  <a:pt x="923" y="257"/>
                  <a:pt x="923" y="257"/>
                  <a:pt x="923" y="257"/>
                </a:cubicBezTo>
                <a:cubicBezTo>
                  <a:pt x="914" y="265"/>
                  <a:pt x="914" y="265"/>
                  <a:pt x="914" y="265"/>
                </a:cubicBezTo>
                <a:cubicBezTo>
                  <a:pt x="913" y="267"/>
                  <a:pt x="913" y="269"/>
                  <a:pt x="914" y="270"/>
                </a:cubicBezTo>
                <a:cubicBezTo>
                  <a:pt x="915" y="270"/>
                  <a:pt x="916" y="271"/>
                  <a:pt x="917" y="271"/>
                </a:cubicBezTo>
                <a:cubicBezTo>
                  <a:pt x="917" y="271"/>
                  <a:pt x="918" y="270"/>
                  <a:pt x="919" y="270"/>
                </a:cubicBezTo>
                <a:cubicBezTo>
                  <a:pt x="927" y="261"/>
                  <a:pt x="927" y="261"/>
                  <a:pt x="927" y="261"/>
                </a:cubicBezTo>
                <a:cubicBezTo>
                  <a:pt x="956" y="233"/>
                  <a:pt x="956" y="233"/>
                  <a:pt x="956" y="233"/>
                </a:cubicBezTo>
                <a:cubicBezTo>
                  <a:pt x="957" y="232"/>
                  <a:pt x="957" y="230"/>
                  <a:pt x="956" y="229"/>
                </a:cubicBezTo>
                <a:close/>
                <a:moveTo>
                  <a:pt x="1158" y="27"/>
                </a:moveTo>
                <a:cubicBezTo>
                  <a:pt x="1158" y="27"/>
                  <a:pt x="1159" y="28"/>
                  <a:pt x="1160" y="28"/>
                </a:cubicBezTo>
                <a:cubicBezTo>
                  <a:pt x="1161" y="28"/>
                  <a:pt x="1161" y="27"/>
                  <a:pt x="1162" y="27"/>
                </a:cubicBezTo>
                <a:cubicBezTo>
                  <a:pt x="1167" y="21"/>
                  <a:pt x="1167" y="21"/>
                  <a:pt x="1167" y="21"/>
                </a:cubicBezTo>
                <a:cubicBezTo>
                  <a:pt x="1168" y="20"/>
                  <a:pt x="1168" y="18"/>
                  <a:pt x="1167" y="17"/>
                </a:cubicBezTo>
                <a:cubicBezTo>
                  <a:pt x="1166" y="16"/>
                  <a:pt x="1164" y="16"/>
                  <a:pt x="1163" y="17"/>
                </a:cubicBezTo>
                <a:cubicBezTo>
                  <a:pt x="1158" y="22"/>
                  <a:pt x="1158" y="22"/>
                  <a:pt x="1158" y="22"/>
                </a:cubicBezTo>
                <a:cubicBezTo>
                  <a:pt x="1156" y="23"/>
                  <a:pt x="1156" y="25"/>
                  <a:pt x="1158" y="27"/>
                </a:cubicBezTo>
                <a:close/>
                <a:moveTo>
                  <a:pt x="593" y="594"/>
                </a:moveTo>
                <a:cubicBezTo>
                  <a:pt x="592" y="594"/>
                  <a:pt x="593" y="594"/>
                  <a:pt x="592" y="593"/>
                </a:cubicBezTo>
                <a:cubicBezTo>
                  <a:pt x="592" y="593"/>
                  <a:pt x="592" y="593"/>
                  <a:pt x="592" y="593"/>
                </a:cubicBezTo>
                <a:cubicBezTo>
                  <a:pt x="592" y="593"/>
                  <a:pt x="592" y="593"/>
                  <a:pt x="592" y="593"/>
                </a:cubicBezTo>
                <a:cubicBezTo>
                  <a:pt x="592" y="593"/>
                  <a:pt x="592" y="593"/>
                  <a:pt x="592" y="592"/>
                </a:cubicBezTo>
                <a:cubicBezTo>
                  <a:pt x="592" y="592"/>
                  <a:pt x="592" y="592"/>
                  <a:pt x="592" y="592"/>
                </a:cubicBezTo>
                <a:cubicBezTo>
                  <a:pt x="592" y="592"/>
                  <a:pt x="592" y="592"/>
                  <a:pt x="592" y="592"/>
                </a:cubicBezTo>
                <a:cubicBezTo>
                  <a:pt x="592" y="592"/>
                  <a:pt x="592" y="592"/>
                  <a:pt x="592" y="592"/>
                </a:cubicBezTo>
                <a:cubicBezTo>
                  <a:pt x="591" y="592"/>
                  <a:pt x="591" y="592"/>
                  <a:pt x="591" y="592"/>
                </a:cubicBezTo>
                <a:cubicBezTo>
                  <a:pt x="591" y="592"/>
                  <a:pt x="591" y="592"/>
                  <a:pt x="591" y="592"/>
                </a:cubicBezTo>
                <a:cubicBezTo>
                  <a:pt x="591" y="592"/>
                  <a:pt x="591" y="592"/>
                  <a:pt x="591" y="592"/>
                </a:cubicBezTo>
                <a:cubicBezTo>
                  <a:pt x="591" y="592"/>
                  <a:pt x="591" y="592"/>
                  <a:pt x="591" y="592"/>
                </a:cubicBezTo>
                <a:cubicBezTo>
                  <a:pt x="590" y="592"/>
                  <a:pt x="590" y="592"/>
                  <a:pt x="590" y="592"/>
                </a:cubicBezTo>
                <a:cubicBezTo>
                  <a:pt x="590" y="592"/>
                  <a:pt x="590" y="592"/>
                  <a:pt x="590" y="592"/>
                </a:cubicBezTo>
                <a:cubicBezTo>
                  <a:pt x="590" y="592"/>
                  <a:pt x="589" y="592"/>
                  <a:pt x="589" y="592"/>
                </a:cubicBezTo>
                <a:cubicBezTo>
                  <a:pt x="589" y="592"/>
                  <a:pt x="589" y="592"/>
                  <a:pt x="589" y="592"/>
                </a:cubicBezTo>
                <a:cubicBezTo>
                  <a:pt x="589" y="592"/>
                  <a:pt x="589" y="592"/>
                  <a:pt x="589" y="592"/>
                </a:cubicBezTo>
                <a:cubicBezTo>
                  <a:pt x="589" y="592"/>
                  <a:pt x="589" y="592"/>
                  <a:pt x="588" y="592"/>
                </a:cubicBezTo>
                <a:cubicBezTo>
                  <a:pt x="588" y="592"/>
                  <a:pt x="588" y="592"/>
                  <a:pt x="588" y="592"/>
                </a:cubicBezTo>
                <a:cubicBezTo>
                  <a:pt x="588" y="592"/>
                  <a:pt x="588" y="592"/>
                  <a:pt x="588" y="592"/>
                </a:cubicBezTo>
                <a:cubicBezTo>
                  <a:pt x="588" y="592"/>
                  <a:pt x="588" y="592"/>
                  <a:pt x="587" y="592"/>
                </a:cubicBezTo>
                <a:cubicBezTo>
                  <a:pt x="401" y="779"/>
                  <a:pt x="401" y="779"/>
                  <a:pt x="401" y="779"/>
                </a:cubicBezTo>
                <a:cubicBezTo>
                  <a:pt x="400" y="780"/>
                  <a:pt x="400" y="782"/>
                  <a:pt x="401" y="784"/>
                </a:cubicBezTo>
                <a:cubicBezTo>
                  <a:pt x="401" y="784"/>
                  <a:pt x="402" y="784"/>
                  <a:pt x="403" y="784"/>
                </a:cubicBezTo>
                <a:cubicBezTo>
                  <a:pt x="404" y="784"/>
                  <a:pt x="404" y="784"/>
                  <a:pt x="405" y="784"/>
                </a:cubicBezTo>
                <a:cubicBezTo>
                  <a:pt x="591" y="598"/>
                  <a:pt x="591" y="598"/>
                  <a:pt x="591" y="598"/>
                </a:cubicBezTo>
                <a:cubicBezTo>
                  <a:pt x="591" y="598"/>
                  <a:pt x="591" y="598"/>
                  <a:pt x="591" y="598"/>
                </a:cubicBezTo>
                <a:cubicBezTo>
                  <a:pt x="592" y="597"/>
                  <a:pt x="592" y="597"/>
                  <a:pt x="592" y="597"/>
                </a:cubicBezTo>
                <a:cubicBezTo>
                  <a:pt x="592" y="597"/>
                  <a:pt x="592" y="597"/>
                  <a:pt x="592" y="597"/>
                </a:cubicBezTo>
                <a:cubicBezTo>
                  <a:pt x="592" y="597"/>
                  <a:pt x="592" y="597"/>
                  <a:pt x="592" y="597"/>
                </a:cubicBezTo>
                <a:cubicBezTo>
                  <a:pt x="592" y="597"/>
                  <a:pt x="592" y="597"/>
                  <a:pt x="592" y="597"/>
                </a:cubicBezTo>
                <a:cubicBezTo>
                  <a:pt x="592" y="597"/>
                  <a:pt x="592" y="597"/>
                  <a:pt x="592" y="597"/>
                </a:cubicBezTo>
                <a:cubicBezTo>
                  <a:pt x="592" y="597"/>
                  <a:pt x="592" y="596"/>
                  <a:pt x="592" y="596"/>
                </a:cubicBezTo>
                <a:cubicBezTo>
                  <a:pt x="592" y="596"/>
                  <a:pt x="592" y="596"/>
                  <a:pt x="592" y="596"/>
                </a:cubicBezTo>
                <a:cubicBezTo>
                  <a:pt x="592" y="596"/>
                  <a:pt x="592" y="596"/>
                  <a:pt x="592" y="596"/>
                </a:cubicBezTo>
                <a:cubicBezTo>
                  <a:pt x="593" y="596"/>
                  <a:pt x="592" y="596"/>
                  <a:pt x="593" y="595"/>
                </a:cubicBezTo>
                <a:cubicBezTo>
                  <a:pt x="593" y="595"/>
                  <a:pt x="593" y="595"/>
                  <a:pt x="593" y="595"/>
                </a:cubicBezTo>
                <a:cubicBezTo>
                  <a:pt x="593" y="595"/>
                  <a:pt x="593" y="595"/>
                  <a:pt x="593" y="595"/>
                </a:cubicBezTo>
                <a:cubicBezTo>
                  <a:pt x="593" y="595"/>
                  <a:pt x="593" y="594"/>
                  <a:pt x="593" y="594"/>
                </a:cubicBezTo>
                <a:cubicBezTo>
                  <a:pt x="593" y="594"/>
                  <a:pt x="593" y="594"/>
                  <a:pt x="593" y="594"/>
                </a:cubicBezTo>
                <a:close/>
                <a:moveTo>
                  <a:pt x="1115" y="79"/>
                </a:moveTo>
                <a:cubicBezTo>
                  <a:pt x="1106" y="87"/>
                  <a:pt x="1106" y="87"/>
                  <a:pt x="1106" y="87"/>
                </a:cubicBezTo>
                <a:cubicBezTo>
                  <a:pt x="1106" y="88"/>
                  <a:pt x="1106" y="88"/>
                  <a:pt x="1106" y="88"/>
                </a:cubicBezTo>
                <a:cubicBezTo>
                  <a:pt x="1106" y="88"/>
                  <a:pt x="1106" y="88"/>
                  <a:pt x="1105" y="88"/>
                </a:cubicBezTo>
                <a:cubicBezTo>
                  <a:pt x="973" y="220"/>
                  <a:pt x="973" y="220"/>
                  <a:pt x="973" y="220"/>
                </a:cubicBezTo>
                <a:cubicBezTo>
                  <a:pt x="972" y="222"/>
                  <a:pt x="972" y="224"/>
                  <a:pt x="973" y="225"/>
                </a:cubicBezTo>
                <a:cubicBezTo>
                  <a:pt x="974" y="225"/>
                  <a:pt x="975" y="226"/>
                  <a:pt x="976" y="226"/>
                </a:cubicBezTo>
                <a:cubicBezTo>
                  <a:pt x="976" y="226"/>
                  <a:pt x="977" y="225"/>
                  <a:pt x="978" y="225"/>
                </a:cubicBezTo>
                <a:cubicBezTo>
                  <a:pt x="1110" y="93"/>
                  <a:pt x="1110" y="93"/>
                  <a:pt x="1110" y="93"/>
                </a:cubicBezTo>
                <a:cubicBezTo>
                  <a:pt x="1110" y="93"/>
                  <a:pt x="1110" y="92"/>
                  <a:pt x="1110" y="92"/>
                </a:cubicBezTo>
                <a:cubicBezTo>
                  <a:pt x="1110" y="92"/>
                  <a:pt x="1111" y="92"/>
                  <a:pt x="1111" y="92"/>
                </a:cubicBezTo>
                <a:cubicBezTo>
                  <a:pt x="1119" y="83"/>
                  <a:pt x="1119" y="83"/>
                  <a:pt x="1119" y="83"/>
                </a:cubicBezTo>
                <a:cubicBezTo>
                  <a:pt x="1121" y="82"/>
                  <a:pt x="1121" y="80"/>
                  <a:pt x="1119" y="79"/>
                </a:cubicBezTo>
                <a:cubicBezTo>
                  <a:pt x="1118" y="78"/>
                  <a:pt x="1116" y="78"/>
                  <a:pt x="1115" y="79"/>
                </a:cubicBezTo>
                <a:close/>
                <a:moveTo>
                  <a:pt x="889" y="309"/>
                </a:moveTo>
                <a:cubicBezTo>
                  <a:pt x="888" y="308"/>
                  <a:pt x="886" y="308"/>
                  <a:pt x="885" y="309"/>
                </a:cubicBezTo>
                <a:cubicBezTo>
                  <a:pt x="724" y="470"/>
                  <a:pt x="724" y="470"/>
                  <a:pt x="724" y="470"/>
                </a:cubicBezTo>
                <a:cubicBezTo>
                  <a:pt x="723" y="471"/>
                  <a:pt x="723" y="473"/>
                  <a:pt x="724" y="474"/>
                </a:cubicBezTo>
                <a:cubicBezTo>
                  <a:pt x="725" y="475"/>
                  <a:pt x="726" y="475"/>
                  <a:pt x="726" y="475"/>
                </a:cubicBezTo>
                <a:cubicBezTo>
                  <a:pt x="727" y="475"/>
                  <a:pt x="728" y="475"/>
                  <a:pt x="729" y="474"/>
                </a:cubicBezTo>
                <a:cubicBezTo>
                  <a:pt x="889" y="313"/>
                  <a:pt x="889" y="313"/>
                  <a:pt x="889" y="313"/>
                </a:cubicBezTo>
                <a:cubicBezTo>
                  <a:pt x="891" y="312"/>
                  <a:pt x="891" y="310"/>
                  <a:pt x="889" y="309"/>
                </a:cubicBezTo>
                <a:close/>
                <a:moveTo>
                  <a:pt x="929" y="273"/>
                </a:moveTo>
                <a:cubicBezTo>
                  <a:pt x="929" y="273"/>
                  <a:pt x="929" y="273"/>
                  <a:pt x="929" y="273"/>
                </a:cubicBezTo>
                <a:cubicBezTo>
                  <a:pt x="933" y="270"/>
                  <a:pt x="933" y="270"/>
                  <a:pt x="933" y="270"/>
                </a:cubicBezTo>
                <a:cubicBezTo>
                  <a:pt x="933" y="270"/>
                  <a:pt x="933" y="270"/>
                  <a:pt x="933" y="270"/>
                </a:cubicBezTo>
                <a:cubicBezTo>
                  <a:pt x="933" y="270"/>
                  <a:pt x="933" y="270"/>
                  <a:pt x="933" y="270"/>
                </a:cubicBezTo>
                <a:cubicBezTo>
                  <a:pt x="935" y="268"/>
                  <a:pt x="935" y="268"/>
                  <a:pt x="935" y="268"/>
                </a:cubicBezTo>
                <a:cubicBezTo>
                  <a:pt x="936" y="266"/>
                  <a:pt x="936" y="264"/>
                  <a:pt x="935" y="263"/>
                </a:cubicBezTo>
                <a:cubicBezTo>
                  <a:pt x="934" y="262"/>
                  <a:pt x="932" y="262"/>
                  <a:pt x="931" y="263"/>
                </a:cubicBezTo>
                <a:cubicBezTo>
                  <a:pt x="929" y="265"/>
                  <a:pt x="929" y="265"/>
                  <a:pt x="929" y="265"/>
                </a:cubicBezTo>
                <a:cubicBezTo>
                  <a:pt x="929" y="265"/>
                  <a:pt x="928" y="265"/>
                  <a:pt x="928" y="265"/>
                </a:cubicBezTo>
                <a:cubicBezTo>
                  <a:pt x="928" y="266"/>
                  <a:pt x="928" y="266"/>
                  <a:pt x="928" y="266"/>
                </a:cubicBezTo>
                <a:cubicBezTo>
                  <a:pt x="925" y="269"/>
                  <a:pt x="925" y="269"/>
                  <a:pt x="925" y="269"/>
                </a:cubicBezTo>
                <a:cubicBezTo>
                  <a:pt x="925" y="269"/>
                  <a:pt x="925" y="269"/>
                  <a:pt x="925" y="269"/>
                </a:cubicBezTo>
                <a:cubicBezTo>
                  <a:pt x="925" y="269"/>
                  <a:pt x="925" y="269"/>
                  <a:pt x="925" y="269"/>
                </a:cubicBezTo>
                <a:cubicBezTo>
                  <a:pt x="918" y="276"/>
                  <a:pt x="918" y="276"/>
                  <a:pt x="918" y="276"/>
                </a:cubicBezTo>
                <a:cubicBezTo>
                  <a:pt x="917" y="277"/>
                  <a:pt x="917" y="279"/>
                  <a:pt x="918" y="280"/>
                </a:cubicBezTo>
                <a:cubicBezTo>
                  <a:pt x="919" y="281"/>
                  <a:pt x="919" y="281"/>
                  <a:pt x="920" y="281"/>
                </a:cubicBezTo>
                <a:cubicBezTo>
                  <a:pt x="921" y="281"/>
                  <a:pt x="922" y="281"/>
                  <a:pt x="922" y="280"/>
                </a:cubicBezTo>
                <a:cubicBezTo>
                  <a:pt x="929" y="274"/>
                  <a:pt x="929" y="274"/>
                  <a:pt x="929" y="274"/>
                </a:cubicBezTo>
                <a:cubicBezTo>
                  <a:pt x="929" y="274"/>
                  <a:pt x="929" y="274"/>
                  <a:pt x="929" y="273"/>
                </a:cubicBezTo>
                <a:close/>
                <a:moveTo>
                  <a:pt x="950" y="244"/>
                </a:moveTo>
                <a:cubicBezTo>
                  <a:pt x="942" y="252"/>
                  <a:pt x="942" y="252"/>
                  <a:pt x="942" y="252"/>
                </a:cubicBezTo>
                <a:cubicBezTo>
                  <a:pt x="941" y="253"/>
                  <a:pt x="941" y="255"/>
                  <a:pt x="942" y="256"/>
                </a:cubicBezTo>
                <a:cubicBezTo>
                  <a:pt x="943" y="257"/>
                  <a:pt x="943" y="257"/>
                  <a:pt x="944" y="257"/>
                </a:cubicBezTo>
                <a:cubicBezTo>
                  <a:pt x="945" y="257"/>
                  <a:pt x="946" y="257"/>
                  <a:pt x="946" y="256"/>
                </a:cubicBezTo>
                <a:cubicBezTo>
                  <a:pt x="954" y="248"/>
                  <a:pt x="954" y="248"/>
                  <a:pt x="954" y="248"/>
                </a:cubicBezTo>
                <a:cubicBezTo>
                  <a:pt x="955" y="247"/>
                  <a:pt x="955" y="245"/>
                  <a:pt x="954" y="244"/>
                </a:cubicBezTo>
                <a:cubicBezTo>
                  <a:pt x="953" y="243"/>
                  <a:pt x="951" y="243"/>
                  <a:pt x="950" y="244"/>
                </a:cubicBezTo>
                <a:close/>
                <a:moveTo>
                  <a:pt x="574" y="620"/>
                </a:moveTo>
                <a:cubicBezTo>
                  <a:pt x="401" y="792"/>
                  <a:pt x="401" y="792"/>
                  <a:pt x="401" y="792"/>
                </a:cubicBezTo>
                <a:cubicBezTo>
                  <a:pt x="400" y="794"/>
                  <a:pt x="400" y="796"/>
                  <a:pt x="401" y="797"/>
                </a:cubicBezTo>
                <a:cubicBezTo>
                  <a:pt x="402" y="797"/>
                  <a:pt x="403" y="798"/>
                  <a:pt x="404" y="798"/>
                </a:cubicBezTo>
                <a:cubicBezTo>
                  <a:pt x="404" y="798"/>
                  <a:pt x="405" y="797"/>
                  <a:pt x="406" y="797"/>
                </a:cubicBezTo>
                <a:cubicBezTo>
                  <a:pt x="578" y="625"/>
                  <a:pt x="578" y="625"/>
                  <a:pt x="578" y="625"/>
                </a:cubicBezTo>
                <a:cubicBezTo>
                  <a:pt x="579" y="623"/>
                  <a:pt x="579" y="622"/>
                  <a:pt x="578" y="620"/>
                </a:cubicBezTo>
                <a:cubicBezTo>
                  <a:pt x="577" y="619"/>
                  <a:pt x="575" y="619"/>
                  <a:pt x="574" y="620"/>
                </a:cubicBezTo>
                <a:close/>
                <a:moveTo>
                  <a:pt x="1150" y="52"/>
                </a:moveTo>
                <a:cubicBezTo>
                  <a:pt x="1152" y="50"/>
                  <a:pt x="1152" y="50"/>
                  <a:pt x="1152" y="50"/>
                </a:cubicBezTo>
                <a:cubicBezTo>
                  <a:pt x="1153" y="50"/>
                  <a:pt x="1153" y="50"/>
                  <a:pt x="1153" y="50"/>
                </a:cubicBezTo>
                <a:cubicBezTo>
                  <a:pt x="1155" y="48"/>
                  <a:pt x="1155" y="48"/>
                  <a:pt x="1155" y="48"/>
                </a:cubicBezTo>
                <a:cubicBezTo>
                  <a:pt x="1155" y="48"/>
                  <a:pt x="1155" y="48"/>
                  <a:pt x="1155" y="48"/>
                </a:cubicBezTo>
                <a:cubicBezTo>
                  <a:pt x="1160" y="42"/>
                  <a:pt x="1160" y="42"/>
                  <a:pt x="1160" y="42"/>
                </a:cubicBezTo>
                <a:cubicBezTo>
                  <a:pt x="1162" y="41"/>
                  <a:pt x="1162" y="39"/>
                  <a:pt x="1160" y="38"/>
                </a:cubicBezTo>
                <a:cubicBezTo>
                  <a:pt x="1159" y="37"/>
                  <a:pt x="1157" y="37"/>
                  <a:pt x="1156" y="38"/>
                </a:cubicBezTo>
                <a:cubicBezTo>
                  <a:pt x="1149" y="45"/>
                  <a:pt x="1149" y="45"/>
                  <a:pt x="1149" y="45"/>
                </a:cubicBezTo>
                <a:cubicBezTo>
                  <a:pt x="1121" y="73"/>
                  <a:pt x="1121" y="73"/>
                  <a:pt x="1121" y="73"/>
                </a:cubicBezTo>
                <a:cubicBezTo>
                  <a:pt x="1119" y="75"/>
                  <a:pt x="1119" y="76"/>
                  <a:pt x="1121" y="78"/>
                </a:cubicBezTo>
                <a:cubicBezTo>
                  <a:pt x="1121" y="78"/>
                  <a:pt x="1122" y="79"/>
                  <a:pt x="1123" y="79"/>
                </a:cubicBezTo>
                <a:cubicBezTo>
                  <a:pt x="1123" y="79"/>
                  <a:pt x="1124" y="78"/>
                  <a:pt x="1125" y="78"/>
                </a:cubicBezTo>
                <a:cubicBezTo>
                  <a:pt x="1142" y="60"/>
                  <a:pt x="1142" y="60"/>
                  <a:pt x="1142" y="60"/>
                </a:cubicBezTo>
                <a:cubicBezTo>
                  <a:pt x="1142" y="60"/>
                  <a:pt x="1142" y="60"/>
                  <a:pt x="1142" y="60"/>
                </a:cubicBezTo>
                <a:cubicBezTo>
                  <a:pt x="1150" y="52"/>
                  <a:pt x="1150" y="52"/>
                  <a:pt x="1150" y="52"/>
                </a:cubicBezTo>
                <a:close/>
                <a:moveTo>
                  <a:pt x="945" y="272"/>
                </a:moveTo>
                <a:cubicBezTo>
                  <a:pt x="950" y="266"/>
                  <a:pt x="950" y="266"/>
                  <a:pt x="950" y="266"/>
                </a:cubicBezTo>
                <a:cubicBezTo>
                  <a:pt x="961" y="256"/>
                  <a:pt x="961" y="256"/>
                  <a:pt x="961" y="256"/>
                </a:cubicBezTo>
                <a:cubicBezTo>
                  <a:pt x="961" y="256"/>
                  <a:pt x="961" y="255"/>
                  <a:pt x="961" y="255"/>
                </a:cubicBezTo>
                <a:cubicBezTo>
                  <a:pt x="961" y="255"/>
                  <a:pt x="962" y="255"/>
                  <a:pt x="962" y="255"/>
                </a:cubicBezTo>
                <a:cubicBezTo>
                  <a:pt x="965" y="252"/>
                  <a:pt x="965" y="252"/>
                  <a:pt x="965" y="252"/>
                </a:cubicBezTo>
                <a:cubicBezTo>
                  <a:pt x="966" y="251"/>
                  <a:pt x="966" y="249"/>
                  <a:pt x="965" y="247"/>
                </a:cubicBezTo>
                <a:cubicBezTo>
                  <a:pt x="964" y="246"/>
                  <a:pt x="962" y="246"/>
                  <a:pt x="960" y="247"/>
                </a:cubicBezTo>
                <a:cubicBezTo>
                  <a:pt x="958" y="250"/>
                  <a:pt x="958" y="250"/>
                  <a:pt x="958" y="250"/>
                </a:cubicBezTo>
                <a:cubicBezTo>
                  <a:pt x="957" y="250"/>
                  <a:pt x="957" y="251"/>
                  <a:pt x="957" y="251"/>
                </a:cubicBezTo>
                <a:cubicBezTo>
                  <a:pt x="957" y="251"/>
                  <a:pt x="957" y="251"/>
                  <a:pt x="956" y="251"/>
                </a:cubicBezTo>
                <a:cubicBezTo>
                  <a:pt x="946" y="262"/>
                  <a:pt x="946" y="262"/>
                  <a:pt x="946" y="262"/>
                </a:cubicBezTo>
                <a:cubicBezTo>
                  <a:pt x="940" y="267"/>
                  <a:pt x="940" y="267"/>
                  <a:pt x="940" y="267"/>
                </a:cubicBezTo>
                <a:cubicBezTo>
                  <a:pt x="939" y="269"/>
                  <a:pt x="939" y="271"/>
                  <a:pt x="940" y="272"/>
                </a:cubicBezTo>
                <a:cubicBezTo>
                  <a:pt x="941" y="272"/>
                  <a:pt x="942" y="273"/>
                  <a:pt x="943" y="273"/>
                </a:cubicBezTo>
                <a:cubicBezTo>
                  <a:pt x="943" y="273"/>
                  <a:pt x="944" y="272"/>
                  <a:pt x="945" y="272"/>
                </a:cubicBezTo>
                <a:close/>
                <a:moveTo>
                  <a:pt x="1184" y="31"/>
                </a:moveTo>
                <a:cubicBezTo>
                  <a:pt x="1185" y="31"/>
                  <a:pt x="1186" y="31"/>
                  <a:pt x="1186" y="30"/>
                </a:cubicBezTo>
                <a:cubicBezTo>
                  <a:pt x="1190" y="27"/>
                  <a:pt x="1190" y="27"/>
                  <a:pt x="1190" y="27"/>
                </a:cubicBezTo>
                <a:cubicBezTo>
                  <a:pt x="1191" y="25"/>
                  <a:pt x="1191" y="23"/>
                  <a:pt x="1190" y="22"/>
                </a:cubicBezTo>
                <a:cubicBezTo>
                  <a:pt x="1189" y="21"/>
                  <a:pt x="1187" y="21"/>
                  <a:pt x="1186" y="22"/>
                </a:cubicBezTo>
                <a:cubicBezTo>
                  <a:pt x="1182" y="26"/>
                  <a:pt x="1182" y="26"/>
                  <a:pt x="1182" y="26"/>
                </a:cubicBezTo>
                <a:cubicBezTo>
                  <a:pt x="1181" y="27"/>
                  <a:pt x="1181" y="29"/>
                  <a:pt x="1182" y="30"/>
                </a:cubicBezTo>
                <a:cubicBezTo>
                  <a:pt x="1182" y="31"/>
                  <a:pt x="1183" y="31"/>
                  <a:pt x="1184" y="31"/>
                </a:cubicBezTo>
                <a:close/>
                <a:moveTo>
                  <a:pt x="897" y="315"/>
                </a:moveTo>
                <a:cubicBezTo>
                  <a:pt x="896" y="314"/>
                  <a:pt x="894" y="314"/>
                  <a:pt x="893" y="315"/>
                </a:cubicBezTo>
                <a:cubicBezTo>
                  <a:pt x="731" y="477"/>
                  <a:pt x="731" y="477"/>
                  <a:pt x="731" y="477"/>
                </a:cubicBezTo>
                <a:cubicBezTo>
                  <a:pt x="729" y="478"/>
                  <a:pt x="729" y="480"/>
                  <a:pt x="731" y="482"/>
                </a:cubicBezTo>
                <a:cubicBezTo>
                  <a:pt x="731" y="482"/>
                  <a:pt x="732" y="483"/>
                  <a:pt x="733" y="483"/>
                </a:cubicBezTo>
                <a:cubicBezTo>
                  <a:pt x="734" y="483"/>
                  <a:pt x="734" y="482"/>
                  <a:pt x="735" y="482"/>
                </a:cubicBezTo>
                <a:cubicBezTo>
                  <a:pt x="897" y="319"/>
                  <a:pt x="897" y="319"/>
                  <a:pt x="897" y="319"/>
                </a:cubicBezTo>
                <a:cubicBezTo>
                  <a:pt x="899" y="318"/>
                  <a:pt x="899" y="316"/>
                  <a:pt x="897" y="315"/>
                </a:cubicBezTo>
                <a:close/>
                <a:moveTo>
                  <a:pt x="573" y="634"/>
                </a:moveTo>
                <a:cubicBezTo>
                  <a:pt x="406" y="802"/>
                  <a:pt x="406" y="802"/>
                  <a:pt x="406" y="802"/>
                </a:cubicBezTo>
                <a:cubicBezTo>
                  <a:pt x="406" y="802"/>
                  <a:pt x="406" y="802"/>
                  <a:pt x="406" y="802"/>
                </a:cubicBezTo>
                <a:cubicBezTo>
                  <a:pt x="403" y="804"/>
                  <a:pt x="403" y="804"/>
                  <a:pt x="403" y="804"/>
                </a:cubicBezTo>
                <a:cubicBezTo>
                  <a:pt x="402" y="806"/>
                  <a:pt x="402" y="808"/>
                  <a:pt x="403" y="809"/>
                </a:cubicBezTo>
                <a:cubicBezTo>
                  <a:pt x="404" y="809"/>
                  <a:pt x="405" y="810"/>
                  <a:pt x="406" y="810"/>
                </a:cubicBezTo>
                <a:cubicBezTo>
                  <a:pt x="406" y="810"/>
                  <a:pt x="407" y="809"/>
                  <a:pt x="407" y="809"/>
                </a:cubicBezTo>
                <a:cubicBezTo>
                  <a:pt x="409" y="806"/>
                  <a:pt x="409" y="806"/>
                  <a:pt x="409" y="806"/>
                </a:cubicBezTo>
                <a:cubicBezTo>
                  <a:pt x="409" y="806"/>
                  <a:pt x="409" y="806"/>
                  <a:pt x="409" y="806"/>
                </a:cubicBezTo>
                <a:cubicBezTo>
                  <a:pt x="577" y="639"/>
                  <a:pt x="577" y="639"/>
                  <a:pt x="577" y="639"/>
                </a:cubicBezTo>
                <a:cubicBezTo>
                  <a:pt x="578" y="638"/>
                  <a:pt x="579" y="636"/>
                  <a:pt x="577" y="635"/>
                </a:cubicBezTo>
                <a:cubicBezTo>
                  <a:pt x="576" y="633"/>
                  <a:pt x="574" y="633"/>
                  <a:pt x="573" y="634"/>
                </a:cubicBezTo>
                <a:close/>
                <a:moveTo>
                  <a:pt x="988" y="219"/>
                </a:moveTo>
                <a:cubicBezTo>
                  <a:pt x="987" y="221"/>
                  <a:pt x="987" y="221"/>
                  <a:pt x="987" y="221"/>
                </a:cubicBezTo>
                <a:cubicBezTo>
                  <a:pt x="985" y="223"/>
                  <a:pt x="985" y="224"/>
                  <a:pt x="987" y="226"/>
                </a:cubicBezTo>
                <a:cubicBezTo>
                  <a:pt x="987" y="226"/>
                  <a:pt x="988" y="227"/>
                  <a:pt x="989" y="227"/>
                </a:cubicBezTo>
                <a:cubicBezTo>
                  <a:pt x="989" y="227"/>
                  <a:pt x="990" y="226"/>
                  <a:pt x="991" y="226"/>
                </a:cubicBezTo>
                <a:cubicBezTo>
                  <a:pt x="993" y="224"/>
                  <a:pt x="993" y="224"/>
                  <a:pt x="993" y="224"/>
                </a:cubicBezTo>
                <a:cubicBezTo>
                  <a:pt x="994" y="223"/>
                  <a:pt x="994" y="221"/>
                  <a:pt x="993" y="219"/>
                </a:cubicBezTo>
                <a:cubicBezTo>
                  <a:pt x="992" y="218"/>
                  <a:pt x="990" y="218"/>
                  <a:pt x="988" y="219"/>
                </a:cubicBezTo>
                <a:close/>
                <a:moveTo>
                  <a:pt x="1125" y="82"/>
                </a:moveTo>
                <a:cubicBezTo>
                  <a:pt x="998" y="210"/>
                  <a:pt x="998" y="210"/>
                  <a:pt x="998" y="210"/>
                </a:cubicBezTo>
                <a:cubicBezTo>
                  <a:pt x="997" y="211"/>
                  <a:pt x="997" y="213"/>
                  <a:pt x="998" y="214"/>
                </a:cubicBezTo>
                <a:cubicBezTo>
                  <a:pt x="999" y="215"/>
                  <a:pt x="1000" y="215"/>
                  <a:pt x="1000" y="215"/>
                </a:cubicBezTo>
                <a:cubicBezTo>
                  <a:pt x="1001" y="215"/>
                  <a:pt x="1002" y="215"/>
                  <a:pt x="1002" y="214"/>
                </a:cubicBezTo>
                <a:cubicBezTo>
                  <a:pt x="1134" y="81"/>
                  <a:pt x="1134" y="81"/>
                  <a:pt x="1134" y="81"/>
                </a:cubicBezTo>
                <a:cubicBezTo>
                  <a:pt x="1134" y="81"/>
                  <a:pt x="1134" y="81"/>
                  <a:pt x="1134" y="81"/>
                </a:cubicBezTo>
                <a:cubicBezTo>
                  <a:pt x="1176" y="41"/>
                  <a:pt x="1176" y="41"/>
                  <a:pt x="1176" y="41"/>
                </a:cubicBezTo>
                <a:cubicBezTo>
                  <a:pt x="1177" y="39"/>
                  <a:pt x="1177" y="38"/>
                  <a:pt x="1176" y="36"/>
                </a:cubicBezTo>
                <a:cubicBezTo>
                  <a:pt x="1174" y="35"/>
                  <a:pt x="1172" y="35"/>
                  <a:pt x="1171" y="36"/>
                </a:cubicBezTo>
                <a:cubicBezTo>
                  <a:pt x="1125" y="82"/>
                  <a:pt x="1125" y="82"/>
                  <a:pt x="1125" y="82"/>
                </a:cubicBezTo>
                <a:close/>
                <a:moveTo>
                  <a:pt x="936" y="293"/>
                </a:moveTo>
                <a:cubicBezTo>
                  <a:pt x="937" y="293"/>
                  <a:pt x="938" y="293"/>
                  <a:pt x="939" y="292"/>
                </a:cubicBezTo>
                <a:cubicBezTo>
                  <a:pt x="941" y="290"/>
                  <a:pt x="941" y="290"/>
                  <a:pt x="941" y="290"/>
                </a:cubicBezTo>
                <a:cubicBezTo>
                  <a:pt x="942" y="288"/>
                  <a:pt x="942" y="286"/>
                  <a:pt x="941" y="285"/>
                </a:cubicBezTo>
                <a:cubicBezTo>
                  <a:pt x="940" y="284"/>
                  <a:pt x="938" y="284"/>
                  <a:pt x="937" y="285"/>
                </a:cubicBezTo>
                <a:cubicBezTo>
                  <a:pt x="934" y="288"/>
                  <a:pt x="934" y="288"/>
                  <a:pt x="934" y="288"/>
                </a:cubicBezTo>
                <a:cubicBezTo>
                  <a:pt x="933" y="289"/>
                  <a:pt x="933" y="291"/>
                  <a:pt x="934" y="292"/>
                </a:cubicBezTo>
                <a:cubicBezTo>
                  <a:pt x="935" y="293"/>
                  <a:pt x="936" y="293"/>
                  <a:pt x="936" y="293"/>
                </a:cubicBezTo>
                <a:close/>
                <a:moveTo>
                  <a:pt x="951" y="278"/>
                </a:moveTo>
                <a:cubicBezTo>
                  <a:pt x="952" y="278"/>
                  <a:pt x="953" y="278"/>
                  <a:pt x="954" y="277"/>
                </a:cubicBezTo>
                <a:cubicBezTo>
                  <a:pt x="984" y="246"/>
                  <a:pt x="984" y="246"/>
                  <a:pt x="984" y="246"/>
                </a:cubicBezTo>
                <a:cubicBezTo>
                  <a:pt x="985" y="245"/>
                  <a:pt x="985" y="243"/>
                  <a:pt x="984" y="242"/>
                </a:cubicBezTo>
                <a:cubicBezTo>
                  <a:pt x="983" y="241"/>
                  <a:pt x="981" y="241"/>
                  <a:pt x="980" y="242"/>
                </a:cubicBezTo>
                <a:cubicBezTo>
                  <a:pt x="949" y="273"/>
                  <a:pt x="949" y="273"/>
                  <a:pt x="949" y="273"/>
                </a:cubicBezTo>
                <a:cubicBezTo>
                  <a:pt x="948" y="274"/>
                  <a:pt x="948" y="276"/>
                  <a:pt x="949" y="277"/>
                </a:cubicBezTo>
                <a:cubicBezTo>
                  <a:pt x="950" y="278"/>
                  <a:pt x="951" y="278"/>
                  <a:pt x="951" y="278"/>
                </a:cubicBezTo>
                <a:close/>
                <a:moveTo>
                  <a:pt x="911" y="315"/>
                </a:moveTo>
                <a:cubicBezTo>
                  <a:pt x="912" y="316"/>
                  <a:pt x="912" y="316"/>
                  <a:pt x="913" y="316"/>
                </a:cubicBezTo>
                <a:cubicBezTo>
                  <a:pt x="914" y="316"/>
                  <a:pt x="915" y="316"/>
                  <a:pt x="915" y="315"/>
                </a:cubicBezTo>
                <a:cubicBezTo>
                  <a:pt x="924" y="306"/>
                  <a:pt x="924" y="306"/>
                  <a:pt x="924" y="306"/>
                </a:cubicBezTo>
                <a:cubicBezTo>
                  <a:pt x="926" y="305"/>
                  <a:pt x="926" y="303"/>
                  <a:pt x="924" y="302"/>
                </a:cubicBezTo>
                <a:cubicBezTo>
                  <a:pt x="923" y="301"/>
                  <a:pt x="921" y="301"/>
                  <a:pt x="920" y="302"/>
                </a:cubicBezTo>
                <a:cubicBezTo>
                  <a:pt x="911" y="311"/>
                  <a:pt x="911" y="311"/>
                  <a:pt x="911" y="311"/>
                </a:cubicBezTo>
                <a:cubicBezTo>
                  <a:pt x="910" y="312"/>
                  <a:pt x="910" y="314"/>
                  <a:pt x="911" y="315"/>
                </a:cubicBezTo>
                <a:close/>
                <a:moveTo>
                  <a:pt x="572" y="650"/>
                </a:moveTo>
                <a:cubicBezTo>
                  <a:pt x="545" y="677"/>
                  <a:pt x="545" y="677"/>
                  <a:pt x="545" y="677"/>
                </a:cubicBezTo>
                <a:cubicBezTo>
                  <a:pt x="543" y="678"/>
                  <a:pt x="543" y="680"/>
                  <a:pt x="545" y="681"/>
                </a:cubicBezTo>
                <a:cubicBezTo>
                  <a:pt x="545" y="682"/>
                  <a:pt x="546" y="682"/>
                  <a:pt x="547" y="682"/>
                </a:cubicBezTo>
                <a:cubicBezTo>
                  <a:pt x="548" y="682"/>
                  <a:pt x="548" y="682"/>
                  <a:pt x="549" y="681"/>
                </a:cubicBezTo>
                <a:cubicBezTo>
                  <a:pt x="577" y="654"/>
                  <a:pt x="577" y="654"/>
                  <a:pt x="577" y="654"/>
                </a:cubicBezTo>
                <a:cubicBezTo>
                  <a:pt x="578" y="653"/>
                  <a:pt x="578" y="651"/>
                  <a:pt x="577" y="650"/>
                </a:cubicBezTo>
                <a:cubicBezTo>
                  <a:pt x="575" y="648"/>
                  <a:pt x="574" y="648"/>
                  <a:pt x="572" y="650"/>
                </a:cubicBezTo>
                <a:close/>
                <a:moveTo>
                  <a:pt x="523" y="699"/>
                </a:moveTo>
                <a:cubicBezTo>
                  <a:pt x="412" y="810"/>
                  <a:pt x="412" y="810"/>
                  <a:pt x="412" y="810"/>
                </a:cubicBezTo>
                <a:cubicBezTo>
                  <a:pt x="410" y="811"/>
                  <a:pt x="410" y="813"/>
                  <a:pt x="412" y="814"/>
                </a:cubicBezTo>
                <a:cubicBezTo>
                  <a:pt x="412" y="815"/>
                  <a:pt x="413" y="815"/>
                  <a:pt x="414" y="815"/>
                </a:cubicBezTo>
                <a:cubicBezTo>
                  <a:pt x="415" y="815"/>
                  <a:pt x="415" y="815"/>
                  <a:pt x="416" y="814"/>
                </a:cubicBezTo>
                <a:cubicBezTo>
                  <a:pt x="527" y="703"/>
                  <a:pt x="527" y="703"/>
                  <a:pt x="527" y="703"/>
                </a:cubicBezTo>
                <a:cubicBezTo>
                  <a:pt x="529" y="702"/>
                  <a:pt x="529" y="700"/>
                  <a:pt x="527" y="699"/>
                </a:cubicBezTo>
                <a:cubicBezTo>
                  <a:pt x="526" y="697"/>
                  <a:pt x="524" y="697"/>
                  <a:pt x="523" y="699"/>
                </a:cubicBezTo>
                <a:close/>
                <a:moveTo>
                  <a:pt x="908" y="318"/>
                </a:moveTo>
                <a:cubicBezTo>
                  <a:pt x="907" y="317"/>
                  <a:pt x="905" y="317"/>
                  <a:pt x="903" y="318"/>
                </a:cubicBezTo>
                <a:cubicBezTo>
                  <a:pt x="739" y="483"/>
                  <a:pt x="739" y="483"/>
                  <a:pt x="739" y="483"/>
                </a:cubicBezTo>
                <a:cubicBezTo>
                  <a:pt x="738" y="484"/>
                  <a:pt x="738" y="486"/>
                  <a:pt x="739" y="487"/>
                </a:cubicBezTo>
                <a:cubicBezTo>
                  <a:pt x="740" y="488"/>
                  <a:pt x="740" y="488"/>
                  <a:pt x="741" y="488"/>
                </a:cubicBezTo>
                <a:cubicBezTo>
                  <a:pt x="742" y="488"/>
                  <a:pt x="743" y="488"/>
                  <a:pt x="743" y="487"/>
                </a:cubicBezTo>
                <a:cubicBezTo>
                  <a:pt x="908" y="323"/>
                  <a:pt x="908" y="323"/>
                  <a:pt x="908" y="323"/>
                </a:cubicBezTo>
                <a:cubicBezTo>
                  <a:pt x="909" y="321"/>
                  <a:pt x="909" y="320"/>
                  <a:pt x="908" y="318"/>
                </a:cubicBezTo>
                <a:close/>
                <a:moveTo>
                  <a:pt x="1140" y="82"/>
                </a:moveTo>
                <a:cubicBezTo>
                  <a:pt x="1140" y="82"/>
                  <a:pt x="1140" y="82"/>
                  <a:pt x="1140" y="82"/>
                </a:cubicBezTo>
                <a:cubicBezTo>
                  <a:pt x="1140" y="82"/>
                  <a:pt x="1139" y="82"/>
                  <a:pt x="1139" y="82"/>
                </a:cubicBezTo>
                <a:cubicBezTo>
                  <a:pt x="1139" y="83"/>
                  <a:pt x="1139" y="83"/>
                  <a:pt x="1139" y="83"/>
                </a:cubicBezTo>
                <a:cubicBezTo>
                  <a:pt x="1139" y="83"/>
                  <a:pt x="1139" y="83"/>
                  <a:pt x="1139" y="83"/>
                </a:cubicBezTo>
                <a:cubicBezTo>
                  <a:pt x="998" y="224"/>
                  <a:pt x="998" y="224"/>
                  <a:pt x="998" y="224"/>
                </a:cubicBezTo>
                <a:cubicBezTo>
                  <a:pt x="997" y="225"/>
                  <a:pt x="997" y="227"/>
                  <a:pt x="998" y="228"/>
                </a:cubicBezTo>
                <a:cubicBezTo>
                  <a:pt x="999" y="229"/>
                  <a:pt x="999" y="229"/>
                  <a:pt x="1000" y="229"/>
                </a:cubicBezTo>
                <a:cubicBezTo>
                  <a:pt x="1001" y="229"/>
                  <a:pt x="1002" y="229"/>
                  <a:pt x="1002" y="228"/>
                </a:cubicBezTo>
                <a:cubicBezTo>
                  <a:pt x="1143" y="87"/>
                  <a:pt x="1143" y="87"/>
                  <a:pt x="1143" y="87"/>
                </a:cubicBezTo>
                <a:cubicBezTo>
                  <a:pt x="1144" y="87"/>
                  <a:pt x="1144" y="87"/>
                  <a:pt x="1145" y="86"/>
                </a:cubicBezTo>
                <a:cubicBezTo>
                  <a:pt x="1198" y="33"/>
                  <a:pt x="1198" y="33"/>
                  <a:pt x="1198" y="33"/>
                </a:cubicBezTo>
                <a:cubicBezTo>
                  <a:pt x="1199" y="32"/>
                  <a:pt x="1199" y="30"/>
                  <a:pt x="1198" y="28"/>
                </a:cubicBezTo>
                <a:cubicBezTo>
                  <a:pt x="1196" y="27"/>
                  <a:pt x="1195" y="27"/>
                  <a:pt x="1193" y="28"/>
                </a:cubicBezTo>
                <a:cubicBezTo>
                  <a:pt x="1189" y="33"/>
                  <a:pt x="1189" y="33"/>
                  <a:pt x="1189" y="33"/>
                </a:cubicBezTo>
                <a:lnTo>
                  <a:pt x="1140" y="82"/>
                </a:lnTo>
                <a:close/>
                <a:moveTo>
                  <a:pt x="960" y="283"/>
                </a:moveTo>
                <a:cubicBezTo>
                  <a:pt x="961" y="283"/>
                  <a:pt x="961" y="283"/>
                  <a:pt x="962" y="282"/>
                </a:cubicBezTo>
                <a:cubicBezTo>
                  <a:pt x="997" y="248"/>
                  <a:pt x="997" y="248"/>
                  <a:pt x="997" y="248"/>
                </a:cubicBezTo>
                <a:cubicBezTo>
                  <a:pt x="998" y="247"/>
                  <a:pt x="998" y="245"/>
                  <a:pt x="997" y="243"/>
                </a:cubicBezTo>
                <a:cubicBezTo>
                  <a:pt x="996" y="242"/>
                  <a:pt x="994" y="242"/>
                  <a:pt x="992" y="243"/>
                </a:cubicBezTo>
                <a:cubicBezTo>
                  <a:pt x="958" y="278"/>
                  <a:pt x="958" y="278"/>
                  <a:pt x="958" y="278"/>
                </a:cubicBezTo>
                <a:cubicBezTo>
                  <a:pt x="956" y="279"/>
                  <a:pt x="956" y="281"/>
                  <a:pt x="958" y="282"/>
                </a:cubicBezTo>
                <a:cubicBezTo>
                  <a:pt x="958" y="283"/>
                  <a:pt x="959" y="283"/>
                  <a:pt x="960" y="283"/>
                </a:cubicBezTo>
                <a:close/>
                <a:moveTo>
                  <a:pt x="1007" y="234"/>
                </a:moveTo>
                <a:cubicBezTo>
                  <a:pt x="1007" y="234"/>
                  <a:pt x="1008" y="235"/>
                  <a:pt x="1009" y="235"/>
                </a:cubicBezTo>
                <a:cubicBezTo>
                  <a:pt x="1009" y="235"/>
                  <a:pt x="1010" y="234"/>
                  <a:pt x="1011" y="234"/>
                </a:cubicBezTo>
                <a:cubicBezTo>
                  <a:pt x="1209" y="36"/>
                  <a:pt x="1209" y="36"/>
                  <a:pt x="1209" y="36"/>
                </a:cubicBezTo>
                <a:cubicBezTo>
                  <a:pt x="1210" y="35"/>
                  <a:pt x="1210" y="33"/>
                  <a:pt x="1209" y="31"/>
                </a:cubicBezTo>
                <a:cubicBezTo>
                  <a:pt x="1208" y="30"/>
                  <a:pt x="1206" y="30"/>
                  <a:pt x="1204" y="31"/>
                </a:cubicBezTo>
                <a:cubicBezTo>
                  <a:pt x="1007" y="229"/>
                  <a:pt x="1007" y="229"/>
                  <a:pt x="1007" y="229"/>
                </a:cubicBezTo>
                <a:cubicBezTo>
                  <a:pt x="1005" y="230"/>
                  <a:pt x="1005" y="232"/>
                  <a:pt x="1007" y="234"/>
                </a:cubicBezTo>
                <a:close/>
                <a:moveTo>
                  <a:pt x="522" y="714"/>
                </a:moveTo>
                <a:cubicBezTo>
                  <a:pt x="486" y="749"/>
                  <a:pt x="486" y="749"/>
                  <a:pt x="486" y="749"/>
                </a:cubicBezTo>
                <a:cubicBezTo>
                  <a:pt x="486" y="749"/>
                  <a:pt x="486" y="749"/>
                  <a:pt x="486" y="749"/>
                </a:cubicBezTo>
                <a:cubicBezTo>
                  <a:pt x="413" y="823"/>
                  <a:pt x="413" y="823"/>
                  <a:pt x="413" y="823"/>
                </a:cubicBezTo>
                <a:cubicBezTo>
                  <a:pt x="413" y="823"/>
                  <a:pt x="413" y="823"/>
                  <a:pt x="413" y="823"/>
                </a:cubicBezTo>
                <a:cubicBezTo>
                  <a:pt x="411" y="825"/>
                  <a:pt x="411" y="825"/>
                  <a:pt x="411" y="825"/>
                </a:cubicBezTo>
                <a:cubicBezTo>
                  <a:pt x="411" y="825"/>
                  <a:pt x="411" y="825"/>
                  <a:pt x="411" y="825"/>
                </a:cubicBezTo>
                <a:cubicBezTo>
                  <a:pt x="410" y="826"/>
                  <a:pt x="410" y="826"/>
                  <a:pt x="410" y="826"/>
                </a:cubicBezTo>
                <a:cubicBezTo>
                  <a:pt x="410" y="826"/>
                  <a:pt x="410" y="826"/>
                  <a:pt x="410" y="826"/>
                </a:cubicBezTo>
                <a:cubicBezTo>
                  <a:pt x="410" y="827"/>
                  <a:pt x="410" y="827"/>
                  <a:pt x="410" y="828"/>
                </a:cubicBezTo>
                <a:cubicBezTo>
                  <a:pt x="410" y="829"/>
                  <a:pt x="411" y="829"/>
                  <a:pt x="411" y="829"/>
                </a:cubicBezTo>
                <a:cubicBezTo>
                  <a:pt x="411" y="829"/>
                  <a:pt x="412" y="830"/>
                  <a:pt x="412" y="830"/>
                </a:cubicBezTo>
                <a:cubicBezTo>
                  <a:pt x="412" y="830"/>
                  <a:pt x="412" y="830"/>
                  <a:pt x="412" y="830"/>
                </a:cubicBezTo>
                <a:cubicBezTo>
                  <a:pt x="412" y="830"/>
                  <a:pt x="413" y="830"/>
                  <a:pt x="413" y="830"/>
                </a:cubicBezTo>
                <a:cubicBezTo>
                  <a:pt x="414" y="830"/>
                  <a:pt x="415" y="830"/>
                  <a:pt x="415" y="829"/>
                </a:cubicBezTo>
                <a:cubicBezTo>
                  <a:pt x="416" y="828"/>
                  <a:pt x="416" y="828"/>
                  <a:pt x="416" y="828"/>
                </a:cubicBezTo>
                <a:cubicBezTo>
                  <a:pt x="488" y="755"/>
                  <a:pt x="488" y="755"/>
                  <a:pt x="488" y="755"/>
                </a:cubicBezTo>
                <a:cubicBezTo>
                  <a:pt x="488" y="755"/>
                  <a:pt x="488" y="755"/>
                  <a:pt x="488" y="755"/>
                </a:cubicBezTo>
                <a:cubicBezTo>
                  <a:pt x="526" y="718"/>
                  <a:pt x="526" y="718"/>
                  <a:pt x="526" y="718"/>
                </a:cubicBezTo>
                <a:cubicBezTo>
                  <a:pt x="528" y="716"/>
                  <a:pt x="528" y="715"/>
                  <a:pt x="526" y="713"/>
                </a:cubicBezTo>
                <a:cubicBezTo>
                  <a:pt x="525" y="712"/>
                  <a:pt x="523" y="712"/>
                  <a:pt x="522" y="714"/>
                </a:cubicBezTo>
                <a:close/>
                <a:moveTo>
                  <a:pt x="932" y="308"/>
                </a:moveTo>
                <a:cubicBezTo>
                  <a:pt x="931" y="307"/>
                  <a:pt x="929" y="307"/>
                  <a:pt x="928" y="308"/>
                </a:cubicBezTo>
                <a:cubicBezTo>
                  <a:pt x="746" y="490"/>
                  <a:pt x="746" y="490"/>
                  <a:pt x="746" y="490"/>
                </a:cubicBezTo>
                <a:cubicBezTo>
                  <a:pt x="745" y="491"/>
                  <a:pt x="745" y="493"/>
                  <a:pt x="746" y="494"/>
                </a:cubicBezTo>
                <a:cubicBezTo>
                  <a:pt x="746" y="495"/>
                  <a:pt x="747" y="495"/>
                  <a:pt x="748" y="495"/>
                </a:cubicBezTo>
                <a:cubicBezTo>
                  <a:pt x="749" y="495"/>
                  <a:pt x="750" y="495"/>
                  <a:pt x="750" y="494"/>
                </a:cubicBezTo>
                <a:cubicBezTo>
                  <a:pt x="932" y="312"/>
                  <a:pt x="932" y="312"/>
                  <a:pt x="932" y="312"/>
                </a:cubicBezTo>
                <a:cubicBezTo>
                  <a:pt x="933" y="311"/>
                  <a:pt x="933" y="309"/>
                  <a:pt x="932" y="308"/>
                </a:cubicBezTo>
                <a:close/>
                <a:moveTo>
                  <a:pt x="944" y="310"/>
                </a:moveTo>
                <a:cubicBezTo>
                  <a:pt x="943" y="309"/>
                  <a:pt x="941" y="309"/>
                  <a:pt x="940" y="310"/>
                </a:cubicBezTo>
                <a:cubicBezTo>
                  <a:pt x="762" y="488"/>
                  <a:pt x="762" y="488"/>
                  <a:pt x="762" y="488"/>
                </a:cubicBezTo>
                <a:cubicBezTo>
                  <a:pt x="761" y="489"/>
                  <a:pt x="761" y="491"/>
                  <a:pt x="762" y="492"/>
                </a:cubicBezTo>
                <a:cubicBezTo>
                  <a:pt x="763" y="493"/>
                  <a:pt x="763" y="493"/>
                  <a:pt x="764" y="493"/>
                </a:cubicBezTo>
                <a:cubicBezTo>
                  <a:pt x="765" y="493"/>
                  <a:pt x="766" y="493"/>
                  <a:pt x="766" y="492"/>
                </a:cubicBezTo>
                <a:cubicBezTo>
                  <a:pt x="944" y="315"/>
                  <a:pt x="944" y="315"/>
                  <a:pt x="944" y="315"/>
                </a:cubicBezTo>
                <a:cubicBezTo>
                  <a:pt x="945" y="313"/>
                  <a:pt x="945" y="311"/>
                  <a:pt x="944" y="310"/>
                </a:cubicBezTo>
                <a:close/>
                <a:moveTo>
                  <a:pt x="507" y="742"/>
                </a:moveTo>
                <a:cubicBezTo>
                  <a:pt x="495" y="754"/>
                  <a:pt x="495" y="754"/>
                  <a:pt x="495" y="754"/>
                </a:cubicBezTo>
                <a:cubicBezTo>
                  <a:pt x="494" y="756"/>
                  <a:pt x="494" y="758"/>
                  <a:pt x="495" y="759"/>
                </a:cubicBezTo>
                <a:cubicBezTo>
                  <a:pt x="496" y="759"/>
                  <a:pt x="497" y="760"/>
                  <a:pt x="498" y="760"/>
                </a:cubicBezTo>
                <a:cubicBezTo>
                  <a:pt x="498" y="760"/>
                  <a:pt x="499" y="759"/>
                  <a:pt x="500" y="759"/>
                </a:cubicBezTo>
                <a:cubicBezTo>
                  <a:pt x="512" y="747"/>
                  <a:pt x="512" y="747"/>
                  <a:pt x="512" y="747"/>
                </a:cubicBezTo>
                <a:cubicBezTo>
                  <a:pt x="513" y="745"/>
                  <a:pt x="513" y="743"/>
                  <a:pt x="512" y="742"/>
                </a:cubicBezTo>
                <a:cubicBezTo>
                  <a:pt x="511" y="741"/>
                  <a:pt x="509" y="741"/>
                  <a:pt x="507" y="742"/>
                </a:cubicBezTo>
                <a:close/>
                <a:moveTo>
                  <a:pt x="975" y="282"/>
                </a:moveTo>
                <a:cubicBezTo>
                  <a:pt x="976" y="282"/>
                  <a:pt x="976" y="282"/>
                  <a:pt x="977" y="282"/>
                </a:cubicBezTo>
                <a:cubicBezTo>
                  <a:pt x="1007" y="252"/>
                  <a:pt x="1007" y="252"/>
                  <a:pt x="1007" y="252"/>
                </a:cubicBezTo>
                <a:cubicBezTo>
                  <a:pt x="1008" y="250"/>
                  <a:pt x="1008" y="248"/>
                  <a:pt x="1007" y="247"/>
                </a:cubicBezTo>
                <a:cubicBezTo>
                  <a:pt x="1006" y="246"/>
                  <a:pt x="1004" y="246"/>
                  <a:pt x="1003" y="247"/>
                </a:cubicBezTo>
                <a:cubicBezTo>
                  <a:pt x="973" y="277"/>
                  <a:pt x="973" y="277"/>
                  <a:pt x="973" y="277"/>
                </a:cubicBezTo>
                <a:cubicBezTo>
                  <a:pt x="971" y="278"/>
                  <a:pt x="971" y="280"/>
                  <a:pt x="973" y="282"/>
                </a:cubicBezTo>
                <a:cubicBezTo>
                  <a:pt x="973" y="282"/>
                  <a:pt x="974" y="282"/>
                  <a:pt x="975" y="282"/>
                </a:cubicBezTo>
                <a:close/>
                <a:moveTo>
                  <a:pt x="1017" y="237"/>
                </a:moveTo>
                <a:cubicBezTo>
                  <a:pt x="1017" y="238"/>
                  <a:pt x="1018" y="238"/>
                  <a:pt x="1019" y="238"/>
                </a:cubicBezTo>
                <a:cubicBezTo>
                  <a:pt x="1020" y="238"/>
                  <a:pt x="1020" y="238"/>
                  <a:pt x="1021" y="237"/>
                </a:cubicBezTo>
                <a:cubicBezTo>
                  <a:pt x="1220" y="39"/>
                  <a:pt x="1220" y="39"/>
                  <a:pt x="1220" y="39"/>
                </a:cubicBezTo>
                <a:cubicBezTo>
                  <a:pt x="1221" y="38"/>
                  <a:pt x="1221" y="36"/>
                  <a:pt x="1220" y="35"/>
                </a:cubicBezTo>
                <a:cubicBezTo>
                  <a:pt x="1218" y="33"/>
                  <a:pt x="1216" y="33"/>
                  <a:pt x="1215" y="35"/>
                </a:cubicBezTo>
                <a:cubicBezTo>
                  <a:pt x="1017" y="233"/>
                  <a:pt x="1017" y="233"/>
                  <a:pt x="1017" y="233"/>
                </a:cubicBezTo>
                <a:cubicBezTo>
                  <a:pt x="1016" y="234"/>
                  <a:pt x="1016" y="236"/>
                  <a:pt x="1017" y="237"/>
                </a:cubicBezTo>
                <a:close/>
                <a:moveTo>
                  <a:pt x="486" y="764"/>
                </a:moveTo>
                <a:cubicBezTo>
                  <a:pt x="468" y="782"/>
                  <a:pt x="468" y="782"/>
                  <a:pt x="468" y="782"/>
                </a:cubicBezTo>
                <a:cubicBezTo>
                  <a:pt x="467" y="783"/>
                  <a:pt x="467" y="785"/>
                  <a:pt x="468" y="786"/>
                </a:cubicBezTo>
                <a:cubicBezTo>
                  <a:pt x="468" y="787"/>
                  <a:pt x="469" y="787"/>
                  <a:pt x="470" y="787"/>
                </a:cubicBezTo>
                <a:cubicBezTo>
                  <a:pt x="471" y="787"/>
                  <a:pt x="472" y="787"/>
                  <a:pt x="472" y="786"/>
                </a:cubicBezTo>
                <a:cubicBezTo>
                  <a:pt x="491" y="768"/>
                  <a:pt x="491" y="768"/>
                  <a:pt x="491" y="768"/>
                </a:cubicBezTo>
                <a:cubicBezTo>
                  <a:pt x="492" y="767"/>
                  <a:pt x="492" y="765"/>
                  <a:pt x="491" y="764"/>
                </a:cubicBezTo>
                <a:cubicBezTo>
                  <a:pt x="489" y="762"/>
                  <a:pt x="487" y="762"/>
                  <a:pt x="486" y="764"/>
                </a:cubicBezTo>
                <a:close/>
                <a:moveTo>
                  <a:pt x="420" y="838"/>
                </a:moveTo>
                <a:cubicBezTo>
                  <a:pt x="467" y="791"/>
                  <a:pt x="467" y="791"/>
                  <a:pt x="467" y="791"/>
                </a:cubicBezTo>
                <a:cubicBezTo>
                  <a:pt x="469" y="790"/>
                  <a:pt x="469" y="788"/>
                  <a:pt x="467" y="787"/>
                </a:cubicBezTo>
                <a:cubicBezTo>
                  <a:pt x="466" y="786"/>
                  <a:pt x="464" y="786"/>
                  <a:pt x="463" y="787"/>
                </a:cubicBezTo>
                <a:cubicBezTo>
                  <a:pt x="455" y="795"/>
                  <a:pt x="455" y="795"/>
                  <a:pt x="455" y="795"/>
                </a:cubicBezTo>
                <a:cubicBezTo>
                  <a:pt x="455" y="795"/>
                  <a:pt x="455" y="795"/>
                  <a:pt x="455" y="795"/>
                </a:cubicBezTo>
                <a:cubicBezTo>
                  <a:pt x="416" y="834"/>
                  <a:pt x="416" y="834"/>
                  <a:pt x="416" y="834"/>
                </a:cubicBezTo>
                <a:cubicBezTo>
                  <a:pt x="415" y="835"/>
                  <a:pt x="415" y="837"/>
                  <a:pt x="416" y="838"/>
                </a:cubicBezTo>
                <a:cubicBezTo>
                  <a:pt x="417" y="839"/>
                  <a:pt x="417" y="839"/>
                  <a:pt x="418" y="839"/>
                </a:cubicBezTo>
                <a:cubicBezTo>
                  <a:pt x="419" y="839"/>
                  <a:pt x="420" y="839"/>
                  <a:pt x="420" y="838"/>
                </a:cubicBezTo>
                <a:close/>
                <a:moveTo>
                  <a:pt x="423" y="850"/>
                </a:moveTo>
                <a:cubicBezTo>
                  <a:pt x="462" y="810"/>
                  <a:pt x="462" y="810"/>
                  <a:pt x="462" y="810"/>
                </a:cubicBezTo>
                <a:cubicBezTo>
                  <a:pt x="465" y="807"/>
                  <a:pt x="465" y="807"/>
                  <a:pt x="465" y="807"/>
                </a:cubicBezTo>
                <a:cubicBezTo>
                  <a:pt x="466" y="806"/>
                  <a:pt x="466" y="804"/>
                  <a:pt x="465" y="803"/>
                </a:cubicBezTo>
                <a:cubicBezTo>
                  <a:pt x="464" y="802"/>
                  <a:pt x="462" y="802"/>
                  <a:pt x="461" y="803"/>
                </a:cubicBezTo>
                <a:cubicBezTo>
                  <a:pt x="458" y="806"/>
                  <a:pt x="458" y="806"/>
                  <a:pt x="458" y="806"/>
                </a:cubicBezTo>
                <a:cubicBezTo>
                  <a:pt x="433" y="831"/>
                  <a:pt x="433" y="831"/>
                  <a:pt x="433" y="831"/>
                </a:cubicBezTo>
                <a:cubicBezTo>
                  <a:pt x="413" y="851"/>
                  <a:pt x="413" y="851"/>
                  <a:pt x="413" y="851"/>
                </a:cubicBezTo>
                <a:cubicBezTo>
                  <a:pt x="412" y="852"/>
                  <a:pt x="412" y="854"/>
                  <a:pt x="413" y="855"/>
                </a:cubicBezTo>
                <a:cubicBezTo>
                  <a:pt x="413" y="856"/>
                  <a:pt x="414" y="856"/>
                  <a:pt x="415" y="856"/>
                </a:cubicBezTo>
                <a:cubicBezTo>
                  <a:pt x="416" y="856"/>
                  <a:pt x="416" y="856"/>
                  <a:pt x="417" y="855"/>
                </a:cubicBezTo>
                <a:cubicBezTo>
                  <a:pt x="423" y="850"/>
                  <a:pt x="423" y="850"/>
                  <a:pt x="423" y="850"/>
                </a:cubicBezTo>
                <a:cubicBezTo>
                  <a:pt x="423" y="850"/>
                  <a:pt x="423" y="850"/>
                  <a:pt x="423" y="850"/>
                </a:cubicBezTo>
                <a:close/>
                <a:moveTo>
                  <a:pt x="983" y="281"/>
                </a:moveTo>
                <a:cubicBezTo>
                  <a:pt x="982" y="282"/>
                  <a:pt x="982" y="284"/>
                  <a:pt x="983" y="285"/>
                </a:cubicBezTo>
                <a:cubicBezTo>
                  <a:pt x="984" y="286"/>
                  <a:pt x="984" y="286"/>
                  <a:pt x="985" y="286"/>
                </a:cubicBezTo>
                <a:cubicBezTo>
                  <a:pt x="986" y="286"/>
                  <a:pt x="987" y="286"/>
                  <a:pt x="987" y="285"/>
                </a:cubicBezTo>
                <a:cubicBezTo>
                  <a:pt x="1235" y="38"/>
                  <a:pt x="1235" y="38"/>
                  <a:pt x="1235" y="38"/>
                </a:cubicBezTo>
                <a:cubicBezTo>
                  <a:pt x="1236" y="37"/>
                  <a:pt x="1236" y="35"/>
                  <a:pt x="1235" y="33"/>
                </a:cubicBezTo>
                <a:cubicBezTo>
                  <a:pt x="1234" y="32"/>
                  <a:pt x="1232" y="32"/>
                  <a:pt x="1230" y="33"/>
                </a:cubicBezTo>
                <a:cubicBezTo>
                  <a:pt x="1018" y="246"/>
                  <a:pt x="1018" y="246"/>
                  <a:pt x="1018" y="246"/>
                </a:cubicBezTo>
                <a:lnTo>
                  <a:pt x="983" y="281"/>
                </a:lnTo>
                <a:close/>
                <a:moveTo>
                  <a:pt x="955" y="313"/>
                </a:moveTo>
                <a:cubicBezTo>
                  <a:pt x="954" y="312"/>
                  <a:pt x="952" y="312"/>
                  <a:pt x="951" y="313"/>
                </a:cubicBezTo>
                <a:cubicBezTo>
                  <a:pt x="777" y="486"/>
                  <a:pt x="777" y="486"/>
                  <a:pt x="777" y="486"/>
                </a:cubicBezTo>
                <a:cubicBezTo>
                  <a:pt x="776" y="488"/>
                  <a:pt x="776" y="490"/>
                  <a:pt x="777" y="491"/>
                </a:cubicBezTo>
                <a:cubicBezTo>
                  <a:pt x="778" y="491"/>
                  <a:pt x="779" y="492"/>
                  <a:pt x="780" y="492"/>
                </a:cubicBezTo>
                <a:cubicBezTo>
                  <a:pt x="780" y="492"/>
                  <a:pt x="781" y="491"/>
                  <a:pt x="782" y="491"/>
                </a:cubicBezTo>
                <a:cubicBezTo>
                  <a:pt x="955" y="318"/>
                  <a:pt x="955" y="318"/>
                  <a:pt x="955" y="318"/>
                </a:cubicBezTo>
                <a:cubicBezTo>
                  <a:pt x="956" y="316"/>
                  <a:pt x="956" y="314"/>
                  <a:pt x="955" y="313"/>
                </a:cubicBezTo>
                <a:close/>
                <a:moveTo>
                  <a:pt x="1068" y="214"/>
                </a:moveTo>
                <a:cubicBezTo>
                  <a:pt x="1069" y="214"/>
                  <a:pt x="1070" y="215"/>
                  <a:pt x="1070" y="215"/>
                </a:cubicBezTo>
                <a:cubicBezTo>
                  <a:pt x="1071" y="215"/>
                  <a:pt x="1072" y="214"/>
                  <a:pt x="1073" y="214"/>
                </a:cubicBezTo>
                <a:cubicBezTo>
                  <a:pt x="1246" y="41"/>
                  <a:pt x="1246" y="41"/>
                  <a:pt x="1246" y="41"/>
                </a:cubicBezTo>
                <a:cubicBezTo>
                  <a:pt x="1247" y="39"/>
                  <a:pt x="1247" y="38"/>
                  <a:pt x="1246" y="36"/>
                </a:cubicBezTo>
                <a:cubicBezTo>
                  <a:pt x="1245" y="35"/>
                  <a:pt x="1243" y="35"/>
                  <a:pt x="1241" y="36"/>
                </a:cubicBezTo>
                <a:cubicBezTo>
                  <a:pt x="1068" y="209"/>
                  <a:pt x="1068" y="209"/>
                  <a:pt x="1068" y="209"/>
                </a:cubicBezTo>
                <a:cubicBezTo>
                  <a:pt x="1067" y="211"/>
                  <a:pt x="1067" y="213"/>
                  <a:pt x="1068" y="214"/>
                </a:cubicBezTo>
                <a:close/>
                <a:moveTo>
                  <a:pt x="998" y="287"/>
                </a:moveTo>
                <a:cubicBezTo>
                  <a:pt x="999" y="287"/>
                  <a:pt x="1000" y="287"/>
                  <a:pt x="1001" y="286"/>
                </a:cubicBezTo>
                <a:cubicBezTo>
                  <a:pt x="1054" y="232"/>
                  <a:pt x="1054" y="232"/>
                  <a:pt x="1054" y="232"/>
                </a:cubicBezTo>
                <a:cubicBezTo>
                  <a:pt x="1055" y="231"/>
                  <a:pt x="1055" y="229"/>
                  <a:pt x="1054" y="228"/>
                </a:cubicBezTo>
                <a:cubicBezTo>
                  <a:pt x="1053" y="227"/>
                  <a:pt x="1051" y="227"/>
                  <a:pt x="1050" y="228"/>
                </a:cubicBezTo>
                <a:cubicBezTo>
                  <a:pt x="996" y="282"/>
                  <a:pt x="996" y="282"/>
                  <a:pt x="996" y="282"/>
                </a:cubicBezTo>
                <a:cubicBezTo>
                  <a:pt x="995" y="283"/>
                  <a:pt x="995" y="285"/>
                  <a:pt x="996" y="286"/>
                </a:cubicBezTo>
                <a:cubicBezTo>
                  <a:pt x="997" y="287"/>
                  <a:pt x="998" y="287"/>
                  <a:pt x="998" y="287"/>
                </a:cubicBezTo>
                <a:close/>
                <a:moveTo>
                  <a:pt x="965" y="317"/>
                </a:moveTo>
                <a:cubicBezTo>
                  <a:pt x="964" y="316"/>
                  <a:pt x="962" y="316"/>
                  <a:pt x="961" y="317"/>
                </a:cubicBezTo>
                <a:cubicBezTo>
                  <a:pt x="792" y="486"/>
                  <a:pt x="792" y="486"/>
                  <a:pt x="792" y="486"/>
                </a:cubicBezTo>
                <a:cubicBezTo>
                  <a:pt x="790" y="487"/>
                  <a:pt x="790" y="489"/>
                  <a:pt x="792" y="491"/>
                </a:cubicBezTo>
                <a:cubicBezTo>
                  <a:pt x="792" y="491"/>
                  <a:pt x="793" y="491"/>
                  <a:pt x="794" y="491"/>
                </a:cubicBezTo>
                <a:cubicBezTo>
                  <a:pt x="795" y="491"/>
                  <a:pt x="795" y="491"/>
                  <a:pt x="796" y="491"/>
                </a:cubicBezTo>
                <a:cubicBezTo>
                  <a:pt x="965" y="321"/>
                  <a:pt x="965" y="321"/>
                  <a:pt x="965" y="321"/>
                </a:cubicBezTo>
                <a:cubicBezTo>
                  <a:pt x="967" y="320"/>
                  <a:pt x="967" y="318"/>
                  <a:pt x="965" y="317"/>
                </a:cubicBezTo>
                <a:close/>
                <a:moveTo>
                  <a:pt x="453" y="829"/>
                </a:moveTo>
                <a:cubicBezTo>
                  <a:pt x="451" y="828"/>
                  <a:pt x="449" y="828"/>
                  <a:pt x="448" y="829"/>
                </a:cubicBezTo>
                <a:cubicBezTo>
                  <a:pt x="422" y="856"/>
                  <a:pt x="422" y="856"/>
                  <a:pt x="422" y="856"/>
                </a:cubicBezTo>
                <a:cubicBezTo>
                  <a:pt x="421" y="857"/>
                  <a:pt x="421" y="859"/>
                  <a:pt x="422" y="860"/>
                </a:cubicBezTo>
                <a:cubicBezTo>
                  <a:pt x="423" y="861"/>
                  <a:pt x="424" y="861"/>
                  <a:pt x="424" y="861"/>
                </a:cubicBezTo>
                <a:cubicBezTo>
                  <a:pt x="425" y="861"/>
                  <a:pt x="426" y="861"/>
                  <a:pt x="427" y="860"/>
                </a:cubicBezTo>
                <a:cubicBezTo>
                  <a:pt x="453" y="834"/>
                  <a:pt x="453" y="834"/>
                  <a:pt x="453" y="834"/>
                </a:cubicBezTo>
                <a:cubicBezTo>
                  <a:pt x="454" y="833"/>
                  <a:pt x="454" y="831"/>
                  <a:pt x="453" y="829"/>
                </a:cubicBezTo>
                <a:close/>
                <a:moveTo>
                  <a:pt x="983" y="313"/>
                </a:moveTo>
                <a:cubicBezTo>
                  <a:pt x="982" y="312"/>
                  <a:pt x="980" y="312"/>
                  <a:pt x="979" y="313"/>
                </a:cubicBezTo>
                <a:cubicBezTo>
                  <a:pt x="812" y="479"/>
                  <a:pt x="812" y="479"/>
                  <a:pt x="812" y="479"/>
                </a:cubicBezTo>
                <a:cubicBezTo>
                  <a:pt x="811" y="480"/>
                  <a:pt x="811" y="482"/>
                  <a:pt x="812" y="484"/>
                </a:cubicBezTo>
                <a:cubicBezTo>
                  <a:pt x="813" y="484"/>
                  <a:pt x="814" y="485"/>
                  <a:pt x="815" y="485"/>
                </a:cubicBezTo>
                <a:cubicBezTo>
                  <a:pt x="815" y="485"/>
                  <a:pt x="816" y="484"/>
                  <a:pt x="817" y="484"/>
                </a:cubicBezTo>
                <a:cubicBezTo>
                  <a:pt x="983" y="318"/>
                  <a:pt x="983" y="318"/>
                  <a:pt x="983" y="318"/>
                </a:cubicBezTo>
                <a:cubicBezTo>
                  <a:pt x="984" y="316"/>
                  <a:pt x="984" y="314"/>
                  <a:pt x="983" y="313"/>
                </a:cubicBezTo>
                <a:close/>
                <a:moveTo>
                  <a:pt x="1242" y="50"/>
                </a:moveTo>
                <a:cubicBezTo>
                  <a:pt x="1242" y="50"/>
                  <a:pt x="1242" y="50"/>
                  <a:pt x="1242" y="50"/>
                </a:cubicBezTo>
                <a:cubicBezTo>
                  <a:pt x="1242" y="50"/>
                  <a:pt x="1242" y="50"/>
                  <a:pt x="1242" y="50"/>
                </a:cubicBezTo>
                <a:cubicBezTo>
                  <a:pt x="1076" y="215"/>
                  <a:pt x="1076" y="215"/>
                  <a:pt x="1076" y="215"/>
                </a:cubicBezTo>
                <a:cubicBezTo>
                  <a:pt x="1065" y="227"/>
                  <a:pt x="1065" y="227"/>
                  <a:pt x="1065" y="227"/>
                </a:cubicBezTo>
                <a:cubicBezTo>
                  <a:pt x="1064" y="228"/>
                  <a:pt x="1064" y="230"/>
                  <a:pt x="1065" y="231"/>
                </a:cubicBezTo>
                <a:cubicBezTo>
                  <a:pt x="1066" y="232"/>
                  <a:pt x="1067" y="232"/>
                  <a:pt x="1067" y="232"/>
                </a:cubicBezTo>
                <a:cubicBezTo>
                  <a:pt x="1068" y="232"/>
                  <a:pt x="1069" y="232"/>
                  <a:pt x="1070" y="231"/>
                </a:cubicBezTo>
                <a:cubicBezTo>
                  <a:pt x="1081" y="220"/>
                  <a:pt x="1081" y="220"/>
                  <a:pt x="1081" y="220"/>
                </a:cubicBezTo>
                <a:cubicBezTo>
                  <a:pt x="1246" y="55"/>
                  <a:pt x="1246" y="55"/>
                  <a:pt x="1246" y="55"/>
                </a:cubicBezTo>
                <a:cubicBezTo>
                  <a:pt x="1246" y="54"/>
                  <a:pt x="1246" y="54"/>
                  <a:pt x="1246" y="54"/>
                </a:cubicBezTo>
                <a:cubicBezTo>
                  <a:pt x="1246" y="54"/>
                  <a:pt x="1246" y="54"/>
                  <a:pt x="1246" y="54"/>
                </a:cubicBezTo>
                <a:cubicBezTo>
                  <a:pt x="1249" y="51"/>
                  <a:pt x="1249" y="51"/>
                  <a:pt x="1249" y="51"/>
                </a:cubicBezTo>
                <a:cubicBezTo>
                  <a:pt x="1250" y="50"/>
                  <a:pt x="1250" y="48"/>
                  <a:pt x="1249" y="47"/>
                </a:cubicBezTo>
                <a:cubicBezTo>
                  <a:pt x="1248" y="46"/>
                  <a:pt x="1246" y="46"/>
                  <a:pt x="1245" y="47"/>
                </a:cubicBezTo>
                <a:lnTo>
                  <a:pt x="1242" y="50"/>
                </a:lnTo>
                <a:close/>
                <a:moveTo>
                  <a:pt x="996" y="301"/>
                </a:moveTo>
                <a:cubicBezTo>
                  <a:pt x="996" y="301"/>
                  <a:pt x="997" y="301"/>
                  <a:pt x="998" y="301"/>
                </a:cubicBezTo>
                <a:cubicBezTo>
                  <a:pt x="998" y="301"/>
                  <a:pt x="999" y="301"/>
                  <a:pt x="1000" y="301"/>
                </a:cubicBezTo>
                <a:cubicBezTo>
                  <a:pt x="1059" y="242"/>
                  <a:pt x="1059" y="242"/>
                  <a:pt x="1059" y="242"/>
                </a:cubicBezTo>
                <a:cubicBezTo>
                  <a:pt x="1060" y="241"/>
                  <a:pt x="1060" y="239"/>
                  <a:pt x="1059" y="238"/>
                </a:cubicBezTo>
                <a:cubicBezTo>
                  <a:pt x="1057" y="236"/>
                  <a:pt x="1055" y="236"/>
                  <a:pt x="1054" y="238"/>
                </a:cubicBezTo>
                <a:cubicBezTo>
                  <a:pt x="996" y="296"/>
                  <a:pt x="996" y="296"/>
                  <a:pt x="996" y="296"/>
                </a:cubicBezTo>
                <a:cubicBezTo>
                  <a:pt x="994" y="297"/>
                  <a:pt x="994" y="299"/>
                  <a:pt x="996" y="301"/>
                </a:cubicBezTo>
                <a:close/>
                <a:moveTo>
                  <a:pt x="433" y="867"/>
                </a:moveTo>
                <a:cubicBezTo>
                  <a:pt x="461" y="840"/>
                  <a:pt x="461" y="840"/>
                  <a:pt x="461" y="840"/>
                </a:cubicBezTo>
                <a:cubicBezTo>
                  <a:pt x="462" y="839"/>
                  <a:pt x="462" y="837"/>
                  <a:pt x="461" y="835"/>
                </a:cubicBezTo>
                <a:cubicBezTo>
                  <a:pt x="459" y="834"/>
                  <a:pt x="457" y="834"/>
                  <a:pt x="456" y="835"/>
                </a:cubicBezTo>
                <a:cubicBezTo>
                  <a:pt x="429" y="863"/>
                  <a:pt x="429" y="863"/>
                  <a:pt x="429" y="863"/>
                </a:cubicBezTo>
                <a:cubicBezTo>
                  <a:pt x="428" y="864"/>
                  <a:pt x="428" y="866"/>
                  <a:pt x="429" y="867"/>
                </a:cubicBezTo>
                <a:cubicBezTo>
                  <a:pt x="429" y="868"/>
                  <a:pt x="430" y="868"/>
                  <a:pt x="431" y="868"/>
                </a:cubicBezTo>
                <a:cubicBezTo>
                  <a:pt x="432" y="868"/>
                  <a:pt x="432" y="868"/>
                  <a:pt x="433" y="867"/>
                </a:cubicBezTo>
                <a:close/>
                <a:moveTo>
                  <a:pt x="459" y="851"/>
                </a:moveTo>
                <a:cubicBezTo>
                  <a:pt x="458" y="850"/>
                  <a:pt x="456" y="850"/>
                  <a:pt x="455" y="851"/>
                </a:cubicBezTo>
                <a:cubicBezTo>
                  <a:pt x="434" y="872"/>
                  <a:pt x="434" y="872"/>
                  <a:pt x="434" y="872"/>
                </a:cubicBezTo>
                <a:cubicBezTo>
                  <a:pt x="430" y="875"/>
                  <a:pt x="430" y="875"/>
                  <a:pt x="430" y="875"/>
                </a:cubicBezTo>
                <a:cubicBezTo>
                  <a:pt x="429" y="877"/>
                  <a:pt x="429" y="879"/>
                  <a:pt x="430" y="880"/>
                </a:cubicBezTo>
                <a:cubicBezTo>
                  <a:pt x="431" y="880"/>
                  <a:pt x="432" y="881"/>
                  <a:pt x="433" y="881"/>
                </a:cubicBezTo>
                <a:cubicBezTo>
                  <a:pt x="433" y="881"/>
                  <a:pt x="434" y="880"/>
                  <a:pt x="435" y="880"/>
                </a:cubicBezTo>
                <a:cubicBezTo>
                  <a:pt x="459" y="856"/>
                  <a:pt x="459" y="856"/>
                  <a:pt x="459" y="856"/>
                </a:cubicBezTo>
                <a:cubicBezTo>
                  <a:pt x="460" y="854"/>
                  <a:pt x="460" y="852"/>
                  <a:pt x="459" y="851"/>
                </a:cubicBezTo>
                <a:close/>
                <a:moveTo>
                  <a:pt x="1072" y="238"/>
                </a:moveTo>
                <a:cubicBezTo>
                  <a:pt x="1073" y="239"/>
                  <a:pt x="1074" y="239"/>
                  <a:pt x="1074" y="239"/>
                </a:cubicBezTo>
                <a:cubicBezTo>
                  <a:pt x="1075" y="239"/>
                  <a:pt x="1076" y="239"/>
                  <a:pt x="1077" y="238"/>
                </a:cubicBezTo>
                <a:cubicBezTo>
                  <a:pt x="1261" y="53"/>
                  <a:pt x="1261" y="53"/>
                  <a:pt x="1261" y="53"/>
                </a:cubicBezTo>
                <a:cubicBezTo>
                  <a:pt x="1262" y="52"/>
                  <a:pt x="1262" y="50"/>
                  <a:pt x="1261" y="49"/>
                </a:cubicBezTo>
                <a:cubicBezTo>
                  <a:pt x="1260" y="48"/>
                  <a:pt x="1258" y="48"/>
                  <a:pt x="1257" y="49"/>
                </a:cubicBezTo>
                <a:cubicBezTo>
                  <a:pt x="1072" y="234"/>
                  <a:pt x="1072" y="234"/>
                  <a:pt x="1072" y="234"/>
                </a:cubicBezTo>
                <a:cubicBezTo>
                  <a:pt x="1071" y="235"/>
                  <a:pt x="1071" y="237"/>
                  <a:pt x="1072" y="238"/>
                </a:cubicBezTo>
                <a:close/>
                <a:moveTo>
                  <a:pt x="986" y="328"/>
                </a:moveTo>
                <a:cubicBezTo>
                  <a:pt x="986" y="328"/>
                  <a:pt x="986" y="328"/>
                  <a:pt x="987" y="328"/>
                </a:cubicBezTo>
                <a:cubicBezTo>
                  <a:pt x="987" y="328"/>
                  <a:pt x="987" y="328"/>
                  <a:pt x="987" y="327"/>
                </a:cubicBezTo>
                <a:cubicBezTo>
                  <a:pt x="1065" y="249"/>
                  <a:pt x="1065" y="249"/>
                  <a:pt x="1065" y="249"/>
                </a:cubicBezTo>
                <a:cubicBezTo>
                  <a:pt x="1066" y="248"/>
                  <a:pt x="1066" y="246"/>
                  <a:pt x="1065" y="245"/>
                </a:cubicBezTo>
                <a:cubicBezTo>
                  <a:pt x="1064" y="244"/>
                  <a:pt x="1062" y="244"/>
                  <a:pt x="1061" y="245"/>
                </a:cubicBezTo>
                <a:cubicBezTo>
                  <a:pt x="983" y="323"/>
                  <a:pt x="983" y="323"/>
                  <a:pt x="983" y="323"/>
                </a:cubicBezTo>
                <a:cubicBezTo>
                  <a:pt x="983" y="323"/>
                  <a:pt x="982" y="323"/>
                  <a:pt x="982" y="323"/>
                </a:cubicBezTo>
                <a:cubicBezTo>
                  <a:pt x="982" y="324"/>
                  <a:pt x="982" y="324"/>
                  <a:pt x="982" y="324"/>
                </a:cubicBezTo>
                <a:cubicBezTo>
                  <a:pt x="825" y="481"/>
                  <a:pt x="825" y="481"/>
                  <a:pt x="825" y="481"/>
                </a:cubicBezTo>
                <a:cubicBezTo>
                  <a:pt x="824" y="482"/>
                  <a:pt x="824" y="484"/>
                  <a:pt x="825" y="485"/>
                </a:cubicBezTo>
                <a:cubicBezTo>
                  <a:pt x="825" y="486"/>
                  <a:pt x="826" y="486"/>
                  <a:pt x="827" y="486"/>
                </a:cubicBezTo>
                <a:cubicBezTo>
                  <a:pt x="828" y="486"/>
                  <a:pt x="828" y="486"/>
                  <a:pt x="829" y="485"/>
                </a:cubicBezTo>
                <a:lnTo>
                  <a:pt x="986" y="328"/>
                </a:lnTo>
                <a:close/>
                <a:moveTo>
                  <a:pt x="1080" y="244"/>
                </a:moveTo>
                <a:cubicBezTo>
                  <a:pt x="1080" y="245"/>
                  <a:pt x="1081" y="245"/>
                  <a:pt x="1082" y="245"/>
                </a:cubicBezTo>
                <a:cubicBezTo>
                  <a:pt x="1083" y="245"/>
                  <a:pt x="1083" y="245"/>
                  <a:pt x="1084" y="244"/>
                </a:cubicBezTo>
                <a:cubicBezTo>
                  <a:pt x="1275" y="54"/>
                  <a:pt x="1275" y="54"/>
                  <a:pt x="1275" y="54"/>
                </a:cubicBezTo>
                <a:cubicBezTo>
                  <a:pt x="1276" y="52"/>
                  <a:pt x="1276" y="50"/>
                  <a:pt x="1275" y="49"/>
                </a:cubicBezTo>
                <a:cubicBezTo>
                  <a:pt x="1274" y="48"/>
                  <a:pt x="1272" y="48"/>
                  <a:pt x="1270" y="49"/>
                </a:cubicBezTo>
                <a:cubicBezTo>
                  <a:pt x="1080" y="240"/>
                  <a:pt x="1080" y="240"/>
                  <a:pt x="1080" y="240"/>
                </a:cubicBezTo>
                <a:cubicBezTo>
                  <a:pt x="1078" y="241"/>
                  <a:pt x="1078" y="243"/>
                  <a:pt x="1080" y="244"/>
                </a:cubicBezTo>
                <a:close/>
                <a:moveTo>
                  <a:pt x="991" y="337"/>
                </a:moveTo>
                <a:cubicBezTo>
                  <a:pt x="991" y="337"/>
                  <a:pt x="992" y="337"/>
                  <a:pt x="992" y="337"/>
                </a:cubicBezTo>
                <a:cubicBezTo>
                  <a:pt x="1072" y="256"/>
                  <a:pt x="1072" y="256"/>
                  <a:pt x="1072" y="256"/>
                </a:cubicBezTo>
                <a:cubicBezTo>
                  <a:pt x="1074" y="255"/>
                  <a:pt x="1074" y="253"/>
                  <a:pt x="1072" y="252"/>
                </a:cubicBezTo>
                <a:cubicBezTo>
                  <a:pt x="1071" y="250"/>
                  <a:pt x="1069" y="250"/>
                  <a:pt x="1068" y="252"/>
                </a:cubicBezTo>
                <a:cubicBezTo>
                  <a:pt x="987" y="332"/>
                  <a:pt x="987" y="332"/>
                  <a:pt x="987" y="332"/>
                </a:cubicBezTo>
                <a:cubicBezTo>
                  <a:pt x="987" y="333"/>
                  <a:pt x="987" y="333"/>
                  <a:pt x="987" y="333"/>
                </a:cubicBezTo>
                <a:cubicBezTo>
                  <a:pt x="986" y="333"/>
                  <a:pt x="986" y="334"/>
                  <a:pt x="986" y="334"/>
                </a:cubicBezTo>
                <a:cubicBezTo>
                  <a:pt x="830" y="490"/>
                  <a:pt x="830" y="490"/>
                  <a:pt x="830" y="490"/>
                </a:cubicBezTo>
                <a:cubicBezTo>
                  <a:pt x="829" y="491"/>
                  <a:pt x="829" y="493"/>
                  <a:pt x="830" y="494"/>
                </a:cubicBezTo>
                <a:cubicBezTo>
                  <a:pt x="830" y="495"/>
                  <a:pt x="831" y="495"/>
                  <a:pt x="832" y="495"/>
                </a:cubicBezTo>
                <a:cubicBezTo>
                  <a:pt x="833" y="495"/>
                  <a:pt x="833" y="495"/>
                  <a:pt x="834" y="494"/>
                </a:cubicBezTo>
                <a:cubicBezTo>
                  <a:pt x="990" y="338"/>
                  <a:pt x="990" y="338"/>
                  <a:pt x="990" y="338"/>
                </a:cubicBezTo>
                <a:cubicBezTo>
                  <a:pt x="990" y="338"/>
                  <a:pt x="991" y="338"/>
                  <a:pt x="991" y="337"/>
                </a:cubicBezTo>
                <a:close/>
                <a:moveTo>
                  <a:pt x="458" y="866"/>
                </a:moveTo>
                <a:cubicBezTo>
                  <a:pt x="457" y="865"/>
                  <a:pt x="454" y="865"/>
                  <a:pt x="453" y="866"/>
                </a:cubicBezTo>
                <a:cubicBezTo>
                  <a:pt x="440" y="878"/>
                  <a:pt x="440" y="878"/>
                  <a:pt x="440" y="878"/>
                </a:cubicBezTo>
                <a:cubicBezTo>
                  <a:pt x="440" y="878"/>
                  <a:pt x="440" y="878"/>
                  <a:pt x="440" y="878"/>
                </a:cubicBezTo>
                <a:cubicBezTo>
                  <a:pt x="438" y="882"/>
                  <a:pt x="438" y="882"/>
                  <a:pt x="438" y="882"/>
                </a:cubicBezTo>
                <a:cubicBezTo>
                  <a:pt x="436" y="883"/>
                  <a:pt x="437" y="885"/>
                  <a:pt x="438" y="886"/>
                </a:cubicBezTo>
                <a:cubicBezTo>
                  <a:pt x="438" y="887"/>
                  <a:pt x="439" y="887"/>
                  <a:pt x="440" y="887"/>
                </a:cubicBezTo>
                <a:cubicBezTo>
                  <a:pt x="441" y="887"/>
                  <a:pt x="442" y="887"/>
                  <a:pt x="442" y="886"/>
                </a:cubicBezTo>
                <a:cubicBezTo>
                  <a:pt x="458" y="870"/>
                  <a:pt x="458" y="870"/>
                  <a:pt x="458" y="870"/>
                </a:cubicBezTo>
                <a:cubicBezTo>
                  <a:pt x="459" y="869"/>
                  <a:pt x="459" y="867"/>
                  <a:pt x="458" y="866"/>
                </a:cubicBezTo>
                <a:close/>
                <a:moveTo>
                  <a:pt x="1120" y="218"/>
                </a:moveTo>
                <a:cubicBezTo>
                  <a:pt x="1120" y="219"/>
                  <a:pt x="1121" y="219"/>
                  <a:pt x="1122" y="219"/>
                </a:cubicBezTo>
                <a:cubicBezTo>
                  <a:pt x="1123" y="219"/>
                  <a:pt x="1123" y="219"/>
                  <a:pt x="1124" y="218"/>
                </a:cubicBezTo>
                <a:cubicBezTo>
                  <a:pt x="1287" y="56"/>
                  <a:pt x="1287" y="56"/>
                  <a:pt x="1287" y="56"/>
                </a:cubicBezTo>
                <a:cubicBezTo>
                  <a:pt x="1288" y="55"/>
                  <a:pt x="1288" y="53"/>
                  <a:pt x="1287" y="52"/>
                </a:cubicBezTo>
                <a:cubicBezTo>
                  <a:pt x="1285" y="50"/>
                  <a:pt x="1283" y="50"/>
                  <a:pt x="1282" y="52"/>
                </a:cubicBezTo>
                <a:cubicBezTo>
                  <a:pt x="1120" y="214"/>
                  <a:pt x="1120" y="214"/>
                  <a:pt x="1120" y="214"/>
                </a:cubicBezTo>
                <a:cubicBezTo>
                  <a:pt x="1119" y="215"/>
                  <a:pt x="1119" y="217"/>
                  <a:pt x="1120" y="218"/>
                </a:cubicBezTo>
                <a:close/>
                <a:moveTo>
                  <a:pt x="1094" y="249"/>
                </a:moveTo>
                <a:cubicBezTo>
                  <a:pt x="1111" y="231"/>
                  <a:pt x="1111" y="231"/>
                  <a:pt x="1111" y="231"/>
                </a:cubicBezTo>
                <a:cubicBezTo>
                  <a:pt x="1112" y="230"/>
                  <a:pt x="1112" y="228"/>
                  <a:pt x="1111" y="227"/>
                </a:cubicBezTo>
                <a:cubicBezTo>
                  <a:pt x="1110" y="226"/>
                  <a:pt x="1108" y="226"/>
                  <a:pt x="1107" y="227"/>
                </a:cubicBezTo>
                <a:cubicBezTo>
                  <a:pt x="1089" y="244"/>
                  <a:pt x="1089" y="244"/>
                  <a:pt x="1089" y="244"/>
                </a:cubicBezTo>
                <a:cubicBezTo>
                  <a:pt x="1088" y="246"/>
                  <a:pt x="1088" y="248"/>
                  <a:pt x="1089" y="249"/>
                </a:cubicBezTo>
                <a:cubicBezTo>
                  <a:pt x="1090" y="249"/>
                  <a:pt x="1091" y="250"/>
                  <a:pt x="1092" y="250"/>
                </a:cubicBezTo>
                <a:cubicBezTo>
                  <a:pt x="1092" y="250"/>
                  <a:pt x="1093" y="249"/>
                  <a:pt x="1094" y="249"/>
                </a:cubicBezTo>
                <a:close/>
                <a:moveTo>
                  <a:pt x="1070" y="272"/>
                </a:moveTo>
                <a:cubicBezTo>
                  <a:pt x="1072" y="271"/>
                  <a:pt x="1072" y="269"/>
                  <a:pt x="1070" y="268"/>
                </a:cubicBezTo>
                <a:cubicBezTo>
                  <a:pt x="1069" y="266"/>
                  <a:pt x="1067" y="266"/>
                  <a:pt x="1066" y="268"/>
                </a:cubicBezTo>
                <a:cubicBezTo>
                  <a:pt x="996" y="337"/>
                  <a:pt x="996" y="337"/>
                  <a:pt x="996" y="337"/>
                </a:cubicBezTo>
                <a:cubicBezTo>
                  <a:pt x="995" y="339"/>
                  <a:pt x="995" y="341"/>
                  <a:pt x="996" y="342"/>
                </a:cubicBezTo>
                <a:cubicBezTo>
                  <a:pt x="997" y="342"/>
                  <a:pt x="998" y="343"/>
                  <a:pt x="998" y="343"/>
                </a:cubicBezTo>
                <a:cubicBezTo>
                  <a:pt x="999" y="343"/>
                  <a:pt x="1000" y="342"/>
                  <a:pt x="1001" y="342"/>
                </a:cubicBezTo>
                <a:lnTo>
                  <a:pt x="1070" y="272"/>
                </a:lnTo>
                <a:close/>
                <a:moveTo>
                  <a:pt x="995" y="343"/>
                </a:moveTo>
                <a:cubicBezTo>
                  <a:pt x="994" y="341"/>
                  <a:pt x="992" y="341"/>
                  <a:pt x="991" y="343"/>
                </a:cubicBezTo>
                <a:cubicBezTo>
                  <a:pt x="843" y="491"/>
                  <a:pt x="843" y="491"/>
                  <a:pt x="843" y="491"/>
                </a:cubicBezTo>
                <a:cubicBezTo>
                  <a:pt x="842" y="492"/>
                  <a:pt x="842" y="494"/>
                  <a:pt x="843" y="495"/>
                </a:cubicBezTo>
                <a:cubicBezTo>
                  <a:pt x="844" y="496"/>
                  <a:pt x="844" y="496"/>
                  <a:pt x="845" y="496"/>
                </a:cubicBezTo>
                <a:cubicBezTo>
                  <a:pt x="846" y="496"/>
                  <a:pt x="847" y="496"/>
                  <a:pt x="847" y="495"/>
                </a:cubicBezTo>
                <a:cubicBezTo>
                  <a:pt x="995" y="347"/>
                  <a:pt x="995" y="347"/>
                  <a:pt x="995" y="347"/>
                </a:cubicBezTo>
                <a:cubicBezTo>
                  <a:pt x="997" y="346"/>
                  <a:pt x="997" y="344"/>
                  <a:pt x="995" y="343"/>
                </a:cubicBezTo>
                <a:close/>
                <a:moveTo>
                  <a:pt x="852" y="500"/>
                </a:moveTo>
                <a:cubicBezTo>
                  <a:pt x="853" y="501"/>
                  <a:pt x="853" y="501"/>
                  <a:pt x="854" y="501"/>
                </a:cubicBezTo>
                <a:cubicBezTo>
                  <a:pt x="855" y="501"/>
                  <a:pt x="856" y="501"/>
                  <a:pt x="856" y="500"/>
                </a:cubicBezTo>
                <a:cubicBezTo>
                  <a:pt x="1001" y="355"/>
                  <a:pt x="1001" y="355"/>
                  <a:pt x="1001" y="355"/>
                </a:cubicBezTo>
                <a:cubicBezTo>
                  <a:pt x="1002" y="354"/>
                  <a:pt x="1002" y="352"/>
                  <a:pt x="1001" y="351"/>
                </a:cubicBezTo>
                <a:cubicBezTo>
                  <a:pt x="1000" y="350"/>
                  <a:pt x="998" y="350"/>
                  <a:pt x="997" y="351"/>
                </a:cubicBezTo>
                <a:cubicBezTo>
                  <a:pt x="852" y="496"/>
                  <a:pt x="852" y="496"/>
                  <a:pt x="852" y="496"/>
                </a:cubicBezTo>
                <a:cubicBezTo>
                  <a:pt x="851" y="497"/>
                  <a:pt x="851" y="499"/>
                  <a:pt x="852" y="500"/>
                </a:cubicBezTo>
                <a:close/>
                <a:moveTo>
                  <a:pt x="472" y="880"/>
                </a:moveTo>
                <a:cubicBezTo>
                  <a:pt x="471" y="879"/>
                  <a:pt x="469" y="879"/>
                  <a:pt x="468" y="880"/>
                </a:cubicBezTo>
                <a:cubicBezTo>
                  <a:pt x="461" y="886"/>
                  <a:pt x="461" y="886"/>
                  <a:pt x="461" y="886"/>
                </a:cubicBezTo>
                <a:cubicBezTo>
                  <a:pt x="460" y="887"/>
                  <a:pt x="460" y="889"/>
                  <a:pt x="461" y="891"/>
                </a:cubicBezTo>
                <a:cubicBezTo>
                  <a:pt x="462" y="891"/>
                  <a:pt x="463" y="892"/>
                  <a:pt x="464" y="892"/>
                </a:cubicBezTo>
                <a:cubicBezTo>
                  <a:pt x="464" y="892"/>
                  <a:pt x="465" y="891"/>
                  <a:pt x="466" y="891"/>
                </a:cubicBezTo>
                <a:cubicBezTo>
                  <a:pt x="472" y="884"/>
                  <a:pt x="472" y="884"/>
                  <a:pt x="472" y="884"/>
                </a:cubicBezTo>
                <a:cubicBezTo>
                  <a:pt x="473" y="883"/>
                  <a:pt x="473" y="881"/>
                  <a:pt x="472" y="880"/>
                </a:cubicBezTo>
                <a:close/>
                <a:moveTo>
                  <a:pt x="1087" y="265"/>
                </a:moveTo>
                <a:cubicBezTo>
                  <a:pt x="1088" y="265"/>
                  <a:pt x="1089" y="266"/>
                  <a:pt x="1089" y="266"/>
                </a:cubicBezTo>
                <a:cubicBezTo>
                  <a:pt x="1090" y="266"/>
                  <a:pt x="1091" y="265"/>
                  <a:pt x="1092" y="265"/>
                </a:cubicBezTo>
                <a:cubicBezTo>
                  <a:pt x="1120" y="236"/>
                  <a:pt x="1120" y="236"/>
                  <a:pt x="1120" y="236"/>
                </a:cubicBezTo>
                <a:cubicBezTo>
                  <a:pt x="1121" y="235"/>
                  <a:pt x="1121" y="233"/>
                  <a:pt x="1120" y="232"/>
                </a:cubicBezTo>
                <a:cubicBezTo>
                  <a:pt x="1119" y="231"/>
                  <a:pt x="1117" y="231"/>
                  <a:pt x="1116" y="232"/>
                </a:cubicBezTo>
                <a:cubicBezTo>
                  <a:pt x="1087" y="260"/>
                  <a:pt x="1087" y="260"/>
                  <a:pt x="1087" y="260"/>
                </a:cubicBezTo>
                <a:cubicBezTo>
                  <a:pt x="1086" y="262"/>
                  <a:pt x="1086" y="264"/>
                  <a:pt x="1087" y="265"/>
                </a:cubicBezTo>
                <a:close/>
                <a:moveTo>
                  <a:pt x="1079" y="277"/>
                </a:moveTo>
                <a:cubicBezTo>
                  <a:pt x="1080" y="276"/>
                  <a:pt x="1080" y="274"/>
                  <a:pt x="1079" y="273"/>
                </a:cubicBezTo>
                <a:cubicBezTo>
                  <a:pt x="1078" y="272"/>
                  <a:pt x="1076" y="272"/>
                  <a:pt x="1075" y="273"/>
                </a:cubicBezTo>
                <a:cubicBezTo>
                  <a:pt x="1004" y="344"/>
                  <a:pt x="1004" y="344"/>
                  <a:pt x="1004" y="344"/>
                </a:cubicBezTo>
                <a:cubicBezTo>
                  <a:pt x="1003" y="345"/>
                  <a:pt x="1003" y="347"/>
                  <a:pt x="1004" y="348"/>
                </a:cubicBezTo>
                <a:cubicBezTo>
                  <a:pt x="1004" y="349"/>
                  <a:pt x="1005" y="349"/>
                  <a:pt x="1006" y="349"/>
                </a:cubicBezTo>
                <a:cubicBezTo>
                  <a:pt x="1007" y="349"/>
                  <a:pt x="1008" y="349"/>
                  <a:pt x="1008" y="348"/>
                </a:cubicBezTo>
                <a:lnTo>
                  <a:pt x="1079" y="277"/>
                </a:lnTo>
                <a:close/>
                <a:moveTo>
                  <a:pt x="1121" y="231"/>
                </a:moveTo>
                <a:cubicBezTo>
                  <a:pt x="1122" y="231"/>
                  <a:pt x="1123" y="232"/>
                  <a:pt x="1123" y="232"/>
                </a:cubicBezTo>
                <a:cubicBezTo>
                  <a:pt x="1124" y="232"/>
                  <a:pt x="1125" y="231"/>
                  <a:pt x="1125" y="231"/>
                </a:cubicBezTo>
                <a:cubicBezTo>
                  <a:pt x="1299" y="58"/>
                  <a:pt x="1299" y="58"/>
                  <a:pt x="1299" y="58"/>
                </a:cubicBezTo>
                <a:cubicBezTo>
                  <a:pt x="1300" y="56"/>
                  <a:pt x="1300" y="55"/>
                  <a:pt x="1299" y="53"/>
                </a:cubicBezTo>
                <a:cubicBezTo>
                  <a:pt x="1298" y="52"/>
                  <a:pt x="1296" y="52"/>
                  <a:pt x="1294" y="53"/>
                </a:cubicBezTo>
                <a:cubicBezTo>
                  <a:pt x="1121" y="227"/>
                  <a:pt x="1121" y="227"/>
                  <a:pt x="1121" y="227"/>
                </a:cubicBezTo>
                <a:cubicBezTo>
                  <a:pt x="1120" y="228"/>
                  <a:pt x="1120" y="230"/>
                  <a:pt x="1121" y="231"/>
                </a:cubicBezTo>
                <a:close/>
                <a:moveTo>
                  <a:pt x="856" y="513"/>
                </a:moveTo>
                <a:cubicBezTo>
                  <a:pt x="857" y="513"/>
                  <a:pt x="858" y="512"/>
                  <a:pt x="859" y="512"/>
                </a:cubicBezTo>
                <a:cubicBezTo>
                  <a:pt x="1006" y="365"/>
                  <a:pt x="1006" y="365"/>
                  <a:pt x="1006" y="365"/>
                </a:cubicBezTo>
                <a:cubicBezTo>
                  <a:pt x="1007" y="364"/>
                  <a:pt x="1007" y="362"/>
                  <a:pt x="1006" y="360"/>
                </a:cubicBezTo>
                <a:cubicBezTo>
                  <a:pt x="1004" y="359"/>
                  <a:pt x="1002" y="359"/>
                  <a:pt x="1001" y="360"/>
                </a:cubicBezTo>
                <a:cubicBezTo>
                  <a:pt x="854" y="507"/>
                  <a:pt x="854" y="507"/>
                  <a:pt x="854" y="507"/>
                </a:cubicBezTo>
                <a:cubicBezTo>
                  <a:pt x="853" y="509"/>
                  <a:pt x="853" y="511"/>
                  <a:pt x="854" y="512"/>
                </a:cubicBezTo>
                <a:cubicBezTo>
                  <a:pt x="855" y="512"/>
                  <a:pt x="856" y="513"/>
                  <a:pt x="856" y="513"/>
                </a:cubicBezTo>
                <a:close/>
                <a:moveTo>
                  <a:pt x="1012" y="357"/>
                </a:moveTo>
                <a:cubicBezTo>
                  <a:pt x="1013" y="357"/>
                  <a:pt x="1014" y="357"/>
                  <a:pt x="1014" y="356"/>
                </a:cubicBezTo>
                <a:cubicBezTo>
                  <a:pt x="1090" y="281"/>
                  <a:pt x="1090" y="281"/>
                  <a:pt x="1090" y="281"/>
                </a:cubicBezTo>
                <a:cubicBezTo>
                  <a:pt x="1091" y="279"/>
                  <a:pt x="1091" y="277"/>
                  <a:pt x="1090" y="276"/>
                </a:cubicBezTo>
                <a:cubicBezTo>
                  <a:pt x="1089" y="275"/>
                  <a:pt x="1087" y="275"/>
                  <a:pt x="1085" y="276"/>
                </a:cubicBezTo>
                <a:cubicBezTo>
                  <a:pt x="1010" y="352"/>
                  <a:pt x="1010" y="352"/>
                  <a:pt x="1010" y="352"/>
                </a:cubicBezTo>
                <a:cubicBezTo>
                  <a:pt x="1009" y="353"/>
                  <a:pt x="1009" y="355"/>
                  <a:pt x="1010" y="356"/>
                </a:cubicBezTo>
                <a:cubicBezTo>
                  <a:pt x="1010" y="357"/>
                  <a:pt x="1011" y="357"/>
                  <a:pt x="1012" y="357"/>
                </a:cubicBezTo>
                <a:close/>
                <a:moveTo>
                  <a:pt x="1093" y="273"/>
                </a:moveTo>
                <a:cubicBezTo>
                  <a:pt x="1094" y="273"/>
                  <a:pt x="1095" y="274"/>
                  <a:pt x="1095" y="274"/>
                </a:cubicBezTo>
                <a:cubicBezTo>
                  <a:pt x="1096" y="274"/>
                  <a:pt x="1097" y="273"/>
                  <a:pt x="1098" y="273"/>
                </a:cubicBezTo>
                <a:cubicBezTo>
                  <a:pt x="1315" y="55"/>
                  <a:pt x="1315" y="55"/>
                  <a:pt x="1315" y="55"/>
                </a:cubicBezTo>
                <a:cubicBezTo>
                  <a:pt x="1316" y="54"/>
                  <a:pt x="1316" y="52"/>
                  <a:pt x="1315" y="51"/>
                </a:cubicBezTo>
                <a:cubicBezTo>
                  <a:pt x="1314" y="50"/>
                  <a:pt x="1312" y="50"/>
                  <a:pt x="1311" y="51"/>
                </a:cubicBezTo>
                <a:cubicBezTo>
                  <a:pt x="1093" y="268"/>
                  <a:pt x="1093" y="268"/>
                  <a:pt x="1093" y="268"/>
                </a:cubicBezTo>
                <a:cubicBezTo>
                  <a:pt x="1092" y="270"/>
                  <a:pt x="1092" y="271"/>
                  <a:pt x="1093" y="273"/>
                </a:cubicBezTo>
                <a:close/>
                <a:moveTo>
                  <a:pt x="478" y="884"/>
                </a:moveTo>
                <a:cubicBezTo>
                  <a:pt x="476" y="886"/>
                  <a:pt x="476" y="886"/>
                  <a:pt x="476" y="886"/>
                </a:cubicBezTo>
                <a:cubicBezTo>
                  <a:pt x="475" y="887"/>
                  <a:pt x="473" y="889"/>
                  <a:pt x="472" y="890"/>
                </a:cubicBezTo>
                <a:cubicBezTo>
                  <a:pt x="471" y="890"/>
                  <a:pt x="471" y="890"/>
                  <a:pt x="471" y="890"/>
                </a:cubicBezTo>
                <a:cubicBezTo>
                  <a:pt x="471" y="890"/>
                  <a:pt x="471" y="891"/>
                  <a:pt x="471" y="891"/>
                </a:cubicBezTo>
                <a:cubicBezTo>
                  <a:pt x="471" y="891"/>
                  <a:pt x="471" y="891"/>
                  <a:pt x="471" y="891"/>
                </a:cubicBezTo>
                <a:cubicBezTo>
                  <a:pt x="471" y="891"/>
                  <a:pt x="471" y="891"/>
                  <a:pt x="471" y="891"/>
                </a:cubicBezTo>
                <a:cubicBezTo>
                  <a:pt x="471" y="892"/>
                  <a:pt x="470" y="892"/>
                  <a:pt x="470" y="892"/>
                </a:cubicBezTo>
                <a:cubicBezTo>
                  <a:pt x="470" y="893"/>
                  <a:pt x="471" y="893"/>
                  <a:pt x="471" y="893"/>
                </a:cubicBezTo>
                <a:cubicBezTo>
                  <a:pt x="471" y="893"/>
                  <a:pt x="471" y="894"/>
                  <a:pt x="471" y="894"/>
                </a:cubicBezTo>
                <a:cubicBezTo>
                  <a:pt x="471" y="894"/>
                  <a:pt x="471" y="894"/>
                  <a:pt x="471" y="895"/>
                </a:cubicBezTo>
                <a:cubicBezTo>
                  <a:pt x="471" y="895"/>
                  <a:pt x="471" y="895"/>
                  <a:pt x="471" y="895"/>
                </a:cubicBezTo>
                <a:cubicBezTo>
                  <a:pt x="472" y="895"/>
                  <a:pt x="472" y="894"/>
                  <a:pt x="472" y="894"/>
                </a:cubicBezTo>
                <a:cubicBezTo>
                  <a:pt x="472" y="895"/>
                  <a:pt x="472" y="894"/>
                  <a:pt x="472" y="894"/>
                </a:cubicBezTo>
                <a:cubicBezTo>
                  <a:pt x="472" y="894"/>
                  <a:pt x="472" y="894"/>
                  <a:pt x="472" y="894"/>
                </a:cubicBezTo>
                <a:cubicBezTo>
                  <a:pt x="473" y="894"/>
                  <a:pt x="473" y="895"/>
                  <a:pt x="473" y="895"/>
                </a:cubicBezTo>
                <a:cubicBezTo>
                  <a:pt x="474" y="895"/>
                  <a:pt x="474" y="895"/>
                  <a:pt x="474" y="895"/>
                </a:cubicBezTo>
                <a:cubicBezTo>
                  <a:pt x="474" y="895"/>
                  <a:pt x="474" y="895"/>
                  <a:pt x="474" y="895"/>
                </a:cubicBezTo>
                <a:cubicBezTo>
                  <a:pt x="474" y="895"/>
                  <a:pt x="474" y="895"/>
                  <a:pt x="474" y="895"/>
                </a:cubicBezTo>
                <a:cubicBezTo>
                  <a:pt x="474" y="895"/>
                  <a:pt x="474" y="895"/>
                  <a:pt x="475" y="895"/>
                </a:cubicBezTo>
                <a:cubicBezTo>
                  <a:pt x="475" y="895"/>
                  <a:pt x="475" y="895"/>
                  <a:pt x="475" y="895"/>
                </a:cubicBezTo>
                <a:cubicBezTo>
                  <a:pt x="475" y="895"/>
                  <a:pt x="476" y="895"/>
                  <a:pt x="476" y="895"/>
                </a:cubicBezTo>
                <a:cubicBezTo>
                  <a:pt x="476" y="894"/>
                  <a:pt x="476" y="894"/>
                  <a:pt x="476" y="894"/>
                </a:cubicBezTo>
                <a:cubicBezTo>
                  <a:pt x="476" y="894"/>
                  <a:pt x="476" y="894"/>
                  <a:pt x="476" y="894"/>
                </a:cubicBezTo>
                <a:cubicBezTo>
                  <a:pt x="477" y="893"/>
                  <a:pt x="478" y="892"/>
                  <a:pt x="479" y="891"/>
                </a:cubicBezTo>
                <a:cubicBezTo>
                  <a:pt x="479" y="891"/>
                  <a:pt x="480" y="891"/>
                  <a:pt x="480" y="891"/>
                </a:cubicBezTo>
                <a:cubicBezTo>
                  <a:pt x="482" y="888"/>
                  <a:pt x="482" y="888"/>
                  <a:pt x="482" y="888"/>
                </a:cubicBezTo>
                <a:cubicBezTo>
                  <a:pt x="484" y="887"/>
                  <a:pt x="484" y="885"/>
                  <a:pt x="482" y="884"/>
                </a:cubicBezTo>
                <a:cubicBezTo>
                  <a:pt x="481" y="882"/>
                  <a:pt x="479" y="882"/>
                  <a:pt x="478" y="884"/>
                </a:cubicBezTo>
                <a:close/>
                <a:moveTo>
                  <a:pt x="1010" y="375"/>
                </a:moveTo>
                <a:cubicBezTo>
                  <a:pt x="1011" y="373"/>
                  <a:pt x="1011" y="371"/>
                  <a:pt x="1010" y="370"/>
                </a:cubicBezTo>
                <a:cubicBezTo>
                  <a:pt x="1009" y="369"/>
                  <a:pt x="1007" y="369"/>
                  <a:pt x="1005" y="370"/>
                </a:cubicBezTo>
                <a:cubicBezTo>
                  <a:pt x="850" y="526"/>
                  <a:pt x="850" y="526"/>
                  <a:pt x="850" y="526"/>
                </a:cubicBezTo>
                <a:cubicBezTo>
                  <a:pt x="849" y="527"/>
                  <a:pt x="849" y="529"/>
                  <a:pt x="850" y="530"/>
                </a:cubicBezTo>
                <a:cubicBezTo>
                  <a:pt x="851" y="531"/>
                  <a:pt x="851" y="531"/>
                  <a:pt x="852" y="531"/>
                </a:cubicBezTo>
                <a:cubicBezTo>
                  <a:pt x="853" y="531"/>
                  <a:pt x="854" y="531"/>
                  <a:pt x="854" y="530"/>
                </a:cubicBezTo>
                <a:lnTo>
                  <a:pt x="1010" y="375"/>
                </a:lnTo>
                <a:close/>
                <a:moveTo>
                  <a:pt x="1340" y="43"/>
                </a:moveTo>
                <a:cubicBezTo>
                  <a:pt x="1340" y="43"/>
                  <a:pt x="1341" y="43"/>
                  <a:pt x="1342" y="43"/>
                </a:cubicBezTo>
                <a:cubicBezTo>
                  <a:pt x="1345" y="40"/>
                  <a:pt x="1345" y="40"/>
                  <a:pt x="1345" y="40"/>
                </a:cubicBezTo>
                <a:cubicBezTo>
                  <a:pt x="1346" y="39"/>
                  <a:pt x="1346" y="37"/>
                  <a:pt x="1345" y="35"/>
                </a:cubicBezTo>
                <a:cubicBezTo>
                  <a:pt x="1343" y="34"/>
                  <a:pt x="1341" y="34"/>
                  <a:pt x="1340" y="35"/>
                </a:cubicBezTo>
                <a:cubicBezTo>
                  <a:pt x="1337" y="38"/>
                  <a:pt x="1337" y="38"/>
                  <a:pt x="1337" y="38"/>
                </a:cubicBezTo>
                <a:cubicBezTo>
                  <a:pt x="1336" y="39"/>
                  <a:pt x="1336" y="41"/>
                  <a:pt x="1337" y="43"/>
                </a:cubicBezTo>
                <a:cubicBezTo>
                  <a:pt x="1338" y="43"/>
                  <a:pt x="1339" y="43"/>
                  <a:pt x="1340" y="43"/>
                </a:cubicBezTo>
                <a:close/>
                <a:moveTo>
                  <a:pt x="1015" y="365"/>
                </a:moveTo>
                <a:cubicBezTo>
                  <a:pt x="1015" y="366"/>
                  <a:pt x="1016" y="366"/>
                  <a:pt x="1017" y="366"/>
                </a:cubicBezTo>
                <a:cubicBezTo>
                  <a:pt x="1018" y="366"/>
                  <a:pt x="1018" y="366"/>
                  <a:pt x="1019" y="365"/>
                </a:cubicBezTo>
                <a:cubicBezTo>
                  <a:pt x="1326" y="58"/>
                  <a:pt x="1326" y="58"/>
                  <a:pt x="1326" y="58"/>
                </a:cubicBezTo>
                <a:cubicBezTo>
                  <a:pt x="1328" y="56"/>
                  <a:pt x="1328" y="56"/>
                  <a:pt x="1328" y="56"/>
                </a:cubicBezTo>
                <a:cubicBezTo>
                  <a:pt x="1329" y="56"/>
                  <a:pt x="1329" y="55"/>
                  <a:pt x="1329" y="54"/>
                </a:cubicBezTo>
                <a:cubicBezTo>
                  <a:pt x="1329" y="53"/>
                  <a:pt x="1329" y="52"/>
                  <a:pt x="1328" y="52"/>
                </a:cubicBezTo>
                <a:cubicBezTo>
                  <a:pt x="1327" y="51"/>
                  <a:pt x="1326" y="51"/>
                  <a:pt x="1325" y="51"/>
                </a:cubicBezTo>
                <a:cubicBezTo>
                  <a:pt x="1325" y="51"/>
                  <a:pt x="1324" y="51"/>
                  <a:pt x="1324" y="52"/>
                </a:cubicBezTo>
                <a:cubicBezTo>
                  <a:pt x="1322" y="54"/>
                  <a:pt x="1322" y="54"/>
                  <a:pt x="1322" y="54"/>
                </a:cubicBezTo>
                <a:cubicBezTo>
                  <a:pt x="1322" y="54"/>
                  <a:pt x="1322" y="54"/>
                  <a:pt x="1322" y="54"/>
                </a:cubicBezTo>
                <a:cubicBezTo>
                  <a:pt x="1015" y="361"/>
                  <a:pt x="1015" y="361"/>
                  <a:pt x="1015" y="361"/>
                </a:cubicBezTo>
                <a:cubicBezTo>
                  <a:pt x="1013" y="362"/>
                  <a:pt x="1013" y="364"/>
                  <a:pt x="1015" y="365"/>
                </a:cubicBezTo>
                <a:close/>
                <a:moveTo>
                  <a:pt x="1022" y="372"/>
                </a:moveTo>
                <a:cubicBezTo>
                  <a:pt x="1022" y="373"/>
                  <a:pt x="1023" y="373"/>
                  <a:pt x="1024" y="373"/>
                </a:cubicBezTo>
                <a:cubicBezTo>
                  <a:pt x="1025" y="373"/>
                  <a:pt x="1025" y="373"/>
                  <a:pt x="1026" y="372"/>
                </a:cubicBezTo>
                <a:cubicBezTo>
                  <a:pt x="1335" y="63"/>
                  <a:pt x="1335" y="63"/>
                  <a:pt x="1335" y="63"/>
                </a:cubicBezTo>
                <a:cubicBezTo>
                  <a:pt x="1337" y="62"/>
                  <a:pt x="1337" y="60"/>
                  <a:pt x="1335" y="59"/>
                </a:cubicBezTo>
                <a:cubicBezTo>
                  <a:pt x="1334" y="57"/>
                  <a:pt x="1332" y="57"/>
                  <a:pt x="1331" y="59"/>
                </a:cubicBezTo>
                <a:cubicBezTo>
                  <a:pt x="1022" y="368"/>
                  <a:pt x="1022" y="368"/>
                  <a:pt x="1022" y="368"/>
                </a:cubicBezTo>
                <a:cubicBezTo>
                  <a:pt x="1020" y="369"/>
                  <a:pt x="1020" y="371"/>
                  <a:pt x="1022" y="372"/>
                </a:cubicBezTo>
                <a:close/>
                <a:moveTo>
                  <a:pt x="1349" y="48"/>
                </a:moveTo>
                <a:cubicBezTo>
                  <a:pt x="1349" y="48"/>
                  <a:pt x="1350" y="48"/>
                  <a:pt x="1351" y="48"/>
                </a:cubicBezTo>
                <a:cubicBezTo>
                  <a:pt x="1357" y="41"/>
                  <a:pt x="1357" y="41"/>
                  <a:pt x="1357" y="41"/>
                </a:cubicBezTo>
                <a:cubicBezTo>
                  <a:pt x="1358" y="40"/>
                  <a:pt x="1358" y="38"/>
                  <a:pt x="1357" y="37"/>
                </a:cubicBezTo>
                <a:cubicBezTo>
                  <a:pt x="1356" y="35"/>
                  <a:pt x="1354" y="35"/>
                  <a:pt x="1353" y="37"/>
                </a:cubicBezTo>
                <a:cubicBezTo>
                  <a:pt x="1346" y="43"/>
                  <a:pt x="1346" y="43"/>
                  <a:pt x="1346" y="43"/>
                </a:cubicBezTo>
                <a:cubicBezTo>
                  <a:pt x="1345" y="44"/>
                  <a:pt x="1345" y="46"/>
                  <a:pt x="1346" y="48"/>
                </a:cubicBezTo>
                <a:cubicBezTo>
                  <a:pt x="1347" y="48"/>
                  <a:pt x="1348" y="48"/>
                  <a:pt x="1349" y="48"/>
                </a:cubicBezTo>
                <a:close/>
                <a:moveTo>
                  <a:pt x="1016" y="378"/>
                </a:moveTo>
                <a:cubicBezTo>
                  <a:pt x="1015" y="377"/>
                  <a:pt x="1013" y="377"/>
                  <a:pt x="1011" y="378"/>
                </a:cubicBezTo>
                <a:cubicBezTo>
                  <a:pt x="853" y="536"/>
                  <a:pt x="853" y="536"/>
                  <a:pt x="853" y="536"/>
                </a:cubicBezTo>
                <a:cubicBezTo>
                  <a:pt x="852" y="537"/>
                  <a:pt x="852" y="539"/>
                  <a:pt x="853" y="541"/>
                </a:cubicBezTo>
                <a:cubicBezTo>
                  <a:pt x="854" y="541"/>
                  <a:pt x="855" y="541"/>
                  <a:pt x="856" y="541"/>
                </a:cubicBezTo>
                <a:cubicBezTo>
                  <a:pt x="856" y="541"/>
                  <a:pt x="857" y="541"/>
                  <a:pt x="858" y="541"/>
                </a:cubicBezTo>
                <a:cubicBezTo>
                  <a:pt x="1016" y="383"/>
                  <a:pt x="1016" y="383"/>
                  <a:pt x="1016" y="383"/>
                </a:cubicBezTo>
                <a:cubicBezTo>
                  <a:pt x="1017" y="381"/>
                  <a:pt x="1017" y="379"/>
                  <a:pt x="1016" y="378"/>
                </a:cubicBezTo>
                <a:close/>
                <a:moveTo>
                  <a:pt x="1017" y="395"/>
                </a:moveTo>
                <a:cubicBezTo>
                  <a:pt x="1019" y="394"/>
                  <a:pt x="1019" y="392"/>
                  <a:pt x="1017" y="391"/>
                </a:cubicBezTo>
                <a:cubicBezTo>
                  <a:pt x="1016" y="389"/>
                  <a:pt x="1014" y="389"/>
                  <a:pt x="1013" y="391"/>
                </a:cubicBezTo>
                <a:cubicBezTo>
                  <a:pt x="859" y="544"/>
                  <a:pt x="859" y="544"/>
                  <a:pt x="859" y="544"/>
                </a:cubicBezTo>
                <a:cubicBezTo>
                  <a:pt x="858" y="546"/>
                  <a:pt x="858" y="547"/>
                  <a:pt x="859" y="549"/>
                </a:cubicBezTo>
                <a:cubicBezTo>
                  <a:pt x="860" y="549"/>
                  <a:pt x="861" y="550"/>
                  <a:pt x="861" y="550"/>
                </a:cubicBezTo>
                <a:cubicBezTo>
                  <a:pt x="862" y="550"/>
                  <a:pt x="863" y="549"/>
                  <a:pt x="864" y="549"/>
                </a:cubicBezTo>
                <a:lnTo>
                  <a:pt x="1017" y="395"/>
                </a:lnTo>
                <a:close/>
                <a:moveTo>
                  <a:pt x="1364" y="47"/>
                </a:moveTo>
                <a:cubicBezTo>
                  <a:pt x="1365" y="47"/>
                  <a:pt x="1365" y="47"/>
                  <a:pt x="1366" y="46"/>
                </a:cubicBezTo>
                <a:cubicBezTo>
                  <a:pt x="1369" y="43"/>
                  <a:pt x="1369" y="43"/>
                  <a:pt x="1369" y="43"/>
                </a:cubicBezTo>
                <a:cubicBezTo>
                  <a:pt x="1371" y="42"/>
                  <a:pt x="1371" y="40"/>
                  <a:pt x="1369" y="39"/>
                </a:cubicBezTo>
                <a:cubicBezTo>
                  <a:pt x="1368" y="37"/>
                  <a:pt x="1366" y="37"/>
                  <a:pt x="1365" y="39"/>
                </a:cubicBezTo>
                <a:cubicBezTo>
                  <a:pt x="1362" y="42"/>
                  <a:pt x="1362" y="42"/>
                  <a:pt x="1362" y="42"/>
                </a:cubicBezTo>
                <a:cubicBezTo>
                  <a:pt x="1360" y="43"/>
                  <a:pt x="1360" y="45"/>
                  <a:pt x="1362" y="46"/>
                </a:cubicBezTo>
                <a:cubicBezTo>
                  <a:pt x="1362" y="47"/>
                  <a:pt x="1363" y="47"/>
                  <a:pt x="1364" y="47"/>
                </a:cubicBezTo>
                <a:close/>
                <a:moveTo>
                  <a:pt x="1345" y="63"/>
                </a:moveTo>
                <a:cubicBezTo>
                  <a:pt x="1344" y="62"/>
                  <a:pt x="1342" y="62"/>
                  <a:pt x="1341" y="63"/>
                </a:cubicBezTo>
                <a:cubicBezTo>
                  <a:pt x="1081" y="322"/>
                  <a:pt x="1081" y="322"/>
                  <a:pt x="1081" y="322"/>
                </a:cubicBezTo>
                <a:cubicBezTo>
                  <a:pt x="1080" y="324"/>
                  <a:pt x="1080" y="326"/>
                  <a:pt x="1081" y="327"/>
                </a:cubicBezTo>
                <a:cubicBezTo>
                  <a:pt x="1082" y="327"/>
                  <a:pt x="1082" y="328"/>
                  <a:pt x="1083" y="328"/>
                </a:cubicBezTo>
                <a:cubicBezTo>
                  <a:pt x="1084" y="328"/>
                  <a:pt x="1085" y="327"/>
                  <a:pt x="1085" y="327"/>
                </a:cubicBezTo>
                <a:cubicBezTo>
                  <a:pt x="1345" y="67"/>
                  <a:pt x="1345" y="67"/>
                  <a:pt x="1345" y="67"/>
                </a:cubicBezTo>
                <a:cubicBezTo>
                  <a:pt x="1346" y="66"/>
                  <a:pt x="1346" y="64"/>
                  <a:pt x="1345" y="63"/>
                </a:cubicBezTo>
                <a:close/>
                <a:moveTo>
                  <a:pt x="1072" y="331"/>
                </a:moveTo>
                <a:cubicBezTo>
                  <a:pt x="1023" y="380"/>
                  <a:pt x="1023" y="380"/>
                  <a:pt x="1023" y="380"/>
                </a:cubicBezTo>
                <a:cubicBezTo>
                  <a:pt x="1022" y="382"/>
                  <a:pt x="1022" y="384"/>
                  <a:pt x="1023" y="385"/>
                </a:cubicBezTo>
                <a:cubicBezTo>
                  <a:pt x="1024" y="385"/>
                  <a:pt x="1025" y="386"/>
                  <a:pt x="1025" y="386"/>
                </a:cubicBezTo>
                <a:cubicBezTo>
                  <a:pt x="1026" y="386"/>
                  <a:pt x="1027" y="385"/>
                  <a:pt x="1028" y="385"/>
                </a:cubicBezTo>
                <a:cubicBezTo>
                  <a:pt x="1077" y="336"/>
                  <a:pt x="1077" y="336"/>
                  <a:pt x="1077" y="336"/>
                </a:cubicBezTo>
                <a:cubicBezTo>
                  <a:pt x="1078" y="334"/>
                  <a:pt x="1078" y="333"/>
                  <a:pt x="1077" y="331"/>
                </a:cubicBezTo>
                <a:cubicBezTo>
                  <a:pt x="1075" y="330"/>
                  <a:pt x="1073" y="330"/>
                  <a:pt x="1072" y="331"/>
                </a:cubicBezTo>
                <a:close/>
                <a:moveTo>
                  <a:pt x="1367" y="51"/>
                </a:moveTo>
                <a:cubicBezTo>
                  <a:pt x="1365" y="52"/>
                  <a:pt x="1365" y="54"/>
                  <a:pt x="1367" y="55"/>
                </a:cubicBezTo>
                <a:cubicBezTo>
                  <a:pt x="1367" y="56"/>
                  <a:pt x="1368" y="56"/>
                  <a:pt x="1369" y="56"/>
                </a:cubicBezTo>
                <a:cubicBezTo>
                  <a:pt x="1369" y="56"/>
                  <a:pt x="1370" y="56"/>
                  <a:pt x="1371" y="55"/>
                </a:cubicBezTo>
                <a:cubicBezTo>
                  <a:pt x="1374" y="52"/>
                  <a:pt x="1374" y="52"/>
                  <a:pt x="1374" y="52"/>
                </a:cubicBezTo>
                <a:cubicBezTo>
                  <a:pt x="1375" y="51"/>
                  <a:pt x="1375" y="49"/>
                  <a:pt x="1374" y="48"/>
                </a:cubicBezTo>
                <a:cubicBezTo>
                  <a:pt x="1373" y="47"/>
                  <a:pt x="1371" y="47"/>
                  <a:pt x="1370" y="48"/>
                </a:cubicBezTo>
                <a:lnTo>
                  <a:pt x="1367" y="51"/>
                </a:lnTo>
                <a:close/>
                <a:moveTo>
                  <a:pt x="1030" y="387"/>
                </a:moveTo>
                <a:cubicBezTo>
                  <a:pt x="1029" y="388"/>
                  <a:pt x="1029" y="390"/>
                  <a:pt x="1030" y="392"/>
                </a:cubicBezTo>
                <a:cubicBezTo>
                  <a:pt x="1031" y="392"/>
                  <a:pt x="1032" y="393"/>
                  <a:pt x="1033" y="393"/>
                </a:cubicBezTo>
                <a:cubicBezTo>
                  <a:pt x="1033" y="393"/>
                  <a:pt x="1034" y="392"/>
                  <a:pt x="1035" y="392"/>
                </a:cubicBezTo>
                <a:cubicBezTo>
                  <a:pt x="1083" y="344"/>
                  <a:pt x="1083" y="344"/>
                  <a:pt x="1083" y="344"/>
                </a:cubicBezTo>
                <a:cubicBezTo>
                  <a:pt x="1084" y="342"/>
                  <a:pt x="1084" y="341"/>
                  <a:pt x="1083" y="339"/>
                </a:cubicBezTo>
                <a:cubicBezTo>
                  <a:pt x="1081" y="338"/>
                  <a:pt x="1079" y="338"/>
                  <a:pt x="1078" y="339"/>
                </a:cubicBezTo>
                <a:lnTo>
                  <a:pt x="1030" y="387"/>
                </a:lnTo>
                <a:close/>
                <a:moveTo>
                  <a:pt x="1019" y="399"/>
                </a:moveTo>
                <a:cubicBezTo>
                  <a:pt x="865" y="553"/>
                  <a:pt x="865" y="553"/>
                  <a:pt x="865" y="553"/>
                </a:cubicBezTo>
                <a:cubicBezTo>
                  <a:pt x="863" y="554"/>
                  <a:pt x="863" y="556"/>
                  <a:pt x="865" y="557"/>
                </a:cubicBezTo>
                <a:cubicBezTo>
                  <a:pt x="865" y="558"/>
                  <a:pt x="866" y="558"/>
                  <a:pt x="867" y="558"/>
                </a:cubicBezTo>
                <a:cubicBezTo>
                  <a:pt x="867" y="558"/>
                  <a:pt x="868" y="558"/>
                  <a:pt x="869" y="557"/>
                </a:cubicBezTo>
                <a:cubicBezTo>
                  <a:pt x="1023" y="403"/>
                  <a:pt x="1023" y="403"/>
                  <a:pt x="1023" y="403"/>
                </a:cubicBezTo>
                <a:cubicBezTo>
                  <a:pt x="1024" y="402"/>
                  <a:pt x="1024" y="400"/>
                  <a:pt x="1023" y="399"/>
                </a:cubicBezTo>
                <a:cubicBezTo>
                  <a:pt x="1022" y="398"/>
                  <a:pt x="1020" y="398"/>
                  <a:pt x="1019" y="399"/>
                </a:cubicBezTo>
                <a:close/>
                <a:moveTo>
                  <a:pt x="1356" y="62"/>
                </a:moveTo>
                <a:cubicBezTo>
                  <a:pt x="1087" y="331"/>
                  <a:pt x="1087" y="331"/>
                  <a:pt x="1087" y="331"/>
                </a:cubicBezTo>
                <a:cubicBezTo>
                  <a:pt x="1085" y="332"/>
                  <a:pt x="1085" y="334"/>
                  <a:pt x="1087" y="335"/>
                </a:cubicBezTo>
                <a:cubicBezTo>
                  <a:pt x="1087" y="336"/>
                  <a:pt x="1088" y="336"/>
                  <a:pt x="1089" y="336"/>
                </a:cubicBezTo>
                <a:cubicBezTo>
                  <a:pt x="1090" y="336"/>
                  <a:pt x="1090" y="336"/>
                  <a:pt x="1091" y="335"/>
                </a:cubicBezTo>
                <a:cubicBezTo>
                  <a:pt x="1360" y="66"/>
                  <a:pt x="1360" y="66"/>
                  <a:pt x="1360" y="66"/>
                </a:cubicBezTo>
                <a:cubicBezTo>
                  <a:pt x="1361" y="65"/>
                  <a:pt x="1361" y="63"/>
                  <a:pt x="1360" y="62"/>
                </a:cubicBezTo>
                <a:cubicBezTo>
                  <a:pt x="1359" y="60"/>
                  <a:pt x="1357" y="60"/>
                  <a:pt x="1356" y="62"/>
                </a:cubicBezTo>
                <a:close/>
                <a:moveTo>
                  <a:pt x="1378" y="47"/>
                </a:moveTo>
                <a:cubicBezTo>
                  <a:pt x="1379" y="47"/>
                  <a:pt x="1379" y="47"/>
                  <a:pt x="1380" y="46"/>
                </a:cubicBezTo>
                <a:cubicBezTo>
                  <a:pt x="1382" y="44"/>
                  <a:pt x="1382" y="44"/>
                  <a:pt x="1382" y="44"/>
                </a:cubicBezTo>
                <a:cubicBezTo>
                  <a:pt x="1383" y="43"/>
                  <a:pt x="1383" y="41"/>
                  <a:pt x="1382" y="40"/>
                </a:cubicBezTo>
                <a:cubicBezTo>
                  <a:pt x="1381" y="39"/>
                  <a:pt x="1379" y="39"/>
                  <a:pt x="1377" y="40"/>
                </a:cubicBezTo>
                <a:cubicBezTo>
                  <a:pt x="1376" y="42"/>
                  <a:pt x="1376" y="42"/>
                  <a:pt x="1376" y="42"/>
                </a:cubicBezTo>
                <a:cubicBezTo>
                  <a:pt x="1374" y="43"/>
                  <a:pt x="1374" y="45"/>
                  <a:pt x="1376" y="46"/>
                </a:cubicBezTo>
                <a:cubicBezTo>
                  <a:pt x="1376" y="47"/>
                  <a:pt x="1377" y="47"/>
                  <a:pt x="1378" y="47"/>
                </a:cubicBezTo>
                <a:close/>
                <a:moveTo>
                  <a:pt x="1371" y="61"/>
                </a:moveTo>
                <a:cubicBezTo>
                  <a:pt x="1093" y="339"/>
                  <a:pt x="1093" y="339"/>
                  <a:pt x="1093" y="339"/>
                </a:cubicBezTo>
                <a:cubicBezTo>
                  <a:pt x="1092" y="340"/>
                  <a:pt x="1092" y="342"/>
                  <a:pt x="1093" y="343"/>
                </a:cubicBezTo>
                <a:cubicBezTo>
                  <a:pt x="1094" y="344"/>
                  <a:pt x="1094" y="344"/>
                  <a:pt x="1095" y="344"/>
                </a:cubicBezTo>
                <a:cubicBezTo>
                  <a:pt x="1096" y="344"/>
                  <a:pt x="1097" y="344"/>
                  <a:pt x="1097" y="343"/>
                </a:cubicBezTo>
                <a:cubicBezTo>
                  <a:pt x="1375" y="65"/>
                  <a:pt x="1375" y="65"/>
                  <a:pt x="1375" y="65"/>
                </a:cubicBezTo>
                <a:cubicBezTo>
                  <a:pt x="1385" y="55"/>
                  <a:pt x="1385" y="55"/>
                  <a:pt x="1385" y="55"/>
                </a:cubicBezTo>
                <a:cubicBezTo>
                  <a:pt x="1386" y="55"/>
                  <a:pt x="1386" y="54"/>
                  <a:pt x="1386" y="53"/>
                </a:cubicBezTo>
                <a:cubicBezTo>
                  <a:pt x="1386" y="52"/>
                  <a:pt x="1386" y="52"/>
                  <a:pt x="1385" y="51"/>
                </a:cubicBezTo>
                <a:cubicBezTo>
                  <a:pt x="1384" y="50"/>
                  <a:pt x="1384" y="50"/>
                  <a:pt x="1383" y="50"/>
                </a:cubicBezTo>
                <a:cubicBezTo>
                  <a:pt x="1382" y="50"/>
                  <a:pt x="1381" y="50"/>
                  <a:pt x="1381" y="51"/>
                </a:cubicBezTo>
                <a:lnTo>
                  <a:pt x="1371" y="61"/>
                </a:lnTo>
                <a:close/>
                <a:moveTo>
                  <a:pt x="1390" y="49"/>
                </a:moveTo>
                <a:cubicBezTo>
                  <a:pt x="1390" y="49"/>
                  <a:pt x="1391" y="49"/>
                  <a:pt x="1392" y="48"/>
                </a:cubicBezTo>
                <a:cubicBezTo>
                  <a:pt x="1394" y="46"/>
                  <a:pt x="1394" y="46"/>
                  <a:pt x="1394" y="46"/>
                </a:cubicBezTo>
                <a:cubicBezTo>
                  <a:pt x="1396" y="45"/>
                  <a:pt x="1396" y="43"/>
                  <a:pt x="1394" y="42"/>
                </a:cubicBezTo>
                <a:cubicBezTo>
                  <a:pt x="1393" y="40"/>
                  <a:pt x="1391" y="40"/>
                  <a:pt x="1390" y="42"/>
                </a:cubicBezTo>
                <a:cubicBezTo>
                  <a:pt x="1388" y="44"/>
                  <a:pt x="1388" y="44"/>
                  <a:pt x="1388" y="44"/>
                </a:cubicBezTo>
                <a:cubicBezTo>
                  <a:pt x="1386" y="45"/>
                  <a:pt x="1386" y="47"/>
                  <a:pt x="1388" y="48"/>
                </a:cubicBezTo>
                <a:cubicBezTo>
                  <a:pt x="1388" y="49"/>
                  <a:pt x="1389" y="49"/>
                  <a:pt x="1390" y="49"/>
                </a:cubicBezTo>
                <a:close/>
                <a:moveTo>
                  <a:pt x="1086" y="346"/>
                </a:moveTo>
                <a:cubicBezTo>
                  <a:pt x="1084" y="347"/>
                  <a:pt x="1084" y="347"/>
                  <a:pt x="1084" y="347"/>
                </a:cubicBezTo>
                <a:cubicBezTo>
                  <a:pt x="1084" y="347"/>
                  <a:pt x="1084" y="347"/>
                  <a:pt x="1084" y="348"/>
                </a:cubicBezTo>
                <a:cubicBezTo>
                  <a:pt x="1084" y="348"/>
                  <a:pt x="1084" y="348"/>
                  <a:pt x="1083" y="348"/>
                </a:cubicBezTo>
                <a:cubicBezTo>
                  <a:pt x="1036" y="396"/>
                  <a:pt x="1036" y="396"/>
                  <a:pt x="1036" y="396"/>
                </a:cubicBezTo>
                <a:cubicBezTo>
                  <a:pt x="1034" y="397"/>
                  <a:pt x="1034" y="399"/>
                  <a:pt x="1036" y="400"/>
                </a:cubicBezTo>
                <a:cubicBezTo>
                  <a:pt x="1036" y="401"/>
                  <a:pt x="1037" y="401"/>
                  <a:pt x="1038" y="401"/>
                </a:cubicBezTo>
                <a:cubicBezTo>
                  <a:pt x="1039" y="401"/>
                  <a:pt x="1039" y="401"/>
                  <a:pt x="1040" y="400"/>
                </a:cubicBezTo>
                <a:cubicBezTo>
                  <a:pt x="1088" y="352"/>
                  <a:pt x="1088" y="352"/>
                  <a:pt x="1088" y="352"/>
                </a:cubicBezTo>
                <a:cubicBezTo>
                  <a:pt x="1088" y="352"/>
                  <a:pt x="1088" y="352"/>
                  <a:pt x="1088" y="352"/>
                </a:cubicBezTo>
                <a:cubicBezTo>
                  <a:pt x="1088" y="352"/>
                  <a:pt x="1089" y="352"/>
                  <a:pt x="1089" y="351"/>
                </a:cubicBezTo>
                <a:cubicBezTo>
                  <a:pt x="1090" y="350"/>
                  <a:pt x="1090" y="350"/>
                  <a:pt x="1090" y="350"/>
                </a:cubicBezTo>
                <a:cubicBezTo>
                  <a:pt x="1091" y="349"/>
                  <a:pt x="1091" y="347"/>
                  <a:pt x="1090" y="346"/>
                </a:cubicBezTo>
                <a:cubicBezTo>
                  <a:pt x="1089" y="345"/>
                  <a:pt x="1087" y="345"/>
                  <a:pt x="1086" y="346"/>
                </a:cubicBezTo>
                <a:close/>
                <a:moveTo>
                  <a:pt x="1029" y="407"/>
                </a:moveTo>
                <a:cubicBezTo>
                  <a:pt x="1027" y="406"/>
                  <a:pt x="1025" y="406"/>
                  <a:pt x="1024" y="407"/>
                </a:cubicBezTo>
                <a:cubicBezTo>
                  <a:pt x="868" y="564"/>
                  <a:pt x="868" y="564"/>
                  <a:pt x="868" y="564"/>
                </a:cubicBezTo>
                <a:cubicBezTo>
                  <a:pt x="866" y="565"/>
                  <a:pt x="866" y="567"/>
                  <a:pt x="868" y="568"/>
                </a:cubicBezTo>
                <a:cubicBezTo>
                  <a:pt x="868" y="569"/>
                  <a:pt x="869" y="569"/>
                  <a:pt x="870" y="569"/>
                </a:cubicBezTo>
                <a:cubicBezTo>
                  <a:pt x="871" y="569"/>
                  <a:pt x="871" y="569"/>
                  <a:pt x="872" y="568"/>
                </a:cubicBezTo>
                <a:cubicBezTo>
                  <a:pt x="1029" y="412"/>
                  <a:pt x="1029" y="412"/>
                  <a:pt x="1029" y="412"/>
                </a:cubicBezTo>
                <a:cubicBezTo>
                  <a:pt x="1030" y="411"/>
                  <a:pt x="1030" y="409"/>
                  <a:pt x="1029" y="407"/>
                </a:cubicBezTo>
                <a:close/>
                <a:moveTo>
                  <a:pt x="1093" y="353"/>
                </a:moveTo>
                <a:cubicBezTo>
                  <a:pt x="1090" y="356"/>
                  <a:pt x="1090" y="356"/>
                  <a:pt x="1090" y="356"/>
                </a:cubicBezTo>
                <a:cubicBezTo>
                  <a:pt x="1089" y="356"/>
                  <a:pt x="1089" y="356"/>
                  <a:pt x="1089" y="357"/>
                </a:cubicBezTo>
                <a:cubicBezTo>
                  <a:pt x="1089" y="357"/>
                  <a:pt x="1089" y="357"/>
                  <a:pt x="1089" y="357"/>
                </a:cubicBezTo>
                <a:cubicBezTo>
                  <a:pt x="1041" y="404"/>
                  <a:pt x="1041" y="404"/>
                  <a:pt x="1041" y="404"/>
                </a:cubicBezTo>
                <a:cubicBezTo>
                  <a:pt x="1040" y="405"/>
                  <a:pt x="1040" y="407"/>
                  <a:pt x="1041" y="408"/>
                </a:cubicBezTo>
                <a:cubicBezTo>
                  <a:pt x="1042" y="409"/>
                  <a:pt x="1043" y="409"/>
                  <a:pt x="1044" y="409"/>
                </a:cubicBezTo>
                <a:cubicBezTo>
                  <a:pt x="1044" y="409"/>
                  <a:pt x="1045" y="409"/>
                  <a:pt x="1046" y="408"/>
                </a:cubicBezTo>
                <a:cubicBezTo>
                  <a:pt x="1093" y="361"/>
                  <a:pt x="1093" y="361"/>
                  <a:pt x="1093" y="361"/>
                </a:cubicBezTo>
                <a:cubicBezTo>
                  <a:pt x="1093" y="361"/>
                  <a:pt x="1093" y="361"/>
                  <a:pt x="1093" y="361"/>
                </a:cubicBezTo>
                <a:cubicBezTo>
                  <a:pt x="1094" y="361"/>
                  <a:pt x="1094" y="361"/>
                  <a:pt x="1094" y="360"/>
                </a:cubicBezTo>
                <a:cubicBezTo>
                  <a:pt x="1097" y="357"/>
                  <a:pt x="1097" y="357"/>
                  <a:pt x="1097" y="357"/>
                </a:cubicBezTo>
                <a:cubicBezTo>
                  <a:pt x="1098" y="356"/>
                  <a:pt x="1098" y="354"/>
                  <a:pt x="1097" y="353"/>
                </a:cubicBezTo>
                <a:cubicBezTo>
                  <a:pt x="1096" y="351"/>
                  <a:pt x="1094" y="351"/>
                  <a:pt x="1093" y="353"/>
                </a:cubicBezTo>
                <a:close/>
                <a:moveTo>
                  <a:pt x="1391" y="55"/>
                </a:moveTo>
                <a:cubicBezTo>
                  <a:pt x="1102" y="343"/>
                  <a:pt x="1102" y="343"/>
                  <a:pt x="1102" y="343"/>
                </a:cubicBezTo>
                <a:cubicBezTo>
                  <a:pt x="1101" y="344"/>
                  <a:pt x="1101" y="346"/>
                  <a:pt x="1102" y="348"/>
                </a:cubicBezTo>
                <a:cubicBezTo>
                  <a:pt x="1103" y="348"/>
                  <a:pt x="1104" y="349"/>
                  <a:pt x="1104" y="349"/>
                </a:cubicBezTo>
                <a:cubicBezTo>
                  <a:pt x="1105" y="349"/>
                  <a:pt x="1106" y="348"/>
                  <a:pt x="1107" y="348"/>
                </a:cubicBezTo>
                <a:cubicBezTo>
                  <a:pt x="1395" y="59"/>
                  <a:pt x="1395" y="59"/>
                  <a:pt x="1395" y="59"/>
                </a:cubicBezTo>
                <a:cubicBezTo>
                  <a:pt x="1396" y="58"/>
                  <a:pt x="1396" y="56"/>
                  <a:pt x="1395" y="55"/>
                </a:cubicBezTo>
                <a:cubicBezTo>
                  <a:pt x="1394" y="54"/>
                  <a:pt x="1392" y="54"/>
                  <a:pt x="1391" y="55"/>
                </a:cubicBezTo>
                <a:close/>
                <a:moveTo>
                  <a:pt x="874" y="579"/>
                </a:moveTo>
                <a:cubicBezTo>
                  <a:pt x="875" y="579"/>
                  <a:pt x="876" y="578"/>
                  <a:pt x="876" y="578"/>
                </a:cubicBezTo>
                <a:cubicBezTo>
                  <a:pt x="1032" y="423"/>
                  <a:pt x="1032" y="423"/>
                  <a:pt x="1032" y="423"/>
                </a:cubicBezTo>
                <a:cubicBezTo>
                  <a:pt x="1033" y="421"/>
                  <a:pt x="1033" y="419"/>
                  <a:pt x="1032" y="418"/>
                </a:cubicBezTo>
                <a:cubicBezTo>
                  <a:pt x="1030" y="417"/>
                  <a:pt x="1029" y="417"/>
                  <a:pt x="1027" y="418"/>
                </a:cubicBezTo>
                <a:cubicBezTo>
                  <a:pt x="872" y="573"/>
                  <a:pt x="872" y="573"/>
                  <a:pt x="872" y="573"/>
                </a:cubicBezTo>
                <a:cubicBezTo>
                  <a:pt x="871" y="575"/>
                  <a:pt x="871" y="577"/>
                  <a:pt x="872" y="578"/>
                </a:cubicBezTo>
                <a:cubicBezTo>
                  <a:pt x="873" y="578"/>
                  <a:pt x="874" y="579"/>
                  <a:pt x="874" y="579"/>
                </a:cubicBezTo>
                <a:close/>
                <a:moveTo>
                  <a:pt x="1052" y="416"/>
                </a:moveTo>
                <a:cubicBezTo>
                  <a:pt x="1102" y="367"/>
                  <a:pt x="1102" y="367"/>
                  <a:pt x="1102" y="367"/>
                </a:cubicBezTo>
                <a:cubicBezTo>
                  <a:pt x="1103" y="365"/>
                  <a:pt x="1103" y="364"/>
                  <a:pt x="1102" y="362"/>
                </a:cubicBezTo>
                <a:cubicBezTo>
                  <a:pt x="1100" y="361"/>
                  <a:pt x="1098" y="361"/>
                  <a:pt x="1097" y="362"/>
                </a:cubicBezTo>
                <a:cubicBezTo>
                  <a:pt x="1047" y="412"/>
                  <a:pt x="1047" y="412"/>
                  <a:pt x="1047" y="412"/>
                </a:cubicBezTo>
                <a:cubicBezTo>
                  <a:pt x="1046" y="413"/>
                  <a:pt x="1046" y="415"/>
                  <a:pt x="1047" y="416"/>
                </a:cubicBezTo>
                <a:cubicBezTo>
                  <a:pt x="1048" y="417"/>
                  <a:pt x="1049" y="417"/>
                  <a:pt x="1050" y="417"/>
                </a:cubicBezTo>
                <a:cubicBezTo>
                  <a:pt x="1050" y="417"/>
                  <a:pt x="1051" y="417"/>
                  <a:pt x="1052" y="416"/>
                </a:cubicBezTo>
                <a:close/>
                <a:moveTo>
                  <a:pt x="1118" y="342"/>
                </a:moveTo>
                <a:cubicBezTo>
                  <a:pt x="1118" y="342"/>
                  <a:pt x="1117" y="342"/>
                  <a:pt x="1117" y="342"/>
                </a:cubicBezTo>
                <a:cubicBezTo>
                  <a:pt x="1114" y="345"/>
                  <a:pt x="1114" y="345"/>
                  <a:pt x="1114" y="345"/>
                </a:cubicBezTo>
                <a:cubicBezTo>
                  <a:pt x="1113" y="346"/>
                  <a:pt x="1113" y="348"/>
                  <a:pt x="1114" y="350"/>
                </a:cubicBezTo>
                <a:cubicBezTo>
                  <a:pt x="1115" y="350"/>
                  <a:pt x="1116" y="350"/>
                  <a:pt x="1117" y="350"/>
                </a:cubicBezTo>
                <a:cubicBezTo>
                  <a:pt x="1117" y="350"/>
                  <a:pt x="1118" y="350"/>
                  <a:pt x="1119" y="350"/>
                </a:cubicBezTo>
                <a:cubicBezTo>
                  <a:pt x="1122" y="347"/>
                  <a:pt x="1122" y="347"/>
                  <a:pt x="1122" y="347"/>
                </a:cubicBezTo>
                <a:cubicBezTo>
                  <a:pt x="1122" y="346"/>
                  <a:pt x="1122" y="346"/>
                  <a:pt x="1122" y="346"/>
                </a:cubicBezTo>
                <a:cubicBezTo>
                  <a:pt x="1122" y="346"/>
                  <a:pt x="1123" y="346"/>
                  <a:pt x="1123" y="345"/>
                </a:cubicBezTo>
                <a:cubicBezTo>
                  <a:pt x="1407" y="61"/>
                  <a:pt x="1407" y="61"/>
                  <a:pt x="1407" y="61"/>
                </a:cubicBezTo>
                <a:cubicBezTo>
                  <a:pt x="1408" y="60"/>
                  <a:pt x="1408" y="58"/>
                  <a:pt x="1407" y="57"/>
                </a:cubicBezTo>
                <a:cubicBezTo>
                  <a:pt x="1406" y="55"/>
                  <a:pt x="1404" y="55"/>
                  <a:pt x="1403" y="57"/>
                </a:cubicBezTo>
                <a:cubicBezTo>
                  <a:pt x="1118" y="341"/>
                  <a:pt x="1118" y="341"/>
                  <a:pt x="1118" y="341"/>
                </a:cubicBezTo>
                <a:cubicBezTo>
                  <a:pt x="1118" y="341"/>
                  <a:pt x="1118" y="342"/>
                  <a:pt x="1118" y="342"/>
                </a:cubicBezTo>
                <a:close/>
                <a:moveTo>
                  <a:pt x="875" y="592"/>
                </a:moveTo>
                <a:cubicBezTo>
                  <a:pt x="876" y="592"/>
                  <a:pt x="877" y="591"/>
                  <a:pt x="877" y="591"/>
                </a:cubicBezTo>
                <a:cubicBezTo>
                  <a:pt x="1040" y="428"/>
                  <a:pt x="1040" y="428"/>
                  <a:pt x="1040" y="428"/>
                </a:cubicBezTo>
                <a:cubicBezTo>
                  <a:pt x="1041" y="427"/>
                  <a:pt x="1041" y="425"/>
                  <a:pt x="1040" y="424"/>
                </a:cubicBezTo>
                <a:cubicBezTo>
                  <a:pt x="1039" y="423"/>
                  <a:pt x="1037" y="423"/>
                  <a:pt x="1035" y="424"/>
                </a:cubicBezTo>
                <a:cubicBezTo>
                  <a:pt x="873" y="586"/>
                  <a:pt x="873" y="586"/>
                  <a:pt x="873" y="586"/>
                </a:cubicBezTo>
                <a:cubicBezTo>
                  <a:pt x="872" y="588"/>
                  <a:pt x="872" y="590"/>
                  <a:pt x="873" y="591"/>
                </a:cubicBezTo>
                <a:cubicBezTo>
                  <a:pt x="874" y="591"/>
                  <a:pt x="875" y="592"/>
                  <a:pt x="875" y="592"/>
                </a:cubicBezTo>
                <a:close/>
                <a:moveTo>
                  <a:pt x="1124" y="352"/>
                </a:moveTo>
                <a:cubicBezTo>
                  <a:pt x="1123" y="352"/>
                  <a:pt x="1121" y="352"/>
                  <a:pt x="1121" y="353"/>
                </a:cubicBezTo>
                <a:cubicBezTo>
                  <a:pt x="1048" y="425"/>
                  <a:pt x="1048" y="425"/>
                  <a:pt x="1048" y="425"/>
                </a:cubicBezTo>
                <a:cubicBezTo>
                  <a:pt x="1047" y="426"/>
                  <a:pt x="1047" y="428"/>
                  <a:pt x="1048" y="429"/>
                </a:cubicBezTo>
                <a:cubicBezTo>
                  <a:pt x="1049" y="430"/>
                  <a:pt x="1050" y="430"/>
                  <a:pt x="1051" y="430"/>
                </a:cubicBezTo>
                <a:cubicBezTo>
                  <a:pt x="1051" y="430"/>
                  <a:pt x="1052" y="430"/>
                  <a:pt x="1053" y="429"/>
                </a:cubicBezTo>
                <a:cubicBezTo>
                  <a:pt x="1125" y="357"/>
                  <a:pt x="1125" y="357"/>
                  <a:pt x="1125" y="357"/>
                </a:cubicBezTo>
                <a:cubicBezTo>
                  <a:pt x="1126" y="356"/>
                  <a:pt x="1126" y="355"/>
                  <a:pt x="1126" y="354"/>
                </a:cubicBezTo>
                <a:cubicBezTo>
                  <a:pt x="1126" y="354"/>
                  <a:pt x="1126" y="354"/>
                  <a:pt x="1127" y="354"/>
                </a:cubicBezTo>
                <a:cubicBezTo>
                  <a:pt x="1127" y="354"/>
                  <a:pt x="1128" y="354"/>
                  <a:pt x="1129" y="353"/>
                </a:cubicBezTo>
                <a:cubicBezTo>
                  <a:pt x="1421" y="62"/>
                  <a:pt x="1421" y="62"/>
                  <a:pt x="1421" y="62"/>
                </a:cubicBezTo>
                <a:cubicBezTo>
                  <a:pt x="1422" y="60"/>
                  <a:pt x="1422" y="58"/>
                  <a:pt x="1421" y="57"/>
                </a:cubicBezTo>
                <a:cubicBezTo>
                  <a:pt x="1419" y="56"/>
                  <a:pt x="1417" y="56"/>
                  <a:pt x="1416" y="57"/>
                </a:cubicBezTo>
                <a:cubicBezTo>
                  <a:pt x="1124" y="349"/>
                  <a:pt x="1124" y="349"/>
                  <a:pt x="1124" y="349"/>
                </a:cubicBezTo>
                <a:cubicBezTo>
                  <a:pt x="1124" y="350"/>
                  <a:pt x="1123" y="351"/>
                  <a:pt x="1124" y="352"/>
                </a:cubicBezTo>
                <a:close/>
                <a:moveTo>
                  <a:pt x="879" y="602"/>
                </a:moveTo>
                <a:cubicBezTo>
                  <a:pt x="880" y="602"/>
                  <a:pt x="881" y="602"/>
                  <a:pt x="881" y="601"/>
                </a:cubicBezTo>
                <a:cubicBezTo>
                  <a:pt x="1048" y="434"/>
                  <a:pt x="1048" y="434"/>
                  <a:pt x="1048" y="434"/>
                </a:cubicBezTo>
                <a:cubicBezTo>
                  <a:pt x="1049" y="433"/>
                  <a:pt x="1049" y="431"/>
                  <a:pt x="1048" y="430"/>
                </a:cubicBezTo>
                <a:cubicBezTo>
                  <a:pt x="1047" y="429"/>
                  <a:pt x="1045" y="429"/>
                  <a:pt x="1044" y="430"/>
                </a:cubicBezTo>
                <a:cubicBezTo>
                  <a:pt x="877" y="597"/>
                  <a:pt x="877" y="597"/>
                  <a:pt x="877" y="597"/>
                </a:cubicBezTo>
                <a:cubicBezTo>
                  <a:pt x="876" y="598"/>
                  <a:pt x="876" y="600"/>
                  <a:pt x="877" y="601"/>
                </a:cubicBezTo>
                <a:cubicBezTo>
                  <a:pt x="878" y="602"/>
                  <a:pt x="878" y="602"/>
                  <a:pt x="879" y="602"/>
                </a:cubicBezTo>
                <a:close/>
                <a:moveTo>
                  <a:pt x="869" y="626"/>
                </a:moveTo>
                <a:cubicBezTo>
                  <a:pt x="870" y="626"/>
                  <a:pt x="871" y="626"/>
                  <a:pt x="871" y="625"/>
                </a:cubicBezTo>
                <a:cubicBezTo>
                  <a:pt x="1054" y="442"/>
                  <a:pt x="1054" y="442"/>
                  <a:pt x="1054" y="442"/>
                </a:cubicBezTo>
                <a:cubicBezTo>
                  <a:pt x="1054" y="442"/>
                  <a:pt x="1054" y="442"/>
                  <a:pt x="1054" y="441"/>
                </a:cubicBezTo>
                <a:cubicBezTo>
                  <a:pt x="1055" y="441"/>
                  <a:pt x="1055" y="441"/>
                  <a:pt x="1055" y="441"/>
                </a:cubicBezTo>
                <a:cubicBezTo>
                  <a:pt x="1130" y="367"/>
                  <a:pt x="1130" y="367"/>
                  <a:pt x="1130" y="367"/>
                </a:cubicBezTo>
                <a:cubicBezTo>
                  <a:pt x="1131" y="365"/>
                  <a:pt x="1131" y="364"/>
                  <a:pt x="1130" y="362"/>
                </a:cubicBezTo>
                <a:cubicBezTo>
                  <a:pt x="1128" y="361"/>
                  <a:pt x="1126" y="361"/>
                  <a:pt x="1125" y="362"/>
                </a:cubicBezTo>
                <a:cubicBezTo>
                  <a:pt x="1051" y="437"/>
                  <a:pt x="1051" y="437"/>
                  <a:pt x="1051" y="437"/>
                </a:cubicBezTo>
                <a:cubicBezTo>
                  <a:pt x="1051" y="437"/>
                  <a:pt x="1051" y="437"/>
                  <a:pt x="1050" y="437"/>
                </a:cubicBezTo>
                <a:cubicBezTo>
                  <a:pt x="1050" y="438"/>
                  <a:pt x="1050" y="438"/>
                  <a:pt x="1050" y="438"/>
                </a:cubicBezTo>
                <a:cubicBezTo>
                  <a:pt x="867" y="621"/>
                  <a:pt x="867" y="621"/>
                  <a:pt x="867" y="621"/>
                </a:cubicBezTo>
                <a:cubicBezTo>
                  <a:pt x="866" y="622"/>
                  <a:pt x="866" y="624"/>
                  <a:pt x="867" y="625"/>
                </a:cubicBezTo>
                <a:cubicBezTo>
                  <a:pt x="868" y="626"/>
                  <a:pt x="868" y="626"/>
                  <a:pt x="869" y="626"/>
                </a:cubicBezTo>
                <a:close/>
                <a:moveTo>
                  <a:pt x="1134" y="357"/>
                </a:moveTo>
                <a:cubicBezTo>
                  <a:pt x="1135" y="358"/>
                  <a:pt x="1136" y="358"/>
                  <a:pt x="1137" y="358"/>
                </a:cubicBezTo>
                <a:cubicBezTo>
                  <a:pt x="1137" y="358"/>
                  <a:pt x="1138" y="358"/>
                  <a:pt x="1139" y="357"/>
                </a:cubicBezTo>
                <a:cubicBezTo>
                  <a:pt x="1430" y="66"/>
                  <a:pt x="1430" y="66"/>
                  <a:pt x="1430" y="66"/>
                </a:cubicBezTo>
                <a:cubicBezTo>
                  <a:pt x="1432" y="65"/>
                  <a:pt x="1432" y="63"/>
                  <a:pt x="1430" y="61"/>
                </a:cubicBezTo>
                <a:cubicBezTo>
                  <a:pt x="1429" y="60"/>
                  <a:pt x="1427" y="60"/>
                  <a:pt x="1426" y="61"/>
                </a:cubicBezTo>
                <a:cubicBezTo>
                  <a:pt x="1134" y="353"/>
                  <a:pt x="1134" y="353"/>
                  <a:pt x="1134" y="353"/>
                </a:cubicBezTo>
                <a:cubicBezTo>
                  <a:pt x="1133" y="354"/>
                  <a:pt x="1133" y="356"/>
                  <a:pt x="1134" y="357"/>
                </a:cubicBezTo>
                <a:close/>
                <a:moveTo>
                  <a:pt x="1441" y="64"/>
                </a:moveTo>
                <a:cubicBezTo>
                  <a:pt x="1440" y="63"/>
                  <a:pt x="1438" y="63"/>
                  <a:pt x="1437" y="64"/>
                </a:cubicBezTo>
                <a:cubicBezTo>
                  <a:pt x="1146" y="355"/>
                  <a:pt x="1146" y="355"/>
                  <a:pt x="1146" y="355"/>
                </a:cubicBezTo>
                <a:cubicBezTo>
                  <a:pt x="1145" y="356"/>
                  <a:pt x="1145" y="358"/>
                  <a:pt x="1146" y="359"/>
                </a:cubicBezTo>
                <a:cubicBezTo>
                  <a:pt x="1147" y="360"/>
                  <a:pt x="1148" y="360"/>
                  <a:pt x="1149" y="360"/>
                </a:cubicBezTo>
                <a:cubicBezTo>
                  <a:pt x="1149" y="360"/>
                  <a:pt x="1150" y="360"/>
                  <a:pt x="1151" y="359"/>
                </a:cubicBezTo>
                <a:cubicBezTo>
                  <a:pt x="1441" y="69"/>
                  <a:pt x="1441" y="69"/>
                  <a:pt x="1441" y="69"/>
                </a:cubicBezTo>
                <a:cubicBezTo>
                  <a:pt x="1443" y="68"/>
                  <a:pt x="1443" y="66"/>
                  <a:pt x="1441" y="64"/>
                </a:cubicBezTo>
                <a:close/>
                <a:moveTo>
                  <a:pt x="929" y="581"/>
                </a:moveTo>
                <a:cubicBezTo>
                  <a:pt x="929" y="581"/>
                  <a:pt x="929" y="581"/>
                  <a:pt x="929" y="581"/>
                </a:cubicBezTo>
                <a:cubicBezTo>
                  <a:pt x="1057" y="453"/>
                  <a:pt x="1057" y="453"/>
                  <a:pt x="1057" y="453"/>
                </a:cubicBezTo>
                <a:cubicBezTo>
                  <a:pt x="1058" y="452"/>
                  <a:pt x="1058" y="450"/>
                  <a:pt x="1057" y="449"/>
                </a:cubicBezTo>
                <a:cubicBezTo>
                  <a:pt x="1056" y="448"/>
                  <a:pt x="1054" y="448"/>
                  <a:pt x="1052" y="449"/>
                </a:cubicBezTo>
                <a:cubicBezTo>
                  <a:pt x="924" y="577"/>
                  <a:pt x="924" y="577"/>
                  <a:pt x="924" y="577"/>
                </a:cubicBezTo>
                <a:cubicBezTo>
                  <a:pt x="924" y="577"/>
                  <a:pt x="924" y="577"/>
                  <a:pt x="924" y="577"/>
                </a:cubicBezTo>
                <a:cubicBezTo>
                  <a:pt x="864" y="638"/>
                  <a:pt x="864" y="638"/>
                  <a:pt x="864" y="638"/>
                </a:cubicBezTo>
                <a:cubicBezTo>
                  <a:pt x="863" y="639"/>
                  <a:pt x="863" y="641"/>
                  <a:pt x="864" y="642"/>
                </a:cubicBezTo>
                <a:cubicBezTo>
                  <a:pt x="864" y="643"/>
                  <a:pt x="865" y="643"/>
                  <a:pt x="866" y="643"/>
                </a:cubicBezTo>
                <a:cubicBezTo>
                  <a:pt x="867" y="643"/>
                  <a:pt x="868" y="643"/>
                  <a:pt x="868" y="642"/>
                </a:cubicBezTo>
                <a:lnTo>
                  <a:pt x="929" y="581"/>
                </a:lnTo>
                <a:close/>
                <a:moveTo>
                  <a:pt x="1071" y="438"/>
                </a:moveTo>
                <a:cubicBezTo>
                  <a:pt x="1072" y="438"/>
                  <a:pt x="1073" y="437"/>
                  <a:pt x="1073" y="437"/>
                </a:cubicBezTo>
                <a:cubicBezTo>
                  <a:pt x="1140" y="370"/>
                  <a:pt x="1140" y="370"/>
                  <a:pt x="1140" y="370"/>
                </a:cubicBezTo>
                <a:cubicBezTo>
                  <a:pt x="1141" y="369"/>
                  <a:pt x="1141" y="367"/>
                  <a:pt x="1140" y="366"/>
                </a:cubicBezTo>
                <a:cubicBezTo>
                  <a:pt x="1139" y="365"/>
                  <a:pt x="1137" y="365"/>
                  <a:pt x="1135" y="366"/>
                </a:cubicBezTo>
                <a:cubicBezTo>
                  <a:pt x="1069" y="432"/>
                  <a:pt x="1069" y="432"/>
                  <a:pt x="1069" y="432"/>
                </a:cubicBezTo>
                <a:cubicBezTo>
                  <a:pt x="1068" y="434"/>
                  <a:pt x="1068" y="436"/>
                  <a:pt x="1069" y="437"/>
                </a:cubicBezTo>
                <a:cubicBezTo>
                  <a:pt x="1070" y="437"/>
                  <a:pt x="1070" y="438"/>
                  <a:pt x="1071" y="438"/>
                </a:cubicBezTo>
                <a:close/>
                <a:moveTo>
                  <a:pt x="1070" y="455"/>
                </a:moveTo>
                <a:cubicBezTo>
                  <a:pt x="1071" y="453"/>
                  <a:pt x="1071" y="451"/>
                  <a:pt x="1070" y="450"/>
                </a:cubicBezTo>
                <a:cubicBezTo>
                  <a:pt x="1068" y="449"/>
                  <a:pt x="1066" y="449"/>
                  <a:pt x="1065" y="450"/>
                </a:cubicBezTo>
                <a:cubicBezTo>
                  <a:pt x="868" y="647"/>
                  <a:pt x="868" y="647"/>
                  <a:pt x="868" y="647"/>
                </a:cubicBezTo>
                <a:cubicBezTo>
                  <a:pt x="867" y="649"/>
                  <a:pt x="867" y="651"/>
                  <a:pt x="868" y="652"/>
                </a:cubicBezTo>
                <a:cubicBezTo>
                  <a:pt x="869" y="652"/>
                  <a:pt x="870" y="653"/>
                  <a:pt x="870" y="653"/>
                </a:cubicBezTo>
                <a:cubicBezTo>
                  <a:pt x="871" y="653"/>
                  <a:pt x="872" y="652"/>
                  <a:pt x="872" y="652"/>
                </a:cubicBezTo>
                <a:lnTo>
                  <a:pt x="1070" y="455"/>
                </a:lnTo>
                <a:close/>
                <a:moveTo>
                  <a:pt x="1233" y="292"/>
                </a:moveTo>
                <a:cubicBezTo>
                  <a:pt x="1233" y="292"/>
                  <a:pt x="1233" y="292"/>
                  <a:pt x="1233" y="292"/>
                </a:cubicBezTo>
                <a:cubicBezTo>
                  <a:pt x="1457" y="68"/>
                  <a:pt x="1457" y="68"/>
                  <a:pt x="1457" y="68"/>
                </a:cubicBezTo>
                <a:cubicBezTo>
                  <a:pt x="1458" y="66"/>
                  <a:pt x="1458" y="64"/>
                  <a:pt x="1457" y="63"/>
                </a:cubicBezTo>
                <a:cubicBezTo>
                  <a:pt x="1455" y="62"/>
                  <a:pt x="1453" y="62"/>
                  <a:pt x="1452" y="63"/>
                </a:cubicBezTo>
                <a:cubicBezTo>
                  <a:pt x="1228" y="287"/>
                  <a:pt x="1228" y="287"/>
                  <a:pt x="1228" y="287"/>
                </a:cubicBezTo>
                <a:cubicBezTo>
                  <a:pt x="1228" y="287"/>
                  <a:pt x="1228" y="287"/>
                  <a:pt x="1228" y="287"/>
                </a:cubicBezTo>
                <a:cubicBezTo>
                  <a:pt x="1228" y="287"/>
                  <a:pt x="1228" y="287"/>
                  <a:pt x="1228" y="287"/>
                </a:cubicBezTo>
                <a:cubicBezTo>
                  <a:pt x="1161" y="354"/>
                  <a:pt x="1161" y="354"/>
                  <a:pt x="1161" y="354"/>
                </a:cubicBezTo>
                <a:cubicBezTo>
                  <a:pt x="1160" y="356"/>
                  <a:pt x="1160" y="358"/>
                  <a:pt x="1161" y="359"/>
                </a:cubicBezTo>
                <a:cubicBezTo>
                  <a:pt x="1162" y="359"/>
                  <a:pt x="1162" y="360"/>
                  <a:pt x="1163" y="360"/>
                </a:cubicBezTo>
                <a:cubicBezTo>
                  <a:pt x="1164" y="360"/>
                  <a:pt x="1165" y="359"/>
                  <a:pt x="1165" y="359"/>
                </a:cubicBezTo>
                <a:cubicBezTo>
                  <a:pt x="1233" y="292"/>
                  <a:pt x="1233" y="292"/>
                  <a:pt x="1233" y="292"/>
                </a:cubicBezTo>
                <a:cubicBezTo>
                  <a:pt x="1233" y="292"/>
                  <a:pt x="1233" y="292"/>
                  <a:pt x="1233" y="292"/>
                </a:cubicBezTo>
                <a:close/>
                <a:moveTo>
                  <a:pt x="1142" y="373"/>
                </a:moveTo>
                <a:cubicBezTo>
                  <a:pt x="1106" y="410"/>
                  <a:pt x="1106" y="410"/>
                  <a:pt x="1106" y="410"/>
                </a:cubicBezTo>
                <a:cubicBezTo>
                  <a:pt x="1104" y="413"/>
                  <a:pt x="1104" y="413"/>
                  <a:pt x="1104" y="413"/>
                </a:cubicBezTo>
                <a:cubicBezTo>
                  <a:pt x="1104" y="413"/>
                  <a:pt x="1104" y="413"/>
                  <a:pt x="1104" y="413"/>
                </a:cubicBezTo>
                <a:cubicBezTo>
                  <a:pt x="1094" y="422"/>
                  <a:pt x="1094" y="422"/>
                  <a:pt x="1094" y="422"/>
                </a:cubicBezTo>
                <a:cubicBezTo>
                  <a:pt x="1093" y="424"/>
                  <a:pt x="1092" y="425"/>
                  <a:pt x="1093" y="427"/>
                </a:cubicBezTo>
                <a:cubicBezTo>
                  <a:pt x="1094" y="427"/>
                  <a:pt x="1095" y="428"/>
                  <a:pt x="1095" y="428"/>
                </a:cubicBezTo>
                <a:cubicBezTo>
                  <a:pt x="1096" y="428"/>
                  <a:pt x="1097" y="427"/>
                  <a:pt x="1098" y="427"/>
                </a:cubicBezTo>
                <a:cubicBezTo>
                  <a:pt x="1107" y="417"/>
                  <a:pt x="1107" y="417"/>
                  <a:pt x="1107" y="417"/>
                </a:cubicBezTo>
                <a:cubicBezTo>
                  <a:pt x="1107" y="417"/>
                  <a:pt x="1107" y="417"/>
                  <a:pt x="1107" y="417"/>
                </a:cubicBezTo>
                <a:cubicBezTo>
                  <a:pt x="1110" y="415"/>
                  <a:pt x="1110" y="415"/>
                  <a:pt x="1110" y="415"/>
                </a:cubicBezTo>
                <a:cubicBezTo>
                  <a:pt x="1110" y="415"/>
                  <a:pt x="1110" y="415"/>
                  <a:pt x="1110" y="415"/>
                </a:cubicBezTo>
                <a:cubicBezTo>
                  <a:pt x="1147" y="378"/>
                  <a:pt x="1147" y="378"/>
                  <a:pt x="1147" y="378"/>
                </a:cubicBezTo>
                <a:cubicBezTo>
                  <a:pt x="1148" y="377"/>
                  <a:pt x="1148" y="375"/>
                  <a:pt x="1146" y="373"/>
                </a:cubicBezTo>
                <a:cubicBezTo>
                  <a:pt x="1145" y="372"/>
                  <a:pt x="1143" y="372"/>
                  <a:pt x="1142" y="373"/>
                </a:cubicBezTo>
                <a:close/>
                <a:moveTo>
                  <a:pt x="1087" y="451"/>
                </a:moveTo>
                <a:cubicBezTo>
                  <a:pt x="1088" y="450"/>
                  <a:pt x="1088" y="448"/>
                  <a:pt x="1087" y="447"/>
                </a:cubicBezTo>
                <a:cubicBezTo>
                  <a:pt x="1086" y="446"/>
                  <a:pt x="1084" y="446"/>
                  <a:pt x="1083" y="447"/>
                </a:cubicBezTo>
                <a:cubicBezTo>
                  <a:pt x="873" y="657"/>
                  <a:pt x="873" y="657"/>
                  <a:pt x="873" y="657"/>
                </a:cubicBezTo>
                <a:cubicBezTo>
                  <a:pt x="871" y="658"/>
                  <a:pt x="871" y="660"/>
                  <a:pt x="873" y="661"/>
                </a:cubicBezTo>
                <a:cubicBezTo>
                  <a:pt x="873" y="662"/>
                  <a:pt x="874" y="662"/>
                  <a:pt x="875" y="662"/>
                </a:cubicBezTo>
                <a:cubicBezTo>
                  <a:pt x="876" y="662"/>
                  <a:pt x="876" y="662"/>
                  <a:pt x="877" y="661"/>
                </a:cubicBezTo>
                <a:lnTo>
                  <a:pt x="1087" y="451"/>
                </a:lnTo>
                <a:close/>
                <a:moveTo>
                  <a:pt x="1469" y="65"/>
                </a:moveTo>
                <a:cubicBezTo>
                  <a:pt x="1468" y="63"/>
                  <a:pt x="1466" y="63"/>
                  <a:pt x="1465" y="65"/>
                </a:cubicBezTo>
                <a:cubicBezTo>
                  <a:pt x="1177" y="353"/>
                  <a:pt x="1177" y="353"/>
                  <a:pt x="1177" y="353"/>
                </a:cubicBezTo>
                <a:cubicBezTo>
                  <a:pt x="1176" y="354"/>
                  <a:pt x="1176" y="356"/>
                  <a:pt x="1177" y="357"/>
                </a:cubicBezTo>
                <a:cubicBezTo>
                  <a:pt x="1178" y="358"/>
                  <a:pt x="1178" y="358"/>
                  <a:pt x="1179" y="358"/>
                </a:cubicBezTo>
                <a:cubicBezTo>
                  <a:pt x="1180" y="358"/>
                  <a:pt x="1181" y="358"/>
                  <a:pt x="1181" y="357"/>
                </a:cubicBezTo>
                <a:cubicBezTo>
                  <a:pt x="1469" y="69"/>
                  <a:pt x="1469" y="69"/>
                  <a:pt x="1469" y="69"/>
                </a:cubicBezTo>
                <a:cubicBezTo>
                  <a:pt x="1470" y="68"/>
                  <a:pt x="1470" y="66"/>
                  <a:pt x="1469" y="65"/>
                </a:cubicBezTo>
                <a:close/>
                <a:moveTo>
                  <a:pt x="1480" y="68"/>
                </a:moveTo>
                <a:cubicBezTo>
                  <a:pt x="1479" y="67"/>
                  <a:pt x="1477" y="67"/>
                  <a:pt x="1475" y="68"/>
                </a:cubicBezTo>
                <a:cubicBezTo>
                  <a:pt x="1184" y="360"/>
                  <a:pt x="1184" y="360"/>
                  <a:pt x="1184" y="360"/>
                </a:cubicBezTo>
                <a:cubicBezTo>
                  <a:pt x="1183" y="361"/>
                  <a:pt x="1183" y="363"/>
                  <a:pt x="1184" y="364"/>
                </a:cubicBezTo>
                <a:cubicBezTo>
                  <a:pt x="1184" y="365"/>
                  <a:pt x="1185" y="365"/>
                  <a:pt x="1186" y="365"/>
                </a:cubicBezTo>
                <a:cubicBezTo>
                  <a:pt x="1187" y="365"/>
                  <a:pt x="1188" y="365"/>
                  <a:pt x="1188" y="364"/>
                </a:cubicBezTo>
                <a:cubicBezTo>
                  <a:pt x="1480" y="72"/>
                  <a:pt x="1480" y="72"/>
                  <a:pt x="1480" y="72"/>
                </a:cubicBezTo>
                <a:cubicBezTo>
                  <a:pt x="1481" y="71"/>
                  <a:pt x="1481" y="69"/>
                  <a:pt x="1480" y="68"/>
                </a:cubicBezTo>
                <a:close/>
                <a:moveTo>
                  <a:pt x="1096" y="448"/>
                </a:moveTo>
                <a:cubicBezTo>
                  <a:pt x="876" y="667"/>
                  <a:pt x="876" y="667"/>
                  <a:pt x="876" y="667"/>
                </a:cubicBezTo>
                <a:cubicBezTo>
                  <a:pt x="875" y="668"/>
                  <a:pt x="875" y="670"/>
                  <a:pt x="876" y="671"/>
                </a:cubicBezTo>
                <a:cubicBezTo>
                  <a:pt x="877" y="672"/>
                  <a:pt x="878" y="672"/>
                  <a:pt x="879" y="672"/>
                </a:cubicBezTo>
                <a:cubicBezTo>
                  <a:pt x="879" y="672"/>
                  <a:pt x="880" y="672"/>
                  <a:pt x="881" y="671"/>
                </a:cubicBezTo>
                <a:cubicBezTo>
                  <a:pt x="1100" y="452"/>
                  <a:pt x="1100" y="452"/>
                  <a:pt x="1100" y="452"/>
                </a:cubicBezTo>
                <a:cubicBezTo>
                  <a:pt x="1101" y="451"/>
                  <a:pt x="1101" y="449"/>
                  <a:pt x="1100" y="448"/>
                </a:cubicBezTo>
                <a:cubicBezTo>
                  <a:pt x="1099" y="446"/>
                  <a:pt x="1097" y="446"/>
                  <a:pt x="1096" y="448"/>
                </a:cubicBezTo>
                <a:close/>
                <a:moveTo>
                  <a:pt x="1490" y="76"/>
                </a:moveTo>
                <a:cubicBezTo>
                  <a:pt x="1491" y="75"/>
                  <a:pt x="1491" y="73"/>
                  <a:pt x="1490" y="72"/>
                </a:cubicBezTo>
                <a:cubicBezTo>
                  <a:pt x="1489" y="71"/>
                  <a:pt x="1487" y="71"/>
                  <a:pt x="1486" y="72"/>
                </a:cubicBezTo>
                <a:cubicBezTo>
                  <a:pt x="1191" y="367"/>
                  <a:pt x="1191" y="367"/>
                  <a:pt x="1191" y="367"/>
                </a:cubicBezTo>
                <a:cubicBezTo>
                  <a:pt x="1190" y="368"/>
                  <a:pt x="1190" y="370"/>
                  <a:pt x="1191" y="371"/>
                </a:cubicBezTo>
                <a:cubicBezTo>
                  <a:pt x="1191" y="372"/>
                  <a:pt x="1192" y="372"/>
                  <a:pt x="1193" y="372"/>
                </a:cubicBezTo>
                <a:cubicBezTo>
                  <a:pt x="1194" y="372"/>
                  <a:pt x="1195" y="372"/>
                  <a:pt x="1195" y="371"/>
                </a:cubicBezTo>
                <a:lnTo>
                  <a:pt x="1490" y="76"/>
                </a:lnTo>
                <a:close/>
                <a:moveTo>
                  <a:pt x="1090" y="467"/>
                </a:moveTo>
                <a:cubicBezTo>
                  <a:pt x="879" y="678"/>
                  <a:pt x="879" y="678"/>
                  <a:pt x="879" y="678"/>
                </a:cubicBezTo>
                <a:cubicBezTo>
                  <a:pt x="878" y="679"/>
                  <a:pt x="878" y="681"/>
                  <a:pt x="879" y="683"/>
                </a:cubicBezTo>
                <a:cubicBezTo>
                  <a:pt x="880" y="683"/>
                  <a:pt x="881" y="683"/>
                  <a:pt x="881" y="683"/>
                </a:cubicBezTo>
                <a:cubicBezTo>
                  <a:pt x="882" y="683"/>
                  <a:pt x="883" y="683"/>
                  <a:pt x="884" y="683"/>
                </a:cubicBezTo>
                <a:cubicBezTo>
                  <a:pt x="1094" y="472"/>
                  <a:pt x="1094" y="472"/>
                  <a:pt x="1094" y="472"/>
                </a:cubicBezTo>
                <a:cubicBezTo>
                  <a:pt x="1096" y="470"/>
                  <a:pt x="1096" y="469"/>
                  <a:pt x="1094" y="467"/>
                </a:cubicBezTo>
                <a:cubicBezTo>
                  <a:pt x="1093" y="466"/>
                  <a:pt x="1091" y="466"/>
                  <a:pt x="1090" y="467"/>
                </a:cubicBezTo>
                <a:close/>
                <a:moveTo>
                  <a:pt x="1504" y="76"/>
                </a:moveTo>
                <a:cubicBezTo>
                  <a:pt x="1506" y="75"/>
                  <a:pt x="1506" y="73"/>
                  <a:pt x="1504" y="71"/>
                </a:cubicBezTo>
                <a:cubicBezTo>
                  <a:pt x="1503" y="70"/>
                  <a:pt x="1501" y="70"/>
                  <a:pt x="1500" y="71"/>
                </a:cubicBezTo>
                <a:cubicBezTo>
                  <a:pt x="1201" y="370"/>
                  <a:pt x="1201" y="370"/>
                  <a:pt x="1201" y="370"/>
                </a:cubicBezTo>
                <a:cubicBezTo>
                  <a:pt x="1201" y="370"/>
                  <a:pt x="1201" y="370"/>
                  <a:pt x="1201" y="370"/>
                </a:cubicBezTo>
                <a:cubicBezTo>
                  <a:pt x="1196" y="376"/>
                  <a:pt x="1196" y="376"/>
                  <a:pt x="1196" y="376"/>
                </a:cubicBezTo>
                <a:cubicBezTo>
                  <a:pt x="1195" y="377"/>
                  <a:pt x="1195" y="379"/>
                  <a:pt x="1196" y="380"/>
                </a:cubicBezTo>
                <a:cubicBezTo>
                  <a:pt x="1196" y="381"/>
                  <a:pt x="1197" y="381"/>
                  <a:pt x="1198" y="381"/>
                </a:cubicBezTo>
                <a:cubicBezTo>
                  <a:pt x="1199" y="381"/>
                  <a:pt x="1200" y="381"/>
                  <a:pt x="1200" y="380"/>
                </a:cubicBezTo>
                <a:cubicBezTo>
                  <a:pt x="1212" y="368"/>
                  <a:pt x="1212" y="368"/>
                  <a:pt x="1212" y="368"/>
                </a:cubicBezTo>
                <a:lnTo>
                  <a:pt x="1504" y="76"/>
                </a:lnTo>
                <a:close/>
                <a:moveTo>
                  <a:pt x="885" y="695"/>
                </a:moveTo>
                <a:cubicBezTo>
                  <a:pt x="1055" y="525"/>
                  <a:pt x="1055" y="525"/>
                  <a:pt x="1055" y="525"/>
                </a:cubicBezTo>
                <a:cubicBezTo>
                  <a:pt x="1055" y="525"/>
                  <a:pt x="1055" y="525"/>
                  <a:pt x="1055" y="525"/>
                </a:cubicBezTo>
                <a:cubicBezTo>
                  <a:pt x="1055" y="525"/>
                  <a:pt x="1055" y="525"/>
                  <a:pt x="1055" y="525"/>
                </a:cubicBezTo>
                <a:cubicBezTo>
                  <a:pt x="1055" y="525"/>
                  <a:pt x="1056" y="525"/>
                  <a:pt x="1056" y="524"/>
                </a:cubicBezTo>
                <a:cubicBezTo>
                  <a:pt x="1056" y="524"/>
                  <a:pt x="1056" y="524"/>
                  <a:pt x="1056" y="524"/>
                </a:cubicBezTo>
                <a:cubicBezTo>
                  <a:pt x="1056" y="524"/>
                  <a:pt x="1056" y="524"/>
                  <a:pt x="1056" y="524"/>
                </a:cubicBezTo>
                <a:cubicBezTo>
                  <a:pt x="1057" y="523"/>
                  <a:pt x="1058" y="523"/>
                  <a:pt x="1058" y="522"/>
                </a:cubicBezTo>
                <a:cubicBezTo>
                  <a:pt x="1058" y="522"/>
                  <a:pt x="1059" y="522"/>
                  <a:pt x="1059" y="521"/>
                </a:cubicBezTo>
                <a:cubicBezTo>
                  <a:pt x="1059" y="521"/>
                  <a:pt x="1059" y="521"/>
                  <a:pt x="1059" y="521"/>
                </a:cubicBezTo>
                <a:cubicBezTo>
                  <a:pt x="1059" y="521"/>
                  <a:pt x="1059" y="521"/>
                  <a:pt x="1059" y="520"/>
                </a:cubicBezTo>
                <a:cubicBezTo>
                  <a:pt x="1059" y="520"/>
                  <a:pt x="1059" y="520"/>
                  <a:pt x="1059" y="520"/>
                </a:cubicBezTo>
                <a:cubicBezTo>
                  <a:pt x="1059" y="520"/>
                  <a:pt x="1059" y="519"/>
                  <a:pt x="1059" y="519"/>
                </a:cubicBezTo>
                <a:cubicBezTo>
                  <a:pt x="1059" y="519"/>
                  <a:pt x="1059" y="519"/>
                  <a:pt x="1059" y="519"/>
                </a:cubicBezTo>
                <a:cubicBezTo>
                  <a:pt x="1059" y="518"/>
                  <a:pt x="1059" y="518"/>
                  <a:pt x="1059" y="518"/>
                </a:cubicBezTo>
                <a:cubicBezTo>
                  <a:pt x="1060" y="518"/>
                  <a:pt x="1060" y="518"/>
                  <a:pt x="1060" y="518"/>
                </a:cubicBezTo>
                <a:cubicBezTo>
                  <a:pt x="1061" y="518"/>
                  <a:pt x="1062" y="518"/>
                  <a:pt x="1063" y="518"/>
                </a:cubicBezTo>
                <a:cubicBezTo>
                  <a:pt x="1083" y="497"/>
                  <a:pt x="1083" y="497"/>
                  <a:pt x="1083" y="497"/>
                </a:cubicBezTo>
                <a:cubicBezTo>
                  <a:pt x="1084" y="496"/>
                  <a:pt x="1084" y="494"/>
                  <a:pt x="1083" y="493"/>
                </a:cubicBezTo>
                <a:cubicBezTo>
                  <a:pt x="1082" y="492"/>
                  <a:pt x="1080" y="492"/>
                  <a:pt x="1079" y="493"/>
                </a:cubicBezTo>
                <a:cubicBezTo>
                  <a:pt x="1058" y="513"/>
                  <a:pt x="1058" y="513"/>
                  <a:pt x="1058" y="513"/>
                </a:cubicBezTo>
                <a:cubicBezTo>
                  <a:pt x="1057" y="514"/>
                  <a:pt x="1057" y="515"/>
                  <a:pt x="1058" y="516"/>
                </a:cubicBezTo>
                <a:cubicBezTo>
                  <a:pt x="1058" y="516"/>
                  <a:pt x="1057" y="516"/>
                  <a:pt x="1057" y="516"/>
                </a:cubicBezTo>
                <a:cubicBezTo>
                  <a:pt x="1057" y="516"/>
                  <a:pt x="1057" y="516"/>
                  <a:pt x="1057" y="516"/>
                </a:cubicBezTo>
                <a:cubicBezTo>
                  <a:pt x="1057" y="516"/>
                  <a:pt x="1056" y="516"/>
                  <a:pt x="1056" y="516"/>
                </a:cubicBezTo>
                <a:cubicBezTo>
                  <a:pt x="1056" y="516"/>
                  <a:pt x="1056" y="516"/>
                  <a:pt x="1056" y="516"/>
                </a:cubicBezTo>
                <a:cubicBezTo>
                  <a:pt x="1056" y="516"/>
                  <a:pt x="1055" y="516"/>
                  <a:pt x="1055" y="517"/>
                </a:cubicBezTo>
                <a:cubicBezTo>
                  <a:pt x="1055" y="517"/>
                  <a:pt x="1055" y="517"/>
                  <a:pt x="1055" y="517"/>
                </a:cubicBezTo>
                <a:cubicBezTo>
                  <a:pt x="1054" y="517"/>
                  <a:pt x="1054" y="517"/>
                  <a:pt x="1054" y="517"/>
                </a:cubicBezTo>
                <a:cubicBezTo>
                  <a:pt x="1052" y="520"/>
                  <a:pt x="1052" y="520"/>
                  <a:pt x="1052" y="520"/>
                </a:cubicBezTo>
                <a:cubicBezTo>
                  <a:pt x="1052" y="520"/>
                  <a:pt x="1052" y="520"/>
                  <a:pt x="1052" y="520"/>
                </a:cubicBezTo>
                <a:cubicBezTo>
                  <a:pt x="1051" y="520"/>
                  <a:pt x="1051" y="520"/>
                  <a:pt x="1051" y="521"/>
                </a:cubicBezTo>
                <a:cubicBezTo>
                  <a:pt x="1051" y="521"/>
                  <a:pt x="1051" y="521"/>
                  <a:pt x="1051" y="521"/>
                </a:cubicBezTo>
                <a:cubicBezTo>
                  <a:pt x="881" y="691"/>
                  <a:pt x="881" y="691"/>
                  <a:pt x="881" y="691"/>
                </a:cubicBezTo>
                <a:cubicBezTo>
                  <a:pt x="880" y="692"/>
                  <a:pt x="880" y="694"/>
                  <a:pt x="881" y="695"/>
                </a:cubicBezTo>
                <a:cubicBezTo>
                  <a:pt x="881" y="696"/>
                  <a:pt x="882" y="696"/>
                  <a:pt x="883" y="696"/>
                </a:cubicBezTo>
                <a:cubicBezTo>
                  <a:pt x="884" y="696"/>
                  <a:pt x="885" y="696"/>
                  <a:pt x="885" y="695"/>
                </a:cubicBezTo>
                <a:close/>
                <a:moveTo>
                  <a:pt x="1035" y="559"/>
                </a:moveTo>
                <a:cubicBezTo>
                  <a:pt x="1037" y="558"/>
                  <a:pt x="1037" y="556"/>
                  <a:pt x="1035" y="554"/>
                </a:cubicBezTo>
                <a:cubicBezTo>
                  <a:pt x="1034" y="553"/>
                  <a:pt x="1032" y="553"/>
                  <a:pt x="1031" y="554"/>
                </a:cubicBezTo>
                <a:cubicBezTo>
                  <a:pt x="883" y="702"/>
                  <a:pt x="883" y="702"/>
                  <a:pt x="883" y="702"/>
                </a:cubicBezTo>
                <a:cubicBezTo>
                  <a:pt x="882" y="704"/>
                  <a:pt x="882" y="706"/>
                  <a:pt x="883" y="707"/>
                </a:cubicBezTo>
                <a:cubicBezTo>
                  <a:pt x="884" y="707"/>
                  <a:pt x="884" y="708"/>
                  <a:pt x="885" y="708"/>
                </a:cubicBezTo>
                <a:cubicBezTo>
                  <a:pt x="886" y="708"/>
                  <a:pt x="887" y="707"/>
                  <a:pt x="887" y="707"/>
                </a:cubicBezTo>
                <a:lnTo>
                  <a:pt x="1035" y="559"/>
                </a:lnTo>
                <a:close/>
                <a:moveTo>
                  <a:pt x="1518" y="71"/>
                </a:moveTo>
                <a:cubicBezTo>
                  <a:pt x="1517" y="70"/>
                  <a:pt x="1515" y="70"/>
                  <a:pt x="1514" y="71"/>
                </a:cubicBezTo>
                <a:cubicBezTo>
                  <a:pt x="1203" y="382"/>
                  <a:pt x="1203" y="382"/>
                  <a:pt x="1203" y="382"/>
                </a:cubicBezTo>
                <a:cubicBezTo>
                  <a:pt x="1202" y="384"/>
                  <a:pt x="1202" y="385"/>
                  <a:pt x="1203" y="387"/>
                </a:cubicBezTo>
                <a:cubicBezTo>
                  <a:pt x="1204" y="387"/>
                  <a:pt x="1204" y="388"/>
                  <a:pt x="1205" y="388"/>
                </a:cubicBezTo>
                <a:cubicBezTo>
                  <a:pt x="1206" y="388"/>
                  <a:pt x="1207" y="387"/>
                  <a:pt x="1207" y="387"/>
                </a:cubicBezTo>
                <a:cubicBezTo>
                  <a:pt x="1518" y="76"/>
                  <a:pt x="1518" y="76"/>
                  <a:pt x="1518" y="76"/>
                </a:cubicBezTo>
                <a:cubicBezTo>
                  <a:pt x="1520" y="75"/>
                  <a:pt x="1520" y="73"/>
                  <a:pt x="1518" y="71"/>
                </a:cubicBezTo>
                <a:close/>
                <a:moveTo>
                  <a:pt x="1222" y="386"/>
                </a:moveTo>
                <a:cubicBezTo>
                  <a:pt x="1529" y="79"/>
                  <a:pt x="1529" y="79"/>
                  <a:pt x="1529" y="79"/>
                </a:cubicBezTo>
                <a:cubicBezTo>
                  <a:pt x="1533" y="75"/>
                  <a:pt x="1533" y="75"/>
                  <a:pt x="1533" y="75"/>
                </a:cubicBezTo>
                <a:cubicBezTo>
                  <a:pt x="1535" y="73"/>
                  <a:pt x="1535" y="71"/>
                  <a:pt x="1533" y="70"/>
                </a:cubicBezTo>
                <a:cubicBezTo>
                  <a:pt x="1532" y="69"/>
                  <a:pt x="1530" y="69"/>
                  <a:pt x="1529" y="70"/>
                </a:cubicBezTo>
                <a:cubicBezTo>
                  <a:pt x="1217" y="382"/>
                  <a:pt x="1217" y="382"/>
                  <a:pt x="1217" y="382"/>
                </a:cubicBezTo>
                <a:cubicBezTo>
                  <a:pt x="1216" y="383"/>
                  <a:pt x="1216" y="385"/>
                  <a:pt x="1217" y="386"/>
                </a:cubicBezTo>
                <a:cubicBezTo>
                  <a:pt x="1218" y="387"/>
                  <a:pt x="1219" y="387"/>
                  <a:pt x="1220" y="387"/>
                </a:cubicBezTo>
                <a:cubicBezTo>
                  <a:pt x="1220" y="387"/>
                  <a:pt x="1221" y="387"/>
                  <a:pt x="1222" y="386"/>
                </a:cubicBezTo>
                <a:close/>
                <a:moveTo>
                  <a:pt x="1031" y="577"/>
                </a:moveTo>
                <a:cubicBezTo>
                  <a:pt x="1032" y="576"/>
                  <a:pt x="1032" y="574"/>
                  <a:pt x="1031" y="573"/>
                </a:cubicBezTo>
                <a:cubicBezTo>
                  <a:pt x="1030" y="571"/>
                  <a:pt x="1028" y="571"/>
                  <a:pt x="1027" y="573"/>
                </a:cubicBezTo>
                <a:cubicBezTo>
                  <a:pt x="887" y="712"/>
                  <a:pt x="887" y="712"/>
                  <a:pt x="887" y="712"/>
                </a:cubicBezTo>
                <a:cubicBezTo>
                  <a:pt x="886" y="713"/>
                  <a:pt x="886" y="715"/>
                  <a:pt x="887" y="716"/>
                </a:cubicBezTo>
                <a:cubicBezTo>
                  <a:pt x="888" y="717"/>
                  <a:pt x="889" y="717"/>
                  <a:pt x="890" y="717"/>
                </a:cubicBezTo>
                <a:cubicBezTo>
                  <a:pt x="890" y="717"/>
                  <a:pt x="891" y="717"/>
                  <a:pt x="892" y="716"/>
                </a:cubicBezTo>
                <a:lnTo>
                  <a:pt x="1031" y="577"/>
                </a:lnTo>
                <a:close/>
                <a:moveTo>
                  <a:pt x="1478" y="144"/>
                </a:moveTo>
                <a:cubicBezTo>
                  <a:pt x="1479" y="143"/>
                  <a:pt x="1479" y="141"/>
                  <a:pt x="1478" y="140"/>
                </a:cubicBezTo>
                <a:cubicBezTo>
                  <a:pt x="1477" y="138"/>
                  <a:pt x="1475" y="138"/>
                  <a:pt x="1474" y="140"/>
                </a:cubicBezTo>
                <a:cubicBezTo>
                  <a:pt x="1218" y="395"/>
                  <a:pt x="1218" y="395"/>
                  <a:pt x="1218" y="395"/>
                </a:cubicBezTo>
                <a:cubicBezTo>
                  <a:pt x="1217" y="396"/>
                  <a:pt x="1217" y="398"/>
                  <a:pt x="1218" y="399"/>
                </a:cubicBezTo>
                <a:cubicBezTo>
                  <a:pt x="1219" y="400"/>
                  <a:pt x="1220" y="400"/>
                  <a:pt x="1221" y="400"/>
                </a:cubicBezTo>
                <a:cubicBezTo>
                  <a:pt x="1221" y="400"/>
                  <a:pt x="1222" y="400"/>
                  <a:pt x="1223" y="399"/>
                </a:cubicBezTo>
                <a:lnTo>
                  <a:pt x="1478" y="144"/>
                </a:lnTo>
                <a:close/>
                <a:moveTo>
                  <a:pt x="1481" y="137"/>
                </a:moveTo>
                <a:cubicBezTo>
                  <a:pt x="1482" y="137"/>
                  <a:pt x="1482" y="138"/>
                  <a:pt x="1483" y="138"/>
                </a:cubicBezTo>
                <a:cubicBezTo>
                  <a:pt x="1484" y="138"/>
                  <a:pt x="1485" y="137"/>
                  <a:pt x="1485" y="137"/>
                </a:cubicBezTo>
                <a:cubicBezTo>
                  <a:pt x="1547" y="75"/>
                  <a:pt x="1547" y="75"/>
                  <a:pt x="1547" y="75"/>
                </a:cubicBezTo>
                <a:cubicBezTo>
                  <a:pt x="1549" y="73"/>
                  <a:pt x="1549" y="71"/>
                  <a:pt x="1547" y="70"/>
                </a:cubicBezTo>
                <a:cubicBezTo>
                  <a:pt x="1546" y="69"/>
                  <a:pt x="1544" y="69"/>
                  <a:pt x="1543" y="70"/>
                </a:cubicBezTo>
                <a:cubicBezTo>
                  <a:pt x="1481" y="132"/>
                  <a:pt x="1481" y="132"/>
                  <a:pt x="1481" y="132"/>
                </a:cubicBezTo>
                <a:cubicBezTo>
                  <a:pt x="1480" y="133"/>
                  <a:pt x="1480" y="135"/>
                  <a:pt x="1481" y="137"/>
                </a:cubicBezTo>
                <a:close/>
                <a:moveTo>
                  <a:pt x="1033" y="589"/>
                </a:moveTo>
                <a:cubicBezTo>
                  <a:pt x="1034" y="588"/>
                  <a:pt x="1034" y="586"/>
                  <a:pt x="1033" y="585"/>
                </a:cubicBezTo>
                <a:cubicBezTo>
                  <a:pt x="1032" y="584"/>
                  <a:pt x="1030" y="584"/>
                  <a:pt x="1029" y="585"/>
                </a:cubicBezTo>
                <a:cubicBezTo>
                  <a:pt x="892" y="721"/>
                  <a:pt x="892" y="721"/>
                  <a:pt x="892" y="721"/>
                </a:cubicBezTo>
                <a:cubicBezTo>
                  <a:pt x="891" y="722"/>
                  <a:pt x="891" y="724"/>
                  <a:pt x="892" y="725"/>
                </a:cubicBezTo>
                <a:cubicBezTo>
                  <a:pt x="893" y="726"/>
                  <a:pt x="894" y="726"/>
                  <a:pt x="894" y="726"/>
                </a:cubicBezTo>
                <a:cubicBezTo>
                  <a:pt x="895" y="726"/>
                  <a:pt x="896" y="726"/>
                  <a:pt x="897" y="725"/>
                </a:cubicBezTo>
                <a:lnTo>
                  <a:pt x="1033" y="589"/>
                </a:lnTo>
                <a:close/>
                <a:moveTo>
                  <a:pt x="1495" y="137"/>
                </a:moveTo>
                <a:cubicBezTo>
                  <a:pt x="1495" y="138"/>
                  <a:pt x="1496" y="138"/>
                  <a:pt x="1497" y="138"/>
                </a:cubicBezTo>
                <a:cubicBezTo>
                  <a:pt x="1498" y="138"/>
                  <a:pt x="1498" y="138"/>
                  <a:pt x="1499" y="137"/>
                </a:cubicBezTo>
                <a:cubicBezTo>
                  <a:pt x="1559" y="77"/>
                  <a:pt x="1559" y="77"/>
                  <a:pt x="1559" y="77"/>
                </a:cubicBezTo>
                <a:cubicBezTo>
                  <a:pt x="1560" y="76"/>
                  <a:pt x="1560" y="74"/>
                  <a:pt x="1559" y="73"/>
                </a:cubicBezTo>
                <a:cubicBezTo>
                  <a:pt x="1558" y="72"/>
                  <a:pt x="1556" y="72"/>
                  <a:pt x="1554" y="73"/>
                </a:cubicBezTo>
                <a:cubicBezTo>
                  <a:pt x="1495" y="133"/>
                  <a:pt x="1495" y="133"/>
                  <a:pt x="1495" y="133"/>
                </a:cubicBezTo>
                <a:cubicBezTo>
                  <a:pt x="1493" y="134"/>
                  <a:pt x="1493" y="136"/>
                  <a:pt x="1495" y="137"/>
                </a:cubicBezTo>
                <a:close/>
                <a:moveTo>
                  <a:pt x="1472" y="164"/>
                </a:moveTo>
                <a:cubicBezTo>
                  <a:pt x="1473" y="163"/>
                  <a:pt x="1473" y="161"/>
                  <a:pt x="1472" y="160"/>
                </a:cubicBezTo>
                <a:cubicBezTo>
                  <a:pt x="1471" y="159"/>
                  <a:pt x="1469" y="159"/>
                  <a:pt x="1468" y="160"/>
                </a:cubicBezTo>
                <a:cubicBezTo>
                  <a:pt x="1222" y="405"/>
                  <a:pt x="1222" y="405"/>
                  <a:pt x="1222" y="405"/>
                </a:cubicBezTo>
                <a:cubicBezTo>
                  <a:pt x="1221" y="407"/>
                  <a:pt x="1221" y="409"/>
                  <a:pt x="1222" y="410"/>
                </a:cubicBezTo>
                <a:cubicBezTo>
                  <a:pt x="1222" y="410"/>
                  <a:pt x="1223" y="411"/>
                  <a:pt x="1224" y="411"/>
                </a:cubicBezTo>
                <a:cubicBezTo>
                  <a:pt x="1225" y="411"/>
                  <a:pt x="1226" y="410"/>
                  <a:pt x="1226" y="410"/>
                </a:cubicBezTo>
                <a:lnTo>
                  <a:pt x="1472" y="164"/>
                </a:lnTo>
                <a:close/>
                <a:moveTo>
                  <a:pt x="1034" y="593"/>
                </a:moveTo>
                <a:cubicBezTo>
                  <a:pt x="897" y="731"/>
                  <a:pt x="897" y="731"/>
                  <a:pt x="897" y="731"/>
                </a:cubicBezTo>
                <a:cubicBezTo>
                  <a:pt x="895" y="732"/>
                  <a:pt x="895" y="734"/>
                  <a:pt x="897" y="735"/>
                </a:cubicBezTo>
                <a:cubicBezTo>
                  <a:pt x="897" y="736"/>
                  <a:pt x="898" y="736"/>
                  <a:pt x="899" y="736"/>
                </a:cubicBezTo>
                <a:cubicBezTo>
                  <a:pt x="899" y="736"/>
                  <a:pt x="900" y="736"/>
                  <a:pt x="901" y="735"/>
                </a:cubicBezTo>
                <a:cubicBezTo>
                  <a:pt x="1039" y="597"/>
                  <a:pt x="1039" y="597"/>
                  <a:pt x="1039" y="597"/>
                </a:cubicBezTo>
                <a:cubicBezTo>
                  <a:pt x="1040" y="596"/>
                  <a:pt x="1040" y="594"/>
                  <a:pt x="1039" y="593"/>
                </a:cubicBezTo>
                <a:cubicBezTo>
                  <a:pt x="1037" y="592"/>
                  <a:pt x="1035" y="592"/>
                  <a:pt x="1034" y="593"/>
                </a:cubicBezTo>
                <a:close/>
                <a:moveTo>
                  <a:pt x="1510" y="136"/>
                </a:moveTo>
                <a:cubicBezTo>
                  <a:pt x="1510" y="137"/>
                  <a:pt x="1511" y="137"/>
                  <a:pt x="1512" y="137"/>
                </a:cubicBezTo>
                <a:cubicBezTo>
                  <a:pt x="1513" y="137"/>
                  <a:pt x="1513" y="137"/>
                  <a:pt x="1514" y="136"/>
                </a:cubicBezTo>
                <a:cubicBezTo>
                  <a:pt x="1572" y="79"/>
                  <a:pt x="1572" y="79"/>
                  <a:pt x="1572" y="79"/>
                </a:cubicBezTo>
                <a:cubicBezTo>
                  <a:pt x="1573" y="77"/>
                  <a:pt x="1573" y="75"/>
                  <a:pt x="1572" y="74"/>
                </a:cubicBezTo>
                <a:cubicBezTo>
                  <a:pt x="1570" y="73"/>
                  <a:pt x="1568" y="73"/>
                  <a:pt x="1567" y="74"/>
                </a:cubicBezTo>
                <a:cubicBezTo>
                  <a:pt x="1510" y="132"/>
                  <a:pt x="1510" y="132"/>
                  <a:pt x="1510" y="132"/>
                </a:cubicBezTo>
                <a:cubicBezTo>
                  <a:pt x="1508" y="133"/>
                  <a:pt x="1508" y="135"/>
                  <a:pt x="1510" y="136"/>
                </a:cubicBezTo>
                <a:close/>
                <a:moveTo>
                  <a:pt x="1483" y="167"/>
                </a:moveTo>
                <a:cubicBezTo>
                  <a:pt x="1484" y="166"/>
                  <a:pt x="1484" y="164"/>
                  <a:pt x="1483" y="163"/>
                </a:cubicBezTo>
                <a:cubicBezTo>
                  <a:pt x="1482" y="162"/>
                  <a:pt x="1480" y="162"/>
                  <a:pt x="1478" y="163"/>
                </a:cubicBezTo>
                <a:cubicBezTo>
                  <a:pt x="1225" y="416"/>
                  <a:pt x="1225" y="416"/>
                  <a:pt x="1225" y="416"/>
                </a:cubicBezTo>
                <a:cubicBezTo>
                  <a:pt x="1224" y="417"/>
                  <a:pt x="1224" y="419"/>
                  <a:pt x="1225" y="420"/>
                </a:cubicBezTo>
                <a:cubicBezTo>
                  <a:pt x="1226" y="421"/>
                  <a:pt x="1227" y="421"/>
                  <a:pt x="1228" y="421"/>
                </a:cubicBezTo>
                <a:cubicBezTo>
                  <a:pt x="1228" y="421"/>
                  <a:pt x="1229" y="421"/>
                  <a:pt x="1230" y="420"/>
                </a:cubicBezTo>
                <a:lnTo>
                  <a:pt x="1483" y="167"/>
                </a:lnTo>
                <a:close/>
                <a:moveTo>
                  <a:pt x="1034" y="607"/>
                </a:moveTo>
                <a:cubicBezTo>
                  <a:pt x="897" y="745"/>
                  <a:pt x="897" y="745"/>
                  <a:pt x="897" y="745"/>
                </a:cubicBezTo>
                <a:cubicBezTo>
                  <a:pt x="896" y="746"/>
                  <a:pt x="896" y="748"/>
                  <a:pt x="897" y="749"/>
                </a:cubicBezTo>
                <a:cubicBezTo>
                  <a:pt x="897" y="750"/>
                  <a:pt x="898" y="750"/>
                  <a:pt x="899" y="750"/>
                </a:cubicBezTo>
                <a:cubicBezTo>
                  <a:pt x="900" y="750"/>
                  <a:pt x="900" y="750"/>
                  <a:pt x="901" y="749"/>
                </a:cubicBezTo>
                <a:cubicBezTo>
                  <a:pt x="1039" y="611"/>
                  <a:pt x="1039" y="611"/>
                  <a:pt x="1039" y="611"/>
                </a:cubicBezTo>
                <a:cubicBezTo>
                  <a:pt x="1040" y="610"/>
                  <a:pt x="1040" y="608"/>
                  <a:pt x="1039" y="607"/>
                </a:cubicBezTo>
                <a:cubicBezTo>
                  <a:pt x="1037" y="606"/>
                  <a:pt x="1035" y="606"/>
                  <a:pt x="1034" y="607"/>
                </a:cubicBezTo>
                <a:close/>
                <a:moveTo>
                  <a:pt x="1530" y="130"/>
                </a:moveTo>
                <a:cubicBezTo>
                  <a:pt x="1529" y="128"/>
                  <a:pt x="1527" y="128"/>
                  <a:pt x="1526" y="130"/>
                </a:cubicBezTo>
                <a:cubicBezTo>
                  <a:pt x="1520" y="135"/>
                  <a:pt x="1520" y="135"/>
                  <a:pt x="1520" y="135"/>
                </a:cubicBezTo>
                <a:cubicBezTo>
                  <a:pt x="1519" y="137"/>
                  <a:pt x="1519" y="139"/>
                  <a:pt x="1520" y="140"/>
                </a:cubicBezTo>
                <a:cubicBezTo>
                  <a:pt x="1520" y="140"/>
                  <a:pt x="1521" y="141"/>
                  <a:pt x="1522" y="141"/>
                </a:cubicBezTo>
                <a:cubicBezTo>
                  <a:pt x="1523" y="141"/>
                  <a:pt x="1524" y="140"/>
                  <a:pt x="1524" y="140"/>
                </a:cubicBezTo>
                <a:cubicBezTo>
                  <a:pt x="1530" y="134"/>
                  <a:pt x="1530" y="134"/>
                  <a:pt x="1530" y="134"/>
                </a:cubicBezTo>
                <a:cubicBezTo>
                  <a:pt x="1531" y="133"/>
                  <a:pt x="1531" y="131"/>
                  <a:pt x="1530" y="130"/>
                </a:cubicBezTo>
                <a:close/>
                <a:moveTo>
                  <a:pt x="1001" y="659"/>
                </a:moveTo>
                <a:cubicBezTo>
                  <a:pt x="999" y="658"/>
                  <a:pt x="997" y="658"/>
                  <a:pt x="996" y="659"/>
                </a:cubicBezTo>
                <a:cubicBezTo>
                  <a:pt x="903" y="752"/>
                  <a:pt x="903" y="752"/>
                  <a:pt x="903" y="752"/>
                </a:cubicBezTo>
                <a:cubicBezTo>
                  <a:pt x="902" y="753"/>
                  <a:pt x="902" y="755"/>
                  <a:pt x="903" y="756"/>
                </a:cubicBezTo>
                <a:cubicBezTo>
                  <a:pt x="904" y="757"/>
                  <a:pt x="905" y="757"/>
                  <a:pt x="906" y="757"/>
                </a:cubicBezTo>
                <a:cubicBezTo>
                  <a:pt x="906" y="757"/>
                  <a:pt x="907" y="757"/>
                  <a:pt x="908" y="756"/>
                </a:cubicBezTo>
                <a:cubicBezTo>
                  <a:pt x="1001" y="663"/>
                  <a:pt x="1001" y="663"/>
                  <a:pt x="1001" y="663"/>
                </a:cubicBezTo>
                <a:cubicBezTo>
                  <a:pt x="1002" y="662"/>
                  <a:pt x="1002" y="660"/>
                  <a:pt x="1001" y="659"/>
                </a:cubicBezTo>
                <a:close/>
                <a:moveTo>
                  <a:pt x="1004" y="652"/>
                </a:moveTo>
                <a:cubicBezTo>
                  <a:pt x="1002" y="654"/>
                  <a:pt x="1002" y="654"/>
                  <a:pt x="1002" y="654"/>
                </a:cubicBezTo>
                <a:cubicBezTo>
                  <a:pt x="1000" y="655"/>
                  <a:pt x="1000" y="657"/>
                  <a:pt x="1002" y="658"/>
                </a:cubicBezTo>
                <a:cubicBezTo>
                  <a:pt x="1002" y="659"/>
                  <a:pt x="1003" y="659"/>
                  <a:pt x="1004" y="659"/>
                </a:cubicBezTo>
                <a:cubicBezTo>
                  <a:pt x="1005" y="659"/>
                  <a:pt x="1005" y="659"/>
                  <a:pt x="1006" y="658"/>
                </a:cubicBezTo>
                <a:cubicBezTo>
                  <a:pt x="1008" y="656"/>
                  <a:pt x="1008" y="656"/>
                  <a:pt x="1008" y="656"/>
                </a:cubicBezTo>
                <a:cubicBezTo>
                  <a:pt x="1009" y="655"/>
                  <a:pt x="1009" y="653"/>
                  <a:pt x="1008" y="652"/>
                </a:cubicBezTo>
                <a:cubicBezTo>
                  <a:pt x="1007" y="650"/>
                  <a:pt x="1005" y="650"/>
                  <a:pt x="1004" y="652"/>
                </a:cubicBezTo>
                <a:close/>
                <a:moveTo>
                  <a:pt x="1496" y="168"/>
                </a:moveTo>
                <a:cubicBezTo>
                  <a:pt x="1497" y="167"/>
                  <a:pt x="1497" y="165"/>
                  <a:pt x="1496" y="164"/>
                </a:cubicBezTo>
                <a:cubicBezTo>
                  <a:pt x="1495" y="163"/>
                  <a:pt x="1493" y="163"/>
                  <a:pt x="1492" y="164"/>
                </a:cubicBezTo>
                <a:cubicBezTo>
                  <a:pt x="1230" y="425"/>
                  <a:pt x="1230" y="425"/>
                  <a:pt x="1230" y="425"/>
                </a:cubicBezTo>
                <a:cubicBezTo>
                  <a:pt x="1229" y="426"/>
                  <a:pt x="1229" y="428"/>
                  <a:pt x="1230" y="429"/>
                </a:cubicBezTo>
                <a:cubicBezTo>
                  <a:pt x="1231" y="430"/>
                  <a:pt x="1232" y="430"/>
                  <a:pt x="1233" y="430"/>
                </a:cubicBezTo>
                <a:cubicBezTo>
                  <a:pt x="1233" y="430"/>
                  <a:pt x="1234" y="430"/>
                  <a:pt x="1235" y="429"/>
                </a:cubicBezTo>
                <a:lnTo>
                  <a:pt x="1496" y="168"/>
                </a:lnTo>
                <a:close/>
                <a:moveTo>
                  <a:pt x="1034" y="622"/>
                </a:moveTo>
                <a:cubicBezTo>
                  <a:pt x="1017" y="638"/>
                  <a:pt x="1017" y="638"/>
                  <a:pt x="1017" y="638"/>
                </a:cubicBezTo>
                <a:cubicBezTo>
                  <a:pt x="1016" y="639"/>
                  <a:pt x="1016" y="641"/>
                  <a:pt x="1017" y="642"/>
                </a:cubicBezTo>
                <a:cubicBezTo>
                  <a:pt x="1018" y="643"/>
                  <a:pt x="1019" y="643"/>
                  <a:pt x="1020" y="643"/>
                </a:cubicBezTo>
                <a:cubicBezTo>
                  <a:pt x="1020" y="643"/>
                  <a:pt x="1021" y="643"/>
                  <a:pt x="1022" y="642"/>
                </a:cubicBezTo>
                <a:cubicBezTo>
                  <a:pt x="1038" y="626"/>
                  <a:pt x="1038" y="626"/>
                  <a:pt x="1038" y="626"/>
                </a:cubicBezTo>
                <a:cubicBezTo>
                  <a:pt x="1039" y="625"/>
                  <a:pt x="1039" y="623"/>
                  <a:pt x="1038" y="622"/>
                </a:cubicBezTo>
                <a:cubicBezTo>
                  <a:pt x="1037" y="620"/>
                  <a:pt x="1035" y="620"/>
                  <a:pt x="1034" y="622"/>
                </a:cubicBezTo>
                <a:close/>
                <a:moveTo>
                  <a:pt x="1538" y="121"/>
                </a:moveTo>
                <a:cubicBezTo>
                  <a:pt x="1539" y="122"/>
                  <a:pt x="1540" y="122"/>
                  <a:pt x="1540" y="122"/>
                </a:cubicBezTo>
                <a:cubicBezTo>
                  <a:pt x="1541" y="122"/>
                  <a:pt x="1542" y="122"/>
                  <a:pt x="1543" y="121"/>
                </a:cubicBezTo>
                <a:cubicBezTo>
                  <a:pt x="1580" y="84"/>
                  <a:pt x="1580" y="84"/>
                  <a:pt x="1580" y="84"/>
                </a:cubicBezTo>
                <a:cubicBezTo>
                  <a:pt x="1581" y="83"/>
                  <a:pt x="1581" y="81"/>
                  <a:pt x="1580" y="80"/>
                </a:cubicBezTo>
                <a:cubicBezTo>
                  <a:pt x="1579" y="78"/>
                  <a:pt x="1577" y="78"/>
                  <a:pt x="1576" y="80"/>
                </a:cubicBezTo>
                <a:cubicBezTo>
                  <a:pt x="1538" y="117"/>
                  <a:pt x="1538" y="117"/>
                  <a:pt x="1538" y="117"/>
                </a:cubicBezTo>
                <a:cubicBezTo>
                  <a:pt x="1537" y="118"/>
                  <a:pt x="1537" y="120"/>
                  <a:pt x="1538" y="121"/>
                </a:cubicBezTo>
                <a:close/>
                <a:moveTo>
                  <a:pt x="999" y="670"/>
                </a:moveTo>
                <a:cubicBezTo>
                  <a:pt x="920" y="749"/>
                  <a:pt x="920" y="749"/>
                  <a:pt x="920" y="749"/>
                </a:cubicBezTo>
                <a:cubicBezTo>
                  <a:pt x="919" y="750"/>
                  <a:pt x="919" y="752"/>
                  <a:pt x="920" y="753"/>
                </a:cubicBezTo>
                <a:cubicBezTo>
                  <a:pt x="921" y="754"/>
                  <a:pt x="922" y="754"/>
                  <a:pt x="922" y="754"/>
                </a:cubicBezTo>
                <a:cubicBezTo>
                  <a:pt x="923" y="754"/>
                  <a:pt x="924" y="754"/>
                  <a:pt x="925" y="753"/>
                </a:cubicBezTo>
                <a:cubicBezTo>
                  <a:pt x="1004" y="674"/>
                  <a:pt x="1004" y="674"/>
                  <a:pt x="1004" y="674"/>
                </a:cubicBezTo>
                <a:cubicBezTo>
                  <a:pt x="1005" y="673"/>
                  <a:pt x="1005" y="671"/>
                  <a:pt x="1004" y="670"/>
                </a:cubicBezTo>
                <a:cubicBezTo>
                  <a:pt x="1003" y="669"/>
                  <a:pt x="1001" y="669"/>
                  <a:pt x="999" y="670"/>
                </a:cubicBezTo>
                <a:close/>
                <a:moveTo>
                  <a:pt x="1506" y="172"/>
                </a:moveTo>
                <a:cubicBezTo>
                  <a:pt x="1510" y="168"/>
                  <a:pt x="1510" y="168"/>
                  <a:pt x="1510" y="168"/>
                </a:cubicBezTo>
                <a:cubicBezTo>
                  <a:pt x="1512" y="166"/>
                  <a:pt x="1512" y="164"/>
                  <a:pt x="1510" y="163"/>
                </a:cubicBezTo>
                <a:cubicBezTo>
                  <a:pt x="1509" y="162"/>
                  <a:pt x="1507" y="162"/>
                  <a:pt x="1506" y="163"/>
                </a:cubicBezTo>
                <a:cubicBezTo>
                  <a:pt x="1499" y="170"/>
                  <a:pt x="1499" y="170"/>
                  <a:pt x="1499" y="170"/>
                </a:cubicBezTo>
                <a:cubicBezTo>
                  <a:pt x="1234" y="435"/>
                  <a:pt x="1234" y="435"/>
                  <a:pt x="1234" y="435"/>
                </a:cubicBezTo>
                <a:cubicBezTo>
                  <a:pt x="1233" y="436"/>
                  <a:pt x="1233" y="438"/>
                  <a:pt x="1234" y="440"/>
                </a:cubicBezTo>
                <a:cubicBezTo>
                  <a:pt x="1235" y="440"/>
                  <a:pt x="1235" y="440"/>
                  <a:pt x="1236" y="440"/>
                </a:cubicBezTo>
                <a:cubicBezTo>
                  <a:pt x="1237" y="440"/>
                  <a:pt x="1238" y="440"/>
                  <a:pt x="1238" y="440"/>
                </a:cubicBezTo>
                <a:lnTo>
                  <a:pt x="1506" y="172"/>
                </a:lnTo>
                <a:close/>
                <a:moveTo>
                  <a:pt x="1547" y="123"/>
                </a:moveTo>
                <a:cubicBezTo>
                  <a:pt x="1545" y="124"/>
                  <a:pt x="1545" y="126"/>
                  <a:pt x="1547" y="127"/>
                </a:cubicBezTo>
                <a:cubicBezTo>
                  <a:pt x="1547" y="128"/>
                  <a:pt x="1548" y="128"/>
                  <a:pt x="1549" y="128"/>
                </a:cubicBezTo>
                <a:cubicBezTo>
                  <a:pt x="1550" y="128"/>
                  <a:pt x="1550" y="128"/>
                  <a:pt x="1551" y="127"/>
                </a:cubicBezTo>
                <a:cubicBezTo>
                  <a:pt x="1557" y="121"/>
                  <a:pt x="1557" y="121"/>
                  <a:pt x="1557" y="121"/>
                </a:cubicBezTo>
                <a:cubicBezTo>
                  <a:pt x="1589" y="89"/>
                  <a:pt x="1589" y="89"/>
                  <a:pt x="1589" y="89"/>
                </a:cubicBezTo>
                <a:cubicBezTo>
                  <a:pt x="1590" y="88"/>
                  <a:pt x="1590" y="86"/>
                  <a:pt x="1589" y="85"/>
                </a:cubicBezTo>
                <a:cubicBezTo>
                  <a:pt x="1587" y="84"/>
                  <a:pt x="1585" y="84"/>
                  <a:pt x="1584" y="85"/>
                </a:cubicBezTo>
                <a:cubicBezTo>
                  <a:pt x="1550" y="119"/>
                  <a:pt x="1550" y="119"/>
                  <a:pt x="1550" y="119"/>
                </a:cubicBezTo>
                <a:lnTo>
                  <a:pt x="1547" y="123"/>
                </a:lnTo>
                <a:close/>
                <a:moveTo>
                  <a:pt x="1518" y="174"/>
                </a:moveTo>
                <a:cubicBezTo>
                  <a:pt x="1519" y="173"/>
                  <a:pt x="1519" y="171"/>
                  <a:pt x="1518" y="169"/>
                </a:cubicBezTo>
                <a:cubicBezTo>
                  <a:pt x="1517" y="168"/>
                  <a:pt x="1515" y="168"/>
                  <a:pt x="1514" y="169"/>
                </a:cubicBezTo>
                <a:cubicBezTo>
                  <a:pt x="1305" y="378"/>
                  <a:pt x="1305" y="378"/>
                  <a:pt x="1305" y="378"/>
                </a:cubicBezTo>
                <a:cubicBezTo>
                  <a:pt x="1304" y="380"/>
                  <a:pt x="1304" y="382"/>
                  <a:pt x="1305" y="383"/>
                </a:cubicBezTo>
                <a:cubicBezTo>
                  <a:pt x="1305" y="383"/>
                  <a:pt x="1306" y="384"/>
                  <a:pt x="1307" y="384"/>
                </a:cubicBezTo>
                <a:cubicBezTo>
                  <a:pt x="1308" y="384"/>
                  <a:pt x="1309" y="383"/>
                  <a:pt x="1309" y="383"/>
                </a:cubicBezTo>
                <a:cubicBezTo>
                  <a:pt x="1512" y="180"/>
                  <a:pt x="1512" y="180"/>
                  <a:pt x="1512" y="180"/>
                </a:cubicBezTo>
                <a:lnTo>
                  <a:pt x="1518" y="174"/>
                </a:lnTo>
                <a:close/>
                <a:moveTo>
                  <a:pt x="983" y="700"/>
                </a:moveTo>
                <a:cubicBezTo>
                  <a:pt x="934" y="749"/>
                  <a:pt x="934" y="749"/>
                  <a:pt x="934" y="749"/>
                </a:cubicBezTo>
                <a:cubicBezTo>
                  <a:pt x="933" y="751"/>
                  <a:pt x="933" y="753"/>
                  <a:pt x="934" y="754"/>
                </a:cubicBezTo>
                <a:cubicBezTo>
                  <a:pt x="934" y="754"/>
                  <a:pt x="935" y="755"/>
                  <a:pt x="936" y="755"/>
                </a:cubicBezTo>
                <a:cubicBezTo>
                  <a:pt x="937" y="755"/>
                  <a:pt x="938" y="754"/>
                  <a:pt x="938" y="754"/>
                </a:cubicBezTo>
                <a:cubicBezTo>
                  <a:pt x="988" y="704"/>
                  <a:pt x="988" y="704"/>
                  <a:pt x="988" y="704"/>
                </a:cubicBezTo>
                <a:cubicBezTo>
                  <a:pt x="989" y="703"/>
                  <a:pt x="989" y="701"/>
                  <a:pt x="988" y="700"/>
                </a:cubicBezTo>
                <a:cubicBezTo>
                  <a:pt x="987" y="699"/>
                  <a:pt x="985" y="699"/>
                  <a:pt x="983" y="700"/>
                </a:cubicBezTo>
                <a:close/>
                <a:moveTo>
                  <a:pt x="1299" y="384"/>
                </a:moveTo>
                <a:cubicBezTo>
                  <a:pt x="1239" y="444"/>
                  <a:pt x="1239" y="444"/>
                  <a:pt x="1239" y="444"/>
                </a:cubicBezTo>
                <a:cubicBezTo>
                  <a:pt x="1238" y="446"/>
                  <a:pt x="1238" y="448"/>
                  <a:pt x="1239" y="449"/>
                </a:cubicBezTo>
                <a:cubicBezTo>
                  <a:pt x="1240" y="449"/>
                  <a:pt x="1240" y="450"/>
                  <a:pt x="1241" y="450"/>
                </a:cubicBezTo>
                <a:cubicBezTo>
                  <a:pt x="1242" y="450"/>
                  <a:pt x="1243" y="449"/>
                  <a:pt x="1243" y="449"/>
                </a:cubicBezTo>
                <a:cubicBezTo>
                  <a:pt x="1303" y="389"/>
                  <a:pt x="1303" y="389"/>
                  <a:pt x="1303" y="389"/>
                </a:cubicBezTo>
                <a:cubicBezTo>
                  <a:pt x="1304" y="388"/>
                  <a:pt x="1304" y="386"/>
                  <a:pt x="1303" y="384"/>
                </a:cubicBezTo>
                <a:cubicBezTo>
                  <a:pt x="1302" y="383"/>
                  <a:pt x="1300" y="383"/>
                  <a:pt x="1299" y="384"/>
                </a:cubicBezTo>
                <a:close/>
                <a:moveTo>
                  <a:pt x="1561" y="126"/>
                </a:moveTo>
                <a:cubicBezTo>
                  <a:pt x="1562" y="127"/>
                  <a:pt x="1563" y="127"/>
                  <a:pt x="1563" y="127"/>
                </a:cubicBezTo>
                <a:cubicBezTo>
                  <a:pt x="1564" y="127"/>
                  <a:pt x="1565" y="127"/>
                  <a:pt x="1566" y="126"/>
                </a:cubicBezTo>
                <a:cubicBezTo>
                  <a:pt x="1597" y="95"/>
                  <a:pt x="1597" y="95"/>
                  <a:pt x="1597" y="95"/>
                </a:cubicBezTo>
                <a:cubicBezTo>
                  <a:pt x="1598" y="94"/>
                  <a:pt x="1598" y="92"/>
                  <a:pt x="1597" y="91"/>
                </a:cubicBezTo>
                <a:cubicBezTo>
                  <a:pt x="1596" y="89"/>
                  <a:pt x="1594" y="89"/>
                  <a:pt x="1593" y="91"/>
                </a:cubicBezTo>
                <a:cubicBezTo>
                  <a:pt x="1561" y="122"/>
                  <a:pt x="1561" y="122"/>
                  <a:pt x="1561" y="122"/>
                </a:cubicBezTo>
                <a:cubicBezTo>
                  <a:pt x="1560" y="123"/>
                  <a:pt x="1560" y="125"/>
                  <a:pt x="1561" y="126"/>
                </a:cubicBezTo>
                <a:close/>
                <a:moveTo>
                  <a:pt x="1051" y="651"/>
                </a:moveTo>
                <a:cubicBezTo>
                  <a:pt x="1051" y="651"/>
                  <a:pt x="1052" y="652"/>
                  <a:pt x="1053" y="652"/>
                </a:cubicBezTo>
                <a:cubicBezTo>
                  <a:pt x="1054" y="652"/>
                  <a:pt x="1055" y="651"/>
                  <a:pt x="1055" y="651"/>
                </a:cubicBezTo>
                <a:cubicBezTo>
                  <a:pt x="1092" y="614"/>
                  <a:pt x="1092" y="614"/>
                  <a:pt x="1092" y="614"/>
                </a:cubicBezTo>
                <a:cubicBezTo>
                  <a:pt x="1094" y="612"/>
                  <a:pt x="1094" y="610"/>
                  <a:pt x="1092" y="609"/>
                </a:cubicBezTo>
                <a:cubicBezTo>
                  <a:pt x="1091" y="608"/>
                  <a:pt x="1089" y="608"/>
                  <a:pt x="1088" y="609"/>
                </a:cubicBezTo>
                <a:cubicBezTo>
                  <a:pt x="1051" y="646"/>
                  <a:pt x="1051" y="646"/>
                  <a:pt x="1051" y="646"/>
                </a:cubicBezTo>
                <a:cubicBezTo>
                  <a:pt x="1050" y="648"/>
                  <a:pt x="1050" y="650"/>
                  <a:pt x="1051" y="651"/>
                </a:cubicBezTo>
                <a:close/>
                <a:moveTo>
                  <a:pt x="1554" y="148"/>
                </a:moveTo>
                <a:cubicBezTo>
                  <a:pt x="1555" y="148"/>
                  <a:pt x="1555" y="148"/>
                  <a:pt x="1556" y="148"/>
                </a:cubicBezTo>
                <a:cubicBezTo>
                  <a:pt x="1557" y="148"/>
                  <a:pt x="1558" y="148"/>
                  <a:pt x="1558" y="148"/>
                </a:cubicBezTo>
                <a:cubicBezTo>
                  <a:pt x="1605" y="101"/>
                  <a:pt x="1605" y="101"/>
                  <a:pt x="1605" y="101"/>
                </a:cubicBezTo>
                <a:cubicBezTo>
                  <a:pt x="1607" y="99"/>
                  <a:pt x="1607" y="97"/>
                  <a:pt x="1605" y="96"/>
                </a:cubicBezTo>
                <a:cubicBezTo>
                  <a:pt x="1604" y="95"/>
                  <a:pt x="1602" y="95"/>
                  <a:pt x="1601" y="96"/>
                </a:cubicBezTo>
                <a:cubicBezTo>
                  <a:pt x="1554" y="143"/>
                  <a:pt x="1554" y="143"/>
                  <a:pt x="1554" y="143"/>
                </a:cubicBezTo>
                <a:cubicBezTo>
                  <a:pt x="1553" y="144"/>
                  <a:pt x="1553" y="146"/>
                  <a:pt x="1554" y="148"/>
                </a:cubicBezTo>
                <a:close/>
                <a:moveTo>
                  <a:pt x="1269" y="437"/>
                </a:moveTo>
                <a:cubicBezTo>
                  <a:pt x="1270" y="436"/>
                  <a:pt x="1270" y="434"/>
                  <a:pt x="1269" y="433"/>
                </a:cubicBezTo>
                <a:cubicBezTo>
                  <a:pt x="1268" y="431"/>
                  <a:pt x="1266" y="431"/>
                  <a:pt x="1265" y="433"/>
                </a:cubicBezTo>
                <a:cubicBezTo>
                  <a:pt x="1243" y="454"/>
                  <a:pt x="1243" y="454"/>
                  <a:pt x="1243" y="454"/>
                </a:cubicBezTo>
                <a:cubicBezTo>
                  <a:pt x="1242" y="455"/>
                  <a:pt x="1242" y="457"/>
                  <a:pt x="1243" y="459"/>
                </a:cubicBezTo>
                <a:cubicBezTo>
                  <a:pt x="1244" y="459"/>
                  <a:pt x="1244" y="460"/>
                  <a:pt x="1245" y="460"/>
                </a:cubicBezTo>
                <a:cubicBezTo>
                  <a:pt x="1246" y="460"/>
                  <a:pt x="1247" y="459"/>
                  <a:pt x="1247" y="459"/>
                </a:cubicBezTo>
                <a:lnTo>
                  <a:pt x="1269" y="437"/>
                </a:lnTo>
                <a:close/>
                <a:moveTo>
                  <a:pt x="1329" y="377"/>
                </a:moveTo>
                <a:cubicBezTo>
                  <a:pt x="1517" y="189"/>
                  <a:pt x="1517" y="189"/>
                  <a:pt x="1517" y="189"/>
                </a:cubicBezTo>
                <a:cubicBezTo>
                  <a:pt x="1524" y="182"/>
                  <a:pt x="1524" y="182"/>
                  <a:pt x="1524" y="182"/>
                </a:cubicBezTo>
                <a:cubicBezTo>
                  <a:pt x="1526" y="180"/>
                  <a:pt x="1526" y="178"/>
                  <a:pt x="1524" y="177"/>
                </a:cubicBezTo>
                <a:cubicBezTo>
                  <a:pt x="1523" y="176"/>
                  <a:pt x="1521" y="176"/>
                  <a:pt x="1520" y="177"/>
                </a:cubicBezTo>
                <a:cubicBezTo>
                  <a:pt x="1511" y="186"/>
                  <a:pt x="1511" y="186"/>
                  <a:pt x="1511" y="186"/>
                </a:cubicBezTo>
                <a:cubicBezTo>
                  <a:pt x="1325" y="373"/>
                  <a:pt x="1325" y="373"/>
                  <a:pt x="1325" y="373"/>
                </a:cubicBezTo>
                <a:cubicBezTo>
                  <a:pt x="1323" y="374"/>
                  <a:pt x="1323" y="376"/>
                  <a:pt x="1325" y="377"/>
                </a:cubicBezTo>
                <a:cubicBezTo>
                  <a:pt x="1325" y="378"/>
                  <a:pt x="1326" y="378"/>
                  <a:pt x="1327" y="378"/>
                </a:cubicBezTo>
                <a:cubicBezTo>
                  <a:pt x="1328" y="378"/>
                  <a:pt x="1328" y="378"/>
                  <a:pt x="1329" y="377"/>
                </a:cubicBezTo>
                <a:close/>
                <a:moveTo>
                  <a:pt x="1449" y="267"/>
                </a:moveTo>
                <a:cubicBezTo>
                  <a:pt x="1447" y="266"/>
                  <a:pt x="1445" y="266"/>
                  <a:pt x="1444" y="267"/>
                </a:cubicBezTo>
                <a:cubicBezTo>
                  <a:pt x="1327" y="385"/>
                  <a:pt x="1327" y="385"/>
                  <a:pt x="1327" y="385"/>
                </a:cubicBezTo>
                <a:cubicBezTo>
                  <a:pt x="1325" y="386"/>
                  <a:pt x="1325" y="388"/>
                  <a:pt x="1327" y="389"/>
                </a:cubicBezTo>
                <a:cubicBezTo>
                  <a:pt x="1327" y="390"/>
                  <a:pt x="1328" y="390"/>
                  <a:pt x="1329" y="390"/>
                </a:cubicBezTo>
                <a:cubicBezTo>
                  <a:pt x="1330" y="390"/>
                  <a:pt x="1330" y="390"/>
                  <a:pt x="1331" y="389"/>
                </a:cubicBezTo>
                <a:cubicBezTo>
                  <a:pt x="1449" y="271"/>
                  <a:pt x="1449" y="271"/>
                  <a:pt x="1449" y="271"/>
                </a:cubicBezTo>
                <a:cubicBezTo>
                  <a:pt x="1450" y="270"/>
                  <a:pt x="1450" y="268"/>
                  <a:pt x="1449" y="267"/>
                </a:cubicBezTo>
                <a:close/>
                <a:moveTo>
                  <a:pt x="1268" y="448"/>
                </a:moveTo>
                <a:cubicBezTo>
                  <a:pt x="1267" y="446"/>
                  <a:pt x="1265" y="446"/>
                  <a:pt x="1264" y="448"/>
                </a:cubicBezTo>
                <a:cubicBezTo>
                  <a:pt x="1247" y="464"/>
                  <a:pt x="1247" y="464"/>
                  <a:pt x="1247" y="464"/>
                </a:cubicBezTo>
                <a:cubicBezTo>
                  <a:pt x="1246" y="466"/>
                  <a:pt x="1246" y="468"/>
                  <a:pt x="1247" y="469"/>
                </a:cubicBezTo>
                <a:cubicBezTo>
                  <a:pt x="1247" y="469"/>
                  <a:pt x="1248" y="470"/>
                  <a:pt x="1249" y="470"/>
                </a:cubicBezTo>
                <a:cubicBezTo>
                  <a:pt x="1250" y="470"/>
                  <a:pt x="1251" y="469"/>
                  <a:pt x="1251" y="469"/>
                </a:cubicBezTo>
                <a:cubicBezTo>
                  <a:pt x="1268" y="452"/>
                  <a:pt x="1268" y="452"/>
                  <a:pt x="1268" y="452"/>
                </a:cubicBezTo>
                <a:cubicBezTo>
                  <a:pt x="1269" y="451"/>
                  <a:pt x="1269" y="449"/>
                  <a:pt x="1268" y="448"/>
                </a:cubicBezTo>
                <a:close/>
                <a:moveTo>
                  <a:pt x="1587" y="129"/>
                </a:moveTo>
                <a:cubicBezTo>
                  <a:pt x="1588" y="129"/>
                  <a:pt x="1588" y="130"/>
                  <a:pt x="1589" y="130"/>
                </a:cubicBezTo>
                <a:cubicBezTo>
                  <a:pt x="1590" y="130"/>
                  <a:pt x="1591" y="129"/>
                  <a:pt x="1591" y="129"/>
                </a:cubicBezTo>
                <a:cubicBezTo>
                  <a:pt x="1614" y="106"/>
                  <a:pt x="1614" y="106"/>
                  <a:pt x="1614" y="106"/>
                </a:cubicBezTo>
                <a:cubicBezTo>
                  <a:pt x="1615" y="105"/>
                  <a:pt x="1615" y="103"/>
                  <a:pt x="1614" y="102"/>
                </a:cubicBezTo>
                <a:cubicBezTo>
                  <a:pt x="1612" y="101"/>
                  <a:pt x="1610" y="101"/>
                  <a:pt x="1609" y="102"/>
                </a:cubicBezTo>
                <a:cubicBezTo>
                  <a:pt x="1587" y="124"/>
                  <a:pt x="1587" y="124"/>
                  <a:pt x="1587" y="124"/>
                </a:cubicBezTo>
                <a:cubicBezTo>
                  <a:pt x="1586" y="126"/>
                  <a:pt x="1586" y="127"/>
                  <a:pt x="1587" y="129"/>
                </a:cubicBezTo>
                <a:close/>
                <a:moveTo>
                  <a:pt x="1090" y="621"/>
                </a:moveTo>
                <a:cubicBezTo>
                  <a:pt x="1050" y="662"/>
                  <a:pt x="1050" y="662"/>
                  <a:pt x="1050" y="662"/>
                </a:cubicBezTo>
                <a:cubicBezTo>
                  <a:pt x="1048" y="663"/>
                  <a:pt x="1048" y="665"/>
                  <a:pt x="1050" y="666"/>
                </a:cubicBezTo>
                <a:cubicBezTo>
                  <a:pt x="1050" y="667"/>
                  <a:pt x="1051" y="667"/>
                  <a:pt x="1052" y="667"/>
                </a:cubicBezTo>
                <a:cubicBezTo>
                  <a:pt x="1053" y="667"/>
                  <a:pt x="1053" y="667"/>
                  <a:pt x="1054" y="666"/>
                </a:cubicBezTo>
                <a:cubicBezTo>
                  <a:pt x="1094" y="626"/>
                  <a:pt x="1094" y="626"/>
                  <a:pt x="1094" y="626"/>
                </a:cubicBezTo>
                <a:cubicBezTo>
                  <a:pt x="1095" y="625"/>
                  <a:pt x="1095" y="623"/>
                  <a:pt x="1094" y="621"/>
                </a:cubicBezTo>
                <a:cubicBezTo>
                  <a:pt x="1093" y="620"/>
                  <a:pt x="1091" y="620"/>
                  <a:pt x="1090" y="621"/>
                </a:cubicBezTo>
                <a:close/>
                <a:moveTo>
                  <a:pt x="1573" y="138"/>
                </a:moveTo>
                <a:cubicBezTo>
                  <a:pt x="1558" y="153"/>
                  <a:pt x="1558" y="153"/>
                  <a:pt x="1558" y="153"/>
                </a:cubicBezTo>
                <a:cubicBezTo>
                  <a:pt x="1557" y="154"/>
                  <a:pt x="1557" y="156"/>
                  <a:pt x="1558" y="157"/>
                </a:cubicBezTo>
                <a:cubicBezTo>
                  <a:pt x="1559" y="158"/>
                  <a:pt x="1560" y="158"/>
                  <a:pt x="1560" y="158"/>
                </a:cubicBezTo>
                <a:cubicBezTo>
                  <a:pt x="1561" y="158"/>
                  <a:pt x="1562" y="158"/>
                  <a:pt x="1563" y="157"/>
                </a:cubicBezTo>
                <a:cubicBezTo>
                  <a:pt x="1578" y="142"/>
                  <a:pt x="1578" y="142"/>
                  <a:pt x="1578" y="142"/>
                </a:cubicBezTo>
                <a:cubicBezTo>
                  <a:pt x="1579" y="141"/>
                  <a:pt x="1579" y="139"/>
                  <a:pt x="1578" y="138"/>
                </a:cubicBezTo>
                <a:cubicBezTo>
                  <a:pt x="1577" y="137"/>
                  <a:pt x="1575" y="137"/>
                  <a:pt x="1573" y="138"/>
                </a:cubicBezTo>
                <a:close/>
                <a:moveTo>
                  <a:pt x="1460" y="251"/>
                </a:moveTo>
                <a:cubicBezTo>
                  <a:pt x="1459" y="253"/>
                  <a:pt x="1459" y="255"/>
                  <a:pt x="1460" y="256"/>
                </a:cubicBezTo>
                <a:cubicBezTo>
                  <a:pt x="1460" y="256"/>
                  <a:pt x="1461" y="257"/>
                  <a:pt x="1462" y="257"/>
                </a:cubicBezTo>
                <a:cubicBezTo>
                  <a:pt x="1463" y="257"/>
                  <a:pt x="1464" y="256"/>
                  <a:pt x="1464" y="256"/>
                </a:cubicBezTo>
                <a:cubicBezTo>
                  <a:pt x="1523" y="197"/>
                  <a:pt x="1523" y="197"/>
                  <a:pt x="1523" y="197"/>
                </a:cubicBezTo>
                <a:cubicBezTo>
                  <a:pt x="1532" y="188"/>
                  <a:pt x="1532" y="188"/>
                  <a:pt x="1532" y="188"/>
                </a:cubicBezTo>
                <a:cubicBezTo>
                  <a:pt x="1533" y="187"/>
                  <a:pt x="1533" y="185"/>
                  <a:pt x="1532" y="183"/>
                </a:cubicBezTo>
                <a:cubicBezTo>
                  <a:pt x="1531" y="182"/>
                  <a:pt x="1529" y="182"/>
                  <a:pt x="1528" y="183"/>
                </a:cubicBezTo>
                <a:cubicBezTo>
                  <a:pt x="1519" y="193"/>
                  <a:pt x="1519" y="193"/>
                  <a:pt x="1519" y="193"/>
                </a:cubicBezTo>
                <a:lnTo>
                  <a:pt x="1460" y="251"/>
                </a:lnTo>
                <a:close/>
                <a:moveTo>
                  <a:pt x="1338" y="394"/>
                </a:moveTo>
                <a:cubicBezTo>
                  <a:pt x="1339" y="394"/>
                  <a:pt x="1340" y="394"/>
                  <a:pt x="1341" y="393"/>
                </a:cubicBezTo>
                <a:cubicBezTo>
                  <a:pt x="1457" y="277"/>
                  <a:pt x="1457" y="277"/>
                  <a:pt x="1457" y="277"/>
                </a:cubicBezTo>
                <a:cubicBezTo>
                  <a:pt x="1458" y="276"/>
                  <a:pt x="1458" y="274"/>
                  <a:pt x="1457" y="273"/>
                </a:cubicBezTo>
                <a:cubicBezTo>
                  <a:pt x="1456" y="272"/>
                  <a:pt x="1454" y="272"/>
                  <a:pt x="1452" y="273"/>
                </a:cubicBezTo>
                <a:cubicBezTo>
                  <a:pt x="1336" y="389"/>
                  <a:pt x="1336" y="389"/>
                  <a:pt x="1336" y="389"/>
                </a:cubicBezTo>
                <a:cubicBezTo>
                  <a:pt x="1335" y="390"/>
                  <a:pt x="1335" y="392"/>
                  <a:pt x="1336" y="393"/>
                </a:cubicBezTo>
                <a:cubicBezTo>
                  <a:pt x="1337" y="394"/>
                  <a:pt x="1338" y="394"/>
                  <a:pt x="1338" y="394"/>
                </a:cubicBezTo>
                <a:close/>
                <a:moveTo>
                  <a:pt x="1535" y="190"/>
                </a:moveTo>
                <a:cubicBezTo>
                  <a:pt x="1529" y="197"/>
                  <a:pt x="1529" y="197"/>
                  <a:pt x="1529" y="197"/>
                </a:cubicBezTo>
                <a:cubicBezTo>
                  <a:pt x="1527" y="198"/>
                  <a:pt x="1527" y="200"/>
                  <a:pt x="1529" y="201"/>
                </a:cubicBezTo>
                <a:cubicBezTo>
                  <a:pt x="1529" y="202"/>
                  <a:pt x="1530" y="202"/>
                  <a:pt x="1531" y="202"/>
                </a:cubicBezTo>
                <a:cubicBezTo>
                  <a:pt x="1532" y="202"/>
                  <a:pt x="1532" y="202"/>
                  <a:pt x="1533" y="201"/>
                </a:cubicBezTo>
                <a:cubicBezTo>
                  <a:pt x="1539" y="195"/>
                  <a:pt x="1539" y="195"/>
                  <a:pt x="1539" y="195"/>
                </a:cubicBezTo>
                <a:cubicBezTo>
                  <a:pt x="1540" y="194"/>
                  <a:pt x="1540" y="192"/>
                  <a:pt x="1539" y="190"/>
                </a:cubicBezTo>
                <a:cubicBezTo>
                  <a:pt x="1538" y="189"/>
                  <a:pt x="1536" y="189"/>
                  <a:pt x="1535" y="190"/>
                </a:cubicBezTo>
                <a:close/>
                <a:moveTo>
                  <a:pt x="1525" y="209"/>
                </a:moveTo>
                <a:cubicBezTo>
                  <a:pt x="1526" y="208"/>
                  <a:pt x="1526" y="206"/>
                  <a:pt x="1525" y="204"/>
                </a:cubicBezTo>
                <a:cubicBezTo>
                  <a:pt x="1524" y="203"/>
                  <a:pt x="1522" y="203"/>
                  <a:pt x="1521" y="204"/>
                </a:cubicBezTo>
                <a:cubicBezTo>
                  <a:pt x="1470" y="256"/>
                  <a:pt x="1470" y="256"/>
                  <a:pt x="1470" y="256"/>
                </a:cubicBezTo>
                <a:cubicBezTo>
                  <a:pt x="1461" y="265"/>
                  <a:pt x="1461" y="265"/>
                  <a:pt x="1461" y="265"/>
                </a:cubicBezTo>
                <a:cubicBezTo>
                  <a:pt x="1459" y="266"/>
                  <a:pt x="1459" y="268"/>
                  <a:pt x="1461" y="269"/>
                </a:cubicBezTo>
                <a:cubicBezTo>
                  <a:pt x="1461" y="270"/>
                  <a:pt x="1462" y="270"/>
                  <a:pt x="1463" y="270"/>
                </a:cubicBezTo>
                <a:cubicBezTo>
                  <a:pt x="1463" y="270"/>
                  <a:pt x="1464" y="270"/>
                  <a:pt x="1465" y="269"/>
                </a:cubicBezTo>
                <a:cubicBezTo>
                  <a:pt x="1473" y="261"/>
                  <a:pt x="1473" y="261"/>
                  <a:pt x="1473" y="261"/>
                </a:cubicBezTo>
                <a:lnTo>
                  <a:pt x="1525" y="209"/>
                </a:lnTo>
                <a:close/>
                <a:moveTo>
                  <a:pt x="1612" y="117"/>
                </a:moveTo>
                <a:cubicBezTo>
                  <a:pt x="1613" y="118"/>
                  <a:pt x="1614" y="118"/>
                  <a:pt x="1614" y="118"/>
                </a:cubicBezTo>
                <a:cubicBezTo>
                  <a:pt x="1615" y="118"/>
                  <a:pt x="1616" y="118"/>
                  <a:pt x="1617" y="117"/>
                </a:cubicBezTo>
                <a:cubicBezTo>
                  <a:pt x="1622" y="112"/>
                  <a:pt x="1622" y="112"/>
                  <a:pt x="1622" y="112"/>
                </a:cubicBezTo>
                <a:cubicBezTo>
                  <a:pt x="1623" y="111"/>
                  <a:pt x="1623" y="109"/>
                  <a:pt x="1622" y="108"/>
                </a:cubicBezTo>
                <a:cubicBezTo>
                  <a:pt x="1620" y="107"/>
                  <a:pt x="1618" y="107"/>
                  <a:pt x="1617" y="108"/>
                </a:cubicBezTo>
                <a:cubicBezTo>
                  <a:pt x="1612" y="113"/>
                  <a:pt x="1612" y="113"/>
                  <a:pt x="1612" y="113"/>
                </a:cubicBezTo>
                <a:cubicBezTo>
                  <a:pt x="1611" y="114"/>
                  <a:pt x="1611" y="116"/>
                  <a:pt x="1612" y="117"/>
                </a:cubicBezTo>
                <a:close/>
                <a:moveTo>
                  <a:pt x="1082" y="643"/>
                </a:moveTo>
                <a:cubicBezTo>
                  <a:pt x="1047" y="679"/>
                  <a:pt x="1047" y="679"/>
                  <a:pt x="1047" y="679"/>
                </a:cubicBezTo>
                <a:cubicBezTo>
                  <a:pt x="1045" y="680"/>
                  <a:pt x="1045" y="682"/>
                  <a:pt x="1047" y="683"/>
                </a:cubicBezTo>
                <a:cubicBezTo>
                  <a:pt x="1047" y="684"/>
                  <a:pt x="1048" y="684"/>
                  <a:pt x="1049" y="684"/>
                </a:cubicBezTo>
                <a:cubicBezTo>
                  <a:pt x="1050" y="684"/>
                  <a:pt x="1050" y="684"/>
                  <a:pt x="1051" y="683"/>
                </a:cubicBezTo>
                <a:cubicBezTo>
                  <a:pt x="1087" y="647"/>
                  <a:pt x="1087" y="647"/>
                  <a:pt x="1087" y="647"/>
                </a:cubicBezTo>
                <a:cubicBezTo>
                  <a:pt x="1088" y="646"/>
                  <a:pt x="1088" y="644"/>
                  <a:pt x="1087" y="643"/>
                </a:cubicBezTo>
                <a:cubicBezTo>
                  <a:pt x="1085" y="642"/>
                  <a:pt x="1083" y="642"/>
                  <a:pt x="1082" y="643"/>
                </a:cubicBezTo>
                <a:close/>
                <a:moveTo>
                  <a:pt x="1583" y="142"/>
                </a:moveTo>
                <a:cubicBezTo>
                  <a:pt x="1565" y="160"/>
                  <a:pt x="1565" y="160"/>
                  <a:pt x="1565" y="160"/>
                </a:cubicBezTo>
                <a:cubicBezTo>
                  <a:pt x="1564" y="161"/>
                  <a:pt x="1564" y="163"/>
                  <a:pt x="1565" y="164"/>
                </a:cubicBezTo>
                <a:cubicBezTo>
                  <a:pt x="1566" y="165"/>
                  <a:pt x="1567" y="165"/>
                  <a:pt x="1567" y="165"/>
                </a:cubicBezTo>
                <a:cubicBezTo>
                  <a:pt x="1568" y="165"/>
                  <a:pt x="1569" y="165"/>
                  <a:pt x="1570" y="164"/>
                </a:cubicBezTo>
                <a:cubicBezTo>
                  <a:pt x="1588" y="146"/>
                  <a:pt x="1588" y="146"/>
                  <a:pt x="1588" y="146"/>
                </a:cubicBezTo>
                <a:cubicBezTo>
                  <a:pt x="1589" y="145"/>
                  <a:pt x="1589" y="143"/>
                  <a:pt x="1588" y="142"/>
                </a:cubicBezTo>
                <a:cubicBezTo>
                  <a:pt x="1586" y="141"/>
                  <a:pt x="1584" y="141"/>
                  <a:pt x="1583" y="142"/>
                </a:cubicBezTo>
                <a:close/>
                <a:moveTo>
                  <a:pt x="1265" y="460"/>
                </a:moveTo>
                <a:cubicBezTo>
                  <a:pt x="1264" y="461"/>
                  <a:pt x="1264" y="463"/>
                  <a:pt x="1265" y="464"/>
                </a:cubicBezTo>
                <a:cubicBezTo>
                  <a:pt x="1266" y="465"/>
                  <a:pt x="1267" y="465"/>
                  <a:pt x="1267" y="465"/>
                </a:cubicBezTo>
                <a:cubicBezTo>
                  <a:pt x="1268" y="465"/>
                  <a:pt x="1269" y="465"/>
                  <a:pt x="1270" y="464"/>
                </a:cubicBezTo>
                <a:cubicBezTo>
                  <a:pt x="1272" y="462"/>
                  <a:pt x="1272" y="462"/>
                  <a:pt x="1272" y="462"/>
                </a:cubicBezTo>
                <a:cubicBezTo>
                  <a:pt x="1273" y="461"/>
                  <a:pt x="1273" y="459"/>
                  <a:pt x="1272" y="457"/>
                </a:cubicBezTo>
                <a:cubicBezTo>
                  <a:pt x="1271" y="456"/>
                  <a:pt x="1269" y="456"/>
                  <a:pt x="1268" y="457"/>
                </a:cubicBezTo>
                <a:lnTo>
                  <a:pt x="1265" y="460"/>
                </a:lnTo>
                <a:close/>
                <a:moveTo>
                  <a:pt x="1604" y="130"/>
                </a:moveTo>
                <a:cubicBezTo>
                  <a:pt x="1605" y="129"/>
                  <a:pt x="1605" y="127"/>
                  <a:pt x="1604" y="125"/>
                </a:cubicBezTo>
                <a:cubicBezTo>
                  <a:pt x="1603" y="124"/>
                  <a:pt x="1601" y="124"/>
                  <a:pt x="1600" y="125"/>
                </a:cubicBezTo>
                <a:cubicBezTo>
                  <a:pt x="1597" y="128"/>
                  <a:pt x="1597" y="128"/>
                  <a:pt x="1597" y="128"/>
                </a:cubicBezTo>
                <a:cubicBezTo>
                  <a:pt x="1596" y="129"/>
                  <a:pt x="1596" y="131"/>
                  <a:pt x="1597" y="133"/>
                </a:cubicBezTo>
                <a:cubicBezTo>
                  <a:pt x="1598" y="133"/>
                  <a:pt x="1598" y="134"/>
                  <a:pt x="1599" y="134"/>
                </a:cubicBezTo>
                <a:cubicBezTo>
                  <a:pt x="1600" y="134"/>
                  <a:pt x="1601" y="133"/>
                  <a:pt x="1601" y="133"/>
                </a:cubicBezTo>
                <a:lnTo>
                  <a:pt x="1604" y="130"/>
                </a:lnTo>
                <a:close/>
                <a:moveTo>
                  <a:pt x="1521" y="218"/>
                </a:moveTo>
                <a:cubicBezTo>
                  <a:pt x="1504" y="236"/>
                  <a:pt x="1504" y="236"/>
                  <a:pt x="1504" y="236"/>
                </a:cubicBezTo>
                <a:cubicBezTo>
                  <a:pt x="1502" y="237"/>
                  <a:pt x="1502" y="239"/>
                  <a:pt x="1504" y="240"/>
                </a:cubicBezTo>
                <a:cubicBezTo>
                  <a:pt x="1504" y="241"/>
                  <a:pt x="1505" y="241"/>
                  <a:pt x="1506" y="241"/>
                </a:cubicBezTo>
                <a:cubicBezTo>
                  <a:pt x="1507" y="241"/>
                  <a:pt x="1507" y="241"/>
                  <a:pt x="1508" y="240"/>
                </a:cubicBezTo>
                <a:cubicBezTo>
                  <a:pt x="1526" y="222"/>
                  <a:pt x="1526" y="222"/>
                  <a:pt x="1526" y="222"/>
                </a:cubicBezTo>
                <a:cubicBezTo>
                  <a:pt x="1527" y="221"/>
                  <a:pt x="1527" y="219"/>
                  <a:pt x="1526" y="218"/>
                </a:cubicBezTo>
                <a:cubicBezTo>
                  <a:pt x="1524" y="217"/>
                  <a:pt x="1522" y="217"/>
                  <a:pt x="1521" y="218"/>
                </a:cubicBezTo>
                <a:close/>
                <a:moveTo>
                  <a:pt x="1591" y="148"/>
                </a:moveTo>
                <a:cubicBezTo>
                  <a:pt x="1573" y="166"/>
                  <a:pt x="1573" y="166"/>
                  <a:pt x="1573" y="166"/>
                </a:cubicBezTo>
                <a:cubicBezTo>
                  <a:pt x="1572" y="167"/>
                  <a:pt x="1572" y="169"/>
                  <a:pt x="1573" y="171"/>
                </a:cubicBezTo>
                <a:cubicBezTo>
                  <a:pt x="1574" y="171"/>
                  <a:pt x="1574" y="171"/>
                  <a:pt x="1575" y="171"/>
                </a:cubicBezTo>
                <a:cubicBezTo>
                  <a:pt x="1576" y="171"/>
                  <a:pt x="1577" y="171"/>
                  <a:pt x="1577" y="171"/>
                </a:cubicBezTo>
                <a:cubicBezTo>
                  <a:pt x="1595" y="153"/>
                  <a:pt x="1595" y="153"/>
                  <a:pt x="1595" y="153"/>
                </a:cubicBezTo>
                <a:cubicBezTo>
                  <a:pt x="1597" y="151"/>
                  <a:pt x="1597" y="149"/>
                  <a:pt x="1595" y="148"/>
                </a:cubicBezTo>
                <a:cubicBezTo>
                  <a:pt x="1594" y="147"/>
                  <a:pt x="1592" y="147"/>
                  <a:pt x="1591" y="148"/>
                </a:cubicBezTo>
                <a:close/>
                <a:moveTo>
                  <a:pt x="1277" y="467"/>
                </a:moveTo>
                <a:cubicBezTo>
                  <a:pt x="1276" y="466"/>
                  <a:pt x="1274" y="466"/>
                  <a:pt x="1272" y="467"/>
                </a:cubicBezTo>
                <a:cubicBezTo>
                  <a:pt x="1265" y="475"/>
                  <a:pt x="1265" y="475"/>
                  <a:pt x="1265" y="475"/>
                </a:cubicBezTo>
                <a:cubicBezTo>
                  <a:pt x="1263" y="476"/>
                  <a:pt x="1263" y="478"/>
                  <a:pt x="1265" y="479"/>
                </a:cubicBezTo>
                <a:cubicBezTo>
                  <a:pt x="1265" y="479"/>
                  <a:pt x="1266" y="480"/>
                  <a:pt x="1267" y="480"/>
                </a:cubicBezTo>
                <a:cubicBezTo>
                  <a:pt x="1268" y="480"/>
                  <a:pt x="1268" y="479"/>
                  <a:pt x="1269" y="479"/>
                </a:cubicBezTo>
                <a:cubicBezTo>
                  <a:pt x="1277" y="471"/>
                  <a:pt x="1277" y="471"/>
                  <a:pt x="1277" y="471"/>
                </a:cubicBezTo>
                <a:cubicBezTo>
                  <a:pt x="1278" y="470"/>
                  <a:pt x="1278" y="468"/>
                  <a:pt x="1277" y="467"/>
                </a:cubicBezTo>
                <a:close/>
                <a:moveTo>
                  <a:pt x="1471" y="273"/>
                </a:moveTo>
                <a:cubicBezTo>
                  <a:pt x="1470" y="271"/>
                  <a:pt x="1468" y="271"/>
                  <a:pt x="1467" y="273"/>
                </a:cubicBezTo>
                <a:cubicBezTo>
                  <a:pt x="1342" y="397"/>
                  <a:pt x="1342" y="397"/>
                  <a:pt x="1342" y="397"/>
                </a:cubicBezTo>
                <a:cubicBezTo>
                  <a:pt x="1341" y="399"/>
                  <a:pt x="1341" y="401"/>
                  <a:pt x="1342" y="402"/>
                </a:cubicBezTo>
                <a:cubicBezTo>
                  <a:pt x="1342" y="402"/>
                  <a:pt x="1343" y="403"/>
                  <a:pt x="1344" y="403"/>
                </a:cubicBezTo>
                <a:cubicBezTo>
                  <a:pt x="1345" y="403"/>
                  <a:pt x="1346" y="402"/>
                  <a:pt x="1346" y="402"/>
                </a:cubicBezTo>
                <a:cubicBezTo>
                  <a:pt x="1471" y="277"/>
                  <a:pt x="1471" y="277"/>
                  <a:pt x="1471" y="277"/>
                </a:cubicBezTo>
                <a:cubicBezTo>
                  <a:pt x="1472" y="276"/>
                  <a:pt x="1472" y="274"/>
                  <a:pt x="1471" y="273"/>
                </a:cubicBezTo>
                <a:close/>
                <a:moveTo>
                  <a:pt x="1543" y="197"/>
                </a:moveTo>
                <a:cubicBezTo>
                  <a:pt x="1542" y="198"/>
                  <a:pt x="1542" y="198"/>
                  <a:pt x="1542" y="198"/>
                </a:cubicBezTo>
                <a:cubicBezTo>
                  <a:pt x="1542" y="198"/>
                  <a:pt x="1542" y="198"/>
                  <a:pt x="1542" y="198"/>
                </a:cubicBezTo>
                <a:cubicBezTo>
                  <a:pt x="1535" y="205"/>
                  <a:pt x="1535" y="205"/>
                  <a:pt x="1535" y="205"/>
                </a:cubicBezTo>
                <a:cubicBezTo>
                  <a:pt x="1533" y="206"/>
                  <a:pt x="1533" y="208"/>
                  <a:pt x="1535" y="209"/>
                </a:cubicBezTo>
                <a:cubicBezTo>
                  <a:pt x="1535" y="210"/>
                  <a:pt x="1536" y="210"/>
                  <a:pt x="1537" y="210"/>
                </a:cubicBezTo>
                <a:cubicBezTo>
                  <a:pt x="1537" y="210"/>
                  <a:pt x="1538" y="210"/>
                  <a:pt x="1539" y="209"/>
                </a:cubicBezTo>
                <a:cubicBezTo>
                  <a:pt x="1545" y="203"/>
                  <a:pt x="1545" y="203"/>
                  <a:pt x="1545" y="203"/>
                </a:cubicBezTo>
                <a:cubicBezTo>
                  <a:pt x="1545" y="203"/>
                  <a:pt x="1545" y="203"/>
                  <a:pt x="1545" y="203"/>
                </a:cubicBezTo>
                <a:cubicBezTo>
                  <a:pt x="1547" y="201"/>
                  <a:pt x="1547" y="201"/>
                  <a:pt x="1547" y="201"/>
                </a:cubicBezTo>
                <a:cubicBezTo>
                  <a:pt x="1548" y="200"/>
                  <a:pt x="1548" y="198"/>
                  <a:pt x="1547" y="197"/>
                </a:cubicBezTo>
                <a:cubicBezTo>
                  <a:pt x="1546" y="196"/>
                  <a:pt x="1544" y="196"/>
                  <a:pt x="1543" y="197"/>
                </a:cubicBezTo>
                <a:close/>
                <a:moveTo>
                  <a:pt x="1075" y="665"/>
                </a:moveTo>
                <a:cubicBezTo>
                  <a:pt x="1050" y="690"/>
                  <a:pt x="1050" y="690"/>
                  <a:pt x="1050" y="690"/>
                </a:cubicBezTo>
                <a:cubicBezTo>
                  <a:pt x="1048" y="691"/>
                  <a:pt x="1048" y="693"/>
                  <a:pt x="1050" y="694"/>
                </a:cubicBezTo>
                <a:cubicBezTo>
                  <a:pt x="1050" y="695"/>
                  <a:pt x="1051" y="695"/>
                  <a:pt x="1052" y="695"/>
                </a:cubicBezTo>
                <a:cubicBezTo>
                  <a:pt x="1052" y="695"/>
                  <a:pt x="1053" y="695"/>
                  <a:pt x="1054" y="694"/>
                </a:cubicBezTo>
                <a:cubicBezTo>
                  <a:pt x="1079" y="669"/>
                  <a:pt x="1079" y="669"/>
                  <a:pt x="1079" y="669"/>
                </a:cubicBezTo>
                <a:cubicBezTo>
                  <a:pt x="1080" y="668"/>
                  <a:pt x="1080" y="666"/>
                  <a:pt x="1079" y="665"/>
                </a:cubicBezTo>
                <a:cubicBezTo>
                  <a:pt x="1078" y="663"/>
                  <a:pt x="1076" y="663"/>
                  <a:pt x="1075" y="665"/>
                </a:cubicBezTo>
                <a:close/>
                <a:moveTo>
                  <a:pt x="1496" y="243"/>
                </a:moveTo>
                <a:cubicBezTo>
                  <a:pt x="1480" y="259"/>
                  <a:pt x="1480" y="259"/>
                  <a:pt x="1480" y="259"/>
                </a:cubicBezTo>
                <a:cubicBezTo>
                  <a:pt x="1479" y="260"/>
                  <a:pt x="1479" y="262"/>
                  <a:pt x="1480" y="263"/>
                </a:cubicBezTo>
                <a:cubicBezTo>
                  <a:pt x="1481" y="264"/>
                  <a:pt x="1482" y="264"/>
                  <a:pt x="1482" y="264"/>
                </a:cubicBezTo>
                <a:cubicBezTo>
                  <a:pt x="1483" y="264"/>
                  <a:pt x="1484" y="264"/>
                  <a:pt x="1485" y="263"/>
                </a:cubicBezTo>
                <a:cubicBezTo>
                  <a:pt x="1500" y="248"/>
                  <a:pt x="1500" y="248"/>
                  <a:pt x="1500" y="248"/>
                </a:cubicBezTo>
                <a:cubicBezTo>
                  <a:pt x="1501" y="247"/>
                  <a:pt x="1501" y="245"/>
                  <a:pt x="1500" y="243"/>
                </a:cubicBezTo>
                <a:cubicBezTo>
                  <a:pt x="1499" y="242"/>
                  <a:pt x="1497" y="242"/>
                  <a:pt x="1496" y="243"/>
                </a:cubicBezTo>
                <a:close/>
                <a:moveTo>
                  <a:pt x="1599" y="159"/>
                </a:moveTo>
                <a:cubicBezTo>
                  <a:pt x="1598" y="157"/>
                  <a:pt x="1596" y="157"/>
                  <a:pt x="1595" y="159"/>
                </a:cubicBezTo>
                <a:cubicBezTo>
                  <a:pt x="1580" y="173"/>
                  <a:pt x="1580" y="173"/>
                  <a:pt x="1580" y="173"/>
                </a:cubicBezTo>
                <a:cubicBezTo>
                  <a:pt x="1579" y="174"/>
                  <a:pt x="1579" y="176"/>
                  <a:pt x="1580" y="177"/>
                </a:cubicBezTo>
                <a:cubicBezTo>
                  <a:pt x="1581" y="178"/>
                  <a:pt x="1582" y="178"/>
                  <a:pt x="1582" y="178"/>
                </a:cubicBezTo>
                <a:cubicBezTo>
                  <a:pt x="1583" y="178"/>
                  <a:pt x="1584" y="178"/>
                  <a:pt x="1585" y="177"/>
                </a:cubicBezTo>
                <a:cubicBezTo>
                  <a:pt x="1599" y="163"/>
                  <a:pt x="1599" y="163"/>
                  <a:pt x="1599" y="163"/>
                </a:cubicBezTo>
                <a:cubicBezTo>
                  <a:pt x="1600" y="162"/>
                  <a:pt x="1600" y="160"/>
                  <a:pt x="1599" y="159"/>
                </a:cubicBezTo>
                <a:close/>
                <a:moveTo>
                  <a:pt x="1544" y="209"/>
                </a:moveTo>
                <a:cubicBezTo>
                  <a:pt x="1539" y="214"/>
                  <a:pt x="1539" y="214"/>
                  <a:pt x="1539" y="214"/>
                </a:cubicBezTo>
                <a:cubicBezTo>
                  <a:pt x="1538" y="215"/>
                  <a:pt x="1538" y="217"/>
                  <a:pt x="1539" y="218"/>
                </a:cubicBezTo>
                <a:cubicBezTo>
                  <a:pt x="1540" y="219"/>
                  <a:pt x="1541" y="219"/>
                  <a:pt x="1541" y="219"/>
                </a:cubicBezTo>
                <a:cubicBezTo>
                  <a:pt x="1542" y="219"/>
                  <a:pt x="1543" y="219"/>
                  <a:pt x="1544" y="218"/>
                </a:cubicBezTo>
                <a:cubicBezTo>
                  <a:pt x="1548" y="214"/>
                  <a:pt x="1548" y="214"/>
                  <a:pt x="1548" y="214"/>
                </a:cubicBezTo>
                <a:cubicBezTo>
                  <a:pt x="1549" y="212"/>
                  <a:pt x="1549" y="210"/>
                  <a:pt x="1548" y="209"/>
                </a:cubicBezTo>
                <a:cubicBezTo>
                  <a:pt x="1547" y="208"/>
                  <a:pt x="1545" y="208"/>
                  <a:pt x="1544" y="209"/>
                </a:cubicBezTo>
                <a:close/>
                <a:moveTo>
                  <a:pt x="1068" y="685"/>
                </a:moveTo>
                <a:cubicBezTo>
                  <a:pt x="1064" y="690"/>
                  <a:pt x="1064" y="690"/>
                  <a:pt x="1064" y="690"/>
                </a:cubicBezTo>
                <a:cubicBezTo>
                  <a:pt x="1062" y="691"/>
                  <a:pt x="1062" y="693"/>
                  <a:pt x="1064" y="694"/>
                </a:cubicBezTo>
                <a:cubicBezTo>
                  <a:pt x="1064" y="695"/>
                  <a:pt x="1065" y="695"/>
                  <a:pt x="1066" y="695"/>
                </a:cubicBezTo>
                <a:cubicBezTo>
                  <a:pt x="1067" y="695"/>
                  <a:pt x="1067" y="695"/>
                  <a:pt x="1068" y="694"/>
                </a:cubicBezTo>
                <a:cubicBezTo>
                  <a:pt x="1072" y="690"/>
                  <a:pt x="1072" y="690"/>
                  <a:pt x="1072" y="690"/>
                </a:cubicBezTo>
                <a:cubicBezTo>
                  <a:pt x="1073" y="688"/>
                  <a:pt x="1073" y="687"/>
                  <a:pt x="1072" y="685"/>
                </a:cubicBezTo>
                <a:cubicBezTo>
                  <a:pt x="1071" y="684"/>
                  <a:pt x="1069" y="684"/>
                  <a:pt x="1068" y="685"/>
                </a:cubicBezTo>
                <a:close/>
                <a:moveTo>
                  <a:pt x="1277" y="476"/>
                </a:moveTo>
                <a:cubicBezTo>
                  <a:pt x="1271" y="483"/>
                  <a:pt x="1271" y="483"/>
                  <a:pt x="1271" y="483"/>
                </a:cubicBezTo>
                <a:cubicBezTo>
                  <a:pt x="1269" y="484"/>
                  <a:pt x="1269" y="486"/>
                  <a:pt x="1271" y="487"/>
                </a:cubicBezTo>
                <a:cubicBezTo>
                  <a:pt x="1271" y="487"/>
                  <a:pt x="1272" y="488"/>
                  <a:pt x="1273" y="488"/>
                </a:cubicBezTo>
                <a:cubicBezTo>
                  <a:pt x="1274" y="488"/>
                  <a:pt x="1274" y="487"/>
                  <a:pt x="1275" y="487"/>
                </a:cubicBezTo>
                <a:cubicBezTo>
                  <a:pt x="1281" y="481"/>
                  <a:pt x="1281" y="481"/>
                  <a:pt x="1281" y="481"/>
                </a:cubicBezTo>
                <a:cubicBezTo>
                  <a:pt x="1282" y="480"/>
                  <a:pt x="1282" y="478"/>
                  <a:pt x="1281" y="476"/>
                </a:cubicBezTo>
                <a:cubicBezTo>
                  <a:pt x="1280" y="475"/>
                  <a:pt x="1278" y="475"/>
                  <a:pt x="1277" y="476"/>
                </a:cubicBezTo>
                <a:close/>
                <a:moveTo>
                  <a:pt x="1485" y="276"/>
                </a:moveTo>
                <a:cubicBezTo>
                  <a:pt x="1485" y="276"/>
                  <a:pt x="1486" y="276"/>
                  <a:pt x="1487" y="275"/>
                </a:cubicBezTo>
                <a:cubicBezTo>
                  <a:pt x="1498" y="264"/>
                  <a:pt x="1498" y="264"/>
                  <a:pt x="1498" y="264"/>
                </a:cubicBezTo>
                <a:cubicBezTo>
                  <a:pt x="1499" y="263"/>
                  <a:pt x="1499" y="261"/>
                  <a:pt x="1498" y="260"/>
                </a:cubicBezTo>
                <a:cubicBezTo>
                  <a:pt x="1497" y="259"/>
                  <a:pt x="1495" y="259"/>
                  <a:pt x="1493" y="260"/>
                </a:cubicBezTo>
                <a:cubicBezTo>
                  <a:pt x="1482" y="271"/>
                  <a:pt x="1482" y="271"/>
                  <a:pt x="1482" y="271"/>
                </a:cubicBezTo>
                <a:cubicBezTo>
                  <a:pt x="1481" y="272"/>
                  <a:pt x="1481" y="274"/>
                  <a:pt x="1482" y="275"/>
                </a:cubicBezTo>
                <a:cubicBezTo>
                  <a:pt x="1483" y="276"/>
                  <a:pt x="1484" y="276"/>
                  <a:pt x="1485" y="276"/>
                </a:cubicBezTo>
                <a:close/>
                <a:moveTo>
                  <a:pt x="1463" y="291"/>
                </a:moveTo>
                <a:cubicBezTo>
                  <a:pt x="1346" y="407"/>
                  <a:pt x="1346" y="407"/>
                  <a:pt x="1346" y="407"/>
                </a:cubicBezTo>
                <a:cubicBezTo>
                  <a:pt x="1345" y="408"/>
                  <a:pt x="1345" y="410"/>
                  <a:pt x="1346" y="411"/>
                </a:cubicBezTo>
                <a:cubicBezTo>
                  <a:pt x="1347" y="412"/>
                  <a:pt x="1347" y="412"/>
                  <a:pt x="1348" y="412"/>
                </a:cubicBezTo>
                <a:cubicBezTo>
                  <a:pt x="1349" y="412"/>
                  <a:pt x="1350" y="412"/>
                  <a:pt x="1350" y="411"/>
                </a:cubicBezTo>
                <a:cubicBezTo>
                  <a:pt x="1467" y="295"/>
                  <a:pt x="1467" y="295"/>
                  <a:pt x="1467" y="295"/>
                </a:cubicBezTo>
                <a:cubicBezTo>
                  <a:pt x="1468" y="294"/>
                  <a:pt x="1468" y="292"/>
                  <a:pt x="1467" y="291"/>
                </a:cubicBezTo>
                <a:cubicBezTo>
                  <a:pt x="1466" y="289"/>
                  <a:pt x="1464" y="289"/>
                  <a:pt x="1463" y="291"/>
                </a:cubicBezTo>
                <a:close/>
                <a:moveTo>
                  <a:pt x="1593" y="183"/>
                </a:moveTo>
                <a:cubicBezTo>
                  <a:pt x="1597" y="178"/>
                  <a:pt x="1597" y="178"/>
                  <a:pt x="1597" y="178"/>
                </a:cubicBezTo>
                <a:cubicBezTo>
                  <a:pt x="1599" y="177"/>
                  <a:pt x="1599" y="175"/>
                  <a:pt x="1597" y="174"/>
                </a:cubicBezTo>
                <a:cubicBezTo>
                  <a:pt x="1596" y="173"/>
                  <a:pt x="1594" y="173"/>
                  <a:pt x="1593" y="174"/>
                </a:cubicBezTo>
                <a:cubicBezTo>
                  <a:pt x="1588" y="179"/>
                  <a:pt x="1588" y="179"/>
                  <a:pt x="1588" y="179"/>
                </a:cubicBezTo>
                <a:cubicBezTo>
                  <a:pt x="1587" y="180"/>
                  <a:pt x="1587" y="182"/>
                  <a:pt x="1588" y="183"/>
                </a:cubicBezTo>
                <a:cubicBezTo>
                  <a:pt x="1589" y="184"/>
                  <a:pt x="1590" y="184"/>
                  <a:pt x="1590" y="184"/>
                </a:cubicBezTo>
                <a:cubicBezTo>
                  <a:pt x="1591" y="184"/>
                  <a:pt x="1592" y="184"/>
                  <a:pt x="1593" y="183"/>
                </a:cubicBezTo>
                <a:close/>
                <a:moveTo>
                  <a:pt x="1546" y="221"/>
                </a:moveTo>
                <a:cubicBezTo>
                  <a:pt x="1544" y="223"/>
                  <a:pt x="1544" y="223"/>
                  <a:pt x="1544" y="223"/>
                </a:cubicBezTo>
                <a:cubicBezTo>
                  <a:pt x="1543" y="224"/>
                  <a:pt x="1543" y="226"/>
                  <a:pt x="1544" y="227"/>
                </a:cubicBezTo>
                <a:cubicBezTo>
                  <a:pt x="1545" y="228"/>
                  <a:pt x="1545" y="228"/>
                  <a:pt x="1546" y="228"/>
                </a:cubicBezTo>
                <a:cubicBezTo>
                  <a:pt x="1547" y="228"/>
                  <a:pt x="1548" y="228"/>
                  <a:pt x="1548" y="227"/>
                </a:cubicBezTo>
                <a:cubicBezTo>
                  <a:pt x="1551" y="225"/>
                  <a:pt x="1551" y="225"/>
                  <a:pt x="1551" y="225"/>
                </a:cubicBezTo>
                <a:cubicBezTo>
                  <a:pt x="1552" y="224"/>
                  <a:pt x="1552" y="222"/>
                  <a:pt x="1551" y="221"/>
                </a:cubicBezTo>
                <a:cubicBezTo>
                  <a:pt x="1550" y="219"/>
                  <a:pt x="1548" y="219"/>
                  <a:pt x="1546" y="221"/>
                </a:cubicBezTo>
                <a:close/>
                <a:moveTo>
                  <a:pt x="1474" y="297"/>
                </a:moveTo>
                <a:cubicBezTo>
                  <a:pt x="1473" y="296"/>
                  <a:pt x="1471" y="296"/>
                  <a:pt x="1470" y="297"/>
                </a:cubicBezTo>
                <a:cubicBezTo>
                  <a:pt x="1351" y="417"/>
                  <a:pt x="1351" y="417"/>
                  <a:pt x="1351" y="417"/>
                </a:cubicBezTo>
                <a:cubicBezTo>
                  <a:pt x="1349" y="418"/>
                  <a:pt x="1349" y="420"/>
                  <a:pt x="1351" y="421"/>
                </a:cubicBezTo>
                <a:cubicBezTo>
                  <a:pt x="1351" y="422"/>
                  <a:pt x="1352" y="422"/>
                  <a:pt x="1353" y="422"/>
                </a:cubicBezTo>
                <a:cubicBezTo>
                  <a:pt x="1353" y="422"/>
                  <a:pt x="1354" y="422"/>
                  <a:pt x="1355" y="421"/>
                </a:cubicBezTo>
                <a:cubicBezTo>
                  <a:pt x="1474" y="302"/>
                  <a:pt x="1474" y="302"/>
                  <a:pt x="1474" y="302"/>
                </a:cubicBezTo>
                <a:cubicBezTo>
                  <a:pt x="1476" y="300"/>
                  <a:pt x="1476" y="298"/>
                  <a:pt x="1474" y="297"/>
                </a:cubicBezTo>
                <a:close/>
                <a:moveTo>
                  <a:pt x="1494" y="273"/>
                </a:moveTo>
                <a:cubicBezTo>
                  <a:pt x="1493" y="274"/>
                  <a:pt x="1493" y="276"/>
                  <a:pt x="1494" y="277"/>
                </a:cubicBezTo>
                <a:cubicBezTo>
                  <a:pt x="1495" y="278"/>
                  <a:pt x="1496" y="278"/>
                  <a:pt x="1496" y="278"/>
                </a:cubicBezTo>
                <a:cubicBezTo>
                  <a:pt x="1497" y="278"/>
                  <a:pt x="1498" y="278"/>
                  <a:pt x="1498" y="277"/>
                </a:cubicBezTo>
                <a:cubicBezTo>
                  <a:pt x="1506" y="270"/>
                  <a:pt x="1506" y="270"/>
                  <a:pt x="1506" y="270"/>
                </a:cubicBezTo>
                <a:cubicBezTo>
                  <a:pt x="1507" y="269"/>
                  <a:pt x="1507" y="267"/>
                  <a:pt x="1506" y="266"/>
                </a:cubicBezTo>
                <a:cubicBezTo>
                  <a:pt x="1505" y="264"/>
                  <a:pt x="1503" y="264"/>
                  <a:pt x="1502" y="266"/>
                </a:cubicBezTo>
                <a:lnTo>
                  <a:pt x="1494" y="273"/>
                </a:lnTo>
                <a:close/>
                <a:moveTo>
                  <a:pt x="1366" y="420"/>
                </a:moveTo>
                <a:cubicBezTo>
                  <a:pt x="1366" y="420"/>
                  <a:pt x="1367" y="421"/>
                  <a:pt x="1368" y="421"/>
                </a:cubicBezTo>
                <a:cubicBezTo>
                  <a:pt x="1369" y="421"/>
                  <a:pt x="1370" y="420"/>
                  <a:pt x="1370" y="420"/>
                </a:cubicBezTo>
                <a:cubicBezTo>
                  <a:pt x="1480" y="310"/>
                  <a:pt x="1480" y="310"/>
                  <a:pt x="1480" y="310"/>
                </a:cubicBezTo>
                <a:cubicBezTo>
                  <a:pt x="1481" y="309"/>
                  <a:pt x="1481" y="307"/>
                  <a:pt x="1480" y="306"/>
                </a:cubicBezTo>
                <a:cubicBezTo>
                  <a:pt x="1479" y="304"/>
                  <a:pt x="1477" y="304"/>
                  <a:pt x="1476" y="306"/>
                </a:cubicBezTo>
                <a:cubicBezTo>
                  <a:pt x="1366" y="415"/>
                  <a:pt x="1366" y="415"/>
                  <a:pt x="1366" y="415"/>
                </a:cubicBezTo>
                <a:cubicBezTo>
                  <a:pt x="1365" y="417"/>
                  <a:pt x="1365" y="419"/>
                  <a:pt x="1366" y="420"/>
                </a:cubicBezTo>
                <a:close/>
                <a:moveTo>
                  <a:pt x="1555" y="226"/>
                </a:moveTo>
                <a:cubicBezTo>
                  <a:pt x="1550" y="231"/>
                  <a:pt x="1550" y="231"/>
                  <a:pt x="1550" y="231"/>
                </a:cubicBezTo>
                <a:cubicBezTo>
                  <a:pt x="1549" y="233"/>
                  <a:pt x="1549" y="235"/>
                  <a:pt x="1550" y="236"/>
                </a:cubicBezTo>
                <a:cubicBezTo>
                  <a:pt x="1550" y="236"/>
                  <a:pt x="1551" y="237"/>
                  <a:pt x="1552" y="237"/>
                </a:cubicBezTo>
                <a:cubicBezTo>
                  <a:pt x="1553" y="237"/>
                  <a:pt x="1554" y="236"/>
                  <a:pt x="1554" y="236"/>
                </a:cubicBezTo>
                <a:cubicBezTo>
                  <a:pt x="1559" y="231"/>
                  <a:pt x="1559" y="231"/>
                  <a:pt x="1559" y="231"/>
                </a:cubicBezTo>
                <a:cubicBezTo>
                  <a:pt x="1561" y="229"/>
                  <a:pt x="1561" y="227"/>
                  <a:pt x="1559" y="226"/>
                </a:cubicBezTo>
                <a:cubicBezTo>
                  <a:pt x="1558" y="225"/>
                  <a:pt x="1556" y="225"/>
                  <a:pt x="1555" y="226"/>
                </a:cubicBezTo>
                <a:close/>
                <a:moveTo>
                  <a:pt x="1344" y="441"/>
                </a:moveTo>
                <a:cubicBezTo>
                  <a:pt x="1343" y="440"/>
                  <a:pt x="1341" y="440"/>
                  <a:pt x="1340" y="441"/>
                </a:cubicBezTo>
                <a:cubicBezTo>
                  <a:pt x="1336" y="445"/>
                  <a:pt x="1336" y="445"/>
                  <a:pt x="1336" y="445"/>
                </a:cubicBezTo>
                <a:cubicBezTo>
                  <a:pt x="1335" y="446"/>
                  <a:pt x="1335" y="448"/>
                  <a:pt x="1336" y="449"/>
                </a:cubicBezTo>
                <a:cubicBezTo>
                  <a:pt x="1337" y="450"/>
                  <a:pt x="1338" y="450"/>
                  <a:pt x="1339" y="450"/>
                </a:cubicBezTo>
                <a:cubicBezTo>
                  <a:pt x="1339" y="450"/>
                  <a:pt x="1340" y="450"/>
                  <a:pt x="1341" y="449"/>
                </a:cubicBezTo>
                <a:cubicBezTo>
                  <a:pt x="1344" y="445"/>
                  <a:pt x="1344" y="445"/>
                  <a:pt x="1344" y="445"/>
                </a:cubicBezTo>
                <a:cubicBezTo>
                  <a:pt x="1346" y="444"/>
                  <a:pt x="1346" y="442"/>
                  <a:pt x="1344" y="441"/>
                </a:cubicBezTo>
                <a:close/>
                <a:moveTo>
                  <a:pt x="1594" y="196"/>
                </a:moveTo>
                <a:cubicBezTo>
                  <a:pt x="1598" y="192"/>
                  <a:pt x="1598" y="192"/>
                  <a:pt x="1598" y="192"/>
                </a:cubicBezTo>
                <a:cubicBezTo>
                  <a:pt x="1599" y="191"/>
                  <a:pt x="1599" y="189"/>
                  <a:pt x="1598" y="188"/>
                </a:cubicBezTo>
                <a:cubicBezTo>
                  <a:pt x="1596" y="187"/>
                  <a:pt x="1594" y="187"/>
                  <a:pt x="1593" y="188"/>
                </a:cubicBezTo>
                <a:cubicBezTo>
                  <a:pt x="1590" y="191"/>
                  <a:pt x="1590" y="191"/>
                  <a:pt x="1590" y="191"/>
                </a:cubicBezTo>
                <a:cubicBezTo>
                  <a:pt x="1589" y="193"/>
                  <a:pt x="1589" y="194"/>
                  <a:pt x="1590" y="196"/>
                </a:cubicBezTo>
                <a:cubicBezTo>
                  <a:pt x="1590" y="196"/>
                  <a:pt x="1591" y="197"/>
                  <a:pt x="1592" y="197"/>
                </a:cubicBezTo>
                <a:cubicBezTo>
                  <a:pt x="1593" y="197"/>
                  <a:pt x="1594" y="196"/>
                  <a:pt x="1594" y="196"/>
                </a:cubicBezTo>
                <a:close/>
                <a:moveTo>
                  <a:pt x="1508" y="273"/>
                </a:moveTo>
                <a:cubicBezTo>
                  <a:pt x="1497" y="284"/>
                  <a:pt x="1497" y="284"/>
                  <a:pt x="1497" y="284"/>
                </a:cubicBezTo>
                <a:cubicBezTo>
                  <a:pt x="1496" y="285"/>
                  <a:pt x="1496" y="287"/>
                  <a:pt x="1497" y="289"/>
                </a:cubicBezTo>
                <a:cubicBezTo>
                  <a:pt x="1497" y="289"/>
                  <a:pt x="1498" y="290"/>
                  <a:pt x="1499" y="290"/>
                </a:cubicBezTo>
                <a:cubicBezTo>
                  <a:pt x="1500" y="290"/>
                  <a:pt x="1501" y="289"/>
                  <a:pt x="1501" y="289"/>
                </a:cubicBezTo>
                <a:cubicBezTo>
                  <a:pt x="1513" y="277"/>
                  <a:pt x="1513" y="277"/>
                  <a:pt x="1513" y="277"/>
                </a:cubicBezTo>
                <a:cubicBezTo>
                  <a:pt x="1514" y="276"/>
                  <a:pt x="1514" y="274"/>
                  <a:pt x="1513" y="273"/>
                </a:cubicBezTo>
                <a:cubicBezTo>
                  <a:pt x="1512" y="272"/>
                  <a:pt x="1510" y="272"/>
                  <a:pt x="1508" y="273"/>
                </a:cubicBezTo>
                <a:close/>
                <a:moveTo>
                  <a:pt x="1566" y="229"/>
                </a:moveTo>
                <a:cubicBezTo>
                  <a:pt x="1554" y="241"/>
                  <a:pt x="1554" y="241"/>
                  <a:pt x="1554" y="241"/>
                </a:cubicBezTo>
                <a:cubicBezTo>
                  <a:pt x="1550" y="245"/>
                  <a:pt x="1550" y="245"/>
                  <a:pt x="1550" y="245"/>
                </a:cubicBezTo>
                <a:cubicBezTo>
                  <a:pt x="1549" y="247"/>
                  <a:pt x="1549" y="248"/>
                  <a:pt x="1550" y="250"/>
                </a:cubicBezTo>
                <a:cubicBezTo>
                  <a:pt x="1550" y="250"/>
                  <a:pt x="1551" y="251"/>
                  <a:pt x="1552" y="251"/>
                </a:cubicBezTo>
                <a:cubicBezTo>
                  <a:pt x="1553" y="251"/>
                  <a:pt x="1554" y="250"/>
                  <a:pt x="1554" y="250"/>
                </a:cubicBezTo>
                <a:cubicBezTo>
                  <a:pt x="1559" y="245"/>
                  <a:pt x="1559" y="245"/>
                  <a:pt x="1559" y="245"/>
                </a:cubicBezTo>
                <a:cubicBezTo>
                  <a:pt x="1570" y="234"/>
                  <a:pt x="1570" y="234"/>
                  <a:pt x="1570" y="234"/>
                </a:cubicBezTo>
                <a:cubicBezTo>
                  <a:pt x="1571" y="232"/>
                  <a:pt x="1571" y="230"/>
                  <a:pt x="1570" y="229"/>
                </a:cubicBezTo>
                <a:cubicBezTo>
                  <a:pt x="1569" y="228"/>
                  <a:pt x="1567" y="228"/>
                  <a:pt x="1566" y="229"/>
                </a:cubicBezTo>
                <a:close/>
                <a:moveTo>
                  <a:pt x="1371" y="432"/>
                </a:moveTo>
                <a:cubicBezTo>
                  <a:pt x="1372" y="432"/>
                  <a:pt x="1372" y="431"/>
                  <a:pt x="1373" y="431"/>
                </a:cubicBezTo>
                <a:cubicBezTo>
                  <a:pt x="1487" y="317"/>
                  <a:pt x="1487" y="317"/>
                  <a:pt x="1487" y="317"/>
                </a:cubicBezTo>
                <a:cubicBezTo>
                  <a:pt x="1488" y="315"/>
                  <a:pt x="1488" y="313"/>
                  <a:pt x="1487" y="312"/>
                </a:cubicBezTo>
                <a:cubicBezTo>
                  <a:pt x="1486" y="311"/>
                  <a:pt x="1484" y="311"/>
                  <a:pt x="1483" y="312"/>
                </a:cubicBezTo>
                <a:cubicBezTo>
                  <a:pt x="1369" y="426"/>
                  <a:pt x="1369" y="426"/>
                  <a:pt x="1369" y="426"/>
                </a:cubicBezTo>
                <a:cubicBezTo>
                  <a:pt x="1367" y="428"/>
                  <a:pt x="1367" y="430"/>
                  <a:pt x="1369" y="431"/>
                </a:cubicBezTo>
                <a:cubicBezTo>
                  <a:pt x="1369" y="431"/>
                  <a:pt x="1370" y="432"/>
                  <a:pt x="1371" y="432"/>
                </a:cubicBezTo>
                <a:close/>
                <a:moveTo>
                  <a:pt x="1514" y="281"/>
                </a:moveTo>
                <a:cubicBezTo>
                  <a:pt x="1499" y="296"/>
                  <a:pt x="1499" y="296"/>
                  <a:pt x="1499" y="296"/>
                </a:cubicBezTo>
                <a:cubicBezTo>
                  <a:pt x="1498" y="297"/>
                  <a:pt x="1498" y="299"/>
                  <a:pt x="1499" y="300"/>
                </a:cubicBezTo>
                <a:cubicBezTo>
                  <a:pt x="1500" y="301"/>
                  <a:pt x="1500" y="301"/>
                  <a:pt x="1501" y="301"/>
                </a:cubicBezTo>
                <a:cubicBezTo>
                  <a:pt x="1502" y="301"/>
                  <a:pt x="1503" y="301"/>
                  <a:pt x="1503" y="300"/>
                </a:cubicBezTo>
                <a:cubicBezTo>
                  <a:pt x="1519" y="285"/>
                  <a:pt x="1519" y="285"/>
                  <a:pt x="1519" y="285"/>
                </a:cubicBezTo>
                <a:cubicBezTo>
                  <a:pt x="1520" y="284"/>
                  <a:pt x="1520" y="282"/>
                  <a:pt x="1519" y="281"/>
                </a:cubicBezTo>
                <a:cubicBezTo>
                  <a:pt x="1518" y="280"/>
                  <a:pt x="1516" y="280"/>
                  <a:pt x="1514" y="281"/>
                </a:cubicBezTo>
                <a:close/>
                <a:moveTo>
                  <a:pt x="1576" y="242"/>
                </a:moveTo>
                <a:cubicBezTo>
                  <a:pt x="1577" y="241"/>
                  <a:pt x="1577" y="241"/>
                  <a:pt x="1577" y="241"/>
                </a:cubicBezTo>
                <a:cubicBezTo>
                  <a:pt x="1578" y="240"/>
                  <a:pt x="1578" y="238"/>
                  <a:pt x="1577" y="236"/>
                </a:cubicBezTo>
                <a:cubicBezTo>
                  <a:pt x="1576" y="235"/>
                  <a:pt x="1574" y="235"/>
                  <a:pt x="1573" y="236"/>
                </a:cubicBezTo>
                <a:cubicBezTo>
                  <a:pt x="1572" y="237"/>
                  <a:pt x="1572" y="237"/>
                  <a:pt x="1572" y="237"/>
                </a:cubicBezTo>
                <a:cubicBezTo>
                  <a:pt x="1571" y="238"/>
                  <a:pt x="1571" y="240"/>
                  <a:pt x="1572" y="242"/>
                </a:cubicBezTo>
                <a:cubicBezTo>
                  <a:pt x="1573" y="242"/>
                  <a:pt x="1573" y="242"/>
                  <a:pt x="1574" y="242"/>
                </a:cubicBezTo>
                <a:cubicBezTo>
                  <a:pt x="1575" y="242"/>
                  <a:pt x="1576" y="242"/>
                  <a:pt x="1576" y="242"/>
                </a:cubicBezTo>
                <a:close/>
                <a:moveTo>
                  <a:pt x="1374" y="443"/>
                </a:moveTo>
                <a:cubicBezTo>
                  <a:pt x="1374" y="443"/>
                  <a:pt x="1375" y="443"/>
                  <a:pt x="1376" y="442"/>
                </a:cubicBezTo>
                <a:cubicBezTo>
                  <a:pt x="1415" y="403"/>
                  <a:pt x="1415" y="403"/>
                  <a:pt x="1415" y="403"/>
                </a:cubicBezTo>
                <a:cubicBezTo>
                  <a:pt x="1416" y="402"/>
                  <a:pt x="1416" y="400"/>
                  <a:pt x="1415" y="399"/>
                </a:cubicBezTo>
                <a:cubicBezTo>
                  <a:pt x="1414" y="397"/>
                  <a:pt x="1412" y="397"/>
                  <a:pt x="1411" y="399"/>
                </a:cubicBezTo>
                <a:cubicBezTo>
                  <a:pt x="1371" y="438"/>
                  <a:pt x="1371" y="438"/>
                  <a:pt x="1371" y="438"/>
                </a:cubicBezTo>
                <a:cubicBezTo>
                  <a:pt x="1370" y="439"/>
                  <a:pt x="1370" y="441"/>
                  <a:pt x="1371" y="442"/>
                </a:cubicBezTo>
                <a:cubicBezTo>
                  <a:pt x="1372" y="443"/>
                  <a:pt x="1373" y="443"/>
                  <a:pt x="1374" y="443"/>
                </a:cubicBezTo>
                <a:close/>
                <a:moveTo>
                  <a:pt x="1491" y="322"/>
                </a:moveTo>
                <a:cubicBezTo>
                  <a:pt x="1490" y="321"/>
                  <a:pt x="1488" y="321"/>
                  <a:pt x="1487" y="322"/>
                </a:cubicBezTo>
                <a:cubicBezTo>
                  <a:pt x="1429" y="380"/>
                  <a:pt x="1429" y="380"/>
                  <a:pt x="1429" y="380"/>
                </a:cubicBezTo>
                <a:cubicBezTo>
                  <a:pt x="1428" y="381"/>
                  <a:pt x="1428" y="383"/>
                  <a:pt x="1429" y="384"/>
                </a:cubicBezTo>
                <a:cubicBezTo>
                  <a:pt x="1430" y="385"/>
                  <a:pt x="1430" y="385"/>
                  <a:pt x="1431" y="385"/>
                </a:cubicBezTo>
                <a:cubicBezTo>
                  <a:pt x="1432" y="385"/>
                  <a:pt x="1433" y="385"/>
                  <a:pt x="1433" y="384"/>
                </a:cubicBezTo>
                <a:cubicBezTo>
                  <a:pt x="1491" y="327"/>
                  <a:pt x="1491" y="327"/>
                  <a:pt x="1491" y="327"/>
                </a:cubicBezTo>
                <a:cubicBezTo>
                  <a:pt x="1492" y="326"/>
                  <a:pt x="1492" y="324"/>
                  <a:pt x="1491" y="322"/>
                </a:cubicBezTo>
                <a:close/>
                <a:moveTo>
                  <a:pt x="1569" y="249"/>
                </a:moveTo>
                <a:cubicBezTo>
                  <a:pt x="1572" y="246"/>
                  <a:pt x="1572" y="246"/>
                  <a:pt x="1572" y="246"/>
                </a:cubicBezTo>
                <a:cubicBezTo>
                  <a:pt x="1572" y="246"/>
                  <a:pt x="1572" y="246"/>
                  <a:pt x="1572" y="245"/>
                </a:cubicBezTo>
                <a:cubicBezTo>
                  <a:pt x="1573" y="245"/>
                  <a:pt x="1573" y="244"/>
                  <a:pt x="1573" y="244"/>
                </a:cubicBezTo>
                <a:cubicBezTo>
                  <a:pt x="1573" y="243"/>
                  <a:pt x="1572" y="242"/>
                  <a:pt x="1572" y="242"/>
                </a:cubicBezTo>
                <a:cubicBezTo>
                  <a:pt x="1571" y="241"/>
                  <a:pt x="1571" y="241"/>
                  <a:pt x="1571" y="241"/>
                </a:cubicBezTo>
                <a:cubicBezTo>
                  <a:pt x="1570" y="241"/>
                  <a:pt x="1568" y="241"/>
                  <a:pt x="1567" y="242"/>
                </a:cubicBezTo>
                <a:cubicBezTo>
                  <a:pt x="1555" y="254"/>
                  <a:pt x="1555" y="254"/>
                  <a:pt x="1555" y="254"/>
                </a:cubicBezTo>
                <a:cubicBezTo>
                  <a:pt x="1554" y="255"/>
                  <a:pt x="1554" y="257"/>
                  <a:pt x="1555" y="258"/>
                </a:cubicBezTo>
                <a:cubicBezTo>
                  <a:pt x="1556" y="259"/>
                  <a:pt x="1557" y="259"/>
                  <a:pt x="1557" y="259"/>
                </a:cubicBezTo>
                <a:cubicBezTo>
                  <a:pt x="1558" y="259"/>
                  <a:pt x="1559" y="259"/>
                  <a:pt x="1560" y="258"/>
                </a:cubicBezTo>
                <a:lnTo>
                  <a:pt x="1569" y="249"/>
                </a:lnTo>
                <a:close/>
                <a:moveTo>
                  <a:pt x="1438" y="390"/>
                </a:moveTo>
                <a:cubicBezTo>
                  <a:pt x="1436" y="389"/>
                  <a:pt x="1434" y="389"/>
                  <a:pt x="1433" y="390"/>
                </a:cubicBezTo>
                <a:cubicBezTo>
                  <a:pt x="1425" y="398"/>
                  <a:pt x="1425" y="398"/>
                  <a:pt x="1425" y="398"/>
                </a:cubicBezTo>
                <a:cubicBezTo>
                  <a:pt x="1424" y="399"/>
                  <a:pt x="1424" y="401"/>
                  <a:pt x="1425" y="402"/>
                </a:cubicBezTo>
                <a:cubicBezTo>
                  <a:pt x="1426" y="403"/>
                  <a:pt x="1427" y="403"/>
                  <a:pt x="1427" y="403"/>
                </a:cubicBezTo>
                <a:cubicBezTo>
                  <a:pt x="1428" y="403"/>
                  <a:pt x="1429" y="403"/>
                  <a:pt x="1429" y="402"/>
                </a:cubicBezTo>
                <a:cubicBezTo>
                  <a:pt x="1438" y="394"/>
                  <a:pt x="1438" y="394"/>
                  <a:pt x="1438" y="394"/>
                </a:cubicBezTo>
                <a:cubicBezTo>
                  <a:pt x="1439" y="393"/>
                  <a:pt x="1439" y="391"/>
                  <a:pt x="1438" y="390"/>
                </a:cubicBezTo>
                <a:close/>
                <a:moveTo>
                  <a:pt x="1488" y="340"/>
                </a:moveTo>
                <a:cubicBezTo>
                  <a:pt x="1486" y="339"/>
                  <a:pt x="1484" y="339"/>
                  <a:pt x="1483" y="340"/>
                </a:cubicBezTo>
                <a:cubicBezTo>
                  <a:pt x="1445" y="378"/>
                  <a:pt x="1445" y="378"/>
                  <a:pt x="1445" y="378"/>
                </a:cubicBezTo>
                <a:cubicBezTo>
                  <a:pt x="1443" y="380"/>
                  <a:pt x="1443" y="382"/>
                  <a:pt x="1445" y="383"/>
                </a:cubicBezTo>
                <a:cubicBezTo>
                  <a:pt x="1445" y="383"/>
                  <a:pt x="1446" y="384"/>
                  <a:pt x="1447" y="384"/>
                </a:cubicBezTo>
                <a:cubicBezTo>
                  <a:pt x="1448" y="384"/>
                  <a:pt x="1448" y="383"/>
                  <a:pt x="1449" y="383"/>
                </a:cubicBezTo>
                <a:cubicBezTo>
                  <a:pt x="1488" y="344"/>
                  <a:pt x="1488" y="344"/>
                  <a:pt x="1488" y="344"/>
                </a:cubicBezTo>
                <a:cubicBezTo>
                  <a:pt x="1489" y="343"/>
                  <a:pt x="1489" y="341"/>
                  <a:pt x="1488" y="340"/>
                </a:cubicBezTo>
                <a:close/>
                <a:moveTo>
                  <a:pt x="1561" y="269"/>
                </a:moveTo>
                <a:cubicBezTo>
                  <a:pt x="1562" y="269"/>
                  <a:pt x="1563" y="269"/>
                  <a:pt x="1563" y="269"/>
                </a:cubicBezTo>
                <a:cubicBezTo>
                  <a:pt x="1572" y="260"/>
                  <a:pt x="1572" y="260"/>
                  <a:pt x="1572" y="260"/>
                </a:cubicBezTo>
                <a:cubicBezTo>
                  <a:pt x="1573" y="259"/>
                  <a:pt x="1573" y="257"/>
                  <a:pt x="1572" y="256"/>
                </a:cubicBezTo>
                <a:cubicBezTo>
                  <a:pt x="1571" y="254"/>
                  <a:pt x="1569" y="254"/>
                  <a:pt x="1567" y="256"/>
                </a:cubicBezTo>
                <a:cubicBezTo>
                  <a:pt x="1559" y="264"/>
                  <a:pt x="1559" y="264"/>
                  <a:pt x="1559" y="264"/>
                </a:cubicBezTo>
                <a:cubicBezTo>
                  <a:pt x="1558" y="265"/>
                  <a:pt x="1558" y="267"/>
                  <a:pt x="1559" y="269"/>
                </a:cubicBezTo>
                <a:cubicBezTo>
                  <a:pt x="1559" y="269"/>
                  <a:pt x="1560" y="269"/>
                  <a:pt x="1561" y="269"/>
                </a:cubicBezTo>
                <a:close/>
                <a:moveTo>
                  <a:pt x="1390" y="442"/>
                </a:moveTo>
                <a:cubicBezTo>
                  <a:pt x="1421" y="411"/>
                  <a:pt x="1421" y="411"/>
                  <a:pt x="1421" y="411"/>
                </a:cubicBezTo>
                <a:cubicBezTo>
                  <a:pt x="1422" y="410"/>
                  <a:pt x="1422" y="408"/>
                  <a:pt x="1421" y="407"/>
                </a:cubicBezTo>
                <a:cubicBezTo>
                  <a:pt x="1419" y="406"/>
                  <a:pt x="1417" y="406"/>
                  <a:pt x="1416" y="407"/>
                </a:cubicBezTo>
                <a:cubicBezTo>
                  <a:pt x="1386" y="438"/>
                  <a:pt x="1386" y="438"/>
                  <a:pt x="1386" y="438"/>
                </a:cubicBezTo>
                <a:cubicBezTo>
                  <a:pt x="1384" y="439"/>
                  <a:pt x="1384" y="441"/>
                  <a:pt x="1386" y="442"/>
                </a:cubicBezTo>
                <a:cubicBezTo>
                  <a:pt x="1386" y="442"/>
                  <a:pt x="1387" y="443"/>
                  <a:pt x="1388" y="443"/>
                </a:cubicBezTo>
                <a:cubicBezTo>
                  <a:pt x="1389" y="443"/>
                  <a:pt x="1389" y="442"/>
                  <a:pt x="1390" y="442"/>
                </a:cubicBezTo>
                <a:close/>
                <a:moveTo>
                  <a:pt x="1381" y="442"/>
                </a:moveTo>
                <a:cubicBezTo>
                  <a:pt x="1372" y="451"/>
                  <a:pt x="1372" y="451"/>
                  <a:pt x="1372" y="451"/>
                </a:cubicBezTo>
                <a:cubicBezTo>
                  <a:pt x="1371" y="452"/>
                  <a:pt x="1371" y="454"/>
                  <a:pt x="1372" y="455"/>
                </a:cubicBezTo>
                <a:cubicBezTo>
                  <a:pt x="1373" y="456"/>
                  <a:pt x="1373" y="456"/>
                  <a:pt x="1374" y="456"/>
                </a:cubicBezTo>
                <a:cubicBezTo>
                  <a:pt x="1375" y="456"/>
                  <a:pt x="1376" y="456"/>
                  <a:pt x="1376" y="455"/>
                </a:cubicBezTo>
                <a:cubicBezTo>
                  <a:pt x="1385" y="447"/>
                  <a:pt x="1385" y="447"/>
                  <a:pt x="1385" y="447"/>
                </a:cubicBezTo>
                <a:cubicBezTo>
                  <a:pt x="1386" y="446"/>
                  <a:pt x="1386" y="444"/>
                  <a:pt x="1385" y="442"/>
                </a:cubicBezTo>
                <a:cubicBezTo>
                  <a:pt x="1384" y="441"/>
                  <a:pt x="1382" y="441"/>
                  <a:pt x="1381" y="442"/>
                </a:cubicBezTo>
                <a:close/>
                <a:moveTo>
                  <a:pt x="1537" y="287"/>
                </a:moveTo>
                <a:cubicBezTo>
                  <a:pt x="1529" y="296"/>
                  <a:pt x="1529" y="296"/>
                  <a:pt x="1529" y="296"/>
                </a:cubicBezTo>
                <a:cubicBezTo>
                  <a:pt x="1522" y="302"/>
                  <a:pt x="1522" y="302"/>
                  <a:pt x="1522" y="302"/>
                </a:cubicBezTo>
                <a:cubicBezTo>
                  <a:pt x="1521" y="303"/>
                  <a:pt x="1521" y="305"/>
                  <a:pt x="1522" y="306"/>
                </a:cubicBezTo>
                <a:cubicBezTo>
                  <a:pt x="1523" y="306"/>
                  <a:pt x="1523" y="306"/>
                  <a:pt x="1524" y="306"/>
                </a:cubicBezTo>
                <a:cubicBezTo>
                  <a:pt x="1525" y="306"/>
                  <a:pt x="1526" y="306"/>
                  <a:pt x="1526" y="306"/>
                </a:cubicBezTo>
                <a:cubicBezTo>
                  <a:pt x="1531" y="301"/>
                  <a:pt x="1531" y="301"/>
                  <a:pt x="1531" y="301"/>
                </a:cubicBezTo>
                <a:cubicBezTo>
                  <a:pt x="1531" y="300"/>
                  <a:pt x="1531" y="300"/>
                  <a:pt x="1531" y="300"/>
                </a:cubicBezTo>
                <a:cubicBezTo>
                  <a:pt x="1541" y="290"/>
                  <a:pt x="1541" y="290"/>
                  <a:pt x="1541" y="290"/>
                </a:cubicBezTo>
                <a:cubicBezTo>
                  <a:pt x="1543" y="289"/>
                  <a:pt x="1543" y="288"/>
                  <a:pt x="1541" y="286"/>
                </a:cubicBezTo>
                <a:cubicBezTo>
                  <a:pt x="1540" y="285"/>
                  <a:pt x="1538" y="285"/>
                  <a:pt x="1537" y="287"/>
                </a:cubicBezTo>
                <a:close/>
                <a:moveTo>
                  <a:pt x="1348" y="475"/>
                </a:moveTo>
                <a:cubicBezTo>
                  <a:pt x="1346" y="477"/>
                  <a:pt x="1346" y="477"/>
                  <a:pt x="1346" y="477"/>
                </a:cubicBezTo>
                <a:cubicBezTo>
                  <a:pt x="1345" y="478"/>
                  <a:pt x="1345" y="480"/>
                  <a:pt x="1346" y="481"/>
                </a:cubicBezTo>
                <a:cubicBezTo>
                  <a:pt x="1347" y="482"/>
                  <a:pt x="1348" y="482"/>
                  <a:pt x="1348" y="482"/>
                </a:cubicBezTo>
                <a:cubicBezTo>
                  <a:pt x="1349" y="482"/>
                  <a:pt x="1350" y="482"/>
                  <a:pt x="1350" y="481"/>
                </a:cubicBezTo>
                <a:cubicBezTo>
                  <a:pt x="1352" y="480"/>
                  <a:pt x="1352" y="480"/>
                  <a:pt x="1352" y="480"/>
                </a:cubicBezTo>
                <a:cubicBezTo>
                  <a:pt x="1353" y="478"/>
                  <a:pt x="1353" y="477"/>
                  <a:pt x="1352" y="475"/>
                </a:cubicBezTo>
                <a:cubicBezTo>
                  <a:pt x="1351" y="474"/>
                  <a:pt x="1349" y="474"/>
                  <a:pt x="1348" y="475"/>
                </a:cubicBezTo>
                <a:close/>
                <a:moveTo>
                  <a:pt x="1374" y="471"/>
                </a:moveTo>
                <a:cubicBezTo>
                  <a:pt x="1375" y="471"/>
                  <a:pt x="1375" y="470"/>
                  <a:pt x="1376" y="470"/>
                </a:cubicBezTo>
                <a:cubicBezTo>
                  <a:pt x="1383" y="463"/>
                  <a:pt x="1383" y="463"/>
                  <a:pt x="1383" y="463"/>
                </a:cubicBezTo>
                <a:cubicBezTo>
                  <a:pt x="1384" y="462"/>
                  <a:pt x="1384" y="460"/>
                  <a:pt x="1383" y="459"/>
                </a:cubicBezTo>
                <a:cubicBezTo>
                  <a:pt x="1381" y="458"/>
                  <a:pt x="1379" y="458"/>
                  <a:pt x="1378" y="459"/>
                </a:cubicBezTo>
                <a:cubicBezTo>
                  <a:pt x="1372" y="465"/>
                  <a:pt x="1372" y="465"/>
                  <a:pt x="1372" y="465"/>
                </a:cubicBezTo>
                <a:cubicBezTo>
                  <a:pt x="1370" y="467"/>
                  <a:pt x="1370" y="469"/>
                  <a:pt x="1372" y="470"/>
                </a:cubicBezTo>
                <a:cubicBezTo>
                  <a:pt x="1372" y="470"/>
                  <a:pt x="1373" y="471"/>
                  <a:pt x="1374" y="471"/>
                </a:cubicBezTo>
                <a:close/>
                <a:moveTo>
                  <a:pt x="1540" y="297"/>
                </a:moveTo>
                <a:cubicBezTo>
                  <a:pt x="1537" y="300"/>
                  <a:pt x="1537" y="300"/>
                  <a:pt x="1537" y="300"/>
                </a:cubicBezTo>
                <a:cubicBezTo>
                  <a:pt x="1537" y="301"/>
                  <a:pt x="1536" y="301"/>
                  <a:pt x="1536" y="301"/>
                </a:cubicBezTo>
                <a:cubicBezTo>
                  <a:pt x="1536" y="301"/>
                  <a:pt x="1536" y="301"/>
                  <a:pt x="1535" y="302"/>
                </a:cubicBezTo>
                <a:cubicBezTo>
                  <a:pt x="1530" y="307"/>
                  <a:pt x="1530" y="307"/>
                  <a:pt x="1530" y="307"/>
                </a:cubicBezTo>
                <a:cubicBezTo>
                  <a:pt x="1529" y="308"/>
                  <a:pt x="1529" y="310"/>
                  <a:pt x="1530" y="312"/>
                </a:cubicBezTo>
                <a:cubicBezTo>
                  <a:pt x="1530" y="312"/>
                  <a:pt x="1531" y="312"/>
                  <a:pt x="1532" y="312"/>
                </a:cubicBezTo>
                <a:cubicBezTo>
                  <a:pt x="1533" y="312"/>
                  <a:pt x="1534" y="312"/>
                  <a:pt x="1534" y="312"/>
                </a:cubicBezTo>
                <a:cubicBezTo>
                  <a:pt x="1540" y="306"/>
                  <a:pt x="1540" y="306"/>
                  <a:pt x="1540" y="306"/>
                </a:cubicBezTo>
                <a:cubicBezTo>
                  <a:pt x="1540" y="306"/>
                  <a:pt x="1540" y="305"/>
                  <a:pt x="1540" y="305"/>
                </a:cubicBezTo>
                <a:cubicBezTo>
                  <a:pt x="1541" y="305"/>
                  <a:pt x="1541" y="305"/>
                  <a:pt x="1541" y="305"/>
                </a:cubicBezTo>
                <a:cubicBezTo>
                  <a:pt x="1545" y="301"/>
                  <a:pt x="1545" y="301"/>
                  <a:pt x="1545" y="301"/>
                </a:cubicBezTo>
                <a:cubicBezTo>
                  <a:pt x="1546" y="300"/>
                  <a:pt x="1546" y="298"/>
                  <a:pt x="1545" y="297"/>
                </a:cubicBezTo>
                <a:cubicBezTo>
                  <a:pt x="1544" y="296"/>
                  <a:pt x="1542" y="296"/>
                  <a:pt x="1540" y="297"/>
                </a:cubicBezTo>
                <a:close/>
                <a:moveTo>
                  <a:pt x="1545" y="297"/>
                </a:moveTo>
                <a:cubicBezTo>
                  <a:pt x="1545" y="297"/>
                  <a:pt x="1546" y="297"/>
                  <a:pt x="1547" y="297"/>
                </a:cubicBezTo>
                <a:cubicBezTo>
                  <a:pt x="1548" y="297"/>
                  <a:pt x="1549" y="297"/>
                  <a:pt x="1549" y="297"/>
                </a:cubicBezTo>
                <a:cubicBezTo>
                  <a:pt x="1576" y="269"/>
                  <a:pt x="1576" y="269"/>
                  <a:pt x="1576" y="269"/>
                </a:cubicBezTo>
                <a:cubicBezTo>
                  <a:pt x="1578" y="268"/>
                  <a:pt x="1578" y="266"/>
                  <a:pt x="1576" y="265"/>
                </a:cubicBezTo>
                <a:cubicBezTo>
                  <a:pt x="1575" y="264"/>
                  <a:pt x="1573" y="264"/>
                  <a:pt x="1572" y="265"/>
                </a:cubicBezTo>
                <a:cubicBezTo>
                  <a:pt x="1545" y="292"/>
                  <a:pt x="1545" y="292"/>
                  <a:pt x="1545" y="292"/>
                </a:cubicBezTo>
                <a:cubicBezTo>
                  <a:pt x="1544" y="293"/>
                  <a:pt x="1544" y="295"/>
                  <a:pt x="1545" y="297"/>
                </a:cubicBezTo>
                <a:close/>
                <a:moveTo>
                  <a:pt x="1468" y="369"/>
                </a:moveTo>
                <a:cubicBezTo>
                  <a:pt x="1467" y="370"/>
                  <a:pt x="1467" y="370"/>
                  <a:pt x="1467" y="370"/>
                </a:cubicBezTo>
                <a:cubicBezTo>
                  <a:pt x="1465" y="372"/>
                  <a:pt x="1465" y="374"/>
                  <a:pt x="1467" y="375"/>
                </a:cubicBezTo>
                <a:cubicBezTo>
                  <a:pt x="1467" y="375"/>
                  <a:pt x="1468" y="376"/>
                  <a:pt x="1469" y="376"/>
                </a:cubicBezTo>
                <a:cubicBezTo>
                  <a:pt x="1470" y="376"/>
                  <a:pt x="1470" y="375"/>
                  <a:pt x="1471" y="375"/>
                </a:cubicBezTo>
                <a:cubicBezTo>
                  <a:pt x="1472" y="373"/>
                  <a:pt x="1472" y="373"/>
                  <a:pt x="1472" y="373"/>
                </a:cubicBezTo>
                <a:cubicBezTo>
                  <a:pt x="1474" y="372"/>
                  <a:pt x="1474" y="370"/>
                  <a:pt x="1472" y="369"/>
                </a:cubicBezTo>
                <a:cubicBezTo>
                  <a:pt x="1471" y="368"/>
                  <a:pt x="1469" y="368"/>
                  <a:pt x="1468" y="369"/>
                </a:cubicBezTo>
                <a:close/>
                <a:moveTo>
                  <a:pt x="1397" y="447"/>
                </a:moveTo>
                <a:cubicBezTo>
                  <a:pt x="1398" y="447"/>
                  <a:pt x="1399" y="447"/>
                  <a:pt x="1400" y="446"/>
                </a:cubicBezTo>
                <a:cubicBezTo>
                  <a:pt x="1426" y="420"/>
                  <a:pt x="1426" y="420"/>
                  <a:pt x="1426" y="420"/>
                </a:cubicBezTo>
                <a:cubicBezTo>
                  <a:pt x="1428" y="417"/>
                  <a:pt x="1428" y="417"/>
                  <a:pt x="1428" y="417"/>
                </a:cubicBezTo>
                <a:cubicBezTo>
                  <a:pt x="1430" y="416"/>
                  <a:pt x="1430" y="414"/>
                  <a:pt x="1428" y="413"/>
                </a:cubicBezTo>
                <a:cubicBezTo>
                  <a:pt x="1427" y="412"/>
                  <a:pt x="1425" y="412"/>
                  <a:pt x="1424" y="413"/>
                </a:cubicBezTo>
                <a:cubicBezTo>
                  <a:pt x="1422" y="415"/>
                  <a:pt x="1422" y="415"/>
                  <a:pt x="1422" y="415"/>
                </a:cubicBezTo>
                <a:cubicBezTo>
                  <a:pt x="1422" y="415"/>
                  <a:pt x="1421" y="416"/>
                  <a:pt x="1421" y="416"/>
                </a:cubicBezTo>
                <a:cubicBezTo>
                  <a:pt x="1395" y="442"/>
                  <a:pt x="1395" y="442"/>
                  <a:pt x="1395" y="442"/>
                </a:cubicBezTo>
                <a:cubicBezTo>
                  <a:pt x="1394" y="443"/>
                  <a:pt x="1394" y="445"/>
                  <a:pt x="1395" y="446"/>
                </a:cubicBezTo>
                <a:cubicBezTo>
                  <a:pt x="1396" y="447"/>
                  <a:pt x="1397" y="447"/>
                  <a:pt x="1397" y="447"/>
                </a:cubicBezTo>
                <a:close/>
                <a:moveTo>
                  <a:pt x="1431" y="420"/>
                </a:moveTo>
                <a:cubicBezTo>
                  <a:pt x="1402" y="449"/>
                  <a:pt x="1402" y="449"/>
                  <a:pt x="1402" y="449"/>
                </a:cubicBezTo>
                <a:cubicBezTo>
                  <a:pt x="1400" y="451"/>
                  <a:pt x="1400" y="453"/>
                  <a:pt x="1402" y="454"/>
                </a:cubicBezTo>
                <a:cubicBezTo>
                  <a:pt x="1402" y="454"/>
                  <a:pt x="1403" y="455"/>
                  <a:pt x="1404" y="455"/>
                </a:cubicBezTo>
                <a:cubicBezTo>
                  <a:pt x="1405" y="455"/>
                  <a:pt x="1405" y="454"/>
                  <a:pt x="1406" y="454"/>
                </a:cubicBezTo>
                <a:cubicBezTo>
                  <a:pt x="1435" y="424"/>
                  <a:pt x="1435" y="424"/>
                  <a:pt x="1435" y="424"/>
                </a:cubicBezTo>
                <a:cubicBezTo>
                  <a:pt x="1436" y="423"/>
                  <a:pt x="1436" y="421"/>
                  <a:pt x="1435" y="420"/>
                </a:cubicBezTo>
                <a:cubicBezTo>
                  <a:pt x="1434" y="419"/>
                  <a:pt x="1432" y="419"/>
                  <a:pt x="1431" y="420"/>
                </a:cubicBezTo>
                <a:close/>
                <a:moveTo>
                  <a:pt x="1578" y="277"/>
                </a:moveTo>
                <a:cubicBezTo>
                  <a:pt x="1577" y="276"/>
                  <a:pt x="1575" y="276"/>
                  <a:pt x="1574" y="277"/>
                </a:cubicBezTo>
                <a:cubicBezTo>
                  <a:pt x="1560" y="291"/>
                  <a:pt x="1560" y="291"/>
                  <a:pt x="1560" y="291"/>
                </a:cubicBezTo>
                <a:cubicBezTo>
                  <a:pt x="1553" y="298"/>
                  <a:pt x="1553" y="298"/>
                  <a:pt x="1553" y="298"/>
                </a:cubicBezTo>
                <a:cubicBezTo>
                  <a:pt x="1552" y="300"/>
                  <a:pt x="1552" y="301"/>
                  <a:pt x="1553" y="303"/>
                </a:cubicBezTo>
                <a:cubicBezTo>
                  <a:pt x="1553" y="303"/>
                  <a:pt x="1554" y="304"/>
                  <a:pt x="1555" y="304"/>
                </a:cubicBezTo>
                <a:cubicBezTo>
                  <a:pt x="1556" y="304"/>
                  <a:pt x="1556" y="303"/>
                  <a:pt x="1557" y="303"/>
                </a:cubicBezTo>
                <a:cubicBezTo>
                  <a:pt x="1570" y="290"/>
                  <a:pt x="1570" y="290"/>
                  <a:pt x="1570" y="290"/>
                </a:cubicBezTo>
                <a:cubicBezTo>
                  <a:pt x="1570" y="290"/>
                  <a:pt x="1570" y="290"/>
                  <a:pt x="1570" y="290"/>
                </a:cubicBezTo>
                <a:cubicBezTo>
                  <a:pt x="1578" y="282"/>
                  <a:pt x="1578" y="282"/>
                  <a:pt x="1578" y="282"/>
                </a:cubicBezTo>
                <a:cubicBezTo>
                  <a:pt x="1579" y="280"/>
                  <a:pt x="1579" y="279"/>
                  <a:pt x="1578" y="277"/>
                </a:cubicBezTo>
                <a:close/>
                <a:moveTo>
                  <a:pt x="1361" y="497"/>
                </a:moveTo>
                <a:cubicBezTo>
                  <a:pt x="1362" y="497"/>
                  <a:pt x="1363" y="497"/>
                  <a:pt x="1363" y="497"/>
                </a:cubicBezTo>
                <a:cubicBezTo>
                  <a:pt x="1368" y="492"/>
                  <a:pt x="1368" y="492"/>
                  <a:pt x="1368" y="492"/>
                </a:cubicBezTo>
                <a:cubicBezTo>
                  <a:pt x="1369" y="491"/>
                  <a:pt x="1369" y="489"/>
                  <a:pt x="1368" y="488"/>
                </a:cubicBezTo>
                <a:cubicBezTo>
                  <a:pt x="1367" y="486"/>
                  <a:pt x="1365" y="486"/>
                  <a:pt x="1364" y="488"/>
                </a:cubicBezTo>
                <a:cubicBezTo>
                  <a:pt x="1359" y="492"/>
                  <a:pt x="1359" y="492"/>
                  <a:pt x="1359" y="492"/>
                </a:cubicBezTo>
                <a:cubicBezTo>
                  <a:pt x="1358" y="493"/>
                  <a:pt x="1358" y="495"/>
                  <a:pt x="1359" y="497"/>
                </a:cubicBezTo>
                <a:cubicBezTo>
                  <a:pt x="1359" y="497"/>
                  <a:pt x="1360" y="497"/>
                  <a:pt x="1361" y="497"/>
                </a:cubicBezTo>
                <a:close/>
                <a:moveTo>
                  <a:pt x="1381" y="478"/>
                </a:moveTo>
                <a:cubicBezTo>
                  <a:pt x="1381" y="478"/>
                  <a:pt x="1382" y="478"/>
                  <a:pt x="1383" y="477"/>
                </a:cubicBezTo>
                <a:cubicBezTo>
                  <a:pt x="1388" y="472"/>
                  <a:pt x="1388" y="472"/>
                  <a:pt x="1388" y="472"/>
                </a:cubicBezTo>
                <a:cubicBezTo>
                  <a:pt x="1389" y="470"/>
                  <a:pt x="1389" y="468"/>
                  <a:pt x="1388" y="467"/>
                </a:cubicBezTo>
                <a:cubicBezTo>
                  <a:pt x="1387" y="466"/>
                  <a:pt x="1385" y="466"/>
                  <a:pt x="1384" y="467"/>
                </a:cubicBezTo>
                <a:cubicBezTo>
                  <a:pt x="1379" y="473"/>
                  <a:pt x="1379" y="473"/>
                  <a:pt x="1379" y="473"/>
                </a:cubicBezTo>
                <a:cubicBezTo>
                  <a:pt x="1377" y="474"/>
                  <a:pt x="1377" y="476"/>
                  <a:pt x="1379" y="477"/>
                </a:cubicBezTo>
                <a:cubicBezTo>
                  <a:pt x="1379" y="478"/>
                  <a:pt x="1380" y="478"/>
                  <a:pt x="1381" y="478"/>
                </a:cubicBezTo>
                <a:close/>
                <a:moveTo>
                  <a:pt x="1535" y="316"/>
                </a:moveTo>
                <a:cubicBezTo>
                  <a:pt x="1535" y="317"/>
                  <a:pt x="1535" y="317"/>
                  <a:pt x="1535" y="317"/>
                </a:cubicBezTo>
                <a:cubicBezTo>
                  <a:pt x="1533" y="318"/>
                  <a:pt x="1533" y="320"/>
                  <a:pt x="1535" y="321"/>
                </a:cubicBezTo>
                <a:cubicBezTo>
                  <a:pt x="1535" y="321"/>
                  <a:pt x="1536" y="322"/>
                  <a:pt x="1537" y="322"/>
                </a:cubicBezTo>
                <a:cubicBezTo>
                  <a:pt x="1538" y="322"/>
                  <a:pt x="1538" y="321"/>
                  <a:pt x="1539" y="321"/>
                </a:cubicBezTo>
                <a:cubicBezTo>
                  <a:pt x="1539" y="320"/>
                  <a:pt x="1539" y="320"/>
                  <a:pt x="1539" y="320"/>
                </a:cubicBezTo>
                <a:cubicBezTo>
                  <a:pt x="1541" y="319"/>
                  <a:pt x="1541" y="317"/>
                  <a:pt x="1539" y="316"/>
                </a:cubicBezTo>
                <a:cubicBezTo>
                  <a:pt x="1538" y="315"/>
                  <a:pt x="1536" y="315"/>
                  <a:pt x="1535" y="316"/>
                </a:cubicBezTo>
                <a:close/>
                <a:moveTo>
                  <a:pt x="1488" y="363"/>
                </a:moveTo>
                <a:cubicBezTo>
                  <a:pt x="1487" y="364"/>
                  <a:pt x="1487" y="366"/>
                  <a:pt x="1488" y="367"/>
                </a:cubicBezTo>
                <a:cubicBezTo>
                  <a:pt x="1489" y="368"/>
                  <a:pt x="1490" y="368"/>
                  <a:pt x="1490" y="368"/>
                </a:cubicBezTo>
                <a:cubicBezTo>
                  <a:pt x="1491" y="368"/>
                  <a:pt x="1492" y="368"/>
                  <a:pt x="1492" y="367"/>
                </a:cubicBezTo>
                <a:cubicBezTo>
                  <a:pt x="1499" y="361"/>
                  <a:pt x="1499" y="361"/>
                  <a:pt x="1499" y="361"/>
                </a:cubicBezTo>
                <a:cubicBezTo>
                  <a:pt x="1500" y="359"/>
                  <a:pt x="1500" y="357"/>
                  <a:pt x="1499" y="356"/>
                </a:cubicBezTo>
                <a:cubicBezTo>
                  <a:pt x="1498" y="355"/>
                  <a:pt x="1496" y="355"/>
                  <a:pt x="1495" y="356"/>
                </a:cubicBezTo>
                <a:lnTo>
                  <a:pt x="1488" y="363"/>
                </a:lnTo>
                <a:close/>
                <a:moveTo>
                  <a:pt x="1362" y="503"/>
                </a:moveTo>
                <a:cubicBezTo>
                  <a:pt x="1359" y="506"/>
                  <a:pt x="1359" y="506"/>
                  <a:pt x="1359" y="506"/>
                </a:cubicBezTo>
                <a:cubicBezTo>
                  <a:pt x="1358" y="507"/>
                  <a:pt x="1358" y="509"/>
                  <a:pt x="1359" y="510"/>
                </a:cubicBezTo>
                <a:cubicBezTo>
                  <a:pt x="1360" y="511"/>
                  <a:pt x="1361" y="511"/>
                  <a:pt x="1361" y="511"/>
                </a:cubicBezTo>
                <a:cubicBezTo>
                  <a:pt x="1362" y="511"/>
                  <a:pt x="1363" y="511"/>
                  <a:pt x="1364" y="510"/>
                </a:cubicBezTo>
                <a:cubicBezTo>
                  <a:pt x="1366" y="508"/>
                  <a:pt x="1366" y="508"/>
                  <a:pt x="1366" y="508"/>
                </a:cubicBezTo>
                <a:cubicBezTo>
                  <a:pt x="1367" y="507"/>
                  <a:pt x="1367" y="505"/>
                  <a:pt x="1366" y="503"/>
                </a:cubicBezTo>
                <a:cubicBezTo>
                  <a:pt x="1365" y="502"/>
                  <a:pt x="1363" y="502"/>
                  <a:pt x="1362" y="503"/>
                </a:cubicBezTo>
                <a:close/>
                <a:moveTo>
                  <a:pt x="1378" y="496"/>
                </a:moveTo>
                <a:cubicBezTo>
                  <a:pt x="1379" y="495"/>
                  <a:pt x="1379" y="493"/>
                  <a:pt x="1378" y="492"/>
                </a:cubicBezTo>
                <a:cubicBezTo>
                  <a:pt x="1376" y="491"/>
                  <a:pt x="1374" y="491"/>
                  <a:pt x="1373" y="492"/>
                </a:cubicBezTo>
                <a:cubicBezTo>
                  <a:pt x="1366" y="499"/>
                  <a:pt x="1366" y="499"/>
                  <a:pt x="1366" y="499"/>
                </a:cubicBezTo>
                <a:cubicBezTo>
                  <a:pt x="1365" y="500"/>
                  <a:pt x="1365" y="502"/>
                  <a:pt x="1366" y="503"/>
                </a:cubicBezTo>
                <a:cubicBezTo>
                  <a:pt x="1367" y="504"/>
                  <a:pt x="1368" y="504"/>
                  <a:pt x="1369" y="504"/>
                </a:cubicBezTo>
                <a:cubicBezTo>
                  <a:pt x="1369" y="504"/>
                  <a:pt x="1370" y="504"/>
                  <a:pt x="1371" y="503"/>
                </a:cubicBezTo>
                <a:lnTo>
                  <a:pt x="1378" y="496"/>
                </a:lnTo>
                <a:close/>
                <a:moveTo>
                  <a:pt x="1387" y="486"/>
                </a:moveTo>
                <a:cubicBezTo>
                  <a:pt x="1387" y="486"/>
                  <a:pt x="1388" y="486"/>
                  <a:pt x="1389" y="485"/>
                </a:cubicBezTo>
                <a:cubicBezTo>
                  <a:pt x="1393" y="480"/>
                  <a:pt x="1393" y="480"/>
                  <a:pt x="1393" y="480"/>
                </a:cubicBezTo>
                <a:cubicBezTo>
                  <a:pt x="1395" y="479"/>
                  <a:pt x="1395" y="477"/>
                  <a:pt x="1393" y="476"/>
                </a:cubicBezTo>
                <a:cubicBezTo>
                  <a:pt x="1392" y="475"/>
                  <a:pt x="1390" y="475"/>
                  <a:pt x="1389" y="476"/>
                </a:cubicBezTo>
                <a:cubicBezTo>
                  <a:pt x="1384" y="481"/>
                  <a:pt x="1384" y="481"/>
                  <a:pt x="1384" y="481"/>
                </a:cubicBezTo>
                <a:cubicBezTo>
                  <a:pt x="1383" y="482"/>
                  <a:pt x="1383" y="484"/>
                  <a:pt x="1384" y="485"/>
                </a:cubicBezTo>
                <a:cubicBezTo>
                  <a:pt x="1385" y="486"/>
                  <a:pt x="1386" y="486"/>
                  <a:pt x="1387" y="486"/>
                </a:cubicBezTo>
                <a:close/>
                <a:moveTo>
                  <a:pt x="1493" y="380"/>
                </a:moveTo>
                <a:cubicBezTo>
                  <a:pt x="1494" y="380"/>
                  <a:pt x="1494" y="379"/>
                  <a:pt x="1495" y="379"/>
                </a:cubicBezTo>
                <a:cubicBezTo>
                  <a:pt x="1499" y="375"/>
                  <a:pt x="1499" y="375"/>
                  <a:pt x="1499" y="375"/>
                </a:cubicBezTo>
                <a:cubicBezTo>
                  <a:pt x="1500" y="374"/>
                  <a:pt x="1500" y="372"/>
                  <a:pt x="1499" y="371"/>
                </a:cubicBezTo>
                <a:cubicBezTo>
                  <a:pt x="1497" y="370"/>
                  <a:pt x="1495" y="370"/>
                  <a:pt x="1494" y="371"/>
                </a:cubicBezTo>
                <a:cubicBezTo>
                  <a:pt x="1491" y="374"/>
                  <a:pt x="1491" y="374"/>
                  <a:pt x="1491" y="374"/>
                </a:cubicBezTo>
                <a:cubicBezTo>
                  <a:pt x="1489" y="376"/>
                  <a:pt x="1489" y="378"/>
                  <a:pt x="1491" y="379"/>
                </a:cubicBezTo>
                <a:cubicBezTo>
                  <a:pt x="1491" y="379"/>
                  <a:pt x="1492" y="380"/>
                  <a:pt x="1493" y="380"/>
                </a:cubicBezTo>
                <a:close/>
                <a:moveTo>
                  <a:pt x="1412" y="460"/>
                </a:moveTo>
                <a:cubicBezTo>
                  <a:pt x="1413" y="460"/>
                  <a:pt x="1414" y="460"/>
                  <a:pt x="1414" y="460"/>
                </a:cubicBezTo>
                <a:cubicBezTo>
                  <a:pt x="1440" y="434"/>
                  <a:pt x="1440" y="434"/>
                  <a:pt x="1440" y="434"/>
                </a:cubicBezTo>
                <a:cubicBezTo>
                  <a:pt x="1441" y="433"/>
                  <a:pt x="1441" y="431"/>
                  <a:pt x="1440" y="430"/>
                </a:cubicBezTo>
                <a:cubicBezTo>
                  <a:pt x="1439" y="428"/>
                  <a:pt x="1437" y="428"/>
                  <a:pt x="1435" y="430"/>
                </a:cubicBezTo>
                <a:cubicBezTo>
                  <a:pt x="1410" y="455"/>
                  <a:pt x="1410" y="455"/>
                  <a:pt x="1410" y="455"/>
                </a:cubicBezTo>
                <a:cubicBezTo>
                  <a:pt x="1409" y="456"/>
                  <a:pt x="1409" y="458"/>
                  <a:pt x="1410" y="460"/>
                </a:cubicBezTo>
                <a:cubicBezTo>
                  <a:pt x="1410" y="460"/>
                  <a:pt x="1411" y="460"/>
                  <a:pt x="1412" y="460"/>
                </a:cubicBezTo>
                <a:close/>
                <a:moveTo>
                  <a:pt x="1384" y="503"/>
                </a:moveTo>
                <a:cubicBezTo>
                  <a:pt x="1386" y="502"/>
                  <a:pt x="1386" y="500"/>
                  <a:pt x="1384" y="499"/>
                </a:cubicBezTo>
                <a:cubicBezTo>
                  <a:pt x="1383" y="498"/>
                  <a:pt x="1381" y="498"/>
                  <a:pt x="1380" y="499"/>
                </a:cubicBezTo>
                <a:cubicBezTo>
                  <a:pt x="1371" y="508"/>
                  <a:pt x="1371" y="508"/>
                  <a:pt x="1371" y="508"/>
                </a:cubicBezTo>
                <a:cubicBezTo>
                  <a:pt x="1370" y="509"/>
                  <a:pt x="1370" y="511"/>
                  <a:pt x="1371" y="512"/>
                </a:cubicBezTo>
                <a:cubicBezTo>
                  <a:pt x="1372" y="513"/>
                  <a:pt x="1373" y="513"/>
                  <a:pt x="1373" y="513"/>
                </a:cubicBezTo>
                <a:cubicBezTo>
                  <a:pt x="1374" y="513"/>
                  <a:pt x="1375" y="513"/>
                  <a:pt x="1375" y="512"/>
                </a:cubicBezTo>
                <a:lnTo>
                  <a:pt x="1384" y="503"/>
                </a:lnTo>
                <a:close/>
                <a:moveTo>
                  <a:pt x="1431" y="457"/>
                </a:moveTo>
                <a:cubicBezTo>
                  <a:pt x="1441" y="447"/>
                  <a:pt x="1441" y="447"/>
                  <a:pt x="1441" y="447"/>
                </a:cubicBezTo>
                <a:cubicBezTo>
                  <a:pt x="1442" y="446"/>
                  <a:pt x="1442" y="444"/>
                  <a:pt x="1441" y="443"/>
                </a:cubicBezTo>
                <a:cubicBezTo>
                  <a:pt x="1440" y="441"/>
                  <a:pt x="1438" y="441"/>
                  <a:pt x="1436" y="443"/>
                </a:cubicBezTo>
                <a:cubicBezTo>
                  <a:pt x="1427" y="452"/>
                  <a:pt x="1427" y="452"/>
                  <a:pt x="1427" y="452"/>
                </a:cubicBezTo>
                <a:cubicBezTo>
                  <a:pt x="1426" y="454"/>
                  <a:pt x="1426" y="455"/>
                  <a:pt x="1427" y="457"/>
                </a:cubicBezTo>
                <a:cubicBezTo>
                  <a:pt x="1427" y="457"/>
                  <a:pt x="1428" y="458"/>
                  <a:pt x="1429" y="458"/>
                </a:cubicBezTo>
                <a:cubicBezTo>
                  <a:pt x="1430" y="458"/>
                  <a:pt x="1430" y="457"/>
                  <a:pt x="1431" y="457"/>
                </a:cubicBezTo>
                <a:close/>
                <a:moveTo>
                  <a:pt x="1388" y="496"/>
                </a:moveTo>
                <a:cubicBezTo>
                  <a:pt x="1388" y="496"/>
                  <a:pt x="1389" y="497"/>
                  <a:pt x="1390" y="497"/>
                </a:cubicBezTo>
                <a:cubicBezTo>
                  <a:pt x="1391" y="497"/>
                  <a:pt x="1391" y="496"/>
                  <a:pt x="1392" y="496"/>
                </a:cubicBezTo>
                <a:cubicBezTo>
                  <a:pt x="1402" y="486"/>
                  <a:pt x="1402" y="486"/>
                  <a:pt x="1402" y="486"/>
                </a:cubicBezTo>
                <a:cubicBezTo>
                  <a:pt x="1403" y="485"/>
                  <a:pt x="1403" y="483"/>
                  <a:pt x="1402" y="481"/>
                </a:cubicBezTo>
                <a:cubicBezTo>
                  <a:pt x="1401" y="480"/>
                  <a:pt x="1399" y="480"/>
                  <a:pt x="1398" y="481"/>
                </a:cubicBezTo>
                <a:cubicBezTo>
                  <a:pt x="1388" y="491"/>
                  <a:pt x="1388" y="491"/>
                  <a:pt x="1388" y="491"/>
                </a:cubicBezTo>
                <a:cubicBezTo>
                  <a:pt x="1386" y="493"/>
                  <a:pt x="1386" y="495"/>
                  <a:pt x="1388" y="496"/>
                </a:cubicBezTo>
                <a:close/>
                <a:moveTo>
                  <a:pt x="1418" y="470"/>
                </a:moveTo>
                <a:cubicBezTo>
                  <a:pt x="1427" y="461"/>
                  <a:pt x="1427" y="461"/>
                  <a:pt x="1427" y="461"/>
                </a:cubicBezTo>
                <a:cubicBezTo>
                  <a:pt x="1428" y="460"/>
                  <a:pt x="1428" y="458"/>
                  <a:pt x="1427" y="457"/>
                </a:cubicBezTo>
                <a:cubicBezTo>
                  <a:pt x="1425" y="456"/>
                  <a:pt x="1424" y="456"/>
                  <a:pt x="1423" y="457"/>
                </a:cubicBezTo>
                <a:cubicBezTo>
                  <a:pt x="1418" y="462"/>
                  <a:pt x="1418" y="462"/>
                  <a:pt x="1418" y="462"/>
                </a:cubicBezTo>
                <a:cubicBezTo>
                  <a:pt x="1418" y="462"/>
                  <a:pt x="1418" y="462"/>
                  <a:pt x="1418" y="462"/>
                </a:cubicBezTo>
                <a:cubicBezTo>
                  <a:pt x="1414" y="465"/>
                  <a:pt x="1414" y="465"/>
                  <a:pt x="1414" y="465"/>
                </a:cubicBezTo>
                <a:cubicBezTo>
                  <a:pt x="1413" y="466"/>
                  <a:pt x="1413" y="468"/>
                  <a:pt x="1414" y="470"/>
                </a:cubicBezTo>
                <a:cubicBezTo>
                  <a:pt x="1415" y="470"/>
                  <a:pt x="1415" y="470"/>
                  <a:pt x="1416" y="470"/>
                </a:cubicBezTo>
                <a:cubicBezTo>
                  <a:pt x="1417" y="470"/>
                  <a:pt x="1418" y="470"/>
                  <a:pt x="1418" y="470"/>
                </a:cubicBezTo>
                <a:close/>
                <a:moveTo>
                  <a:pt x="1378" y="519"/>
                </a:moveTo>
                <a:cubicBezTo>
                  <a:pt x="1379" y="520"/>
                  <a:pt x="1380" y="520"/>
                  <a:pt x="1380" y="520"/>
                </a:cubicBezTo>
                <a:cubicBezTo>
                  <a:pt x="1381" y="520"/>
                  <a:pt x="1382" y="520"/>
                  <a:pt x="1382" y="519"/>
                </a:cubicBezTo>
                <a:cubicBezTo>
                  <a:pt x="1391" y="511"/>
                  <a:pt x="1391" y="511"/>
                  <a:pt x="1391" y="511"/>
                </a:cubicBezTo>
                <a:cubicBezTo>
                  <a:pt x="1392" y="509"/>
                  <a:pt x="1392" y="507"/>
                  <a:pt x="1391" y="506"/>
                </a:cubicBezTo>
                <a:cubicBezTo>
                  <a:pt x="1390" y="505"/>
                  <a:pt x="1388" y="505"/>
                  <a:pt x="1387" y="506"/>
                </a:cubicBezTo>
                <a:cubicBezTo>
                  <a:pt x="1378" y="515"/>
                  <a:pt x="1378" y="515"/>
                  <a:pt x="1378" y="515"/>
                </a:cubicBezTo>
                <a:cubicBezTo>
                  <a:pt x="1377" y="516"/>
                  <a:pt x="1377" y="518"/>
                  <a:pt x="1378" y="519"/>
                </a:cubicBezTo>
                <a:close/>
                <a:moveTo>
                  <a:pt x="1394" y="507"/>
                </a:moveTo>
                <a:cubicBezTo>
                  <a:pt x="1395" y="507"/>
                  <a:pt x="1395" y="506"/>
                  <a:pt x="1396" y="506"/>
                </a:cubicBezTo>
                <a:cubicBezTo>
                  <a:pt x="1408" y="493"/>
                  <a:pt x="1408" y="493"/>
                  <a:pt x="1408" y="493"/>
                </a:cubicBezTo>
                <a:cubicBezTo>
                  <a:pt x="1410" y="492"/>
                  <a:pt x="1410" y="490"/>
                  <a:pt x="1408" y="489"/>
                </a:cubicBezTo>
                <a:cubicBezTo>
                  <a:pt x="1407" y="488"/>
                  <a:pt x="1405" y="488"/>
                  <a:pt x="1404" y="489"/>
                </a:cubicBezTo>
                <a:cubicBezTo>
                  <a:pt x="1392" y="501"/>
                  <a:pt x="1392" y="501"/>
                  <a:pt x="1392" y="501"/>
                </a:cubicBezTo>
                <a:cubicBezTo>
                  <a:pt x="1390" y="503"/>
                  <a:pt x="1390" y="504"/>
                  <a:pt x="1392" y="506"/>
                </a:cubicBezTo>
                <a:cubicBezTo>
                  <a:pt x="1392" y="506"/>
                  <a:pt x="1393" y="507"/>
                  <a:pt x="1394" y="507"/>
                </a:cubicBezTo>
                <a:close/>
                <a:moveTo>
                  <a:pt x="1382" y="529"/>
                </a:moveTo>
                <a:cubicBezTo>
                  <a:pt x="1381" y="528"/>
                  <a:pt x="1379" y="528"/>
                  <a:pt x="1378" y="529"/>
                </a:cubicBezTo>
                <a:cubicBezTo>
                  <a:pt x="1376" y="531"/>
                  <a:pt x="1376" y="531"/>
                  <a:pt x="1376" y="531"/>
                </a:cubicBezTo>
                <a:cubicBezTo>
                  <a:pt x="1374" y="533"/>
                  <a:pt x="1374" y="534"/>
                  <a:pt x="1376" y="536"/>
                </a:cubicBezTo>
                <a:cubicBezTo>
                  <a:pt x="1376" y="536"/>
                  <a:pt x="1377" y="537"/>
                  <a:pt x="1378" y="537"/>
                </a:cubicBezTo>
                <a:cubicBezTo>
                  <a:pt x="1379" y="537"/>
                  <a:pt x="1379" y="536"/>
                  <a:pt x="1380" y="536"/>
                </a:cubicBezTo>
                <a:cubicBezTo>
                  <a:pt x="1382" y="534"/>
                  <a:pt x="1382" y="534"/>
                  <a:pt x="1382" y="534"/>
                </a:cubicBezTo>
                <a:cubicBezTo>
                  <a:pt x="1383" y="533"/>
                  <a:pt x="1383" y="531"/>
                  <a:pt x="1382" y="529"/>
                </a:cubicBezTo>
                <a:close/>
                <a:moveTo>
                  <a:pt x="1385" y="529"/>
                </a:moveTo>
                <a:cubicBezTo>
                  <a:pt x="1386" y="529"/>
                  <a:pt x="1387" y="529"/>
                  <a:pt x="1388" y="528"/>
                </a:cubicBezTo>
                <a:cubicBezTo>
                  <a:pt x="1410" y="506"/>
                  <a:pt x="1410" y="506"/>
                  <a:pt x="1410" y="506"/>
                </a:cubicBezTo>
                <a:cubicBezTo>
                  <a:pt x="1411" y="505"/>
                  <a:pt x="1411" y="503"/>
                  <a:pt x="1410" y="502"/>
                </a:cubicBezTo>
                <a:cubicBezTo>
                  <a:pt x="1408" y="501"/>
                  <a:pt x="1406" y="501"/>
                  <a:pt x="1405" y="502"/>
                </a:cubicBezTo>
                <a:cubicBezTo>
                  <a:pt x="1397" y="509"/>
                  <a:pt x="1397" y="509"/>
                  <a:pt x="1397" y="509"/>
                </a:cubicBezTo>
                <a:cubicBezTo>
                  <a:pt x="1397" y="509"/>
                  <a:pt x="1397" y="509"/>
                  <a:pt x="1397" y="509"/>
                </a:cubicBezTo>
                <a:cubicBezTo>
                  <a:pt x="1382" y="524"/>
                  <a:pt x="1382" y="524"/>
                  <a:pt x="1382" y="524"/>
                </a:cubicBezTo>
                <a:cubicBezTo>
                  <a:pt x="1381" y="525"/>
                  <a:pt x="1382" y="527"/>
                  <a:pt x="1383" y="528"/>
                </a:cubicBezTo>
                <a:cubicBezTo>
                  <a:pt x="1383" y="529"/>
                  <a:pt x="1385" y="529"/>
                  <a:pt x="1385" y="529"/>
                </a:cubicBezTo>
                <a:close/>
                <a:moveTo>
                  <a:pt x="1498" y="417"/>
                </a:moveTo>
                <a:cubicBezTo>
                  <a:pt x="1499" y="417"/>
                  <a:pt x="1499" y="416"/>
                  <a:pt x="1500" y="416"/>
                </a:cubicBezTo>
                <a:cubicBezTo>
                  <a:pt x="1510" y="406"/>
                  <a:pt x="1510" y="406"/>
                  <a:pt x="1510" y="406"/>
                </a:cubicBezTo>
                <a:cubicBezTo>
                  <a:pt x="1511" y="404"/>
                  <a:pt x="1511" y="403"/>
                  <a:pt x="1510" y="401"/>
                </a:cubicBezTo>
                <a:cubicBezTo>
                  <a:pt x="1509" y="400"/>
                  <a:pt x="1507" y="400"/>
                  <a:pt x="1506" y="401"/>
                </a:cubicBezTo>
                <a:cubicBezTo>
                  <a:pt x="1496" y="411"/>
                  <a:pt x="1496" y="411"/>
                  <a:pt x="1496" y="411"/>
                </a:cubicBezTo>
                <a:cubicBezTo>
                  <a:pt x="1494" y="413"/>
                  <a:pt x="1494" y="415"/>
                  <a:pt x="1496" y="416"/>
                </a:cubicBezTo>
                <a:cubicBezTo>
                  <a:pt x="1496" y="416"/>
                  <a:pt x="1497" y="417"/>
                  <a:pt x="1498" y="417"/>
                </a:cubicBezTo>
                <a:close/>
                <a:moveTo>
                  <a:pt x="1384" y="537"/>
                </a:moveTo>
                <a:cubicBezTo>
                  <a:pt x="1383" y="538"/>
                  <a:pt x="1383" y="538"/>
                  <a:pt x="1383" y="538"/>
                </a:cubicBezTo>
                <a:cubicBezTo>
                  <a:pt x="1381" y="539"/>
                  <a:pt x="1381" y="541"/>
                  <a:pt x="1383" y="543"/>
                </a:cubicBezTo>
                <a:cubicBezTo>
                  <a:pt x="1383" y="543"/>
                  <a:pt x="1384" y="544"/>
                  <a:pt x="1385" y="544"/>
                </a:cubicBezTo>
                <a:cubicBezTo>
                  <a:pt x="1386" y="544"/>
                  <a:pt x="1386" y="543"/>
                  <a:pt x="1387" y="543"/>
                </a:cubicBezTo>
                <a:cubicBezTo>
                  <a:pt x="1388" y="542"/>
                  <a:pt x="1388" y="542"/>
                  <a:pt x="1388" y="542"/>
                </a:cubicBezTo>
                <a:cubicBezTo>
                  <a:pt x="1389" y="541"/>
                  <a:pt x="1389" y="539"/>
                  <a:pt x="1388" y="537"/>
                </a:cubicBezTo>
                <a:cubicBezTo>
                  <a:pt x="1387" y="536"/>
                  <a:pt x="1385" y="536"/>
                  <a:pt x="1384" y="537"/>
                </a:cubicBezTo>
                <a:close/>
                <a:moveTo>
                  <a:pt x="1409" y="519"/>
                </a:moveTo>
                <a:cubicBezTo>
                  <a:pt x="1410" y="519"/>
                  <a:pt x="1411" y="519"/>
                  <a:pt x="1411" y="519"/>
                </a:cubicBezTo>
                <a:cubicBezTo>
                  <a:pt x="1414" y="515"/>
                  <a:pt x="1414" y="515"/>
                  <a:pt x="1414" y="515"/>
                </a:cubicBezTo>
                <a:cubicBezTo>
                  <a:pt x="1416" y="514"/>
                  <a:pt x="1416" y="512"/>
                  <a:pt x="1414" y="511"/>
                </a:cubicBezTo>
                <a:cubicBezTo>
                  <a:pt x="1413" y="510"/>
                  <a:pt x="1411" y="510"/>
                  <a:pt x="1410" y="511"/>
                </a:cubicBezTo>
                <a:cubicBezTo>
                  <a:pt x="1407" y="514"/>
                  <a:pt x="1407" y="514"/>
                  <a:pt x="1407" y="514"/>
                </a:cubicBezTo>
                <a:cubicBezTo>
                  <a:pt x="1406" y="515"/>
                  <a:pt x="1406" y="517"/>
                  <a:pt x="1407" y="519"/>
                </a:cubicBezTo>
                <a:cubicBezTo>
                  <a:pt x="1407" y="519"/>
                  <a:pt x="1408" y="519"/>
                  <a:pt x="1409" y="519"/>
                </a:cubicBezTo>
                <a:close/>
                <a:moveTo>
                  <a:pt x="1406" y="523"/>
                </a:moveTo>
                <a:cubicBezTo>
                  <a:pt x="1408" y="522"/>
                  <a:pt x="1408" y="520"/>
                  <a:pt x="1406" y="519"/>
                </a:cubicBezTo>
                <a:cubicBezTo>
                  <a:pt x="1405" y="518"/>
                  <a:pt x="1403" y="518"/>
                  <a:pt x="1402" y="519"/>
                </a:cubicBezTo>
                <a:cubicBezTo>
                  <a:pt x="1388" y="533"/>
                  <a:pt x="1388" y="533"/>
                  <a:pt x="1388" y="533"/>
                </a:cubicBezTo>
                <a:cubicBezTo>
                  <a:pt x="1387" y="534"/>
                  <a:pt x="1387" y="536"/>
                  <a:pt x="1388" y="537"/>
                </a:cubicBezTo>
                <a:cubicBezTo>
                  <a:pt x="1389" y="538"/>
                  <a:pt x="1389" y="538"/>
                  <a:pt x="1390" y="538"/>
                </a:cubicBezTo>
                <a:cubicBezTo>
                  <a:pt x="1391" y="538"/>
                  <a:pt x="1392" y="538"/>
                  <a:pt x="1392" y="537"/>
                </a:cubicBezTo>
                <a:lnTo>
                  <a:pt x="1406" y="523"/>
                </a:lnTo>
                <a:close/>
                <a:moveTo>
                  <a:pt x="1498" y="430"/>
                </a:moveTo>
                <a:cubicBezTo>
                  <a:pt x="1499" y="430"/>
                  <a:pt x="1500" y="430"/>
                  <a:pt x="1501" y="429"/>
                </a:cubicBezTo>
                <a:cubicBezTo>
                  <a:pt x="1513" y="417"/>
                  <a:pt x="1513" y="417"/>
                  <a:pt x="1513" y="417"/>
                </a:cubicBezTo>
                <a:cubicBezTo>
                  <a:pt x="1514" y="415"/>
                  <a:pt x="1514" y="413"/>
                  <a:pt x="1513" y="412"/>
                </a:cubicBezTo>
                <a:cubicBezTo>
                  <a:pt x="1512" y="411"/>
                  <a:pt x="1510" y="411"/>
                  <a:pt x="1509" y="412"/>
                </a:cubicBezTo>
                <a:cubicBezTo>
                  <a:pt x="1496" y="425"/>
                  <a:pt x="1496" y="425"/>
                  <a:pt x="1496" y="425"/>
                </a:cubicBezTo>
                <a:cubicBezTo>
                  <a:pt x="1495" y="426"/>
                  <a:pt x="1495" y="428"/>
                  <a:pt x="1496" y="429"/>
                </a:cubicBezTo>
                <a:cubicBezTo>
                  <a:pt x="1497" y="430"/>
                  <a:pt x="1498" y="430"/>
                  <a:pt x="1498" y="430"/>
                </a:cubicBezTo>
                <a:close/>
                <a:moveTo>
                  <a:pt x="1503" y="440"/>
                </a:moveTo>
                <a:cubicBezTo>
                  <a:pt x="1504" y="440"/>
                  <a:pt x="1504" y="439"/>
                  <a:pt x="1505" y="439"/>
                </a:cubicBezTo>
                <a:cubicBezTo>
                  <a:pt x="1506" y="438"/>
                  <a:pt x="1506" y="438"/>
                  <a:pt x="1506" y="438"/>
                </a:cubicBezTo>
                <a:cubicBezTo>
                  <a:pt x="1506" y="437"/>
                  <a:pt x="1507" y="437"/>
                  <a:pt x="1507" y="436"/>
                </a:cubicBezTo>
                <a:cubicBezTo>
                  <a:pt x="1507" y="436"/>
                  <a:pt x="1508" y="436"/>
                  <a:pt x="1508" y="436"/>
                </a:cubicBezTo>
                <a:cubicBezTo>
                  <a:pt x="1512" y="432"/>
                  <a:pt x="1512" y="432"/>
                  <a:pt x="1512" y="432"/>
                </a:cubicBezTo>
                <a:cubicBezTo>
                  <a:pt x="1513" y="430"/>
                  <a:pt x="1513" y="428"/>
                  <a:pt x="1512" y="427"/>
                </a:cubicBezTo>
                <a:cubicBezTo>
                  <a:pt x="1511" y="426"/>
                  <a:pt x="1509" y="426"/>
                  <a:pt x="1508" y="427"/>
                </a:cubicBezTo>
                <a:cubicBezTo>
                  <a:pt x="1504" y="431"/>
                  <a:pt x="1504" y="431"/>
                  <a:pt x="1504" y="431"/>
                </a:cubicBezTo>
                <a:cubicBezTo>
                  <a:pt x="1503" y="432"/>
                  <a:pt x="1503" y="432"/>
                  <a:pt x="1503" y="433"/>
                </a:cubicBezTo>
                <a:cubicBezTo>
                  <a:pt x="1502" y="433"/>
                  <a:pt x="1502" y="433"/>
                  <a:pt x="1502" y="433"/>
                </a:cubicBezTo>
                <a:cubicBezTo>
                  <a:pt x="1501" y="434"/>
                  <a:pt x="1501" y="434"/>
                  <a:pt x="1501" y="434"/>
                </a:cubicBezTo>
                <a:cubicBezTo>
                  <a:pt x="1499" y="436"/>
                  <a:pt x="1499" y="437"/>
                  <a:pt x="1501" y="439"/>
                </a:cubicBezTo>
                <a:cubicBezTo>
                  <a:pt x="1501" y="439"/>
                  <a:pt x="1502" y="440"/>
                  <a:pt x="1503" y="440"/>
                </a:cubicBezTo>
                <a:close/>
                <a:moveTo>
                  <a:pt x="1411" y="529"/>
                </a:moveTo>
                <a:cubicBezTo>
                  <a:pt x="1409" y="527"/>
                  <a:pt x="1408" y="527"/>
                  <a:pt x="1406" y="529"/>
                </a:cubicBezTo>
                <a:cubicBezTo>
                  <a:pt x="1393" y="542"/>
                  <a:pt x="1393" y="542"/>
                  <a:pt x="1393" y="542"/>
                </a:cubicBezTo>
                <a:cubicBezTo>
                  <a:pt x="1392" y="543"/>
                  <a:pt x="1392" y="545"/>
                  <a:pt x="1393" y="547"/>
                </a:cubicBezTo>
                <a:cubicBezTo>
                  <a:pt x="1393" y="547"/>
                  <a:pt x="1394" y="547"/>
                  <a:pt x="1395" y="547"/>
                </a:cubicBezTo>
                <a:cubicBezTo>
                  <a:pt x="1396" y="547"/>
                  <a:pt x="1397" y="547"/>
                  <a:pt x="1397" y="547"/>
                </a:cubicBezTo>
                <a:cubicBezTo>
                  <a:pt x="1411" y="533"/>
                  <a:pt x="1411" y="533"/>
                  <a:pt x="1411" y="533"/>
                </a:cubicBezTo>
                <a:cubicBezTo>
                  <a:pt x="1412" y="532"/>
                  <a:pt x="1412" y="530"/>
                  <a:pt x="1411" y="529"/>
                </a:cubicBezTo>
                <a:close/>
                <a:moveTo>
                  <a:pt x="1518" y="431"/>
                </a:moveTo>
                <a:cubicBezTo>
                  <a:pt x="1516" y="433"/>
                  <a:pt x="1516" y="433"/>
                  <a:pt x="1516" y="433"/>
                </a:cubicBezTo>
                <a:cubicBezTo>
                  <a:pt x="1514" y="435"/>
                  <a:pt x="1514" y="436"/>
                  <a:pt x="1516" y="438"/>
                </a:cubicBezTo>
                <a:cubicBezTo>
                  <a:pt x="1516" y="438"/>
                  <a:pt x="1517" y="439"/>
                  <a:pt x="1518" y="439"/>
                </a:cubicBezTo>
                <a:cubicBezTo>
                  <a:pt x="1519" y="439"/>
                  <a:pt x="1519" y="438"/>
                  <a:pt x="1520" y="438"/>
                </a:cubicBezTo>
                <a:cubicBezTo>
                  <a:pt x="1523" y="435"/>
                  <a:pt x="1523" y="435"/>
                  <a:pt x="1523" y="435"/>
                </a:cubicBezTo>
                <a:cubicBezTo>
                  <a:pt x="1524" y="434"/>
                  <a:pt x="1524" y="432"/>
                  <a:pt x="1523" y="431"/>
                </a:cubicBezTo>
                <a:cubicBezTo>
                  <a:pt x="1521" y="429"/>
                  <a:pt x="1519" y="429"/>
                  <a:pt x="1518" y="431"/>
                </a:cubicBezTo>
                <a:close/>
                <a:moveTo>
                  <a:pt x="1485" y="471"/>
                </a:moveTo>
                <a:cubicBezTo>
                  <a:pt x="1486" y="471"/>
                  <a:pt x="1487" y="471"/>
                  <a:pt x="1487" y="470"/>
                </a:cubicBezTo>
                <a:cubicBezTo>
                  <a:pt x="1501" y="456"/>
                  <a:pt x="1501" y="456"/>
                  <a:pt x="1501" y="456"/>
                </a:cubicBezTo>
                <a:cubicBezTo>
                  <a:pt x="1502" y="455"/>
                  <a:pt x="1502" y="453"/>
                  <a:pt x="1501" y="452"/>
                </a:cubicBezTo>
                <a:cubicBezTo>
                  <a:pt x="1500" y="451"/>
                  <a:pt x="1498" y="451"/>
                  <a:pt x="1497" y="452"/>
                </a:cubicBezTo>
                <a:cubicBezTo>
                  <a:pt x="1483" y="466"/>
                  <a:pt x="1483" y="466"/>
                  <a:pt x="1483" y="466"/>
                </a:cubicBezTo>
                <a:cubicBezTo>
                  <a:pt x="1482" y="467"/>
                  <a:pt x="1482" y="469"/>
                  <a:pt x="1483" y="470"/>
                </a:cubicBezTo>
                <a:cubicBezTo>
                  <a:pt x="1484" y="471"/>
                  <a:pt x="1484" y="471"/>
                  <a:pt x="1485" y="471"/>
                </a:cubicBezTo>
                <a:close/>
                <a:moveTo>
                  <a:pt x="1417" y="536"/>
                </a:moveTo>
                <a:cubicBezTo>
                  <a:pt x="1416" y="535"/>
                  <a:pt x="1414" y="535"/>
                  <a:pt x="1413" y="536"/>
                </a:cubicBezTo>
                <a:cubicBezTo>
                  <a:pt x="1398" y="551"/>
                  <a:pt x="1398" y="551"/>
                  <a:pt x="1398" y="551"/>
                </a:cubicBezTo>
                <a:cubicBezTo>
                  <a:pt x="1397" y="552"/>
                  <a:pt x="1397" y="554"/>
                  <a:pt x="1398" y="555"/>
                </a:cubicBezTo>
                <a:cubicBezTo>
                  <a:pt x="1399" y="556"/>
                  <a:pt x="1400" y="556"/>
                  <a:pt x="1401" y="556"/>
                </a:cubicBezTo>
                <a:cubicBezTo>
                  <a:pt x="1401" y="556"/>
                  <a:pt x="1402" y="556"/>
                  <a:pt x="1403" y="555"/>
                </a:cubicBezTo>
                <a:cubicBezTo>
                  <a:pt x="1417" y="541"/>
                  <a:pt x="1417" y="541"/>
                  <a:pt x="1417" y="541"/>
                </a:cubicBezTo>
                <a:cubicBezTo>
                  <a:pt x="1418" y="539"/>
                  <a:pt x="1418" y="537"/>
                  <a:pt x="1417" y="536"/>
                </a:cubicBezTo>
                <a:close/>
                <a:moveTo>
                  <a:pt x="1425" y="547"/>
                </a:moveTo>
                <a:cubicBezTo>
                  <a:pt x="1425" y="547"/>
                  <a:pt x="1425" y="547"/>
                  <a:pt x="1425" y="547"/>
                </a:cubicBezTo>
                <a:cubicBezTo>
                  <a:pt x="1428" y="544"/>
                  <a:pt x="1428" y="544"/>
                  <a:pt x="1428" y="544"/>
                </a:cubicBezTo>
                <a:cubicBezTo>
                  <a:pt x="1429" y="542"/>
                  <a:pt x="1429" y="540"/>
                  <a:pt x="1428" y="539"/>
                </a:cubicBezTo>
                <a:cubicBezTo>
                  <a:pt x="1427" y="538"/>
                  <a:pt x="1425" y="538"/>
                  <a:pt x="1424" y="539"/>
                </a:cubicBezTo>
                <a:cubicBezTo>
                  <a:pt x="1421" y="542"/>
                  <a:pt x="1421" y="542"/>
                  <a:pt x="1421" y="542"/>
                </a:cubicBezTo>
                <a:cubicBezTo>
                  <a:pt x="1420" y="542"/>
                  <a:pt x="1420" y="543"/>
                  <a:pt x="1420" y="543"/>
                </a:cubicBezTo>
                <a:cubicBezTo>
                  <a:pt x="1420" y="543"/>
                  <a:pt x="1420" y="543"/>
                  <a:pt x="1420" y="543"/>
                </a:cubicBezTo>
                <a:cubicBezTo>
                  <a:pt x="1406" y="557"/>
                  <a:pt x="1406" y="557"/>
                  <a:pt x="1406" y="557"/>
                </a:cubicBezTo>
                <a:cubicBezTo>
                  <a:pt x="1405" y="558"/>
                  <a:pt x="1405" y="560"/>
                  <a:pt x="1406" y="561"/>
                </a:cubicBezTo>
                <a:cubicBezTo>
                  <a:pt x="1407" y="562"/>
                  <a:pt x="1408" y="562"/>
                  <a:pt x="1408" y="562"/>
                </a:cubicBezTo>
                <a:cubicBezTo>
                  <a:pt x="1409" y="562"/>
                  <a:pt x="1410" y="562"/>
                  <a:pt x="1411" y="561"/>
                </a:cubicBezTo>
                <a:cubicBezTo>
                  <a:pt x="1424" y="547"/>
                  <a:pt x="1424" y="547"/>
                  <a:pt x="1424" y="547"/>
                </a:cubicBezTo>
                <a:cubicBezTo>
                  <a:pt x="1425" y="547"/>
                  <a:pt x="1425" y="547"/>
                  <a:pt x="1425" y="547"/>
                </a:cubicBezTo>
                <a:close/>
                <a:moveTo>
                  <a:pt x="1521" y="442"/>
                </a:moveTo>
                <a:cubicBezTo>
                  <a:pt x="1519" y="444"/>
                  <a:pt x="1519" y="444"/>
                  <a:pt x="1519" y="444"/>
                </a:cubicBezTo>
                <a:cubicBezTo>
                  <a:pt x="1519" y="444"/>
                  <a:pt x="1518" y="445"/>
                  <a:pt x="1518" y="446"/>
                </a:cubicBezTo>
                <a:cubicBezTo>
                  <a:pt x="1518" y="446"/>
                  <a:pt x="1517" y="446"/>
                  <a:pt x="1516" y="447"/>
                </a:cubicBezTo>
                <a:cubicBezTo>
                  <a:pt x="1510" y="453"/>
                  <a:pt x="1510" y="453"/>
                  <a:pt x="1510" y="453"/>
                </a:cubicBezTo>
                <a:cubicBezTo>
                  <a:pt x="1509" y="454"/>
                  <a:pt x="1509" y="456"/>
                  <a:pt x="1510" y="457"/>
                </a:cubicBezTo>
                <a:cubicBezTo>
                  <a:pt x="1511" y="458"/>
                  <a:pt x="1512" y="458"/>
                  <a:pt x="1513" y="458"/>
                </a:cubicBezTo>
                <a:cubicBezTo>
                  <a:pt x="1513" y="458"/>
                  <a:pt x="1514" y="458"/>
                  <a:pt x="1515" y="457"/>
                </a:cubicBezTo>
                <a:cubicBezTo>
                  <a:pt x="1521" y="451"/>
                  <a:pt x="1521" y="451"/>
                  <a:pt x="1521" y="451"/>
                </a:cubicBezTo>
                <a:cubicBezTo>
                  <a:pt x="1521" y="450"/>
                  <a:pt x="1522" y="450"/>
                  <a:pt x="1522" y="449"/>
                </a:cubicBezTo>
                <a:cubicBezTo>
                  <a:pt x="1522" y="449"/>
                  <a:pt x="1523" y="449"/>
                  <a:pt x="1523" y="448"/>
                </a:cubicBezTo>
                <a:cubicBezTo>
                  <a:pt x="1525" y="446"/>
                  <a:pt x="1525" y="446"/>
                  <a:pt x="1525" y="446"/>
                </a:cubicBezTo>
                <a:cubicBezTo>
                  <a:pt x="1527" y="445"/>
                  <a:pt x="1527" y="443"/>
                  <a:pt x="1525" y="442"/>
                </a:cubicBezTo>
                <a:cubicBezTo>
                  <a:pt x="1524" y="441"/>
                  <a:pt x="1522" y="441"/>
                  <a:pt x="1521" y="442"/>
                </a:cubicBezTo>
                <a:close/>
                <a:moveTo>
                  <a:pt x="1531" y="446"/>
                </a:moveTo>
                <a:cubicBezTo>
                  <a:pt x="1526" y="451"/>
                  <a:pt x="1526" y="451"/>
                  <a:pt x="1526" y="451"/>
                </a:cubicBezTo>
                <a:cubicBezTo>
                  <a:pt x="1525" y="452"/>
                  <a:pt x="1525" y="452"/>
                  <a:pt x="1525" y="453"/>
                </a:cubicBezTo>
                <a:cubicBezTo>
                  <a:pt x="1524" y="453"/>
                  <a:pt x="1524" y="453"/>
                  <a:pt x="1523" y="454"/>
                </a:cubicBezTo>
                <a:cubicBezTo>
                  <a:pt x="1515" y="462"/>
                  <a:pt x="1515" y="462"/>
                  <a:pt x="1515" y="462"/>
                </a:cubicBezTo>
                <a:cubicBezTo>
                  <a:pt x="1514" y="463"/>
                  <a:pt x="1514" y="465"/>
                  <a:pt x="1515" y="466"/>
                </a:cubicBezTo>
                <a:cubicBezTo>
                  <a:pt x="1516" y="467"/>
                  <a:pt x="1516" y="467"/>
                  <a:pt x="1517" y="467"/>
                </a:cubicBezTo>
                <a:cubicBezTo>
                  <a:pt x="1518" y="467"/>
                  <a:pt x="1519" y="467"/>
                  <a:pt x="1519" y="466"/>
                </a:cubicBezTo>
                <a:cubicBezTo>
                  <a:pt x="1527" y="458"/>
                  <a:pt x="1527" y="458"/>
                  <a:pt x="1527" y="458"/>
                </a:cubicBezTo>
                <a:cubicBezTo>
                  <a:pt x="1528" y="458"/>
                  <a:pt x="1528" y="457"/>
                  <a:pt x="1528" y="456"/>
                </a:cubicBezTo>
                <a:cubicBezTo>
                  <a:pt x="1529" y="456"/>
                  <a:pt x="1530" y="456"/>
                  <a:pt x="1530" y="455"/>
                </a:cubicBezTo>
                <a:cubicBezTo>
                  <a:pt x="1535" y="451"/>
                  <a:pt x="1535" y="451"/>
                  <a:pt x="1535" y="451"/>
                </a:cubicBezTo>
                <a:cubicBezTo>
                  <a:pt x="1536" y="450"/>
                  <a:pt x="1536" y="448"/>
                  <a:pt x="1535" y="446"/>
                </a:cubicBezTo>
                <a:cubicBezTo>
                  <a:pt x="1534" y="445"/>
                  <a:pt x="1532" y="445"/>
                  <a:pt x="1531" y="446"/>
                </a:cubicBezTo>
                <a:close/>
                <a:moveTo>
                  <a:pt x="1423" y="562"/>
                </a:moveTo>
                <a:cubicBezTo>
                  <a:pt x="1424" y="561"/>
                  <a:pt x="1424" y="559"/>
                  <a:pt x="1423" y="558"/>
                </a:cubicBezTo>
                <a:cubicBezTo>
                  <a:pt x="1422" y="557"/>
                  <a:pt x="1420" y="557"/>
                  <a:pt x="1419" y="558"/>
                </a:cubicBezTo>
                <a:cubicBezTo>
                  <a:pt x="1416" y="561"/>
                  <a:pt x="1416" y="561"/>
                  <a:pt x="1416" y="561"/>
                </a:cubicBezTo>
                <a:cubicBezTo>
                  <a:pt x="1415" y="562"/>
                  <a:pt x="1415" y="564"/>
                  <a:pt x="1416" y="565"/>
                </a:cubicBezTo>
                <a:cubicBezTo>
                  <a:pt x="1416" y="566"/>
                  <a:pt x="1417" y="566"/>
                  <a:pt x="1418" y="566"/>
                </a:cubicBezTo>
                <a:cubicBezTo>
                  <a:pt x="1419" y="566"/>
                  <a:pt x="1420" y="566"/>
                  <a:pt x="1420" y="565"/>
                </a:cubicBezTo>
                <a:lnTo>
                  <a:pt x="1423" y="562"/>
                </a:lnTo>
                <a:close/>
                <a:moveTo>
                  <a:pt x="1446" y="539"/>
                </a:moveTo>
                <a:cubicBezTo>
                  <a:pt x="1446" y="539"/>
                  <a:pt x="1447" y="538"/>
                  <a:pt x="1448" y="538"/>
                </a:cubicBezTo>
                <a:cubicBezTo>
                  <a:pt x="1497" y="489"/>
                  <a:pt x="1497" y="489"/>
                  <a:pt x="1497" y="489"/>
                </a:cubicBezTo>
                <a:cubicBezTo>
                  <a:pt x="1498" y="488"/>
                  <a:pt x="1498" y="486"/>
                  <a:pt x="1497" y="485"/>
                </a:cubicBezTo>
                <a:cubicBezTo>
                  <a:pt x="1495" y="483"/>
                  <a:pt x="1493" y="483"/>
                  <a:pt x="1492" y="485"/>
                </a:cubicBezTo>
                <a:cubicBezTo>
                  <a:pt x="1443" y="533"/>
                  <a:pt x="1443" y="533"/>
                  <a:pt x="1443" y="533"/>
                </a:cubicBezTo>
                <a:cubicBezTo>
                  <a:pt x="1442" y="535"/>
                  <a:pt x="1442" y="537"/>
                  <a:pt x="1443" y="538"/>
                </a:cubicBezTo>
                <a:cubicBezTo>
                  <a:pt x="1444" y="538"/>
                  <a:pt x="1445" y="539"/>
                  <a:pt x="1446" y="539"/>
                </a:cubicBezTo>
                <a:close/>
                <a:moveTo>
                  <a:pt x="1535" y="464"/>
                </a:moveTo>
                <a:cubicBezTo>
                  <a:pt x="1537" y="463"/>
                  <a:pt x="1537" y="463"/>
                  <a:pt x="1537" y="463"/>
                </a:cubicBezTo>
                <a:cubicBezTo>
                  <a:pt x="1538" y="462"/>
                  <a:pt x="1538" y="460"/>
                  <a:pt x="1537" y="459"/>
                </a:cubicBezTo>
                <a:cubicBezTo>
                  <a:pt x="1536" y="457"/>
                  <a:pt x="1534" y="457"/>
                  <a:pt x="1532" y="459"/>
                </a:cubicBezTo>
                <a:cubicBezTo>
                  <a:pt x="1531" y="460"/>
                  <a:pt x="1531" y="460"/>
                  <a:pt x="1531" y="460"/>
                </a:cubicBezTo>
                <a:cubicBezTo>
                  <a:pt x="1530" y="461"/>
                  <a:pt x="1530" y="463"/>
                  <a:pt x="1531" y="464"/>
                </a:cubicBezTo>
                <a:cubicBezTo>
                  <a:pt x="1531" y="465"/>
                  <a:pt x="1532" y="465"/>
                  <a:pt x="1533" y="465"/>
                </a:cubicBezTo>
                <a:cubicBezTo>
                  <a:pt x="1534" y="465"/>
                  <a:pt x="1535" y="465"/>
                  <a:pt x="1535" y="464"/>
                </a:cubicBezTo>
                <a:close/>
                <a:moveTo>
                  <a:pt x="1432" y="563"/>
                </a:moveTo>
                <a:cubicBezTo>
                  <a:pt x="1431" y="562"/>
                  <a:pt x="1429" y="562"/>
                  <a:pt x="1428" y="563"/>
                </a:cubicBezTo>
                <a:cubicBezTo>
                  <a:pt x="1420" y="571"/>
                  <a:pt x="1420" y="571"/>
                  <a:pt x="1420" y="571"/>
                </a:cubicBezTo>
                <a:cubicBezTo>
                  <a:pt x="1419" y="572"/>
                  <a:pt x="1419" y="574"/>
                  <a:pt x="1420" y="575"/>
                </a:cubicBezTo>
                <a:cubicBezTo>
                  <a:pt x="1421" y="576"/>
                  <a:pt x="1421" y="576"/>
                  <a:pt x="1422" y="576"/>
                </a:cubicBezTo>
                <a:cubicBezTo>
                  <a:pt x="1423" y="576"/>
                  <a:pt x="1424" y="576"/>
                  <a:pt x="1424" y="575"/>
                </a:cubicBezTo>
                <a:cubicBezTo>
                  <a:pt x="1432" y="568"/>
                  <a:pt x="1432" y="568"/>
                  <a:pt x="1432" y="568"/>
                </a:cubicBezTo>
                <a:cubicBezTo>
                  <a:pt x="1433" y="566"/>
                  <a:pt x="1433" y="564"/>
                  <a:pt x="1432" y="563"/>
                </a:cubicBezTo>
                <a:close/>
                <a:moveTo>
                  <a:pt x="1493" y="502"/>
                </a:moveTo>
                <a:cubicBezTo>
                  <a:pt x="1492" y="501"/>
                  <a:pt x="1490" y="501"/>
                  <a:pt x="1489" y="502"/>
                </a:cubicBezTo>
                <a:cubicBezTo>
                  <a:pt x="1447" y="544"/>
                  <a:pt x="1447" y="544"/>
                  <a:pt x="1447" y="544"/>
                </a:cubicBezTo>
                <a:cubicBezTo>
                  <a:pt x="1446" y="545"/>
                  <a:pt x="1446" y="547"/>
                  <a:pt x="1447" y="548"/>
                </a:cubicBezTo>
                <a:cubicBezTo>
                  <a:pt x="1448" y="549"/>
                  <a:pt x="1449" y="549"/>
                  <a:pt x="1450" y="549"/>
                </a:cubicBezTo>
                <a:cubicBezTo>
                  <a:pt x="1450" y="549"/>
                  <a:pt x="1451" y="549"/>
                  <a:pt x="1452" y="548"/>
                </a:cubicBezTo>
                <a:cubicBezTo>
                  <a:pt x="1493" y="507"/>
                  <a:pt x="1493" y="507"/>
                  <a:pt x="1493" y="507"/>
                </a:cubicBezTo>
                <a:cubicBezTo>
                  <a:pt x="1494" y="505"/>
                  <a:pt x="1494" y="503"/>
                  <a:pt x="1493" y="502"/>
                </a:cubicBezTo>
                <a:close/>
                <a:moveTo>
                  <a:pt x="1528" y="471"/>
                </a:moveTo>
                <a:cubicBezTo>
                  <a:pt x="1529" y="470"/>
                  <a:pt x="1529" y="468"/>
                  <a:pt x="1528" y="467"/>
                </a:cubicBezTo>
                <a:cubicBezTo>
                  <a:pt x="1527" y="466"/>
                  <a:pt x="1525" y="466"/>
                  <a:pt x="1524" y="467"/>
                </a:cubicBezTo>
                <a:cubicBezTo>
                  <a:pt x="1518" y="473"/>
                  <a:pt x="1518" y="473"/>
                  <a:pt x="1518" y="473"/>
                </a:cubicBezTo>
                <a:cubicBezTo>
                  <a:pt x="1518" y="473"/>
                  <a:pt x="1517" y="474"/>
                  <a:pt x="1517" y="474"/>
                </a:cubicBezTo>
                <a:cubicBezTo>
                  <a:pt x="1517" y="474"/>
                  <a:pt x="1516" y="475"/>
                  <a:pt x="1516" y="475"/>
                </a:cubicBezTo>
                <a:cubicBezTo>
                  <a:pt x="1513" y="477"/>
                  <a:pt x="1513" y="477"/>
                  <a:pt x="1513" y="477"/>
                </a:cubicBezTo>
                <a:cubicBezTo>
                  <a:pt x="1512" y="479"/>
                  <a:pt x="1512" y="481"/>
                  <a:pt x="1513" y="482"/>
                </a:cubicBezTo>
                <a:cubicBezTo>
                  <a:pt x="1514" y="482"/>
                  <a:pt x="1515" y="483"/>
                  <a:pt x="1516" y="483"/>
                </a:cubicBezTo>
                <a:cubicBezTo>
                  <a:pt x="1516" y="483"/>
                  <a:pt x="1517" y="482"/>
                  <a:pt x="1518" y="482"/>
                </a:cubicBezTo>
                <a:cubicBezTo>
                  <a:pt x="1520" y="480"/>
                  <a:pt x="1520" y="480"/>
                  <a:pt x="1520" y="480"/>
                </a:cubicBezTo>
                <a:cubicBezTo>
                  <a:pt x="1521" y="479"/>
                  <a:pt x="1521" y="478"/>
                  <a:pt x="1521" y="478"/>
                </a:cubicBezTo>
                <a:cubicBezTo>
                  <a:pt x="1521" y="478"/>
                  <a:pt x="1522" y="478"/>
                  <a:pt x="1522" y="477"/>
                </a:cubicBezTo>
                <a:lnTo>
                  <a:pt x="1528" y="471"/>
                </a:lnTo>
                <a:close/>
                <a:moveTo>
                  <a:pt x="1513" y="487"/>
                </a:moveTo>
                <a:cubicBezTo>
                  <a:pt x="1514" y="485"/>
                  <a:pt x="1514" y="483"/>
                  <a:pt x="1513" y="482"/>
                </a:cubicBezTo>
                <a:cubicBezTo>
                  <a:pt x="1512" y="481"/>
                  <a:pt x="1510" y="481"/>
                  <a:pt x="1509" y="482"/>
                </a:cubicBezTo>
                <a:cubicBezTo>
                  <a:pt x="1507" y="484"/>
                  <a:pt x="1507" y="484"/>
                  <a:pt x="1507" y="484"/>
                </a:cubicBezTo>
                <a:cubicBezTo>
                  <a:pt x="1506" y="485"/>
                  <a:pt x="1506" y="487"/>
                  <a:pt x="1507" y="488"/>
                </a:cubicBezTo>
                <a:cubicBezTo>
                  <a:pt x="1508" y="489"/>
                  <a:pt x="1508" y="489"/>
                  <a:pt x="1509" y="489"/>
                </a:cubicBezTo>
                <a:cubicBezTo>
                  <a:pt x="1510" y="489"/>
                  <a:pt x="1511" y="489"/>
                  <a:pt x="1511" y="488"/>
                </a:cubicBezTo>
                <a:lnTo>
                  <a:pt x="1513" y="487"/>
                </a:lnTo>
                <a:close/>
                <a:moveTo>
                  <a:pt x="1497" y="512"/>
                </a:moveTo>
                <a:cubicBezTo>
                  <a:pt x="1496" y="511"/>
                  <a:pt x="1494" y="511"/>
                  <a:pt x="1493" y="512"/>
                </a:cubicBezTo>
                <a:cubicBezTo>
                  <a:pt x="1459" y="545"/>
                  <a:pt x="1459" y="545"/>
                  <a:pt x="1459" y="545"/>
                </a:cubicBezTo>
                <a:cubicBezTo>
                  <a:pt x="1458" y="547"/>
                  <a:pt x="1458" y="549"/>
                  <a:pt x="1459" y="550"/>
                </a:cubicBezTo>
                <a:cubicBezTo>
                  <a:pt x="1460" y="550"/>
                  <a:pt x="1461" y="551"/>
                  <a:pt x="1462" y="551"/>
                </a:cubicBezTo>
                <a:cubicBezTo>
                  <a:pt x="1462" y="551"/>
                  <a:pt x="1463" y="550"/>
                  <a:pt x="1464" y="550"/>
                </a:cubicBezTo>
                <a:cubicBezTo>
                  <a:pt x="1497" y="516"/>
                  <a:pt x="1497" y="516"/>
                  <a:pt x="1497" y="516"/>
                </a:cubicBezTo>
                <a:cubicBezTo>
                  <a:pt x="1498" y="515"/>
                  <a:pt x="1498" y="513"/>
                  <a:pt x="1497" y="512"/>
                </a:cubicBezTo>
                <a:close/>
                <a:moveTo>
                  <a:pt x="1442" y="567"/>
                </a:moveTo>
                <a:cubicBezTo>
                  <a:pt x="1441" y="566"/>
                  <a:pt x="1439" y="566"/>
                  <a:pt x="1438" y="567"/>
                </a:cubicBezTo>
                <a:cubicBezTo>
                  <a:pt x="1430" y="575"/>
                  <a:pt x="1430" y="575"/>
                  <a:pt x="1430" y="575"/>
                </a:cubicBezTo>
                <a:cubicBezTo>
                  <a:pt x="1429" y="576"/>
                  <a:pt x="1429" y="578"/>
                  <a:pt x="1430" y="579"/>
                </a:cubicBezTo>
                <a:cubicBezTo>
                  <a:pt x="1430" y="580"/>
                  <a:pt x="1431" y="580"/>
                  <a:pt x="1432" y="580"/>
                </a:cubicBezTo>
                <a:cubicBezTo>
                  <a:pt x="1433" y="580"/>
                  <a:pt x="1434" y="580"/>
                  <a:pt x="1434" y="579"/>
                </a:cubicBezTo>
                <a:cubicBezTo>
                  <a:pt x="1442" y="571"/>
                  <a:pt x="1442" y="571"/>
                  <a:pt x="1442" y="571"/>
                </a:cubicBezTo>
                <a:cubicBezTo>
                  <a:pt x="1443" y="570"/>
                  <a:pt x="1443" y="568"/>
                  <a:pt x="1442" y="567"/>
                </a:cubicBezTo>
                <a:close/>
                <a:moveTo>
                  <a:pt x="1528" y="484"/>
                </a:moveTo>
                <a:cubicBezTo>
                  <a:pt x="1529" y="484"/>
                  <a:pt x="1530" y="484"/>
                  <a:pt x="1530" y="483"/>
                </a:cubicBezTo>
                <a:cubicBezTo>
                  <a:pt x="1541" y="472"/>
                  <a:pt x="1541" y="472"/>
                  <a:pt x="1541" y="472"/>
                </a:cubicBezTo>
                <a:cubicBezTo>
                  <a:pt x="1543" y="471"/>
                  <a:pt x="1543" y="469"/>
                  <a:pt x="1541" y="468"/>
                </a:cubicBezTo>
                <a:cubicBezTo>
                  <a:pt x="1540" y="467"/>
                  <a:pt x="1538" y="467"/>
                  <a:pt x="1537" y="468"/>
                </a:cubicBezTo>
                <a:cubicBezTo>
                  <a:pt x="1526" y="479"/>
                  <a:pt x="1526" y="479"/>
                  <a:pt x="1526" y="479"/>
                </a:cubicBezTo>
                <a:cubicBezTo>
                  <a:pt x="1525" y="480"/>
                  <a:pt x="1525" y="482"/>
                  <a:pt x="1526" y="483"/>
                </a:cubicBezTo>
                <a:cubicBezTo>
                  <a:pt x="1527" y="484"/>
                  <a:pt x="1527" y="484"/>
                  <a:pt x="1528" y="484"/>
                </a:cubicBezTo>
                <a:close/>
                <a:moveTo>
                  <a:pt x="1442" y="581"/>
                </a:moveTo>
                <a:cubicBezTo>
                  <a:pt x="1443" y="582"/>
                  <a:pt x="1444" y="582"/>
                  <a:pt x="1444" y="582"/>
                </a:cubicBezTo>
                <a:cubicBezTo>
                  <a:pt x="1445" y="582"/>
                  <a:pt x="1446" y="582"/>
                  <a:pt x="1447" y="581"/>
                </a:cubicBezTo>
                <a:cubicBezTo>
                  <a:pt x="1456" y="571"/>
                  <a:pt x="1456" y="571"/>
                  <a:pt x="1456" y="571"/>
                </a:cubicBezTo>
                <a:cubicBezTo>
                  <a:pt x="1458" y="570"/>
                  <a:pt x="1458" y="568"/>
                  <a:pt x="1456" y="567"/>
                </a:cubicBezTo>
                <a:cubicBezTo>
                  <a:pt x="1455" y="566"/>
                  <a:pt x="1453" y="566"/>
                  <a:pt x="1452" y="567"/>
                </a:cubicBezTo>
                <a:cubicBezTo>
                  <a:pt x="1442" y="577"/>
                  <a:pt x="1442" y="577"/>
                  <a:pt x="1442" y="577"/>
                </a:cubicBezTo>
                <a:cubicBezTo>
                  <a:pt x="1441" y="578"/>
                  <a:pt x="1441" y="580"/>
                  <a:pt x="1442" y="581"/>
                </a:cubicBezTo>
                <a:close/>
                <a:moveTo>
                  <a:pt x="1542" y="485"/>
                </a:moveTo>
                <a:cubicBezTo>
                  <a:pt x="1544" y="484"/>
                  <a:pt x="1544" y="484"/>
                  <a:pt x="1544" y="484"/>
                </a:cubicBezTo>
                <a:cubicBezTo>
                  <a:pt x="1545" y="483"/>
                  <a:pt x="1545" y="481"/>
                  <a:pt x="1544" y="479"/>
                </a:cubicBezTo>
                <a:cubicBezTo>
                  <a:pt x="1543" y="478"/>
                  <a:pt x="1541" y="478"/>
                  <a:pt x="1539" y="479"/>
                </a:cubicBezTo>
                <a:cubicBezTo>
                  <a:pt x="1538" y="481"/>
                  <a:pt x="1538" y="481"/>
                  <a:pt x="1538" y="481"/>
                </a:cubicBezTo>
                <a:cubicBezTo>
                  <a:pt x="1538" y="481"/>
                  <a:pt x="1537" y="482"/>
                  <a:pt x="1537" y="483"/>
                </a:cubicBezTo>
                <a:cubicBezTo>
                  <a:pt x="1537" y="483"/>
                  <a:pt x="1536" y="483"/>
                  <a:pt x="1535" y="484"/>
                </a:cubicBezTo>
                <a:cubicBezTo>
                  <a:pt x="1534" y="485"/>
                  <a:pt x="1534" y="485"/>
                  <a:pt x="1534" y="485"/>
                </a:cubicBezTo>
                <a:cubicBezTo>
                  <a:pt x="1533" y="486"/>
                  <a:pt x="1533" y="488"/>
                  <a:pt x="1534" y="489"/>
                </a:cubicBezTo>
                <a:cubicBezTo>
                  <a:pt x="1534" y="490"/>
                  <a:pt x="1535" y="490"/>
                  <a:pt x="1536" y="490"/>
                </a:cubicBezTo>
                <a:cubicBezTo>
                  <a:pt x="1537" y="490"/>
                  <a:pt x="1538" y="490"/>
                  <a:pt x="1538" y="489"/>
                </a:cubicBezTo>
                <a:cubicBezTo>
                  <a:pt x="1540" y="488"/>
                  <a:pt x="1540" y="488"/>
                  <a:pt x="1540" y="488"/>
                </a:cubicBezTo>
                <a:cubicBezTo>
                  <a:pt x="1540" y="487"/>
                  <a:pt x="1540" y="487"/>
                  <a:pt x="1541" y="486"/>
                </a:cubicBezTo>
                <a:cubicBezTo>
                  <a:pt x="1541" y="486"/>
                  <a:pt x="1542" y="486"/>
                  <a:pt x="1542" y="485"/>
                </a:cubicBezTo>
                <a:close/>
                <a:moveTo>
                  <a:pt x="1487" y="537"/>
                </a:moveTo>
                <a:cubicBezTo>
                  <a:pt x="1485" y="535"/>
                  <a:pt x="1483" y="535"/>
                  <a:pt x="1482" y="537"/>
                </a:cubicBezTo>
                <a:cubicBezTo>
                  <a:pt x="1470" y="549"/>
                  <a:pt x="1470" y="549"/>
                  <a:pt x="1470" y="549"/>
                </a:cubicBezTo>
                <a:cubicBezTo>
                  <a:pt x="1469" y="550"/>
                  <a:pt x="1469" y="552"/>
                  <a:pt x="1470" y="553"/>
                </a:cubicBezTo>
                <a:cubicBezTo>
                  <a:pt x="1471" y="554"/>
                  <a:pt x="1472" y="554"/>
                  <a:pt x="1472" y="554"/>
                </a:cubicBezTo>
                <a:cubicBezTo>
                  <a:pt x="1473" y="554"/>
                  <a:pt x="1474" y="554"/>
                  <a:pt x="1475" y="553"/>
                </a:cubicBezTo>
                <a:cubicBezTo>
                  <a:pt x="1487" y="541"/>
                  <a:pt x="1487" y="541"/>
                  <a:pt x="1487" y="541"/>
                </a:cubicBezTo>
                <a:cubicBezTo>
                  <a:pt x="1488" y="540"/>
                  <a:pt x="1488" y="538"/>
                  <a:pt x="1487" y="537"/>
                </a:cubicBezTo>
                <a:close/>
                <a:moveTo>
                  <a:pt x="1497" y="540"/>
                </a:moveTo>
                <a:cubicBezTo>
                  <a:pt x="1498" y="541"/>
                  <a:pt x="1499" y="541"/>
                  <a:pt x="1499" y="541"/>
                </a:cubicBezTo>
                <a:cubicBezTo>
                  <a:pt x="1500" y="541"/>
                  <a:pt x="1501" y="541"/>
                  <a:pt x="1502" y="540"/>
                </a:cubicBezTo>
                <a:cubicBezTo>
                  <a:pt x="1510" y="532"/>
                  <a:pt x="1510" y="532"/>
                  <a:pt x="1510" y="532"/>
                </a:cubicBezTo>
                <a:cubicBezTo>
                  <a:pt x="1511" y="531"/>
                  <a:pt x="1511" y="529"/>
                  <a:pt x="1510" y="528"/>
                </a:cubicBezTo>
                <a:cubicBezTo>
                  <a:pt x="1508" y="526"/>
                  <a:pt x="1507" y="526"/>
                  <a:pt x="1505" y="528"/>
                </a:cubicBezTo>
                <a:cubicBezTo>
                  <a:pt x="1497" y="536"/>
                  <a:pt x="1497" y="536"/>
                  <a:pt x="1497" y="536"/>
                </a:cubicBezTo>
                <a:cubicBezTo>
                  <a:pt x="1496" y="537"/>
                  <a:pt x="1496" y="539"/>
                  <a:pt x="1497" y="540"/>
                </a:cubicBezTo>
                <a:close/>
                <a:moveTo>
                  <a:pt x="1458" y="583"/>
                </a:moveTo>
                <a:cubicBezTo>
                  <a:pt x="1464" y="578"/>
                  <a:pt x="1464" y="578"/>
                  <a:pt x="1464" y="578"/>
                </a:cubicBezTo>
                <a:cubicBezTo>
                  <a:pt x="1469" y="572"/>
                  <a:pt x="1469" y="572"/>
                  <a:pt x="1469" y="572"/>
                </a:cubicBezTo>
                <a:cubicBezTo>
                  <a:pt x="1471" y="571"/>
                  <a:pt x="1471" y="569"/>
                  <a:pt x="1469" y="568"/>
                </a:cubicBezTo>
                <a:cubicBezTo>
                  <a:pt x="1468" y="567"/>
                  <a:pt x="1466" y="567"/>
                  <a:pt x="1465" y="568"/>
                </a:cubicBezTo>
                <a:cubicBezTo>
                  <a:pt x="1460" y="573"/>
                  <a:pt x="1460" y="573"/>
                  <a:pt x="1460" y="573"/>
                </a:cubicBezTo>
                <a:cubicBezTo>
                  <a:pt x="1454" y="579"/>
                  <a:pt x="1454" y="579"/>
                  <a:pt x="1454" y="579"/>
                </a:cubicBezTo>
                <a:cubicBezTo>
                  <a:pt x="1453" y="580"/>
                  <a:pt x="1453" y="582"/>
                  <a:pt x="1454" y="583"/>
                </a:cubicBezTo>
                <a:cubicBezTo>
                  <a:pt x="1454" y="584"/>
                  <a:pt x="1455" y="584"/>
                  <a:pt x="1456" y="584"/>
                </a:cubicBezTo>
                <a:cubicBezTo>
                  <a:pt x="1457" y="584"/>
                  <a:pt x="1458" y="584"/>
                  <a:pt x="1458" y="583"/>
                </a:cubicBezTo>
                <a:close/>
                <a:moveTo>
                  <a:pt x="1513" y="527"/>
                </a:moveTo>
                <a:cubicBezTo>
                  <a:pt x="1514" y="527"/>
                  <a:pt x="1515" y="527"/>
                  <a:pt x="1515" y="526"/>
                </a:cubicBezTo>
                <a:cubicBezTo>
                  <a:pt x="1521" y="520"/>
                  <a:pt x="1521" y="520"/>
                  <a:pt x="1521" y="520"/>
                </a:cubicBezTo>
                <a:cubicBezTo>
                  <a:pt x="1522" y="519"/>
                  <a:pt x="1522" y="517"/>
                  <a:pt x="1521" y="516"/>
                </a:cubicBezTo>
                <a:cubicBezTo>
                  <a:pt x="1520" y="515"/>
                  <a:pt x="1518" y="515"/>
                  <a:pt x="1517" y="516"/>
                </a:cubicBezTo>
                <a:cubicBezTo>
                  <a:pt x="1511" y="522"/>
                  <a:pt x="1511" y="522"/>
                  <a:pt x="1511" y="522"/>
                </a:cubicBezTo>
                <a:cubicBezTo>
                  <a:pt x="1510" y="523"/>
                  <a:pt x="1510" y="525"/>
                  <a:pt x="1511" y="526"/>
                </a:cubicBezTo>
                <a:cubicBezTo>
                  <a:pt x="1512" y="527"/>
                  <a:pt x="1512" y="527"/>
                  <a:pt x="1513" y="527"/>
                </a:cubicBezTo>
                <a:close/>
                <a:moveTo>
                  <a:pt x="1539" y="512"/>
                </a:moveTo>
                <a:cubicBezTo>
                  <a:pt x="1538" y="511"/>
                  <a:pt x="1536" y="511"/>
                  <a:pt x="1534" y="512"/>
                </a:cubicBezTo>
                <a:cubicBezTo>
                  <a:pt x="1526" y="521"/>
                  <a:pt x="1526" y="521"/>
                  <a:pt x="1526" y="521"/>
                </a:cubicBezTo>
                <a:cubicBezTo>
                  <a:pt x="1524" y="522"/>
                  <a:pt x="1524" y="524"/>
                  <a:pt x="1526" y="526"/>
                </a:cubicBezTo>
                <a:cubicBezTo>
                  <a:pt x="1526" y="526"/>
                  <a:pt x="1527" y="527"/>
                  <a:pt x="1528" y="527"/>
                </a:cubicBezTo>
                <a:cubicBezTo>
                  <a:pt x="1529" y="527"/>
                  <a:pt x="1529" y="526"/>
                  <a:pt x="1530" y="526"/>
                </a:cubicBezTo>
                <a:cubicBezTo>
                  <a:pt x="1539" y="517"/>
                  <a:pt x="1539" y="517"/>
                  <a:pt x="1539" y="517"/>
                </a:cubicBezTo>
                <a:cubicBezTo>
                  <a:pt x="1540" y="516"/>
                  <a:pt x="1540" y="514"/>
                  <a:pt x="1539" y="512"/>
                </a:cubicBezTo>
                <a:close/>
                <a:moveTo>
                  <a:pt x="1502" y="552"/>
                </a:moveTo>
                <a:cubicBezTo>
                  <a:pt x="1503" y="552"/>
                  <a:pt x="1504" y="552"/>
                  <a:pt x="1504" y="551"/>
                </a:cubicBezTo>
                <a:cubicBezTo>
                  <a:pt x="1510" y="546"/>
                  <a:pt x="1510" y="546"/>
                  <a:pt x="1510" y="546"/>
                </a:cubicBezTo>
                <a:cubicBezTo>
                  <a:pt x="1510" y="546"/>
                  <a:pt x="1510" y="545"/>
                  <a:pt x="1510" y="545"/>
                </a:cubicBezTo>
                <a:cubicBezTo>
                  <a:pt x="1510" y="545"/>
                  <a:pt x="1510" y="545"/>
                  <a:pt x="1511" y="545"/>
                </a:cubicBezTo>
                <a:cubicBezTo>
                  <a:pt x="1525" y="531"/>
                  <a:pt x="1525" y="531"/>
                  <a:pt x="1525" y="531"/>
                </a:cubicBezTo>
                <a:cubicBezTo>
                  <a:pt x="1526" y="530"/>
                  <a:pt x="1526" y="528"/>
                  <a:pt x="1525" y="527"/>
                </a:cubicBezTo>
                <a:cubicBezTo>
                  <a:pt x="1523" y="525"/>
                  <a:pt x="1521" y="525"/>
                  <a:pt x="1520" y="527"/>
                </a:cubicBezTo>
                <a:cubicBezTo>
                  <a:pt x="1506" y="541"/>
                  <a:pt x="1506" y="541"/>
                  <a:pt x="1506" y="541"/>
                </a:cubicBezTo>
                <a:cubicBezTo>
                  <a:pt x="1506" y="541"/>
                  <a:pt x="1506" y="541"/>
                  <a:pt x="1506" y="541"/>
                </a:cubicBezTo>
                <a:cubicBezTo>
                  <a:pt x="1506" y="541"/>
                  <a:pt x="1506" y="541"/>
                  <a:pt x="1506" y="541"/>
                </a:cubicBezTo>
                <a:cubicBezTo>
                  <a:pt x="1500" y="547"/>
                  <a:pt x="1500" y="547"/>
                  <a:pt x="1500" y="547"/>
                </a:cubicBezTo>
                <a:cubicBezTo>
                  <a:pt x="1499" y="548"/>
                  <a:pt x="1499" y="550"/>
                  <a:pt x="1500" y="551"/>
                </a:cubicBezTo>
                <a:cubicBezTo>
                  <a:pt x="1500" y="552"/>
                  <a:pt x="1501" y="552"/>
                  <a:pt x="1502" y="552"/>
                </a:cubicBezTo>
                <a:close/>
                <a:moveTo>
                  <a:pt x="1480" y="581"/>
                </a:moveTo>
                <a:cubicBezTo>
                  <a:pt x="1477" y="584"/>
                  <a:pt x="1477" y="584"/>
                  <a:pt x="1477" y="584"/>
                </a:cubicBezTo>
                <a:cubicBezTo>
                  <a:pt x="1476" y="585"/>
                  <a:pt x="1476" y="587"/>
                  <a:pt x="1477" y="588"/>
                </a:cubicBezTo>
                <a:cubicBezTo>
                  <a:pt x="1478" y="589"/>
                  <a:pt x="1479" y="589"/>
                  <a:pt x="1479" y="589"/>
                </a:cubicBezTo>
                <a:cubicBezTo>
                  <a:pt x="1480" y="589"/>
                  <a:pt x="1481" y="589"/>
                  <a:pt x="1481" y="588"/>
                </a:cubicBezTo>
                <a:cubicBezTo>
                  <a:pt x="1484" y="586"/>
                  <a:pt x="1484" y="586"/>
                  <a:pt x="1484" y="586"/>
                </a:cubicBezTo>
                <a:cubicBezTo>
                  <a:pt x="1485" y="584"/>
                  <a:pt x="1485" y="582"/>
                  <a:pt x="1484" y="581"/>
                </a:cubicBezTo>
                <a:cubicBezTo>
                  <a:pt x="1483" y="580"/>
                  <a:pt x="1481" y="580"/>
                  <a:pt x="1480" y="581"/>
                </a:cubicBezTo>
                <a:close/>
                <a:moveTo>
                  <a:pt x="1553" y="507"/>
                </a:moveTo>
                <a:cubicBezTo>
                  <a:pt x="1551" y="509"/>
                  <a:pt x="1551" y="509"/>
                  <a:pt x="1551" y="509"/>
                </a:cubicBezTo>
                <a:cubicBezTo>
                  <a:pt x="1551" y="510"/>
                  <a:pt x="1551" y="510"/>
                  <a:pt x="1551" y="510"/>
                </a:cubicBezTo>
                <a:cubicBezTo>
                  <a:pt x="1551" y="510"/>
                  <a:pt x="1551" y="510"/>
                  <a:pt x="1550" y="510"/>
                </a:cubicBezTo>
                <a:cubicBezTo>
                  <a:pt x="1546" y="515"/>
                  <a:pt x="1546" y="515"/>
                  <a:pt x="1546" y="515"/>
                </a:cubicBezTo>
                <a:cubicBezTo>
                  <a:pt x="1545" y="516"/>
                  <a:pt x="1545" y="518"/>
                  <a:pt x="1546" y="519"/>
                </a:cubicBezTo>
                <a:cubicBezTo>
                  <a:pt x="1547" y="520"/>
                  <a:pt x="1548" y="520"/>
                  <a:pt x="1548" y="520"/>
                </a:cubicBezTo>
                <a:cubicBezTo>
                  <a:pt x="1549" y="520"/>
                  <a:pt x="1550" y="520"/>
                  <a:pt x="1550" y="519"/>
                </a:cubicBezTo>
                <a:cubicBezTo>
                  <a:pt x="1555" y="515"/>
                  <a:pt x="1555" y="515"/>
                  <a:pt x="1555" y="515"/>
                </a:cubicBezTo>
                <a:cubicBezTo>
                  <a:pt x="1555" y="515"/>
                  <a:pt x="1555" y="514"/>
                  <a:pt x="1555" y="514"/>
                </a:cubicBezTo>
                <a:cubicBezTo>
                  <a:pt x="1555" y="514"/>
                  <a:pt x="1556" y="514"/>
                  <a:pt x="1556" y="514"/>
                </a:cubicBezTo>
                <a:cubicBezTo>
                  <a:pt x="1558" y="512"/>
                  <a:pt x="1558" y="512"/>
                  <a:pt x="1558" y="512"/>
                </a:cubicBezTo>
                <a:cubicBezTo>
                  <a:pt x="1559" y="511"/>
                  <a:pt x="1559" y="509"/>
                  <a:pt x="1558" y="507"/>
                </a:cubicBezTo>
                <a:cubicBezTo>
                  <a:pt x="1556" y="506"/>
                  <a:pt x="1555" y="506"/>
                  <a:pt x="1553" y="507"/>
                </a:cubicBezTo>
                <a:close/>
                <a:moveTo>
                  <a:pt x="1518" y="543"/>
                </a:moveTo>
                <a:cubicBezTo>
                  <a:pt x="1511" y="549"/>
                  <a:pt x="1511" y="549"/>
                  <a:pt x="1511" y="549"/>
                </a:cubicBezTo>
                <a:cubicBezTo>
                  <a:pt x="1510" y="551"/>
                  <a:pt x="1510" y="553"/>
                  <a:pt x="1511" y="554"/>
                </a:cubicBezTo>
                <a:cubicBezTo>
                  <a:pt x="1512" y="554"/>
                  <a:pt x="1513" y="555"/>
                  <a:pt x="1514" y="555"/>
                </a:cubicBezTo>
                <a:cubicBezTo>
                  <a:pt x="1514" y="555"/>
                  <a:pt x="1515" y="554"/>
                  <a:pt x="1516" y="554"/>
                </a:cubicBezTo>
                <a:cubicBezTo>
                  <a:pt x="1522" y="548"/>
                  <a:pt x="1522" y="548"/>
                  <a:pt x="1522" y="548"/>
                </a:cubicBezTo>
                <a:cubicBezTo>
                  <a:pt x="1523" y="546"/>
                  <a:pt x="1523" y="545"/>
                  <a:pt x="1522" y="543"/>
                </a:cubicBezTo>
                <a:cubicBezTo>
                  <a:pt x="1521" y="542"/>
                  <a:pt x="1519" y="542"/>
                  <a:pt x="1518" y="543"/>
                </a:cubicBezTo>
                <a:close/>
                <a:moveTo>
                  <a:pt x="1502" y="566"/>
                </a:moveTo>
                <a:cubicBezTo>
                  <a:pt x="1503" y="566"/>
                  <a:pt x="1504" y="566"/>
                  <a:pt x="1504" y="565"/>
                </a:cubicBezTo>
                <a:cubicBezTo>
                  <a:pt x="1509" y="560"/>
                  <a:pt x="1509" y="560"/>
                  <a:pt x="1509" y="560"/>
                </a:cubicBezTo>
                <a:cubicBezTo>
                  <a:pt x="1511" y="559"/>
                  <a:pt x="1511" y="557"/>
                  <a:pt x="1509" y="556"/>
                </a:cubicBezTo>
                <a:cubicBezTo>
                  <a:pt x="1508" y="555"/>
                  <a:pt x="1506" y="555"/>
                  <a:pt x="1505" y="556"/>
                </a:cubicBezTo>
                <a:cubicBezTo>
                  <a:pt x="1500" y="561"/>
                  <a:pt x="1500" y="561"/>
                  <a:pt x="1500" y="561"/>
                </a:cubicBezTo>
                <a:cubicBezTo>
                  <a:pt x="1499" y="562"/>
                  <a:pt x="1499" y="564"/>
                  <a:pt x="1500" y="565"/>
                </a:cubicBezTo>
                <a:cubicBezTo>
                  <a:pt x="1500" y="566"/>
                  <a:pt x="1501" y="566"/>
                  <a:pt x="1502" y="566"/>
                </a:cubicBezTo>
                <a:close/>
                <a:moveTo>
                  <a:pt x="1495" y="588"/>
                </a:moveTo>
                <a:cubicBezTo>
                  <a:pt x="1495" y="588"/>
                  <a:pt x="1496" y="587"/>
                  <a:pt x="1497" y="587"/>
                </a:cubicBezTo>
                <a:cubicBezTo>
                  <a:pt x="1499" y="584"/>
                  <a:pt x="1499" y="584"/>
                  <a:pt x="1499" y="584"/>
                </a:cubicBezTo>
                <a:cubicBezTo>
                  <a:pt x="1500" y="583"/>
                  <a:pt x="1500" y="581"/>
                  <a:pt x="1499" y="580"/>
                </a:cubicBezTo>
                <a:cubicBezTo>
                  <a:pt x="1498" y="579"/>
                  <a:pt x="1496" y="579"/>
                  <a:pt x="1495" y="580"/>
                </a:cubicBezTo>
                <a:cubicBezTo>
                  <a:pt x="1492" y="582"/>
                  <a:pt x="1492" y="582"/>
                  <a:pt x="1492" y="582"/>
                </a:cubicBezTo>
                <a:cubicBezTo>
                  <a:pt x="1491" y="584"/>
                  <a:pt x="1491" y="585"/>
                  <a:pt x="1492" y="587"/>
                </a:cubicBezTo>
                <a:cubicBezTo>
                  <a:pt x="1493" y="587"/>
                  <a:pt x="1494" y="588"/>
                  <a:pt x="1495" y="588"/>
                </a:cubicBezTo>
                <a:close/>
                <a:moveTo>
                  <a:pt x="1557" y="526"/>
                </a:moveTo>
                <a:cubicBezTo>
                  <a:pt x="1559" y="525"/>
                  <a:pt x="1559" y="525"/>
                  <a:pt x="1559" y="525"/>
                </a:cubicBezTo>
                <a:cubicBezTo>
                  <a:pt x="1560" y="523"/>
                  <a:pt x="1560" y="521"/>
                  <a:pt x="1559" y="520"/>
                </a:cubicBezTo>
                <a:cubicBezTo>
                  <a:pt x="1558" y="519"/>
                  <a:pt x="1556" y="519"/>
                  <a:pt x="1555" y="520"/>
                </a:cubicBezTo>
                <a:cubicBezTo>
                  <a:pt x="1553" y="522"/>
                  <a:pt x="1553" y="522"/>
                  <a:pt x="1553" y="522"/>
                </a:cubicBezTo>
                <a:cubicBezTo>
                  <a:pt x="1547" y="528"/>
                  <a:pt x="1547" y="528"/>
                  <a:pt x="1547" y="528"/>
                </a:cubicBezTo>
                <a:cubicBezTo>
                  <a:pt x="1546" y="529"/>
                  <a:pt x="1546" y="531"/>
                  <a:pt x="1547" y="532"/>
                </a:cubicBezTo>
                <a:cubicBezTo>
                  <a:pt x="1548" y="533"/>
                  <a:pt x="1548" y="533"/>
                  <a:pt x="1549" y="533"/>
                </a:cubicBezTo>
                <a:cubicBezTo>
                  <a:pt x="1550" y="533"/>
                  <a:pt x="1551" y="533"/>
                  <a:pt x="1551" y="532"/>
                </a:cubicBezTo>
                <a:lnTo>
                  <a:pt x="1557" y="526"/>
                </a:lnTo>
                <a:close/>
                <a:moveTo>
                  <a:pt x="1519" y="564"/>
                </a:moveTo>
                <a:cubicBezTo>
                  <a:pt x="1526" y="557"/>
                  <a:pt x="1526" y="557"/>
                  <a:pt x="1526" y="557"/>
                </a:cubicBezTo>
                <a:cubicBezTo>
                  <a:pt x="1527" y="556"/>
                  <a:pt x="1527" y="554"/>
                  <a:pt x="1526" y="553"/>
                </a:cubicBezTo>
                <a:cubicBezTo>
                  <a:pt x="1525" y="552"/>
                  <a:pt x="1523" y="552"/>
                  <a:pt x="1522" y="553"/>
                </a:cubicBezTo>
                <a:cubicBezTo>
                  <a:pt x="1515" y="560"/>
                  <a:pt x="1515" y="560"/>
                  <a:pt x="1515" y="560"/>
                </a:cubicBezTo>
                <a:cubicBezTo>
                  <a:pt x="1514" y="561"/>
                  <a:pt x="1514" y="563"/>
                  <a:pt x="1515" y="564"/>
                </a:cubicBezTo>
                <a:cubicBezTo>
                  <a:pt x="1516" y="565"/>
                  <a:pt x="1517" y="565"/>
                  <a:pt x="1517" y="565"/>
                </a:cubicBezTo>
                <a:cubicBezTo>
                  <a:pt x="1518" y="565"/>
                  <a:pt x="1519" y="565"/>
                  <a:pt x="1519" y="564"/>
                </a:cubicBezTo>
                <a:close/>
                <a:moveTo>
                  <a:pt x="1499" y="594"/>
                </a:moveTo>
                <a:cubicBezTo>
                  <a:pt x="1499" y="595"/>
                  <a:pt x="1500" y="595"/>
                  <a:pt x="1501" y="595"/>
                </a:cubicBezTo>
                <a:cubicBezTo>
                  <a:pt x="1502" y="595"/>
                  <a:pt x="1503" y="595"/>
                  <a:pt x="1503" y="594"/>
                </a:cubicBezTo>
                <a:cubicBezTo>
                  <a:pt x="1509" y="589"/>
                  <a:pt x="1509" y="589"/>
                  <a:pt x="1509" y="589"/>
                </a:cubicBezTo>
                <a:cubicBezTo>
                  <a:pt x="1513" y="584"/>
                  <a:pt x="1513" y="584"/>
                  <a:pt x="1513" y="584"/>
                </a:cubicBezTo>
                <a:cubicBezTo>
                  <a:pt x="1514" y="583"/>
                  <a:pt x="1514" y="581"/>
                  <a:pt x="1513" y="580"/>
                </a:cubicBezTo>
                <a:cubicBezTo>
                  <a:pt x="1512" y="579"/>
                  <a:pt x="1510" y="579"/>
                  <a:pt x="1509" y="580"/>
                </a:cubicBezTo>
                <a:cubicBezTo>
                  <a:pt x="1504" y="585"/>
                  <a:pt x="1504" y="585"/>
                  <a:pt x="1504" y="585"/>
                </a:cubicBezTo>
                <a:cubicBezTo>
                  <a:pt x="1499" y="590"/>
                  <a:pt x="1499" y="590"/>
                  <a:pt x="1499" y="590"/>
                </a:cubicBezTo>
                <a:cubicBezTo>
                  <a:pt x="1498" y="591"/>
                  <a:pt x="1498" y="593"/>
                  <a:pt x="1499" y="594"/>
                </a:cubicBezTo>
                <a:close/>
                <a:moveTo>
                  <a:pt x="1549" y="544"/>
                </a:moveTo>
                <a:cubicBezTo>
                  <a:pt x="1547" y="543"/>
                  <a:pt x="1546" y="543"/>
                  <a:pt x="1544" y="544"/>
                </a:cubicBezTo>
                <a:cubicBezTo>
                  <a:pt x="1541" y="548"/>
                  <a:pt x="1541" y="548"/>
                  <a:pt x="1541" y="548"/>
                </a:cubicBezTo>
                <a:cubicBezTo>
                  <a:pt x="1539" y="549"/>
                  <a:pt x="1539" y="551"/>
                  <a:pt x="1541" y="553"/>
                </a:cubicBezTo>
                <a:cubicBezTo>
                  <a:pt x="1541" y="553"/>
                  <a:pt x="1542" y="553"/>
                  <a:pt x="1543" y="553"/>
                </a:cubicBezTo>
                <a:cubicBezTo>
                  <a:pt x="1544" y="553"/>
                  <a:pt x="1544" y="553"/>
                  <a:pt x="1545" y="553"/>
                </a:cubicBezTo>
                <a:cubicBezTo>
                  <a:pt x="1549" y="549"/>
                  <a:pt x="1549" y="549"/>
                  <a:pt x="1549" y="549"/>
                </a:cubicBezTo>
                <a:cubicBezTo>
                  <a:pt x="1550" y="548"/>
                  <a:pt x="1550" y="546"/>
                  <a:pt x="1549" y="544"/>
                </a:cubicBezTo>
                <a:close/>
                <a:moveTo>
                  <a:pt x="1566" y="523"/>
                </a:moveTo>
                <a:cubicBezTo>
                  <a:pt x="1563" y="525"/>
                  <a:pt x="1563" y="525"/>
                  <a:pt x="1563" y="525"/>
                </a:cubicBezTo>
                <a:cubicBezTo>
                  <a:pt x="1562" y="527"/>
                  <a:pt x="1562" y="528"/>
                  <a:pt x="1563" y="530"/>
                </a:cubicBezTo>
                <a:cubicBezTo>
                  <a:pt x="1564" y="530"/>
                  <a:pt x="1565" y="531"/>
                  <a:pt x="1566" y="531"/>
                </a:cubicBezTo>
                <a:cubicBezTo>
                  <a:pt x="1566" y="531"/>
                  <a:pt x="1567" y="530"/>
                  <a:pt x="1568" y="530"/>
                </a:cubicBezTo>
                <a:cubicBezTo>
                  <a:pt x="1570" y="527"/>
                  <a:pt x="1570" y="527"/>
                  <a:pt x="1570" y="527"/>
                </a:cubicBezTo>
                <a:cubicBezTo>
                  <a:pt x="1572" y="526"/>
                  <a:pt x="1572" y="524"/>
                  <a:pt x="1570" y="523"/>
                </a:cubicBezTo>
                <a:cubicBezTo>
                  <a:pt x="1569" y="521"/>
                  <a:pt x="1567" y="521"/>
                  <a:pt x="1566" y="523"/>
                </a:cubicBezTo>
                <a:close/>
                <a:moveTo>
                  <a:pt x="1581" y="530"/>
                </a:moveTo>
                <a:cubicBezTo>
                  <a:pt x="1582" y="529"/>
                  <a:pt x="1582" y="527"/>
                  <a:pt x="1581" y="526"/>
                </a:cubicBezTo>
                <a:cubicBezTo>
                  <a:pt x="1580" y="525"/>
                  <a:pt x="1578" y="525"/>
                  <a:pt x="1577" y="526"/>
                </a:cubicBezTo>
                <a:cubicBezTo>
                  <a:pt x="1569" y="534"/>
                  <a:pt x="1569" y="534"/>
                  <a:pt x="1569" y="534"/>
                </a:cubicBezTo>
                <a:cubicBezTo>
                  <a:pt x="1568" y="535"/>
                  <a:pt x="1568" y="537"/>
                  <a:pt x="1569" y="538"/>
                </a:cubicBezTo>
                <a:cubicBezTo>
                  <a:pt x="1570" y="539"/>
                  <a:pt x="1570" y="539"/>
                  <a:pt x="1571" y="539"/>
                </a:cubicBezTo>
                <a:cubicBezTo>
                  <a:pt x="1572" y="539"/>
                  <a:pt x="1573" y="539"/>
                  <a:pt x="1573" y="538"/>
                </a:cubicBezTo>
                <a:lnTo>
                  <a:pt x="1581" y="530"/>
                </a:lnTo>
                <a:close/>
                <a:moveTo>
                  <a:pt x="1558" y="552"/>
                </a:moveTo>
                <a:cubicBezTo>
                  <a:pt x="1559" y="552"/>
                  <a:pt x="1559" y="552"/>
                  <a:pt x="1560" y="551"/>
                </a:cubicBezTo>
                <a:cubicBezTo>
                  <a:pt x="1565" y="547"/>
                  <a:pt x="1565" y="547"/>
                  <a:pt x="1565" y="547"/>
                </a:cubicBezTo>
                <a:cubicBezTo>
                  <a:pt x="1566" y="545"/>
                  <a:pt x="1566" y="543"/>
                  <a:pt x="1565" y="542"/>
                </a:cubicBezTo>
                <a:cubicBezTo>
                  <a:pt x="1564" y="541"/>
                  <a:pt x="1562" y="541"/>
                  <a:pt x="1560" y="542"/>
                </a:cubicBezTo>
                <a:cubicBezTo>
                  <a:pt x="1556" y="547"/>
                  <a:pt x="1556" y="547"/>
                  <a:pt x="1556" y="547"/>
                </a:cubicBezTo>
                <a:cubicBezTo>
                  <a:pt x="1555" y="548"/>
                  <a:pt x="1555" y="550"/>
                  <a:pt x="1556" y="551"/>
                </a:cubicBezTo>
                <a:cubicBezTo>
                  <a:pt x="1556" y="552"/>
                  <a:pt x="1557" y="552"/>
                  <a:pt x="1558" y="552"/>
                </a:cubicBezTo>
                <a:close/>
                <a:moveTo>
                  <a:pt x="1529" y="595"/>
                </a:moveTo>
                <a:cubicBezTo>
                  <a:pt x="1530" y="595"/>
                  <a:pt x="1531" y="595"/>
                  <a:pt x="1531" y="594"/>
                </a:cubicBezTo>
                <a:cubicBezTo>
                  <a:pt x="1533" y="592"/>
                  <a:pt x="1533" y="592"/>
                  <a:pt x="1533" y="592"/>
                </a:cubicBezTo>
                <a:cubicBezTo>
                  <a:pt x="1533" y="592"/>
                  <a:pt x="1533" y="592"/>
                  <a:pt x="1533" y="592"/>
                </a:cubicBezTo>
                <a:cubicBezTo>
                  <a:pt x="1533" y="592"/>
                  <a:pt x="1533" y="592"/>
                  <a:pt x="1533" y="592"/>
                </a:cubicBezTo>
                <a:cubicBezTo>
                  <a:pt x="1534" y="592"/>
                  <a:pt x="1534" y="592"/>
                  <a:pt x="1534" y="592"/>
                </a:cubicBezTo>
                <a:cubicBezTo>
                  <a:pt x="1534" y="592"/>
                  <a:pt x="1534" y="592"/>
                  <a:pt x="1534" y="592"/>
                </a:cubicBezTo>
                <a:cubicBezTo>
                  <a:pt x="1543" y="583"/>
                  <a:pt x="1543" y="583"/>
                  <a:pt x="1543" y="583"/>
                </a:cubicBezTo>
                <a:cubicBezTo>
                  <a:pt x="1544" y="582"/>
                  <a:pt x="1544" y="580"/>
                  <a:pt x="1543" y="579"/>
                </a:cubicBezTo>
                <a:cubicBezTo>
                  <a:pt x="1541" y="577"/>
                  <a:pt x="1539" y="577"/>
                  <a:pt x="1538" y="579"/>
                </a:cubicBezTo>
                <a:cubicBezTo>
                  <a:pt x="1530" y="587"/>
                  <a:pt x="1530" y="587"/>
                  <a:pt x="1530" y="587"/>
                </a:cubicBezTo>
                <a:cubicBezTo>
                  <a:pt x="1530" y="587"/>
                  <a:pt x="1529" y="587"/>
                  <a:pt x="1529" y="587"/>
                </a:cubicBezTo>
                <a:cubicBezTo>
                  <a:pt x="1529" y="587"/>
                  <a:pt x="1529" y="588"/>
                  <a:pt x="1529" y="588"/>
                </a:cubicBezTo>
                <a:cubicBezTo>
                  <a:pt x="1529" y="588"/>
                  <a:pt x="1529" y="588"/>
                  <a:pt x="1529" y="588"/>
                </a:cubicBezTo>
                <a:cubicBezTo>
                  <a:pt x="1527" y="590"/>
                  <a:pt x="1527" y="590"/>
                  <a:pt x="1527" y="590"/>
                </a:cubicBezTo>
                <a:cubicBezTo>
                  <a:pt x="1526" y="591"/>
                  <a:pt x="1526" y="593"/>
                  <a:pt x="1527" y="594"/>
                </a:cubicBezTo>
                <a:cubicBezTo>
                  <a:pt x="1527" y="595"/>
                  <a:pt x="1528" y="595"/>
                  <a:pt x="1529" y="595"/>
                </a:cubicBezTo>
                <a:close/>
                <a:moveTo>
                  <a:pt x="1576" y="548"/>
                </a:moveTo>
                <a:cubicBezTo>
                  <a:pt x="1577" y="548"/>
                  <a:pt x="1577" y="548"/>
                  <a:pt x="1578" y="547"/>
                </a:cubicBezTo>
                <a:cubicBezTo>
                  <a:pt x="1590" y="535"/>
                  <a:pt x="1590" y="535"/>
                  <a:pt x="1590" y="535"/>
                </a:cubicBezTo>
                <a:cubicBezTo>
                  <a:pt x="1592" y="534"/>
                  <a:pt x="1592" y="532"/>
                  <a:pt x="1590" y="531"/>
                </a:cubicBezTo>
                <a:cubicBezTo>
                  <a:pt x="1589" y="529"/>
                  <a:pt x="1587" y="529"/>
                  <a:pt x="1586" y="531"/>
                </a:cubicBezTo>
                <a:cubicBezTo>
                  <a:pt x="1576" y="541"/>
                  <a:pt x="1576" y="541"/>
                  <a:pt x="1576" y="541"/>
                </a:cubicBezTo>
                <a:cubicBezTo>
                  <a:pt x="1574" y="543"/>
                  <a:pt x="1574" y="543"/>
                  <a:pt x="1574" y="543"/>
                </a:cubicBezTo>
                <a:cubicBezTo>
                  <a:pt x="1572" y="544"/>
                  <a:pt x="1572" y="546"/>
                  <a:pt x="1574" y="547"/>
                </a:cubicBezTo>
                <a:cubicBezTo>
                  <a:pt x="1574" y="548"/>
                  <a:pt x="1575" y="548"/>
                  <a:pt x="1576" y="548"/>
                </a:cubicBezTo>
                <a:close/>
                <a:moveTo>
                  <a:pt x="1582" y="556"/>
                </a:moveTo>
                <a:cubicBezTo>
                  <a:pt x="1582" y="556"/>
                  <a:pt x="1583" y="556"/>
                  <a:pt x="1584" y="556"/>
                </a:cubicBezTo>
                <a:cubicBezTo>
                  <a:pt x="1593" y="546"/>
                  <a:pt x="1593" y="546"/>
                  <a:pt x="1593" y="546"/>
                </a:cubicBezTo>
                <a:cubicBezTo>
                  <a:pt x="1594" y="545"/>
                  <a:pt x="1594" y="543"/>
                  <a:pt x="1593" y="542"/>
                </a:cubicBezTo>
                <a:cubicBezTo>
                  <a:pt x="1592" y="541"/>
                  <a:pt x="1590" y="541"/>
                  <a:pt x="1589" y="542"/>
                </a:cubicBezTo>
                <a:cubicBezTo>
                  <a:pt x="1579" y="551"/>
                  <a:pt x="1579" y="551"/>
                  <a:pt x="1579" y="551"/>
                </a:cubicBezTo>
                <a:cubicBezTo>
                  <a:pt x="1578" y="552"/>
                  <a:pt x="1578" y="554"/>
                  <a:pt x="1579" y="556"/>
                </a:cubicBezTo>
                <a:cubicBezTo>
                  <a:pt x="1580" y="556"/>
                  <a:pt x="1581" y="556"/>
                  <a:pt x="1582" y="556"/>
                </a:cubicBezTo>
                <a:close/>
                <a:moveTo>
                  <a:pt x="1450" y="686"/>
                </a:moveTo>
                <a:cubicBezTo>
                  <a:pt x="1450" y="686"/>
                  <a:pt x="1451" y="686"/>
                  <a:pt x="1452" y="686"/>
                </a:cubicBezTo>
                <a:cubicBezTo>
                  <a:pt x="1452" y="686"/>
                  <a:pt x="1453" y="686"/>
                  <a:pt x="1454" y="686"/>
                </a:cubicBezTo>
                <a:cubicBezTo>
                  <a:pt x="1472" y="668"/>
                  <a:pt x="1472" y="668"/>
                  <a:pt x="1472" y="668"/>
                </a:cubicBezTo>
                <a:cubicBezTo>
                  <a:pt x="1473" y="667"/>
                  <a:pt x="1473" y="665"/>
                  <a:pt x="1472" y="664"/>
                </a:cubicBezTo>
                <a:cubicBezTo>
                  <a:pt x="1470" y="662"/>
                  <a:pt x="1468" y="662"/>
                  <a:pt x="1467" y="664"/>
                </a:cubicBezTo>
                <a:cubicBezTo>
                  <a:pt x="1450" y="681"/>
                  <a:pt x="1450" y="681"/>
                  <a:pt x="1450" y="681"/>
                </a:cubicBezTo>
                <a:cubicBezTo>
                  <a:pt x="1448" y="682"/>
                  <a:pt x="1448" y="684"/>
                  <a:pt x="1450" y="686"/>
                </a:cubicBezTo>
                <a:close/>
                <a:moveTo>
                  <a:pt x="1509" y="643"/>
                </a:moveTo>
                <a:cubicBezTo>
                  <a:pt x="1510" y="643"/>
                  <a:pt x="1511" y="642"/>
                  <a:pt x="1512" y="642"/>
                </a:cubicBezTo>
                <a:cubicBezTo>
                  <a:pt x="1515" y="638"/>
                  <a:pt x="1515" y="638"/>
                  <a:pt x="1515" y="638"/>
                </a:cubicBezTo>
                <a:cubicBezTo>
                  <a:pt x="1517" y="637"/>
                  <a:pt x="1517" y="635"/>
                  <a:pt x="1515" y="634"/>
                </a:cubicBezTo>
                <a:cubicBezTo>
                  <a:pt x="1514" y="632"/>
                  <a:pt x="1512" y="632"/>
                  <a:pt x="1511" y="634"/>
                </a:cubicBezTo>
                <a:cubicBezTo>
                  <a:pt x="1507" y="637"/>
                  <a:pt x="1507" y="637"/>
                  <a:pt x="1507" y="637"/>
                </a:cubicBezTo>
                <a:cubicBezTo>
                  <a:pt x="1506" y="639"/>
                  <a:pt x="1506" y="641"/>
                  <a:pt x="1507" y="642"/>
                </a:cubicBezTo>
                <a:cubicBezTo>
                  <a:pt x="1508" y="642"/>
                  <a:pt x="1509" y="643"/>
                  <a:pt x="1509" y="643"/>
                </a:cubicBezTo>
                <a:close/>
                <a:moveTo>
                  <a:pt x="1593" y="559"/>
                </a:moveTo>
                <a:cubicBezTo>
                  <a:pt x="1594" y="559"/>
                  <a:pt x="1595" y="558"/>
                  <a:pt x="1596" y="558"/>
                </a:cubicBezTo>
                <a:cubicBezTo>
                  <a:pt x="1614" y="539"/>
                  <a:pt x="1614" y="539"/>
                  <a:pt x="1614" y="539"/>
                </a:cubicBezTo>
                <a:cubicBezTo>
                  <a:pt x="1616" y="538"/>
                  <a:pt x="1616" y="536"/>
                  <a:pt x="1614" y="535"/>
                </a:cubicBezTo>
                <a:cubicBezTo>
                  <a:pt x="1613" y="533"/>
                  <a:pt x="1611" y="533"/>
                  <a:pt x="1610" y="535"/>
                </a:cubicBezTo>
                <a:cubicBezTo>
                  <a:pt x="1591" y="553"/>
                  <a:pt x="1591" y="553"/>
                  <a:pt x="1591" y="553"/>
                </a:cubicBezTo>
                <a:cubicBezTo>
                  <a:pt x="1590" y="555"/>
                  <a:pt x="1590" y="557"/>
                  <a:pt x="1591" y="558"/>
                </a:cubicBezTo>
                <a:cubicBezTo>
                  <a:pt x="1592" y="558"/>
                  <a:pt x="1593" y="559"/>
                  <a:pt x="1593" y="559"/>
                </a:cubicBezTo>
                <a:close/>
                <a:moveTo>
                  <a:pt x="1568" y="584"/>
                </a:moveTo>
                <a:cubicBezTo>
                  <a:pt x="1569" y="584"/>
                  <a:pt x="1570" y="583"/>
                  <a:pt x="1571" y="583"/>
                </a:cubicBezTo>
                <a:cubicBezTo>
                  <a:pt x="1572" y="582"/>
                  <a:pt x="1572" y="582"/>
                  <a:pt x="1572" y="582"/>
                </a:cubicBezTo>
                <a:cubicBezTo>
                  <a:pt x="1573" y="581"/>
                  <a:pt x="1573" y="579"/>
                  <a:pt x="1572" y="577"/>
                </a:cubicBezTo>
                <a:cubicBezTo>
                  <a:pt x="1570" y="576"/>
                  <a:pt x="1569" y="576"/>
                  <a:pt x="1567" y="577"/>
                </a:cubicBezTo>
                <a:cubicBezTo>
                  <a:pt x="1566" y="578"/>
                  <a:pt x="1566" y="578"/>
                  <a:pt x="1566" y="578"/>
                </a:cubicBezTo>
                <a:cubicBezTo>
                  <a:pt x="1565" y="580"/>
                  <a:pt x="1565" y="582"/>
                  <a:pt x="1566" y="583"/>
                </a:cubicBezTo>
                <a:cubicBezTo>
                  <a:pt x="1567" y="583"/>
                  <a:pt x="1568" y="584"/>
                  <a:pt x="1568" y="584"/>
                </a:cubicBezTo>
                <a:close/>
                <a:moveTo>
                  <a:pt x="1445" y="707"/>
                </a:moveTo>
                <a:cubicBezTo>
                  <a:pt x="1446" y="707"/>
                  <a:pt x="1446" y="707"/>
                  <a:pt x="1447" y="707"/>
                </a:cubicBezTo>
                <a:cubicBezTo>
                  <a:pt x="1451" y="702"/>
                  <a:pt x="1451" y="702"/>
                  <a:pt x="1451" y="702"/>
                </a:cubicBezTo>
                <a:cubicBezTo>
                  <a:pt x="1451" y="702"/>
                  <a:pt x="1452" y="702"/>
                  <a:pt x="1452" y="701"/>
                </a:cubicBezTo>
                <a:cubicBezTo>
                  <a:pt x="1452" y="701"/>
                  <a:pt x="1453" y="701"/>
                  <a:pt x="1453" y="700"/>
                </a:cubicBezTo>
                <a:cubicBezTo>
                  <a:pt x="1491" y="662"/>
                  <a:pt x="1491" y="662"/>
                  <a:pt x="1491" y="662"/>
                </a:cubicBezTo>
                <a:cubicBezTo>
                  <a:pt x="1492" y="661"/>
                  <a:pt x="1492" y="659"/>
                  <a:pt x="1491" y="658"/>
                </a:cubicBezTo>
                <a:cubicBezTo>
                  <a:pt x="1490" y="657"/>
                  <a:pt x="1488" y="657"/>
                  <a:pt x="1487" y="658"/>
                </a:cubicBezTo>
                <a:cubicBezTo>
                  <a:pt x="1449" y="696"/>
                  <a:pt x="1449" y="696"/>
                  <a:pt x="1449" y="696"/>
                </a:cubicBezTo>
                <a:cubicBezTo>
                  <a:pt x="1448" y="696"/>
                  <a:pt x="1448" y="697"/>
                  <a:pt x="1448" y="697"/>
                </a:cubicBezTo>
                <a:cubicBezTo>
                  <a:pt x="1447" y="697"/>
                  <a:pt x="1447" y="698"/>
                  <a:pt x="1447" y="698"/>
                </a:cubicBezTo>
                <a:cubicBezTo>
                  <a:pt x="1443" y="702"/>
                  <a:pt x="1443" y="702"/>
                  <a:pt x="1443" y="702"/>
                </a:cubicBezTo>
                <a:cubicBezTo>
                  <a:pt x="1441" y="703"/>
                  <a:pt x="1441" y="705"/>
                  <a:pt x="1443" y="707"/>
                </a:cubicBezTo>
                <a:cubicBezTo>
                  <a:pt x="1443" y="707"/>
                  <a:pt x="1444" y="707"/>
                  <a:pt x="1445" y="707"/>
                </a:cubicBezTo>
                <a:close/>
                <a:moveTo>
                  <a:pt x="1560" y="606"/>
                </a:moveTo>
                <a:cubicBezTo>
                  <a:pt x="1561" y="606"/>
                  <a:pt x="1562" y="606"/>
                  <a:pt x="1562" y="605"/>
                </a:cubicBezTo>
                <a:cubicBezTo>
                  <a:pt x="1565" y="603"/>
                  <a:pt x="1565" y="603"/>
                  <a:pt x="1565" y="603"/>
                </a:cubicBezTo>
                <a:cubicBezTo>
                  <a:pt x="1566" y="601"/>
                  <a:pt x="1566" y="599"/>
                  <a:pt x="1565" y="598"/>
                </a:cubicBezTo>
                <a:cubicBezTo>
                  <a:pt x="1564" y="597"/>
                  <a:pt x="1562" y="597"/>
                  <a:pt x="1560" y="598"/>
                </a:cubicBezTo>
                <a:cubicBezTo>
                  <a:pt x="1558" y="601"/>
                  <a:pt x="1558" y="601"/>
                  <a:pt x="1558" y="601"/>
                </a:cubicBezTo>
                <a:cubicBezTo>
                  <a:pt x="1557" y="602"/>
                  <a:pt x="1557" y="604"/>
                  <a:pt x="1558" y="605"/>
                </a:cubicBezTo>
                <a:cubicBezTo>
                  <a:pt x="1559" y="606"/>
                  <a:pt x="1560" y="606"/>
                  <a:pt x="1560" y="606"/>
                </a:cubicBezTo>
                <a:close/>
                <a:moveTo>
                  <a:pt x="1445" y="718"/>
                </a:moveTo>
                <a:cubicBezTo>
                  <a:pt x="1446" y="718"/>
                  <a:pt x="1447" y="719"/>
                  <a:pt x="1447" y="719"/>
                </a:cubicBezTo>
                <a:cubicBezTo>
                  <a:pt x="1448" y="719"/>
                  <a:pt x="1449" y="718"/>
                  <a:pt x="1450" y="718"/>
                </a:cubicBezTo>
                <a:cubicBezTo>
                  <a:pt x="1545" y="622"/>
                  <a:pt x="1545" y="622"/>
                  <a:pt x="1545" y="622"/>
                </a:cubicBezTo>
                <a:cubicBezTo>
                  <a:pt x="1546" y="621"/>
                  <a:pt x="1546" y="619"/>
                  <a:pt x="1545" y="618"/>
                </a:cubicBezTo>
                <a:cubicBezTo>
                  <a:pt x="1544" y="617"/>
                  <a:pt x="1542" y="617"/>
                  <a:pt x="1541" y="618"/>
                </a:cubicBezTo>
                <a:cubicBezTo>
                  <a:pt x="1445" y="713"/>
                  <a:pt x="1445" y="713"/>
                  <a:pt x="1445" y="713"/>
                </a:cubicBezTo>
                <a:cubicBezTo>
                  <a:pt x="1444" y="715"/>
                  <a:pt x="1444" y="717"/>
                  <a:pt x="1445" y="718"/>
                </a:cubicBezTo>
                <a:close/>
                <a:moveTo>
                  <a:pt x="1620" y="538"/>
                </a:moveTo>
                <a:cubicBezTo>
                  <a:pt x="1603" y="556"/>
                  <a:pt x="1603" y="556"/>
                  <a:pt x="1603" y="556"/>
                </a:cubicBezTo>
                <a:cubicBezTo>
                  <a:pt x="1601" y="557"/>
                  <a:pt x="1601" y="559"/>
                  <a:pt x="1603" y="560"/>
                </a:cubicBezTo>
                <a:cubicBezTo>
                  <a:pt x="1603" y="561"/>
                  <a:pt x="1604" y="561"/>
                  <a:pt x="1605" y="561"/>
                </a:cubicBezTo>
                <a:cubicBezTo>
                  <a:pt x="1606" y="561"/>
                  <a:pt x="1606" y="561"/>
                  <a:pt x="1607" y="560"/>
                </a:cubicBezTo>
                <a:cubicBezTo>
                  <a:pt x="1625" y="543"/>
                  <a:pt x="1625" y="543"/>
                  <a:pt x="1625" y="543"/>
                </a:cubicBezTo>
                <a:cubicBezTo>
                  <a:pt x="1626" y="542"/>
                  <a:pt x="1626" y="540"/>
                  <a:pt x="1625" y="538"/>
                </a:cubicBezTo>
                <a:cubicBezTo>
                  <a:pt x="1623" y="537"/>
                  <a:pt x="1622" y="537"/>
                  <a:pt x="1620" y="538"/>
                </a:cubicBezTo>
                <a:close/>
                <a:moveTo>
                  <a:pt x="1447" y="733"/>
                </a:moveTo>
                <a:cubicBezTo>
                  <a:pt x="1447" y="733"/>
                  <a:pt x="1448" y="733"/>
                  <a:pt x="1449" y="733"/>
                </a:cubicBezTo>
                <a:cubicBezTo>
                  <a:pt x="1553" y="628"/>
                  <a:pt x="1553" y="628"/>
                  <a:pt x="1553" y="628"/>
                </a:cubicBezTo>
                <a:cubicBezTo>
                  <a:pt x="1575" y="607"/>
                  <a:pt x="1575" y="607"/>
                  <a:pt x="1575" y="607"/>
                </a:cubicBezTo>
                <a:cubicBezTo>
                  <a:pt x="1578" y="604"/>
                  <a:pt x="1578" y="604"/>
                  <a:pt x="1578" y="604"/>
                </a:cubicBezTo>
                <a:cubicBezTo>
                  <a:pt x="1579" y="602"/>
                  <a:pt x="1579" y="601"/>
                  <a:pt x="1578" y="599"/>
                </a:cubicBezTo>
                <a:cubicBezTo>
                  <a:pt x="1577" y="598"/>
                  <a:pt x="1575" y="598"/>
                  <a:pt x="1573" y="599"/>
                </a:cubicBezTo>
                <a:cubicBezTo>
                  <a:pt x="1445" y="728"/>
                  <a:pt x="1445" y="728"/>
                  <a:pt x="1445" y="728"/>
                </a:cubicBezTo>
                <a:cubicBezTo>
                  <a:pt x="1443" y="729"/>
                  <a:pt x="1443" y="731"/>
                  <a:pt x="1445" y="733"/>
                </a:cubicBezTo>
                <a:cubicBezTo>
                  <a:pt x="1445" y="733"/>
                  <a:pt x="1446" y="733"/>
                  <a:pt x="1447" y="733"/>
                </a:cubicBezTo>
                <a:close/>
                <a:moveTo>
                  <a:pt x="1609" y="568"/>
                </a:moveTo>
                <a:cubicBezTo>
                  <a:pt x="1610" y="568"/>
                  <a:pt x="1611" y="569"/>
                  <a:pt x="1612" y="569"/>
                </a:cubicBezTo>
                <a:cubicBezTo>
                  <a:pt x="1612" y="569"/>
                  <a:pt x="1613" y="568"/>
                  <a:pt x="1614" y="568"/>
                </a:cubicBezTo>
                <a:cubicBezTo>
                  <a:pt x="1634" y="547"/>
                  <a:pt x="1634" y="547"/>
                  <a:pt x="1634" y="547"/>
                </a:cubicBezTo>
                <a:cubicBezTo>
                  <a:pt x="1635" y="546"/>
                  <a:pt x="1635" y="544"/>
                  <a:pt x="1634" y="543"/>
                </a:cubicBezTo>
                <a:cubicBezTo>
                  <a:pt x="1633" y="542"/>
                  <a:pt x="1631" y="542"/>
                  <a:pt x="1630" y="543"/>
                </a:cubicBezTo>
                <a:cubicBezTo>
                  <a:pt x="1609" y="563"/>
                  <a:pt x="1609" y="563"/>
                  <a:pt x="1609" y="563"/>
                </a:cubicBezTo>
                <a:cubicBezTo>
                  <a:pt x="1608" y="565"/>
                  <a:pt x="1608" y="567"/>
                  <a:pt x="1609" y="568"/>
                </a:cubicBezTo>
                <a:close/>
                <a:moveTo>
                  <a:pt x="1612" y="574"/>
                </a:moveTo>
                <a:cubicBezTo>
                  <a:pt x="1612" y="574"/>
                  <a:pt x="1612" y="574"/>
                  <a:pt x="1612" y="575"/>
                </a:cubicBezTo>
                <a:cubicBezTo>
                  <a:pt x="1608" y="579"/>
                  <a:pt x="1608" y="579"/>
                  <a:pt x="1608" y="579"/>
                </a:cubicBezTo>
                <a:cubicBezTo>
                  <a:pt x="1607" y="580"/>
                  <a:pt x="1607" y="582"/>
                  <a:pt x="1608" y="583"/>
                </a:cubicBezTo>
                <a:cubicBezTo>
                  <a:pt x="1609" y="584"/>
                  <a:pt x="1609" y="584"/>
                  <a:pt x="1610" y="584"/>
                </a:cubicBezTo>
                <a:cubicBezTo>
                  <a:pt x="1611" y="584"/>
                  <a:pt x="1612" y="584"/>
                  <a:pt x="1612" y="583"/>
                </a:cubicBezTo>
                <a:cubicBezTo>
                  <a:pt x="1616" y="579"/>
                  <a:pt x="1616" y="579"/>
                  <a:pt x="1616" y="579"/>
                </a:cubicBezTo>
                <a:cubicBezTo>
                  <a:pt x="1617" y="579"/>
                  <a:pt x="1617" y="579"/>
                  <a:pt x="1617" y="579"/>
                </a:cubicBezTo>
                <a:cubicBezTo>
                  <a:pt x="1617" y="579"/>
                  <a:pt x="1617" y="579"/>
                  <a:pt x="1617" y="579"/>
                </a:cubicBezTo>
                <a:cubicBezTo>
                  <a:pt x="1646" y="550"/>
                  <a:pt x="1646" y="550"/>
                  <a:pt x="1646" y="550"/>
                </a:cubicBezTo>
                <a:cubicBezTo>
                  <a:pt x="1647" y="548"/>
                  <a:pt x="1647" y="546"/>
                  <a:pt x="1646" y="545"/>
                </a:cubicBezTo>
                <a:cubicBezTo>
                  <a:pt x="1645" y="544"/>
                  <a:pt x="1643" y="544"/>
                  <a:pt x="1642" y="545"/>
                </a:cubicBezTo>
                <a:cubicBezTo>
                  <a:pt x="1613" y="574"/>
                  <a:pt x="1613" y="574"/>
                  <a:pt x="1613" y="574"/>
                </a:cubicBezTo>
                <a:cubicBezTo>
                  <a:pt x="1612" y="574"/>
                  <a:pt x="1612" y="574"/>
                  <a:pt x="1612" y="574"/>
                </a:cubicBezTo>
                <a:close/>
                <a:moveTo>
                  <a:pt x="1446" y="749"/>
                </a:moveTo>
                <a:cubicBezTo>
                  <a:pt x="1587" y="608"/>
                  <a:pt x="1587" y="608"/>
                  <a:pt x="1587" y="608"/>
                </a:cubicBezTo>
                <a:cubicBezTo>
                  <a:pt x="1589" y="607"/>
                  <a:pt x="1589" y="605"/>
                  <a:pt x="1587" y="604"/>
                </a:cubicBezTo>
                <a:cubicBezTo>
                  <a:pt x="1586" y="602"/>
                  <a:pt x="1584" y="602"/>
                  <a:pt x="1583" y="604"/>
                </a:cubicBezTo>
                <a:cubicBezTo>
                  <a:pt x="1442" y="745"/>
                  <a:pt x="1442" y="745"/>
                  <a:pt x="1442" y="745"/>
                </a:cubicBezTo>
                <a:cubicBezTo>
                  <a:pt x="1441" y="745"/>
                  <a:pt x="1441" y="746"/>
                  <a:pt x="1441" y="747"/>
                </a:cubicBezTo>
                <a:cubicBezTo>
                  <a:pt x="1440" y="747"/>
                  <a:pt x="1439" y="747"/>
                  <a:pt x="1439" y="748"/>
                </a:cubicBezTo>
                <a:cubicBezTo>
                  <a:pt x="1436" y="751"/>
                  <a:pt x="1436" y="751"/>
                  <a:pt x="1436" y="751"/>
                </a:cubicBezTo>
                <a:cubicBezTo>
                  <a:pt x="1434" y="752"/>
                  <a:pt x="1434" y="754"/>
                  <a:pt x="1436" y="755"/>
                </a:cubicBezTo>
                <a:cubicBezTo>
                  <a:pt x="1436" y="756"/>
                  <a:pt x="1437" y="756"/>
                  <a:pt x="1438" y="756"/>
                </a:cubicBezTo>
                <a:cubicBezTo>
                  <a:pt x="1439" y="756"/>
                  <a:pt x="1439" y="756"/>
                  <a:pt x="1440" y="755"/>
                </a:cubicBezTo>
                <a:cubicBezTo>
                  <a:pt x="1443" y="752"/>
                  <a:pt x="1443" y="752"/>
                  <a:pt x="1443" y="752"/>
                </a:cubicBezTo>
                <a:cubicBezTo>
                  <a:pt x="1444" y="752"/>
                  <a:pt x="1444" y="751"/>
                  <a:pt x="1444" y="750"/>
                </a:cubicBezTo>
                <a:cubicBezTo>
                  <a:pt x="1445" y="750"/>
                  <a:pt x="1446" y="750"/>
                  <a:pt x="1446" y="749"/>
                </a:cubicBezTo>
                <a:close/>
                <a:moveTo>
                  <a:pt x="1600" y="605"/>
                </a:moveTo>
                <a:cubicBezTo>
                  <a:pt x="1599" y="603"/>
                  <a:pt x="1597" y="603"/>
                  <a:pt x="1596" y="605"/>
                </a:cubicBezTo>
                <a:cubicBezTo>
                  <a:pt x="1445" y="756"/>
                  <a:pt x="1445" y="756"/>
                  <a:pt x="1445" y="756"/>
                </a:cubicBezTo>
                <a:cubicBezTo>
                  <a:pt x="1443" y="757"/>
                  <a:pt x="1443" y="759"/>
                  <a:pt x="1445" y="760"/>
                </a:cubicBezTo>
                <a:cubicBezTo>
                  <a:pt x="1445" y="761"/>
                  <a:pt x="1446" y="761"/>
                  <a:pt x="1447" y="761"/>
                </a:cubicBezTo>
                <a:cubicBezTo>
                  <a:pt x="1447" y="761"/>
                  <a:pt x="1448" y="761"/>
                  <a:pt x="1449" y="760"/>
                </a:cubicBezTo>
                <a:cubicBezTo>
                  <a:pt x="1600" y="609"/>
                  <a:pt x="1600" y="609"/>
                  <a:pt x="1600" y="609"/>
                </a:cubicBezTo>
                <a:cubicBezTo>
                  <a:pt x="1602" y="608"/>
                  <a:pt x="1602" y="606"/>
                  <a:pt x="1600" y="605"/>
                </a:cubicBezTo>
                <a:close/>
                <a:moveTo>
                  <a:pt x="1621" y="584"/>
                </a:moveTo>
                <a:cubicBezTo>
                  <a:pt x="1621" y="585"/>
                  <a:pt x="1622" y="585"/>
                  <a:pt x="1623" y="585"/>
                </a:cubicBezTo>
                <a:cubicBezTo>
                  <a:pt x="1624" y="585"/>
                  <a:pt x="1624" y="585"/>
                  <a:pt x="1625" y="584"/>
                </a:cubicBezTo>
                <a:cubicBezTo>
                  <a:pt x="1653" y="556"/>
                  <a:pt x="1653" y="556"/>
                  <a:pt x="1653" y="556"/>
                </a:cubicBezTo>
                <a:cubicBezTo>
                  <a:pt x="1654" y="555"/>
                  <a:pt x="1654" y="553"/>
                  <a:pt x="1653" y="552"/>
                </a:cubicBezTo>
                <a:cubicBezTo>
                  <a:pt x="1652" y="551"/>
                  <a:pt x="1650" y="551"/>
                  <a:pt x="1649" y="552"/>
                </a:cubicBezTo>
                <a:cubicBezTo>
                  <a:pt x="1621" y="580"/>
                  <a:pt x="1621" y="580"/>
                  <a:pt x="1621" y="580"/>
                </a:cubicBezTo>
                <a:cubicBezTo>
                  <a:pt x="1619" y="581"/>
                  <a:pt x="1619" y="583"/>
                  <a:pt x="1621" y="584"/>
                </a:cubicBezTo>
                <a:close/>
                <a:moveTo>
                  <a:pt x="1664" y="545"/>
                </a:moveTo>
                <a:cubicBezTo>
                  <a:pt x="1664" y="545"/>
                  <a:pt x="1665" y="544"/>
                  <a:pt x="1666" y="544"/>
                </a:cubicBezTo>
                <a:cubicBezTo>
                  <a:pt x="1669" y="540"/>
                  <a:pt x="1669" y="540"/>
                  <a:pt x="1669" y="540"/>
                </a:cubicBezTo>
                <a:cubicBezTo>
                  <a:pt x="1671" y="539"/>
                  <a:pt x="1671" y="537"/>
                  <a:pt x="1669" y="536"/>
                </a:cubicBezTo>
                <a:cubicBezTo>
                  <a:pt x="1668" y="534"/>
                  <a:pt x="1666" y="534"/>
                  <a:pt x="1665" y="536"/>
                </a:cubicBezTo>
                <a:cubicBezTo>
                  <a:pt x="1661" y="539"/>
                  <a:pt x="1661" y="539"/>
                  <a:pt x="1661" y="539"/>
                </a:cubicBezTo>
                <a:cubicBezTo>
                  <a:pt x="1660" y="540"/>
                  <a:pt x="1660" y="542"/>
                  <a:pt x="1661" y="544"/>
                </a:cubicBezTo>
                <a:cubicBezTo>
                  <a:pt x="1662" y="544"/>
                  <a:pt x="1663" y="545"/>
                  <a:pt x="1664" y="545"/>
                </a:cubicBezTo>
                <a:close/>
                <a:moveTo>
                  <a:pt x="1629" y="590"/>
                </a:moveTo>
                <a:cubicBezTo>
                  <a:pt x="1630" y="591"/>
                  <a:pt x="1630" y="591"/>
                  <a:pt x="1631" y="591"/>
                </a:cubicBezTo>
                <a:cubicBezTo>
                  <a:pt x="1632" y="591"/>
                  <a:pt x="1633" y="591"/>
                  <a:pt x="1633" y="590"/>
                </a:cubicBezTo>
                <a:cubicBezTo>
                  <a:pt x="1660" y="564"/>
                  <a:pt x="1660" y="564"/>
                  <a:pt x="1660" y="564"/>
                </a:cubicBezTo>
                <a:cubicBezTo>
                  <a:pt x="1661" y="562"/>
                  <a:pt x="1661" y="560"/>
                  <a:pt x="1660" y="559"/>
                </a:cubicBezTo>
                <a:cubicBezTo>
                  <a:pt x="1659" y="558"/>
                  <a:pt x="1657" y="558"/>
                  <a:pt x="1655" y="559"/>
                </a:cubicBezTo>
                <a:cubicBezTo>
                  <a:pt x="1629" y="586"/>
                  <a:pt x="1629" y="586"/>
                  <a:pt x="1629" y="586"/>
                </a:cubicBezTo>
                <a:cubicBezTo>
                  <a:pt x="1628" y="587"/>
                  <a:pt x="1628" y="589"/>
                  <a:pt x="1629" y="590"/>
                </a:cubicBezTo>
                <a:close/>
                <a:moveTo>
                  <a:pt x="1594" y="625"/>
                </a:moveTo>
                <a:cubicBezTo>
                  <a:pt x="1593" y="624"/>
                  <a:pt x="1591" y="624"/>
                  <a:pt x="1590" y="625"/>
                </a:cubicBezTo>
                <a:cubicBezTo>
                  <a:pt x="1465" y="750"/>
                  <a:pt x="1465" y="750"/>
                  <a:pt x="1465" y="750"/>
                </a:cubicBezTo>
                <a:cubicBezTo>
                  <a:pt x="1463" y="751"/>
                  <a:pt x="1463" y="753"/>
                  <a:pt x="1465" y="754"/>
                </a:cubicBezTo>
                <a:cubicBezTo>
                  <a:pt x="1465" y="755"/>
                  <a:pt x="1466" y="755"/>
                  <a:pt x="1467" y="755"/>
                </a:cubicBezTo>
                <a:cubicBezTo>
                  <a:pt x="1468" y="755"/>
                  <a:pt x="1468" y="755"/>
                  <a:pt x="1469" y="754"/>
                </a:cubicBezTo>
                <a:cubicBezTo>
                  <a:pt x="1594" y="629"/>
                  <a:pt x="1594" y="629"/>
                  <a:pt x="1594" y="629"/>
                </a:cubicBezTo>
                <a:cubicBezTo>
                  <a:pt x="1595" y="628"/>
                  <a:pt x="1595" y="626"/>
                  <a:pt x="1594" y="625"/>
                </a:cubicBezTo>
                <a:close/>
                <a:moveTo>
                  <a:pt x="1630" y="607"/>
                </a:moveTo>
                <a:cubicBezTo>
                  <a:pt x="1637" y="601"/>
                  <a:pt x="1637" y="601"/>
                  <a:pt x="1637" y="601"/>
                </a:cubicBezTo>
                <a:cubicBezTo>
                  <a:pt x="1638" y="600"/>
                  <a:pt x="1638" y="598"/>
                  <a:pt x="1637" y="596"/>
                </a:cubicBezTo>
                <a:cubicBezTo>
                  <a:pt x="1635" y="595"/>
                  <a:pt x="1633" y="595"/>
                  <a:pt x="1632" y="596"/>
                </a:cubicBezTo>
                <a:cubicBezTo>
                  <a:pt x="1626" y="603"/>
                  <a:pt x="1626" y="603"/>
                  <a:pt x="1626" y="603"/>
                </a:cubicBezTo>
                <a:cubicBezTo>
                  <a:pt x="1625" y="604"/>
                  <a:pt x="1625" y="606"/>
                  <a:pt x="1626" y="607"/>
                </a:cubicBezTo>
                <a:cubicBezTo>
                  <a:pt x="1626" y="608"/>
                  <a:pt x="1627" y="608"/>
                  <a:pt x="1628" y="608"/>
                </a:cubicBezTo>
                <a:cubicBezTo>
                  <a:pt x="1629" y="608"/>
                  <a:pt x="1630" y="608"/>
                  <a:pt x="1630" y="607"/>
                </a:cubicBezTo>
                <a:close/>
                <a:moveTo>
                  <a:pt x="1601" y="632"/>
                </a:moveTo>
                <a:cubicBezTo>
                  <a:pt x="1600" y="631"/>
                  <a:pt x="1598" y="631"/>
                  <a:pt x="1597" y="632"/>
                </a:cubicBezTo>
                <a:cubicBezTo>
                  <a:pt x="1479" y="749"/>
                  <a:pt x="1479" y="749"/>
                  <a:pt x="1479" y="749"/>
                </a:cubicBezTo>
                <a:cubicBezTo>
                  <a:pt x="1478" y="751"/>
                  <a:pt x="1478" y="752"/>
                  <a:pt x="1479" y="754"/>
                </a:cubicBezTo>
                <a:cubicBezTo>
                  <a:pt x="1480" y="754"/>
                  <a:pt x="1481" y="755"/>
                  <a:pt x="1481" y="755"/>
                </a:cubicBezTo>
                <a:cubicBezTo>
                  <a:pt x="1482" y="755"/>
                  <a:pt x="1483" y="754"/>
                  <a:pt x="1484" y="754"/>
                </a:cubicBezTo>
                <a:cubicBezTo>
                  <a:pt x="1601" y="636"/>
                  <a:pt x="1601" y="636"/>
                  <a:pt x="1601" y="636"/>
                </a:cubicBezTo>
                <a:cubicBezTo>
                  <a:pt x="1602" y="635"/>
                  <a:pt x="1602" y="633"/>
                  <a:pt x="1601" y="632"/>
                </a:cubicBezTo>
                <a:close/>
                <a:moveTo>
                  <a:pt x="1687" y="549"/>
                </a:moveTo>
                <a:cubicBezTo>
                  <a:pt x="1688" y="549"/>
                  <a:pt x="1689" y="548"/>
                  <a:pt x="1690" y="548"/>
                </a:cubicBezTo>
                <a:cubicBezTo>
                  <a:pt x="1691" y="546"/>
                  <a:pt x="1691" y="546"/>
                  <a:pt x="1691" y="546"/>
                </a:cubicBezTo>
                <a:cubicBezTo>
                  <a:pt x="1692" y="545"/>
                  <a:pt x="1692" y="543"/>
                  <a:pt x="1691" y="542"/>
                </a:cubicBezTo>
                <a:cubicBezTo>
                  <a:pt x="1690" y="541"/>
                  <a:pt x="1688" y="541"/>
                  <a:pt x="1687" y="542"/>
                </a:cubicBezTo>
                <a:cubicBezTo>
                  <a:pt x="1685" y="543"/>
                  <a:pt x="1685" y="543"/>
                  <a:pt x="1685" y="543"/>
                </a:cubicBezTo>
                <a:cubicBezTo>
                  <a:pt x="1684" y="545"/>
                  <a:pt x="1684" y="547"/>
                  <a:pt x="1685" y="548"/>
                </a:cubicBezTo>
                <a:cubicBezTo>
                  <a:pt x="1686" y="548"/>
                  <a:pt x="1687" y="549"/>
                  <a:pt x="1687" y="549"/>
                </a:cubicBezTo>
                <a:close/>
                <a:moveTo>
                  <a:pt x="1654" y="582"/>
                </a:moveTo>
                <a:cubicBezTo>
                  <a:pt x="1655" y="582"/>
                  <a:pt x="1655" y="582"/>
                  <a:pt x="1656" y="581"/>
                </a:cubicBezTo>
                <a:cubicBezTo>
                  <a:pt x="1668" y="570"/>
                  <a:pt x="1668" y="570"/>
                  <a:pt x="1668" y="570"/>
                </a:cubicBezTo>
                <a:cubicBezTo>
                  <a:pt x="1669" y="568"/>
                  <a:pt x="1669" y="566"/>
                  <a:pt x="1668" y="565"/>
                </a:cubicBezTo>
                <a:cubicBezTo>
                  <a:pt x="1666" y="564"/>
                  <a:pt x="1665" y="564"/>
                  <a:pt x="1663" y="565"/>
                </a:cubicBezTo>
                <a:cubicBezTo>
                  <a:pt x="1652" y="577"/>
                  <a:pt x="1652" y="577"/>
                  <a:pt x="1652" y="577"/>
                </a:cubicBezTo>
                <a:cubicBezTo>
                  <a:pt x="1650" y="578"/>
                  <a:pt x="1650" y="580"/>
                  <a:pt x="1652" y="581"/>
                </a:cubicBezTo>
                <a:cubicBezTo>
                  <a:pt x="1652" y="582"/>
                  <a:pt x="1653" y="582"/>
                  <a:pt x="1654" y="582"/>
                </a:cubicBezTo>
                <a:close/>
                <a:moveTo>
                  <a:pt x="1622" y="625"/>
                </a:moveTo>
                <a:cubicBezTo>
                  <a:pt x="1622" y="626"/>
                  <a:pt x="1623" y="626"/>
                  <a:pt x="1624" y="626"/>
                </a:cubicBezTo>
                <a:cubicBezTo>
                  <a:pt x="1625" y="626"/>
                  <a:pt x="1626" y="626"/>
                  <a:pt x="1626" y="625"/>
                </a:cubicBezTo>
                <a:cubicBezTo>
                  <a:pt x="1639" y="613"/>
                  <a:pt x="1639" y="613"/>
                  <a:pt x="1639" y="613"/>
                </a:cubicBezTo>
                <a:cubicBezTo>
                  <a:pt x="1640" y="611"/>
                  <a:pt x="1640" y="609"/>
                  <a:pt x="1639" y="608"/>
                </a:cubicBezTo>
                <a:cubicBezTo>
                  <a:pt x="1638" y="607"/>
                  <a:pt x="1636" y="607"/>
                  <a:pt x="1634" y="608"/>
                </a:cubicBezTo>
                <a:cubicBezTo>
                  <a:pt x="1622" y="621"/>
                  <a:pt x="1622" y="621"/>
                  <a:pt x="1622" y="621"/>
                </a:cubicBezTo>
                <a:cubicBezTo>
                  <a:pt x="1621" y="622"/>
                  <a:pt x="1621" y="624"/>
                  <a:pt x="1622" y="625"/>
                </a:cubicBezTo>
                <a:close/>
                <a:moveTo>
                  <a:pt x="1665" y="577"/>
                </a:moveTo>
                <a:cubicBezTo>
                  <a:pt x="1658" y="584"/>
                  <a:pt x="1658" y="584"/>
                  <a:pt x="1658" y="584"/>
                </a:cubicBezTo>
                <a:cubicBezTo>
                  <a:pt x="1657" y="585"/>
                  <a:pt x="1657" y="587"/>
                  <a:pt x="1658" y="589"/>
                </a:cubicBezTo>
                <a:cubicBezTo>
                  <a:pt x="1659" y="589"/>
                  <a:pt x="1660" y="589"/>
                  <a:pt x="1661" y="589"/>
                </a:cubicBezTo>
                <a:cubicBezTo>
                  <a:pt x="1661" y="589"/>
                  <a:pt x="1662" y="589"/>
                  <a:pt x="1663" y="589"/>
                </a:cubicBezTo>
                <a:cubicBezTo>
                  <a:pt x="1670" y="582"/>
                  <a:pt x="1670" y="582"/>
                  <a:pt x="1670" y="582"/>
                </a:cubicBezTo>
                <a:cubicBezTo>
                  <a:pt x="1671" y="581"/>
                  <a:pt x="1671" y="579"/>
                  <a:pt x="1670" y="577"/>
                </a:cubicBezTo>
                <a:cubicBezTo>
                  <a:pt x="1668" y="576"/>
                  <a:pt x="1666" y="576"/>
                  <a:pt x="1665" y="577"/>
                </a:cubicBezTo>
                <a:close/>
                <a:moveTo>
                  <a:pt x="1609" y="638"/>
                </a:moveTo>
                <a:cubicBezTo>
                  <a:pt x="1608" y="637"/>
                  <a:pt x="1606" y="637"/>
                  <a:pt x="1605" y="638"/>
                </a:cubicBezTo>
                <a:cubicBezTo>
                  <a:pt x="1504" y="738"/>
                  <a:pt x="1504" y="738"/>
                  <a:pt x="1504" y="738"/>
                </a:cubicBezTo>
                <a:cubicBezTo>
                  <a:pt x="1503" y="739"/>
                  <a:pt x="1503" y="741"/>
                  <a:pt x="1504" y="743"/>
                </a:cubicBezTo>
                <a:cubicBezTo>
                  <a:pt x="1505" y="743"/>
                  <a:pt x="1506" y="743"/>
                  <a:pt x="1507" y="743"/>
                </a:cubicBezTo>
                <a:cubicBezTo>
                  <a:pt x="1507" y="743"/>
                  <a:pt x="1508" y="743"/>
                  <a:pt x="1509" y="743"/>
                </a:cubicBezTo>
                <a:cubicBezTo>
                  <a:pt x="1609" y="642"/>
                  <a:pt x="1609" y="642"/>
                  <a:pt x="1609" y="642"/>
                </a:cubicBezTo>
                <a:cubicBezTo>
                  <a:pt x="1610" y="641"/>
                  <a:pt x="1610" y="639"/>
                  <a:pt x="1609" y="638"/>
                </a:cubicBezTo>
                <a:close/>
                <a:moveTo>
                  <a:pt x="1680" y="571"/>
                </a:moveTo>
                <a:cubicBezTo>
                  <a:pt x="1680" y="571"/>
                  <a:pt x="1681" y="570"/>
                  <a:pt x="1682" y="570"/>
                </a:cubicBezTo>
                <a:cubicBezTo>
                  <a:pt x="1688" y="563"/>
                  <a:pt x="1688" y="563"/>
                  <a:pt x="1688" y="563"/>
                </a:cubicBezTo>
                <a:cubicBezTo>
                  <a:pt x="1688" y="563"/>
                  <a:pt x="1688" y="563"/>
                  <a:pt x="1688" y="563"/>
                </a:cubicBezTo>
                <a:cubicBezTo>
                  <a:pt x="1689" y="562"/>
                  <a:pt x="1689" y="562"/>
                  <a:pt x="1689" y="562"/>
                </a:cubicBezTo>
                <a:cubicBezTo>
                  <a:pt x="1689" y="562"/>
                  <a:pt x="1689" y="562"/>
                  <a:pt x="1689" y="562"/>
                </a:cubicBezTo>
                <a:cubicBezTo>
                  <a:pt x="1691" y="561"/>
                  <a:pt x="1691" y="561"/>
                  <a:pt x="1691" y="561"/>
                </a:cubicBezTo>
                <a:cubicBezTo>
                  <a:pt x="1695" y="556"/>
                  <a:pt x="1695" y="556"/>
                  <a:pt x="1695" y="556"/>
                </a:cubicBezTo>
                <a:cubicBezTo>
                  <a:pt x="1696" y="555"/>
                  <a:pt x="1696" y="553"/>
                  <a:pt x="1695" y="552"/>
                </a:cubicBezTo>
                <a:cubicBezTo>
                  <a:pt x="1694" y="551"/>
                  <a:pt x="1692" y="551"/>
                  <a:pt x="1691" y="552"/>
                </a:cubicBezTo>
                <a:cubicBezTo>
                  <a:pt x="1677" y="565"/>
                  <a:pt x="1677" y="565"/>
                  <a:pt x="1677" y="565"/>
                </a:cubicBezTo>
                <a:cubicBezTo>
                  <a:pt x="1676" y="566"/>
                  <a:pt x="1676" y="568"/>
                  <a:pt x="1677" y="570"/>
                </a:cubicBezTo>
                <a:cubicBezTo>
                  <a:pt x="1678" y="570"/>
                  <a:pt x="1679" y="571"/>
                  <a:pt x="1680" y="571"/>
                </a:cubicBezTo>
                <a:close/>
                <a:moveTo>
                  <a:pt x="1643" y="618"/>
                </a:moveTo>
                <a:cubicBezTo>
                  <a:pt x="1642" y="617"/>
                  <a:pt x="1640" y="617"/>
                  <a:pt x="1639" y="618"/>
                </a:cubicBezTo>
                <a:cubicBezTo>
                  <a:pt x="1522" y="735"/>
                  <a:pt x="1522" y="735"/>
                  <a:pt x="1522" y="735"/>
                </a:cubicBezTo>
                <a:cubicBezTo>
                  <a:pt x="1521" y="736"/>
                  <a:pt x="1521" y="738"/>
                  <a:pt x="1522" y="739"/>
                </a:cubicBezTo>
                <a:cubicBezTo>
                  <a:pt x="1522" y="740"/>
                  <a:pt x="1523" y="740"/>
                  <a:pt x="1524" y="740"/>
                </a:cubicBezTo>
                <a:cubicBezTo>
                  <a:pt x="1525" y="740"/>
                  <a:pt x="1526" y="740"/>
                  <a:pt x="1526" y="739"/>
                </a:cubicBezTo>
                <a:cubicBezTo>
                  <a:pt x="1643" y="622"/>
                  <a:pt x="1643" y="622"/>
                  <a:pt x="1643" y="622"/>
                </a:cubicBezTo>
                <a:cubicBezTo>
                  <a:pt x="1644" y="621"/>
                  <a:pt x="1644" y="619"/>
                  <a:pt x="1643" y="618"/>
                </a:cubicBezTo>
                <a:close/>
                <a:moveTo>
                  <a:pt x="1666" y="595"/>
                </a:moveTo>
                <a:cubicBezTo>
                  <a:pt x="1666" y="596"/>
                  <a:pt x="1667" y="596"/>
                  <a:pt x="1668" y="596"/>
                </a:cubicBezTo>
                <a:cubicBezTo>
                  <a:pt x="1669" y="596"/>
                  <a:pt x="1669" y="596"/>
                  <a:pt x="1670" y="595"/>
                </a:cubicBezTo>
                <a:cubicBezTo>
                  <a:pt x="1676" y="589"/>
                  <a:pt x="1676" y="589"/>
                  <a:pt x="1676" y="589"/>
                </a:cubicBezTo>
                <a:cubicBezTo>
                  <a:pt x="1677" y="588"/>
                  <a:pt x="1677" y="586"/>
                  <a:pt x="1676" y="585"/>
                </a:cubicBezTo>
                <a:cubicBezTo>
                  <a:pt x="1675" y="584"/>
                  <a:pt x="1673" y="584"/>
                  <a:pt x="1672" y="585"/>
                </a:cubicBezTo>
                <a:cubicBezTo>
                  <a:pt x="1666" y="591"/>
                  <a:pt x="1666" y="591"/>
                  <a:pt x="1666" y="591"/>
                </a:cubicBezTo>
                <a:cubicBezTo>
                  <a:pt x="1665" y="592"/>
                  <a:pt x="1665" y="594"/>
                  <a:pt x="1666" y="595"/>
                </a:cubicBezTo>
                <a:close/>
                <a:moveTo>
                  <a:pt x="1647" y="628"/>
                </a:moveTo>
                <a:cubicBezTo>
                  <a:pt x="1646" y="627"/>
                  <a:pt x="1644" y="627"/>
                  <a:pt x="1643" y="628"/>
                </a:cubicBezTo>
                <a:cubicBezTo>
                  <a:pt x="1536" y="735"/>
                  <a:pt x="1536" y="735"/>
                  <a:pt x="1536" y="735"/>
                </a:cubicBezTo>
                <a:cubicBezTo>
                  <a:pt x="1534" y="736"/>
                  <a:pt x="1534" y="738"/>
                  <a:pt x="1536" y="739"/>
                </a:cubicBezTo>
                <a:cubicBezTo>
                  <a:pt x="1536" y="740"/>
                  <a:pt x="1537" y="740"/>
                  <a:pt x="1538" y="740"/>
                </a:cubicBezTo>
                <a:cubicBezTo>
                  <a:pt x="1538" y="740"/>
                  <a:pt x="1539" y="740"/>
                  <a:pt x="1540" y="739"/>
                </a:cubicBezTo>
                <a:cubicBezTo>
                  <a:pt x="1647" y="632"/>
                  <a:pt x="1647" y="632"/>
                  <a:pt x="1647" y="632"/>
                </a:cubicBezTo>
                <a:cubicBezTo>
                  <a:pt x="1648" y="631"/>
                  <a:pt x="1648" y="629"/>
                  <a:pt x="1647" y="628"/>
                </a:cubicBezTo>
                <a:close/>
                <a:moveTo>
                  <a:pt x="1682" y="589"/>
                </a:moveTo>
                <a:cubicBezTo>
                  <a:pt x="1681" y="589"/>
                  <a:pt x="1681" y="589"/>
                  <a:pt x="1681" y="589"/>
                </a:cubicBezTo>
                <a:cubicBezTo>
                  <a:pt x="1681" y="589"/>
                  <a:pt x="1681" y="589"/>
                  <a:pt x="1681" y="589"/>
                </a:cubicBezTo>
                <a:cubicBezTo>
                  <a:pt x="1676" y="595"/>
                  <a:pt x="1676" y="595"/>
                  <a:pt x="1676" y="595"/>
                </a:cubicBezTo>
                <a:cubicBezTo>
                  <a:pt x="1675" y="596"/>
                  <a:pt x="1675" y="598"/>
                  <a:pt x="1676" y="599"/>
                </a:cubicBezTo>
                <a:cubicBezTo>
                  <a:pt x="1676" y="600"/>
                  <a:pt x="1677" y="600"/>
                  <a:pt x="1678" y="600"/>
                </a:cubicBezTo>
                <a:cubicBezTo>
                  <a:pt x="1679" y="600"/>
                  <a:pt x="1679" y="600"/>
                  <a:pt x="1680" y="599"/>
                </a:cubicBezTo>
                <a:cubicBezTo>
                  <a:pt x="1686" y="594"/>
                  <a:pt x="1686" y="594"/>
                  <a:pt x="1686" y="594"/>
                </a:cubicBezTo>
                <a:cubicBezTo>
                  <a:pt x="1686" y="594"/>
                  <a:pt x="1686" y="594"/>
                  <a:pt x="1686" y="594"/>
                </a:cubicBezTo>
                <a:cubicBezTo>
                  <a:pt x="1686" y="593"/>
                  <a:pt x="1686" y="593"/>
                  <a:pt x="1686" y="593"/>
                </a:cubicBezTo>
                <a:cubicBezTo>
                  <a:pt x="1688" y="592"/>
                  <a:pt x="1688" y="590"/>
                  <a:pt x="1686" y="589"/>
                </a:cubicBezTo>
                <a:cubicBezTo>
                  <a:pt x="1685" y="587"/>
                  <a:pt x="1683" y="587"/>
                  <a:pt x="1682" y="589"/>
                </a:cubicBezTo>
                <a:close/>
                <a:moveTo>
                  <a:pt x="1708" y="570"/>
                </a:moveTo>
                <a:cubicBezTo>
                  <a:pt x="1709" y="570"/>
                  <a:pt x="1710" y="570"/>
                  <a:pt x="1710" y="569"/>
                </a:cubicBezTo>
                <a:cubicBezTo>
                  <a:pt x="1714" y="565"/>
                  <a:pt x="1714" y="565"/>
                  <a:pt x="1714" y="565"/>
                </a:cubicBezTo>
                <a:cubicBezTo>
                  <a:pt x="1715" y="564"/>
                  <a:pt x="1715" y="562"/>
                  <a:pt x="1714" y="561"/>
                </a:cubicBezTo>
                <a:cubicBezTo>
                  <a:pt x="1713" y="560"/>
                  <a:pt x="1711" y="560"/>
                  <a:pt x="1710" y="561"/>
                </a:cubicBezTo>
                <a:cubicBezTo>
                  <a:pt x="1706" y="565"/>
                  <a:pt x="1706" y="565"/>
                  <a:pt x="1706" y="565"/>
                </a:cubicBezTo>
                <a:cubicBezTo>
                  <a:pt x="1705" y="566"/>
                  <a:pt x="1705" y="568"/>
                  <a:pt x="1706" y="569"/>
                </a:cubicBezTo>
                <a:cubicBezTo>
                  <a:pt x="1706" y="570"/>
                  <a:pt x="1707" y="570"/>
                  <a:pt x="1708" y="570"/>
                </a:cubicBezTo>
                <a:close/>
                <a:moveTo>
                  <a:pt x="1690" y="602"/>
                </a:moveTo>
                <a:cubicBezTo>
                  <a:pt x="1690" y="602"/>
                  <a:pt x="1691" y="602"/>
                  <a:pt x="1692" y="602"/>
                </a:cubicBezTo>
                <a:cubicBezTo>
                  <a:pt x="1694" y="600"/>
                  <a:pt x="1694" y="600"/>
                  <a:pt x="1694" y="600"/>
                </a:cubicBezTo>
                <a:cubicBezTo>
                  <a:pt x="1695" y="598"/>
                  <a:pt x="1695" y="596"/>
                  <a:pt x="1694" y="595"/>
                </a:cubicBezTo>
                <a:cubicBezTo>
                  <a:pt x="1692" y="594"/>
                  <a:pt x="1691" y="594"/>
                  <a:pt x="1689" y="595"/>
                </a:cubicBezTo>
                <a:cubicBezTo>
                  <a:pt x="1687" y="597"/>
                  <a:pt x="1687" y="597"/>
                  <a:pt x="1687" y="597"/>
                </a:cubicBezTo>
                <a:cubicBezTo>
                  <a:pt x="1686" y="598"/>
                  <a:pt x="1686" y="600"/>
                  <a:pt x="1687" y="602"/>
                </a:cubicBezTo>
                <a:cubicBezTo>
                  <a:pt x="1688" y="602"/>
                  <a:pt x="1689" y="602"/>
                  <a:pt x="1690" y="602"/>
                </a:cubicBezTo>
                <a:close/>
                <a:moveTo>
                  <a:pt x="1551" y="743"/>
                </a:moveTo>
                <a:cubicBezTo>
                  <a:pt x="1648" y="645"/>
                  <a:pt x="1648" y="645"/>
                  <a:pt x="1648" y="645"/>
                </a:cubicBezTo>
                <a:cubicBezTo>
                  <a:pt x="1649" y="644"/>
                  <a:pt x="1649" y="642"/>
                  <a:pt x="1648" y="641"/>
                </a:cubicBezTo>
                <a:cubicBezTo>
                  <a:pt x="1647" y="639"/>
                  <a:pt x="1645" y="639"/>
                  <a:pt x="1644" y="641"/>
                </a:cubicBezTo>
                <a:cubicBezTo>
                  <a:pt x="1546" y="738"/>
                  <a:pt x="1546" y="738"/>
                  <a:pt x="1546" y="738"/>
                </a:cubicBezTo>
                <a:cubicBezTo>
                  <a:pt x="1545" y="740"/>
                  <a:pt x="1545" y="742"/>
                  <a:pt x="1546" y="743"/>
                </a:cubicBezTo>
                <a:cubicBezTo>
                  <a:pt x="1547" y="743"/>
                  <a:pt x="1548" y="744"/>
                  <a:pt x="1548" y="744"/>
                </a:cubicBezTo>
                <a:cubicBezTo>
                  <a:pt x="1549" y="744"/>
                  <a:pt x="1550" y="743"/>
                  <a:pt x="1551" y="743"/>
                </a:cubicBezTo>
                <a:close/>
                <a:moveTo>
                  <a:pt x="1722" y="584"/>
                </a:moveTo>
                <a:cubicBezTo>
                  <a:pt x="1723" y="584"/>
                  <a:pt x="1723" y="584"/>
                  <a:pt x="1724" y="583"/>
                </a:cubicBezTo>
                <a:cubicBezTo>
                  <a:pt x="1725" y="582"/>
                  <a:pt x="1725" y="582"/>
                  <a:pt x="1725" y="582"/>
                </a:cubicBezTo>
                <a:cubicBezTo>
                  <a:pt x="1726" y="581"/>
                  <a:pt x="1726" y="579"/>
                  <a:pt x="1725" y="578"/>
                </a:cubicBezTo>
                <a:cubicBezTo>
                  <a:pt x="1724" y="577"/>
                  <a:pt x="1722" y="577"/>
                  <a:pt x="1721" y="578"/>
                </a:cubicBezTo>
                <a:cubicBezTo>
                  <a:pt x="1720" y="579"/>
                  <a:pt x="1720" y="579"/>
                  <a:pt x="1720" y="579"/>
                </a:cubicBezTo>
                <a:cubicBezTo>
                  <a:pt x="1718" y="580"/>
                  <a:pt x="1718" y="582"/>
                  <a:pt x="1720" y="583"/>
                </a:cubicBezTo>
                <a:cubicBezTo>
                  <a:pt x="1720" y="584"/>
                  <a:pt x="1721" y="584"/>
                  <a:pt x="1722" y="584"/>
                </a:cubicBezTo>
                <a:close/>
                <a:moveTo>
                  <a:pt x="1647" y="652"/>
                </a:moveTo>
                <a:cubicBezTo>
                  <a:pt x="1549" y="750"/>
                  <a:pt x="1549" y="750"/>
                  <a:pt x="1549" y="750"/>
                </a:cubicBezTo>
                <a:cubicBezTo>
                  <a:pt x="1548" y="751"/>
                  <a:pt x="1548" y="753"/>
                  <a:pt x="1549" y="754"/>
                </a:cubicBezTo>
                <a:cubicBezTo>
                  <a:pt x="1550" y="755"/>
                  <a:pt x="1550" y="755"/>
                  <a:pt x="1551" y="755"/>
                </a:cubicBezTo>
                <a:cubicBezTo>
                  <a:pt x="1552" y="755"/>
                  <a:pt x="1553" y="755"/>
                  <a:pt x="1553" y="754"/>
                </a:cubicBezTo>
                <a:cubicBezTo>
                  <a:pt x="1651" y="656"/>
                  <a:pt x="1651" y="656"/>
                  <a:pt x="1651" y="656"/>
                </a:cubicBezTo>
                <a:cubicBezTo>
                  <a:pt x="1652" y="655"/>
                  <a:pt x="1652" y="653"/>
                  <a:pt x="1651" y="652"/>
                </a:cubicBezTo>
                <a:cubicBezTo>
                  <a:pt x="1650" y="651"/>
                  <a:pt x="1648" y="651"/>
                  <a:pt x="1647" y="652"/>
                </a:cubicBezTo>
                <a:close/>
                <a:moveTo>
                  <a:pt x="1551" y="762"/>
                </a:moveTo>
                <a:cubicBezTo>
                  <a:pt x="1549" y="764"/>
                  <a:pt x="1549" y="764"/>
                  <a:pt x="1549" y="764"/>
                </a:cubicBezTo>
                <a:cubicBezTo>
                  <a:pt x="1548" y="765"/>
                  <a:pt x="1548" y="767"/>
                  <a:pt x="1549" y="768"/>
                </a:cubicBezTo>
                <a:cubicBezTo>
                  <a:pt x="1549" y="769"/>
                  <a:pt x="1550" y="769"/>
                  <a:pt x="1551" y="769"/>
                </a:cubicBezTo>
                <a:cubicBezTo>
                  <a:pt x="1552" y="769"/>
                  <a:pt x="1553" y="769"/>
                  <a:pt x="1553" y="768"/>
                </a:cubicBezTo>
                <a:cubicBezTo>
                  <a:pt x="1555" y="766"/>
                  <a:pt x="1555" y="766"/>
                  <a:pt x="1555" y="766"/>
                </a:cubicBezTo>
                <a:cubicBezTo>
                  <a:pt x="1556" y="765"/>
                  <a:pt x="1556" y="763"/>
                  <a:pt x="1555" y="762"/>
                </a:cubicBezTo>
                <a:cubicBezTo>
                  <a:pt x="1554" y="760"/>
                  <a:pt x="1552" y="760"/>
                  <a:pt x="1551" y="762"/>
                </a:cubicBezTo>
                <a:close/>
                <a:moveTo>
                  <a:pt x="1734" y="586"/>
                </a:moveTo>
                <a:cubicBezTo>
                  <a:pt x="1735" y="586"/>
                  <a:pt x="1735" y="586"/>
                  <a:pt x="1736" y="585"/>
                </a:cubicBezTo>
                <a:cubicBezTo>
                  <a:pt x="1738" y="583"/>
                  <a:pt x="1738" y="583"/>
                  <a:pt x="1738" y="583"/>
                </a:cubicBezTo>
                <a:cubicBezTo>
                  <a:pt x="1739" y="582"/>
                  <a:pt x="1739" y="580"/>
                  <a:pt x="1738" y="579"/>
                </a:cubicBezTo>
                <a:cubicBezTo>
                  <a:pt x="1737" y="577"/>
                  <a:pt x="1735" y="577"/>
                  <a:pt x="1734" y="579"/>
                </a:cubicBezTo>
                <a:cubicBezTo>
                  <a:pt x="1732" y="581"/>
                  <a:pt x="1732" y="581"/>
                  <a:pt x="1732" y="581"/>
                </a:cubicBezTo>
                <a:cubicBezTo>
                  <a:pt x="1730" y="582"/>
                  <a:pt x="1730" y="584"/>
                  <a:pt x="1732" y="585"/>
                </a:cubicBezTo>
                <a:cubicBezTo>
                  <a:pt x="1732" y="586"/>
                  <a:pt x="1733" y="586"/>
                  <a:pt x="1734" y="586"/>
                </a:cubicBezTo>
                <a:close/>
                <a:moveTo>
                  <a:pt x="1568" y="752"/>
                </a:moveTo>
                <a:cubicBezTo>
                  <a:pt x="1569" y="752"/>
                  <a:pt x="1570" y="752"/>
                  <a:pt x="1570" y="751"/>
                </a:cubicBezTo>
                <a:cubicBezTo>
                  <a:pt x="1659" y="662"/>
                  <a:pt x="1659" y="662"/>
                  <a:pt x="1659" y="662"/>
                </a:cubicBezTo>
                <a:cubicBezTo>
                  <a:pt x="1660" y="661"/>
                  <a:pt x="1660" y="659"/>
                  <a:pt x="1659" y="658"/>
                </a:cubicBezTo>
                <a:cubicBezTo>
                  <a:pt x="1658" y="657"/>
                  <a:pt x="1656" y="657"/>
                  <a:pt x="1655" y="658"/>
                </a:cubicBezTo>
                <a:cubicBezTo>
                  <a:pt x="1566" y="747"/>
                  <a:pt x="1566" y="747"/>
                  <a:pt x="1566" y="747"/>
                </a:cubicBezTo>
                <a:cubicBezTo>
                  <a:pt x="1565" y="748"/>
                  <a:pt x="1565" y="750"/>
                  <a:pt x="1566" y="751"/>
                </a:cubicBezTo>
                <a:cubicBezTo>
                  <a:pt x="1567" y="752"/>
                  <a:pt x="1567" y="752"/>
                  <a:pt x="1568" y="752"/>
                </a:cubicBezTo>
                <a:close/>
                <a:moveTo>
                  <a:pt x="1566" y="768"/>
                </a:moveTo>
                <a:cubicBezTo>
                  <a:pt x="1567" y="768"/>
                  <a:pt x="1568" y="767"/>
                  <a:pt x="1568" y="767"/>
                </a:cubicBezTo>
                <a:cubicBezTo>
                  <a:pt x="1661" y="674"/>
                  <a:pt x="1661" y="674"/>
                  <a:pt x="1661" y="674"/>
                </a:cubicBezTo>
                <a:cubicBezTo>
                  <a:pt x="1662" y="673"/>
                  <a:pt x="1662" y="671"/>
                  <a:pt x="1661" y="670"/>
                </a:cubicBezTo>
                <a:cubicBezTo>
                  <a:pt x="1660" y="668"/>
                  <a:pt x="1658" y="668"/>
                  <a:pt x="1657" y="670"/>
                </a:cubicBezTo>
                <a:cubicBezTo>
                  <a:pt x="1564" y="762"/>
                  <a:pt x="1564" y="762"/>
                  <a:pt x="1564" y="762"/>
                </a:cubicBezTo>
                <a:cubicBezTo>
                  <a:pt x="1563" y="764"/>
                  <a:pt x="1563" y="766"/>
                  <a:pt x="1564" y="767"/>
                </a:cubicBezTo>
                <a:cubicBezTo>
                  <a:pt x="1565" y="767"/>
                  <a:pt x="1565" y="768"/>
                  <a:pt x="1566" y="768"/>
                </a:cubicBezTo>
                <a:close/>
                <a:moveTo>
                  <a:pt x="1738" y="588"/>
                </a:moveTo>
                <a:cubicBezTo>
                  <a:pt x="1736" y="591"/>
                  <a:pt x="1736" y="591"/>
                  <a:pt x="1736" y="591"/>
                </a:cubicBezTo>
                <a:cubicBezTo>
                  <a:pt x="1735" y="592"/>
                  <a:pt x="1735" y="594"/>
                  <a:pt x="1736" y="595"/>
                </a:cubicBezTo>
                <a:cubicBezTo>
                  <a:pt x="1736" y="596"/>
                  <a:pt x="1737" y="596"/>
                  <a:pt x="1738" y="596"/>
                </a:cubicBezTo>
                <a:cubicBezTo>
                  <a:pt x="1739" y="596"/>
                  <a:pt x="1739" y="596"/>
                  <a:pt x="1740" y="595"/>
                </a:cubicBezTo>
                <a:cubicBezTo>
                  <a:pt x="1743" y="592"/>
                  <a:pt x="1743" y="592"/>
                  <a:pt x="1743" y="592"/>
                </a:cubicBezTo>
                <a:cubicBezTo>
                  <a:pt x="1743" y="592"/>
                  <a:pt x="1743" y="592"/>
                  <a:pt x="1743" y="592"/>
                </a:cubicBezTo>
                <a:cubicBezTo>
                  <a:pt x="1743" y="592"/>
                  <a:pt x="1744" y="592"/>
                  <a:pt x="1744" y="591"/>
                </a:cubicBezTo>
                <a:cubicBezTo>
                  <a:pt x="1746" y="589"/>
                  <a:pt x="1746" y="589"/>
                  <a:pt x="1746" y="589"/>
                </a:cubicBezTo>
                <a:cubicBezTo>
                  <a:pt x="1747" y="588"/>
                  <a:pt x="1747" y="586"/>
                  <a:pt x="1746" y="585"/>
                </a:cubicBezTo>
                <a:cubicBezTo>
                  <a:pt x="1745" y="584"/>
                  <a:pt x="1743" y="584"/>
                  <a:pt x="1742" y="585"/>
                </a:cubicBezTo>
                <a:cubicBezTo>
                  <a:pt x="1739" y="587"/>
                  <a:pt x="1739" y="587"/>
                  <a:pt x="1739" y="587"/>
                </a:cubicBezTo>
                <a:cubicBezTo>
                  <a:pt x="1739" y="587"/>
                  <a:pt x="1739" y="587"/>
                  <a:pt x="1739" y="588"/>
                </a:cubicBezTo>
                <a:cubicBezTo>
                  <a:pt x="1739" y="588"/>
                  <a:pt x="1739" y="588"/>
                  <a:pt x="1738" y="588"/>
                </a:cubicBezTo>
                <a:close/>
                <a:moveTo>
                  <a:pt x="1667" y="677"/>
                </a:moveTo>
                <a:cubicBezTo>
                  <a:pt x="1666" y="676"/>
                  <a:pt x="1664" y="676"/>
                  <a:pt x="1663" y="677"/>
                </a:cubicBezTo>
                <a:cubicBezTo>
                  <a:pt x="1565" y="776"/>
                  <a:pt x="1565" y="776"/>
                  <a:pt x="1565" y="776"/>
                </a:cubicBezTo>
                <a:cubicBezTo>
                  <a:pt x="1563" y="777"/>
                  <a:pt x="1563" y="779"/>
                  <a:pt x="1565" y="780"/>
                </a:cubicBezTo>
                <a:cubicBezTo>
                  <a:pt x="1565" y="781"/>
                  <a:pt x="1566" y="781"/>
                  <a:pt x="1567" y="781"/>
                </a:cubicBezTo>
                <a:cubicBezTo>
                  <a:pt x="1567" y="781"/>
                  <a:pt x="1568" y="781"/>
                  <a:pt x="1569" y="780"/>
                </a:cubicBezTo>
                <a:cubicBezTo>
                  <a:pt x="1667" y="682"/>
                  <a:pt x="1667" y="682"/>
                  <a:pt x="1667" y="682"/>
                </a:cubicBezTo>
                <a:cubicBezTo>
                  <a:pt x="1669" y="681"/>
                  <a:pt x="1669" y="679"/>
                  <a:pt x="1667" y="677"/>
                </a:cubicBezTo>
                <a:close/>
                <a:moveTo>
                  <a:pt x="1737" y="612"/>
                </a:moveTo>
                <a:cubicBezTo>
                  <a:pt x="1738" y="611"/>
                  <a:pt x="1738" y="609"/>
                  <a:pt x="1737" y="608"/>
                </a:cubicBezTo>
                <a:cubicBezTo>
                  <a:pt x="1736" y="607"/>
                  <a:pt x="1734" y="607"/>
                  <a:pt x="1733" y="608"/>
                </a:cubicBezTo>
                <a:cubicBezTo>
                  <a:pt x="1732" y="609"/>
                  <a:pt x="1732" y="609"/>
                  <a:pt x="1732" y="609"/>
                </a:cubicBezTo>
                <a:cubicBezTo>
                  <a:pt x="1731" y="610"/>
                  <a:pt x="1731" y="612"/>
                  <a:pt x="1732" y="613"/>
                </a:cubicBezTo>
                <a:cubicBezTo>
                  <a:pt x="1732" y="614"/>
                  <a:pt x="1733" y="614"/>
                  <a:pt x="1734" y="614"/>
                </a:cubicBezTo>
                <a:cubicBezTo>
                  <a:pt x="1735" y="614"/>
                  <a:pt x="1736" y="614"/>
                  <a:pt x="1736" y="613"/>
                </a:cubicBezTo>
                <a:lnTo>
                  <a:pt x="1737" y="612"/>
                </a:lnTo>
                <a:close/>
                <a:moveTo>
                  <a:pt x="1743" y="597"/>
                </a:moveTo>
                <a:cubicBezTo>
                  <a:pt x="1742" y="598"/>
                  <a:pt x="1742" y="600"/>
                  <a:pt x="1743" y="602"/>
                </a:cubicBezTo>
                <a:cubicBezTo>
                  <a:pt x="1744" y="602"/>
                  <a:pt x="1745" y="602"/>
                  <a:pt x="1745" y="602"/>
                </a:cubicBezTo>
                <a:cubicBezTo>
                  <a:pt x="1746" y="602"/>
                  <a:pt x="1747" y="602"/>
                  <a:pt x="1748" y="602"/>
                </a:cubicBezTo>
                <a:cubicBezTo>
                  <a:pt x="1750" y="599"/>
                  <a:pt x="1750" y="599"/>
                  <a:pt x="1750" y="599"/>
                </a:cubicBezTo>
                <a:cubicBezTo>
                  <a:pt x="1751" y="598"/>
                  <a:pt x="1751" y="596"/>
                  <a:pt x="1750" y="595"/>
                </a:cubicBezTo>
                <a:cubicBezTo>
                  <a:pt x="1749" y="593"/>
                  <a:pt x="1747" y="593"/>
                  <a:pt x="1746" y="595"/>
                </a:cubicBezTo>
                <a:lnTo>
                  <a:pt x="1743" y="597"/>
                </a:lnTo>
                <a:close/>
                <a:moveTo>
                  <a:pt x="1668" y="687"/>
                </a:moveTo>
                <a:cubicBezTo>
                  <a:pt x="1574" y="780"/>
                  <a:pt x="1574" y="780"/>
                  <a:pt x="1574" y="780"/>
                </a:cubicBezTo>
                <a:cubicBezTo>
                  <a:pt x="1573" y="782"/>
                  <a:pt x="1573" y="784"/>
                  <a:pt x="1574" y="785"/>
                </a:cubicBezTo>
                <a:cubicBezTo>
                  <a:pt x="1575" y="785"/>
                  <a:pt x="1575" y="786"/>
                  <a:pt x="1576" y="786"/>
                </a:cubicBezTo>
                <a:cubicBezTo>
                  <a:pt x="1577" y="786"/>
                  <a:pt x="1578" y="785"/>
                  <a:pt x="1578" y="785"/>
                </a:cubicBezTo>
                <a:cubicBezTo>
                  <a:pt x="1672" y="691"/>
                  <a:pt x="1672" y="691"/>
                  <a:pt x="1672" y="691"/>
                </a:cubicBezTo>
                <a:cubicBezTo>
                  <a:pt x="1673" y="690"/>
                  <a:pt x="1673" y="688"/>
                  <a:pt x="1672" y="687"/>
                </a:cubicBezTo>
                <a:cubicBezTo>
                  <a:pt x="1671" y="686"/>
                  <a:pt x="1669" y="686"/>
                  <a:pt x="1668" y="687"/>
                </a:cubicBezTo>
                <a:close/>
                <a:moveTo>
                  <a:pt x="1674" y="699"/>
                </a:moveTo>
                <a:cubicBezTo>
                  <a:pt x="1673" y="697"/>
                  <a:pt x="1671" y="697"/>
                  <a:pt x="1670" y="699"/>
                </a:cubicBezTo>
                <a:cubicBezTo>
                  <a:pt x="1590" y="778"/>
                  <a:pt x="1590" y="778"/>
                  <a:pt x="1590" y="778"/>
                </a:cubicBezTo>
                <a:cubicBezTo>
                  <a:pt x="1589" y="779"/>
                  <a:pt x="1589" y="781"/>
                  <a:pt x="1590" y="782"/>
                </a:cubicBezTo>
                <a:cubicBezTo>
                  <a:pt x="1591" y="783"/>
                  <a:pt x="1592" y="783"/>
                  <a:pt x="1593" y="783"/>
                </a:cubicBezTo>
                <a:cubicBezTo>
                  <a:pt x="1593" y="783"/>
                  <a:pt x="1594" y="783"/>
                  <a:pt x="1595" y="782"/>
                </a:cubicBezTo>
                <a:cubicBezTo>
                  <a:pt x="1674" y="703"/>
                  <a:pt x="1674" y="703"/>
                  <a:pt x="1674" y="703"/>
                </a:cubicBezTo>
                <a:cubicBezTo>
                  <a:pt x="1675" y="702"/>
                  <a:pt x="1675" y="700"/>
                  <a:pt x="1674" y="699"/>
                </a:cubicBezTo>
                <a:close/>
                <a:moveTo>
                  <a:pt x="1584" y="798"/>
                </a:moveTo>
                <a:cubicBezTo>
                  <a:pt x="1572" y="810"/>
                  <a:pt x="1572" y="810"/>
                  <a:pt x="1572" y="810"/>
                </a:cubicBezTo>
                <a:cubicBezTo>
                  <a:pt x="1571" y="812"/>
                  <a:pt x="1571" y="814"/>
                  <a:pt x="1572" y="815"/>
                </a:cubicBezTo>
                <a:cubicBezTo>
                  <a:pt x="1573" y="815"/>
                  <a:pt x="1573" y="816"/>
                  <a:pt x="1574" y="816"/>
                </a:cubicBezTo>
                <a:cubicBezTo>
                  <a:pt x="1575" y="816"/>
                  <a:pt x="1576" y="815"/>
                  <a:pt x="1576" y="815"/>
                </a:cubicBezTo>
                <a:cubicBezTo>
                  <a:pt x="1589" y="803"/>
                  <a:pt x="1589" y="803"/>
                  <a:pt x="1589" y="803"/>
                </a:cubicBezTo>
                <a:cubicBezTo>
                  <a:pt x="1590" y="801"/>
                  <a:pt x="1590" y="799"/>
                  <a:pt x="1589" y="798"/>
                </a:cubicBezTo>
                <a:cubicBezTo>
                  <a:pt x="1587" y="797"/>
                  <a:pt x="1585" y="797"/>
                  <a:pt x="1584" y="798"/>
                </a:cubicBezTo>
                <a:close/>
                <a:moveTo>
                  <a:pt x="1668" y="715"/>
                </a:moveTo>
                <a:cubicBezTo>
                  <a:pt x="1606" y="776"/>
                  <a:pt x="1606" y="776"/>
                  <a:pt x="1606" y="776"/>
                </a:cubicBezTo>
                <a:cubicBezTo>
                  <a:pt x="1605" y="777"/>
                  <a:pt x="1605" y="779"/>
                  <a:pt x="1606" y="780"/>
                </a:cubicBezTo>
                <a:cubicBezTo>
                  <a:pt x="1607" y="781"/>
                  <a:pt x="1608" y="781"/>
                  <a:pt x="1609" y="781"/>
                </a:cubicBezTo>
                <a:cubicBezTo>
                  <a:pt x="1609" y="781"/>
                  <a:pt x="1610" y="781"/>
                  <a:pt x="1611" y="780"/>
                </a:cubicBezTo>
                <a:cubicBezTo>
                  <a:pt x="1672" y="719"/>
                  <a:pt x="1672" y="719"/>
                  <a:pt x="1672" y="719"/>
                </a:cubicBezTo>
                <a:cubicBezTo>
                  <a:pt x="1673" y="718"/>
                  <a:pt x="1673" y="716"/>
                  <a:pt x="1672" y="715"/>
                </a:cubicBezTo>
                <a:cubicBezTo>
                  <a:pt x="1671" y="714"/>
                  <a:pt x="1669" y="714"/>
                  <a:pt x="1668" y="715"/>
                </a:cubicBezTo>
                <a:close/>
                <a:moveTo>
                  <a:pt x="1746" y="655"/>
                </a:moveTo>
                <a:cubicBezTo>
                  <a:pt x="1745" y="654"/>
                  <a:pt x="1743" y="654"/>
                  <a:pt x="1742" y="655"/>
                </a:cubicBezTo>
                <a:cubicBezTo>
                  <a:pt x="1740" y="656"/>
                  <a:pt x="1740" y="656"/>
                  <a:pt x="1740" y="656"/>
                </a:cubicBezTo>
                <a:cubicBezTo>
                  <a:pt x="1739" y="657"/>
                  <a:pt x="1739" y="659"/>
                  <a:pt x="1740" y="660"/>
                </a:cubicBezTo>
                <a:cubicBezTo>
                  <a:pt x="1741" y="661"/>
                  <a:pt x="1742" y="661"/>
                  <a:pt x="1743" y="661"/>
                </a:cubicBezTo>
                <a:cubicBezTo>
                  <a:pt x="1743" y="661"/>
                  <a:pt x="1744" y="661"/>
                  <a:pt x="1745" y="660"/>
                </a:cubicBezTo>
                <a:cubicBezTo>
                  <a:pt x="1746" y="659"/>
                  <a:pt x="1746" y="659"/>
                  <a:pt x="1746" y="659"/>
                </a:cubicBezTo>
                <a:cubicBezTo>
                  <a:pt x="1747" y="658"/>
                  <a:pt x="1747" y="656"/>
                  <a:pt x="1746" y="655"/>
                </a:cubicBezTo>
                <a:close/>
                <a:moveTo>
                  <a:pt x="1769" y="635"/>
                </a:moveTo>
                <a:cubicBezTo>
                  <a:pt x="1770" y="635"/>
                  <a:pt x="1771" y="634"/>
                  <a:pt x="1771" y="634"/>
                </a:cubicBezTo>
                <a:cubicBezTo>
                  <a:pt x="1775" y="630"/>
                  <a:pt x="1775" y="630"/>
                  <a:pt x="1775" y="630"/>
                </a:cubicBezTo>
                <a:cubicBezTo>
                  <a:pt x="1777" y="629"/>
                  <a:pt x="1777" y="627"/>
                  <a:pt x="1775" y="625"/>
                </a:cubicBezTo>
                <a:cubicBezTo>
                  <a:pt x="1774" y="624"/>
                  <a:pt x="1772" y="624"/>
                  <a:pt x="1771" y="625"/>
                </a:cubicBezTo>
                <a:cubicBezTo>
                  <a:pt x="1767" y="629"/>
                  <a:pt x="1767" y="629"/>
                  <a:pt x="1767" y="629"/>
                </a:cubicBezTo>
                <a:cubicBezTo>
                  <a:pt x="1766" y="631"/>
                  <a:pt x="1766" y="633"/>
                  <a:pt x="1767" y="634"/>
                </a:cubicBezTo>
                <a:cubicBezTo>
                  <a:pt x="1768" y="634"/>
                  <a:pt x="1768" y="635"/>
                  <a:pt x="1769" y="635"/>
                </a:cubicBezTo>
                <a:close/>
                <a:moveTo>
                  <a:pt x="1745" y="665"/>
                </a:moveTo>
                <a:cubicBezTo>
                  <a:pt x="1744" y="666"/>
                  <a:pt x="1744" y="668"/>
                  <a:pt x="1745" y="670"/>
                </a:cubicBezTo>
                <a:cubicBezTo>
                  <a:pt x="1746" y="670"/>
                  <a:pt x="1747" y="671"/>
                  <a:pt x="1747" y="671"/>
                </a:cubicBezTo>
                <a:cubicBezTo>
                  <a:pt x="1748" y="671"/>
                  <a:pt x="1749" y="670"/>
                  <a:pt x="1750" y="670"/>
                </a:cubicBezTo>
                <a:cubicBezTo>
                  <a:pt x="1754" y="665"/>
                  <a:pt x="1754" y="665"/>
                  <a:pt x="1754" y="665"/>
                </a:cubicBezTo>
                <a:cubicBezTo>
                  <a:pt x="1755" y="664"/>
                  <a:pt x="1755" y="662"/>
                  <a:pt x="1754" y="661"/>
                </a:cubicBezTo>
                <a:cubicBezTo>
                  <a:pt x="1752" y="660"/>
                  <a:pt x="1750" y="660"/>
                  <a:pt x="1749" y="661"/>
                </a:cubicBezTo>
                <a:lnTo>
                  <a:pt x="1745" y="665"/>
                </a:lnTo>
                <a:close/>
                <a:moveTo>
                  <a:pt x="1751" y="677"/>
                </a:moveTo>
                <a:cubicBezTo>
                  <a:pt x="1752" y="678"/>
                  <a:pt x="1753" y="678"/>
                  <a:pt x="1754" y="678"/>
                </a:cubicBezTo>
                <a:cubicBezTo>
                  <a:pt x="1754" y="678"/>
                  <a:pt x="1755" y="678"/>
                  <a:pt x="1756" y="677"/>
                </a:cubicBezTo>
                <a:cubicBezTo>
                  <a:pt x="1760" y="673"/>
                  <a:pt x="1760" y="673"/>
                  <a:pt x="1760" y="673"/>
                </a:cubicBezTo>
                <a:cubicBezTo>
                  <a:pt x="1761" y="672"/>
                  <a:pt x="1761" y="670"/>
                  <a:pt x="1760" y="669"/>
                </a:cubicBezTo>
                <a:cubicBezTo>
                  <a:pt x="1759" y="667"/>
                  <a:pt x="1757" y="667"/>
                  <a:pt x="1756" y="669"/>
                </a:cubicBezTo>
                <a:cubicBezTo>
                  <a:pt x="1751" y="673"/>
                  <a:pt x="1751" y="673"/>
                  <a:pt x="1751" y="673"/>
                </a:cubicBezTo>
                <a:cubicBezTo>
                  <a:pt x="1750" y="674"/>
                  <a:pt x="1750" y="676"/>
                  <a:pt x="1751" y="677"/>
                </a:cubicBezTo>
                <a:close/>
                <a:moveTo>
                  <a:pt x="1692" y="817"/>
                </a:moveTo>
                <a:cubicBezTo>
                  <a:pt x="1674" y="834"/>
                  <a:pt x="1674" y="834"/>
                  <a:pt x="1674" y="834"/>
                </a:cubicBezTo>
                <a:cubicBezTo>
                  <a:pt x="1673" y="835"/>
                  <a:pt x="1673" y="837"/>
                  <a:pt x="1674" y="839"/>
                </a:cubicBezTo>
                <a:cubicBezTo>
                  <a:pt x="1675" y="839"/>
                  <a:pt x="1675" y="839"/>
                  <a:pt x="1676" y="839"/>
                </a:cubicBezTo>
                <a:cubicBezTo>
                  <a:pt x="1677" y="839"/>
                  <a:pt x="1678" y="839"/>
                  <a:pt x="1678" y="839"/>
                </a:cubicBezTo>
                <a:cubicBezTo>
                  <a:pt x="1696" y="821"/>
                  <a:pt x="1696" y="821"/>
                  <a:pt x="1696" y="821"/>
                </a:cubicBezTo>
                <a:cubicBezTo>
                  <a:pt x="1697" y="820"/>
                  <a:pt x="1697" y="818"/>
                  <a:pt x="1696" y="817"/>
                </a:cubicBezTo>
                <a:cubicBezTo>
                  <a:pt x="1695" y="815"/>
                  <a:pt x="1693" y="815"/>
                  <a:pt x="1692" y="817"/>
                </a:cubicBezTo>
                <a:close/>
                <a:moveTo>
                  <a:pt x="1756" y="766"/>
                </a:moveTo>
                <a:cubicBezTo>
                  <a:pt x="1756" y="766"/>
                  <a:pt x="1756" y="766"/>
                  <a:pt x="1756" y="766"/>
                </a:cubicBezTo>
                <a:cubicBezTo>
                  <a:pt x="1755" y="768"/>
                  <a:pt x="1755" y="768"/>
                  <a:pt x="1755" y="768"/>
                </a:cubicBezTo>
                <a:cubicBezTo>
                  <a:pt x="1753" y="769"/>
                  <a:pt x="1753" y="771"/>
                  <a:pt x="1755" y="772"/>
                </a:cubicBezTo>
                <a:cubicBezTo>
                  <a:pt x="1755" y="773"/>
                  <a:pt x="1756" y="773"/>
                  <a:pt x="1757" y="773"/>
                </a:cubicBezTo>
                <a:cubicBezTo>
                  <a:pt x="1758" y="773"/>
                  <a:pt x="1758" y="773"/>
                  <a:pt x="1759" y="772"/>
                </a:cubicBezTo>
                <a:cubicBezTo>
                  <a:pt x="1760" y="771"/>
                  <a:pt x="1760" y="771"/>
                  <a:pt x="1760" y="771"/>
                </a:cubicBezTo>
                <a:cubicBezTo>
                  <a:pt x="1760" y="771"/>
                  <a:pt x="1761" y="770"/>
                  <a:pt x="1761" y="770"/>
                </a:cubicBezTo>
                <a:cubicBezTo>
                  <a:pt x="1761" y="770"/>
                  <a:pt x="1761" y="770"/>
                  <a:pt x="1761" y="770"/>
                </a:cubicBezTo>
                <a:cubicBezTo>
                  <a:pt x="1766" y="765"/>
                  <a:pt x="1766" y="765"/>
                  <a:pt x="1766" y="765"/>
                </a:cubicBezTo>
                <a:cubicBezTo>
                  <a:pt x="1767" y="764"/>
                  <a:pt x="1767" y="762"/>
                  <a:pt x="1766" y="761"/>
                </a:cubicBezTo>
                <a:cubicBezTo>
                  <a:pt x="1765" y="760"/>
                  <a:pt x="1763" y="760"/>
                  <a:pt x="1762" y="761"/>
                </a:cubicBezTo>
                <a:cubicBezTo>
                  <a:pt x="1757" y="765"/>
                  <a:pt x="1757" y="765"/>
                  <a:pt x="1757" y="765"/>
                </a:cubicBezTo>
                <a:cubicBezTo>
                  <a:pt x="1757" y="766"/>
                  <a:pt x="1757" y="766"/>
                  <a:pt x="1756" y="766"/>
                </a:cubicBezTo>
                <a:close/>
                <a:moveTo>
                  <a:pt x="1728" y="794"/>
                </a:moveTo>
                <a:cubicBezTo>
                  <a:pt x="1703" y="820"/>
                  <a:pt x="1703" y="820"/>
                  <a:pt x="1703" y="820"/>
                </a:cubicBezTo>
                <a:cubicBezTo>
                  <a:pt x="1701" y="821"/>
                  <a:pt x="1701" y="823"/>
                  <a:pt x="1703" y="824"/>
                </a:cubicBezTo>
                <a:cubicBezTo>
                  <a:pt x="1703" y="825"/>
                  <a:pt x="1704" y="825"/>
                  <a:pt x="1705" y="825"/>
                </a:cubicBezTo>
                <a:cubicBezTo>
                  <a:pt x="1706" y="825"/>
                  <a:pt x="1706" y="825"/>
                  <a:pt x="1707" y="824"/>
                </a:cubicBezTo>
                <a:cubicBezTo>
                  <a:pt x="1732" y="799"/>
                  <a:pt x="1732" y="799"/>
                  <a:pt x="1732" y="799"/>
                </a:cubicBezTo>
                <a:cubicBezTo>
                  <a:pt x="1733" y="798"/>
                  <a:pt x="1733" y="796"/>
                  <a:pt x="1732" y="794"/>
                </a:cubicBezTo>
                <a:cubicBezTo>
                  <a:pt x="1731" y="793"/>
                  <a:pt x="1729" y="793"/>
                  <a:pt x="1728" y="794"/>
                </a:cubicBezTo>
                <a:close/>
                <a:moveTo>
                  <a:pt x="1769" y="771"/>
                </a:moveTo>
                <a:cubicBezTo>
                  <a:pt x="1768" y="770"/>
                  <a:pt x="1766" y="770"/>
                  <a:pt x="1765" y="771"/>
                </a:cubicBezTo>
                <a:cubicBezTo>
                  <a:pt x="1744" y="792"/>
                  <a:pt x="1744" y="792"/>
                  <a:pt x="1744" y="792"/>
                </a:cubicBezTo>
                <a:cubicBezTo>
                  <a:pt x="1743" y="794"/>
                  <a:pt x="1743" y="795"/>
                  <a:pt x="1744" y="797"/>
                </a:cubicBezTo>
                <a:cubicBezTo>
                  <a:pt x="1745" y="797"/>
                  <a:pt x="1745" y="798"/>
                  <a:pt x="1746" y="798"/>
                </a:cubicBezTo>
                <a:cubicBezTo>
                  <a:pt x="1747" y="798"/>
                  <a:pt x="1748" y="797"/>
                  <a:pt x="1748" y="797"/>
                </a:cubicBezTo>
                <a:cubicBezTo>
                  <a:pt x="1769" y="776"/>
                  <a:pt x="1769" y="776"/>
                  <a:pt x="1769" y="776"/>
                </a:cubicBezTo>
                <a:cubicBezTo>
                  <a:pt x="1771" y="774"/>
                  <a:pt x="1771" y="773"/>
                  <a:pt x="1769" y="771"/>
                </a:cubicBezTo>
                <a:close/>
                <a:moveTo>
                  <a:pt x="1739" y="797"/>
                </a:moveTo>
                <a:cubicBezTo>
                  <a:pt x="1737" y="799"/>
                  <a:pt x="1737" y="799"/>
                  <a:pt x="1737" y="799"/>
                </a:cubicBezTo>
                <a:cubicBezTo>
                  <a:pt x="1736" y="800"/>
                  <a:pt x="1736" y="802"/>
                  <a:pt x="1737" y="804"/>
                </a:cubicBezTo>
                <a:cubicBezTo>
                  <a:pt x="1738" y="804"/>
                  <a:pt x="1738" y="804"/>
                  <a:pt x="1739" y="804"/>
                </a:cubicBezTo>
                <a:cubicBezTo>
                  <a:pt x="1740" y="804"/>
                  <a:pt x="1741" y="804"/>
                  <a:pt x="1741" y="804"/>
                </a:cubicBezTo>
                <a:cubicBezTo>
                  <a:pt x="1743" y="802"/>
                  <a:pt x="1743" y="802"/>
                  <a:pt x="1743" y="802"/>
                </a:cubicBezTo>
                <a:cubicBezTo>
                  <a:pt x="1744" y="801"/>
                  <a:pt x="1744" y="799"/>
                  <a:pt x="1743" y="797"/>
                </a:cubicBezTo>
                <a:cubicBezTo>
                  <a:pt x="1742" y="796"/>
                  <a:pt x="1740" y="796"/>
                  <a:pt x="1739" y="797"/>
                </a:cubicBezTo>
                <a:close/>
                <a:moveTo>
                  <a:pt x="1778" y="776"/>
                </a:moveTo>
                <a:cubicBezTo>
                  <a:pt x="1777" y="775"/>
                  <a:pt x="1775" y="775"/>
                  <a:pt x="1774" y="776"/>
                </a:cubicBezTo>
                <a:cubicBezTo>
                  <a:pt x="1765" y="785"/>
                  <a:pt x="1765" y="785"/>
                  <a:pt x="1765" y="785"/>
                </a:cubicBezTo>
                <a:cubicBezTo>
                  <a:pt x="1764" y="787"/>
                  <a:pt x="1764" y="789"/>
                  <a:pt x="1765" y="790"/>
                </a:cubicBezTo>
                <a:cubicBezTo>
                  <a:pt x="1765" y="790"/>
                  <a:pt x="1766" y="791"/>
                  <a:pt x="1767" y="791"/>
                </a:cubicBezTo>
                <a:cubicBezTo>
                  <a:pt x="1768" y="791"/>
                  <a:pt x="1769" y="790"/>
                  <a:pt x="1769" y="790"/>
                </a:cubicBezTo>
                <a:cubicBezTo>
                  <a:pt x="1778" y="781"/>
                  <a:pt x="1778" y="781"/>
                  <a:pt x="1778" y="781"/>
                </a:cubicBezTo>
                <a:cubicBezTo>
                  <a:pt x="1779" y="779"/>
                  <a:pt x="1779" y="778"/>
                  <a:pt x="1778" y="776"/>
                </a:cubicBezTo>
                <a:close/>
                <a:moveTo>
                  <a:pt x="465" y="877"/>
                </a:moveTo>
                <a:cubicBezTo>
                  <a:pt x="466" y="876"/>
                  <a:pt x="466" y="874"/>
                  <a:pt x="465" y="873"/>
                </a:cubicBezTo>
                <a:cubicBezTo>
                  <a:pt x="464" y="872"/>
                  <a:pt x="462" y="872"/>
                  <a:pt x="461" y="873"/>
                </a:cubicBezTo>
                <a:cubicBezTo>
                  <a:pt x="456" y="878"/>
                  <a:pt x="456" y="878"/>
                  <a:pt x="456" y="878"/>
                </a:cubicBezTo>
                <a:cubicBezTo>
                  <a:pt x="456" y="879"/>
                  <a:pt x="456" y="879"/>
                  <a:pt x="456" y="879"/>
                </a:cubicBezTo>
                <a:cubicBezTo>
                  <a:pt x="456" y="879"/>
                  <a:pt x="456" y="879"/>
                  <a:pt x="456" y="879"/>
                </a:cubicBezTo>
                <a:cubicBezTo>
                  <a:pt x="454" y="880"/>
                  <a:pt x="454" y="880"/>
                  <a:pt x="454" y="880"/>
                </a:cubicBezTo>
                <a:cubicBezTo>
                  <a:pt x="454" y="879"/>
                  <a:pt x="454" y="879"/>
                  <a:pt x="454" y="879"/>
                </a:cubicBezTo>
                <a:cubicBezTo>
                  <a:pt x="450" y="884"/>
                  <a:pt x="450" y="884"/>
                  <a:pt x="450" y="884"/>
                </a:cubicBezTo>
                <a:cubicBezTo>
                  <a:pt x="448" y="885"/>
                  <a:pt x="448" y="887"/>
                  <a:pt x="450" y="889"/>
                </a:cubicBezTo>
                <a:cubicBezTo>
                  <a:pt x="450" y="889"/>
                  <a:pt x="451" y="889"/>
                  <a:pt x="452" y="889"/>
                </a:cubicBezTo>
                <a:cubicBezTo>
                  <a:pt x="453" y="889"/>
                  <a:pt x="453" y="889"/>
                  <a:pt x="454" y="889"/>
                </a:cubicBezTo>
                <a:cubicBezTo>
                  <a:pt x="460" y="883"/>
                  <a:pt x="460" y="883"/>
                  <a:pt x="460" y="883"/>
                </a:cubicBezTo>
                <a:cubicBezTo>
                  <a:pt x="460" y="882"/>
                  <a:pt x="460" y="882"/>
                  <a:pt x="461" y="882"/>
                </a:cubicBezTo>
                <a:lnTo>
                  <a:pt x="465" y="877"/>
                </a:lnTo>
                <a:close/>
                <a:moveTo>
                  <a:pt x="1004" y="685"/>
                </a:moveTo>
                <a:cubicBezTo>
                  <a:pt x="1004" y="685"/>
                  <a:pt x="1003" y="685"/>
                  <a:pt x="1003" y="685"/>
                </a:cubicBezTo>
                <a:cubicBezTo>
                  <a:pt x="1003" y="685"/>
                  <a:pt x="1003" y="685"/>
                  <a:pt x="1003" y="684"/>
                </a:cubicBezTo>
                <a:cubicBezTo>
                  <a:pt x="1003" y="684"/>
                  <a:pt x="1003" y="684"/>
                  <a:pt x="1003" y="684"/>
                </a:cubicBezTo>
                <a:cubicBezTo>
                  <a:pt x="1003" y="684"/>
                  <a:pt x="1003" y="684"/>
                  <a:pt x="1003" y="684"/>
                </a:cubicBezTo>
                <a:cubicBezTo>
                  <a:pt x="1003" y="684"/>
                  <a:pt x="1003" y="684"/>
                  <a:pt x="1002" y="684"/>
                </a:cubicBezTo>
                <a:cubicBezTo>
                  <a:pt x="1002" y="684"/>
                  <a:pt x="1002" y="684"/>
                  <a:pt x="1002" y="684"/>
                </a:cubicBezTo>
                <a:cubicBezTo>
                  <a:pt x="1002" y="684"/>
                  <a:pt x="1001" y="684"/>
                  <a:pt x="1001" y="684"/>
                </a:cubicBezTo>
                <a:cubicBezTo>
                  <a:pt x="1001" y="684"/>
                  <a:pt x="1001" y="684"/>
                  <a:pt x="1001" y="684"/>
                </a:cubicBezTo>
                <a:cubicBezTo>
                  <a:pt x="1000" y="684"/>
                  <a:pt x="1000" y="684"/>
                  <a:pt x="1000" y="684"/>
                </a:cubicBezTo>
                <a:cubicBezTo>
                  <a:pt x="1000" y="684"/>
                  <a:pt x="1000" y="684"/>
                  <a:pt x="1000" y="684"/>
                </a:cubicBezTo>
                <a:cubicBezTo>
                  <a:pt x="999" y="684"/>
                  <a:pt x="999" y="684"/>
                  <a:pt x="999" y="684"/>
                </a:cubicBezTo>
                <a:cubicBezTo>
                  <a:pt x="999" y="684"/>
                  <a:pt x="999" y="684"/>
                  <a:pt x="999" y="684"/>
                </a:cubicBezTo>
                <a:cubicBezTo>
                  <a:pt x="997" y="686"/>
                  <a:pt x="997" y="686"/>
                  <a:pt x="997" y="686"/>
                </a:cubicBezTo>
                <a:cubicBezTo>
                  <a:pt x="997" y="686"/>
                  <a:pt x="997" y="686"/>
                  <a:pt x="997" y="687"/>
                </a:cubicBezTo>
                <a:cubicBezTo>
                  <a:pt x="997" y="687"/>
                  <a:pt x="997" y="687"/>
                  <a:pt x="997" y="687"/>
                </a:cubicBezTo>
                <a:cubicBezTo>
                  <a:pt x="997" y="687"/>
                  <a:pt x="997" y="688"/>
                  <a:pt x="997" y="688"/>
                </a:cubicBezTo>
                <a:cubicBezTo>
                  <a:pt x="997" y="688"/>
                  <a:pt x="997" y="688"/>
                  <a:pt x="997" y="689"/>
                </a:cubicBezTo>
                <a:cubicBezTo>
                  <a:pt x="997" y="689"/>
                  <a:pt x="997" y="689"/>
                  <a:pt x="997" y="689"/>
                </a:cubicBezTo>
                <a:cubicBezTo>
                  <a:pt x="997" y="689"/>
                  <a:pt x="997" y="689"/>
                  <a:pt x="997" y="690"/>
                </a:cubicBezTo>
                <a:cubicBezTo>
                  <a:pt x="997" y="690"/>
                  <a:pt x="997" y="690"/>
                  <a:pt x="997" y="690"/>
                </a:cubicBezTo>
                <a:cubicBezTo>
                  <a:pt x="997" y="690"/>
                  <a:pt x="997" y="690"/>
                  <a:pt x="997" y="690"/>
                </a:cubicBezTo>
                <a:cubicBezTo>
                  <a:pt x="997" y="690"/>
                  <a:pt x="997" y="690"/>
                  <a:pt x="997" y="690"/>
                </a:cubicBezTo>
                <a:cubicBezTo>
                  <a:pt x="998" y="690"/>
                  <a:pt x="998" y="691"/>
                  <a:pt x="998" y="691"/>
                </a:cubicBezTo>
                <a:cubicBezTo>
                  <a:pt x="998" y="691"/>
                  <a:pt x="998" y="691"/>
                  <a:pt x="998" y="691"/>
                </a:cubicBezTo>
                <a:cubicBezTo>
                  <a:pt x="999" y="691"/>
                  <a:pt x="999" y="691"/>
                  <a:pt x="1000" y="691"/>
                </a:cubicBezTo>
                <a:cubicBezTo>
                  <a:pt x="1000" y="691"/>
                  <a:pt x="1000" y="691"/>
                  <a:pt x="1000" y="691"/>
                </a:cubicBezTo>
                <a:cubicBezTo>
                  <a:pt x="1000" y="691"/>
                  <a:pt x="1001" y="691"/>
                  <a:pt x="1001" y="691"/>
                </a:cubicBezTo>
                <a:cubicBezTo>
                  <a:pt x="1001" y="691"/>
                  <a:pt x="1001" y="691"/>
                  <a:pt x="1001" y="691"/>
                </a:cubicBezTo>
                <a:cubicBezTo>
                  <a:pt x="1001" y="690"/>
                  <a:pt x="1002" y="690"/>
                  <a:pt x="1002" y="690"/>
                </a:cubicBezTo>
                <a:cubicBezTo>
                  <a:pt x="1002" y="690"/>
                  <a:pt x="1002" y="690"/>
                  <a:pt x="1002" y="690"/>
                </a:cubicBezTo>
                <a:cubicBezTo>
                  <a:pt x="1003" y="690"/>
                  <a:pt x="1003" y="689"/>
                  <a:pt x="1004" y="688"/>
                </a:cubicBezTo>
                <a:cubicBezTo>
                  <a:pt x="1004" y="688"/>
                  <a:pt x="1004" y="688"/>
                  <a:pt x="1004" y="688"/>
                </a:cubicBezTo>
                <a:cubicBezTo>
                  <a:pt x="1004" y="688"/>
                  <a:pt x="1004" y="688"/>
                  <a:pt x="1004" y="688"/>
                </a:cubicBezTo>
                <a:cubicBezTo>
                  <a:pt x="1004" y="687"/>
                  <a:pt x="1004" y="687"/>
                  <a:pt x="1004" y="687"/>
                </a:cubicBezTo>
                <a:cubicBezTo>
                  <a:pt x="1004" y="687"/>
                  <a:pt x="1004" y="687"/>
                  <a:pt x="1004" y="686"/>
                </a:cubicBezTo>
                <a:cubicBezTo>
                  <a:pt x="1004" y="686"/>
                  <a:pt x="1004" y="686"/>
                  <a:pt x="1004" y="686"/>
                </a:cubicBezTo>
                <a:cubicBezTo>
                  <a:pt x="1004" y="686"/>
                  <a:pt x="1004" y="685"/>
                  <a:pt x="1004" y="685"/>
                </a:cubicBezTo>
                <a:close/>
                <a:moveTo>
                  <a:pt x="1471" y="579"/>
                </a:moveTo>
                <a:cubicBezTo>
                  <a:pt x="1469" y="578"/>
                  <a:pt x="1468" y="579"/>
                  <a:pt x="1467" y="580"/>
                </a:cubicBezTo>
                <a:cubicBezTo>
                  <a:pt x="1467" y="580"/>
                  <a:pt x="1467" y="580"/>
                  <a:pt x="1467" y="580"/>
                </a:cubicBezTo>
                <a:cubicBezTo>
                  <a:pt x="1466" y="581"/>
                  <a:pt x="1466" y="581"/>
                  <a:pt x="1466" y="581"/>
                </a:cubicBezTo>
                <a:cubicBezTo>
                  <a:pt x="1466" y="581"/>
                  <a:pt x="1466" y="581"/>
                  <a:pt x="1466" y="581"/>
                </a:cubicBezTo>
                <a:cubicBezTo>
                  <a:pt x="1466" y="581"/>
                  <a:pt x="1466" y="581"/>
                  <a:pt x="1466" y="581"/>
                </a:cubicBezTo>
                <a:cubicBezTo>
                  <a:pt x="1466" y="582"/>
                  <a:pt x="1466" y="582"/>
                  <a:pt x="1465" y="582"/>
                </a:cubicBezTo>
                <a:cubicBezTo>
                  <a:pt x="1465" y="582"/>
                  <a:pt x="1465" y="582"/>
                  <a:pt x="1465" y="583"/>
                </a:cubicBezTo>
                <a:cubicBezTo>
                  <a:pt x="1465" y="583"/>
                  <a:pt x="1465" y="583"/>
                  <a:pt x="1465" y="583"/>
                </a:cubicBezTo>
                <a:cubicBezTo>
                  <a:pt x="1465" y="583"/>
                  <a:pt x="1465" y="583"/>
                  <a:pt x="1465" y="584"/>
                </a:cubicBezTo>
                <a:cubicBezTo>
                  <a:pt x="1465" y="584"/>
                  <a:pt x="1464" y="584"/>
                  <a:pt x="1464" y="584"/>
                </a:cubicBezTo>
                <a:cubicBezTo>
                  <a:pt x="1464" y="584"/>
                  <a:pt x="1464" y="584"/>
                  <a:pt x="1464" y="584"/>
                </a:cubicBezTo>
                <a:cubicBezTo>
                  <a:pt x="1464" y="584"/>
                  <a:pt x="1465" y="585"/>
                  <a:pt x="1466" y="585"/>
                </a:cubicBezTo>
                <a:cubicBezTo>
                  <a:pt x="1466" y="585"/>
                  <a:pt x="1466" y="585"/>
                  <a:pt x="1466" y="585"/>
                </a:cubicBezTo>
                <a:cubicBezTo>
                  <a:pt x="1466" y="585"/>
                  <a:pt x="1466" y="585"/>
                  <a:pt x="1466" y="585"/>
                </a:cubicBezTo>
                <a:cubicBezTo>
                  <a:pt x="1466" y="585"/>
                  <a:pt x="1467" y="585"/>
                  <a:pt x="1467" y="586"/>
                </a:cubicBezTo>
                <a:cubicBezTo>
                  <a:pt x="1467" y="586"/>
                  <a:pt x="1467" y="586"/>
                  <a:pt x="1467" y="586"/>
                </a:cubicBezTo>
                <a:cubicBezTo>
                  <a:pt x="1468" y="586"/>
                  <a:pt x="1468" y="586"/>
                  <a:pt x="1468" y="586"/>
                </a:cubicBezTo>
                <a:cubicBezTo>
                  <a:pt x="1469" y="586"/>
                  <a:pt x="1469" y="586"/>
                  <a:pt x="1470" y="586"/>
                </a:cubicBezTo>
                <a:cubicBezTo>
                  <a:pt x="1470" y="586"/>
                  <a:pt x="1470" y="586"/>
                  <a:pt x="1470" y="586"/>
                </a:cubicBezTo>
                <a:cubicBezTo>
                  <a:pt x="1470" y="586"/>
                  <a:pt x="1471" y="585"/>
                  <a:pt x="1472" y="584"/>
                </a:cubicBezTo>
                <a:cubicBezTo>
                  <a:pt x="1472" y="584"/>
                  <a:pt x="1472" y="583"/>
                  <a:pt x="1472" y="583"/>
                </a:cubicBezTo>
                <a:cubicBezTo>
                  <a:pt x="1472" y="583"/>
                  <a:pt x="1472" y="583"/>
                  <a:pt x="1472" y="583"/>
                </a:cubicBezTo>
                <a:cubicBezTo>
                  <a:pt x="1472" y="583"/>
                  <a:pt x="1472" y="582"/>
                  <a:pt x="1472" y="582"/>
                </a:cubicBezTo>
                <a:cubicBezTo>
                  <a:pt x="1473" y="581"/>
                  <a:pt x="1472" y="579"/>
                  <a:pt x="1471" y="579"/>
                </a:cubicBezTo>
                <a:close/>
                <a:moveTo>
                  <a:pt x="1438" y="528"/>
                </a:moveTo>
                <a:cubicBezTo>
                  <a:pt x="1438" y="528"/>
                  <a:pt x="1438" y="529"/>
                  <a:pt x="1438" y="529"/>
                </a:cubicBezTo>
                <a:cubicBezTo>
                  <a:pt x="1438" y="529"/>
                  <a:pt x="1438" y="529"/>
                  <a:pt x="1438" y="529"/>
                </a:cubicBezTo>
                <a:cubicBezTo>
                  <a:pt x="1438" y="529"/>
                  <a:pt x="1438" y="529"/>
                  <a:pt x="1438" y="529"/>
                </a:cubicBezTo>
                <a:cubicBezTo>
                  <a:pt x="1438" y="529"/>
                  <a:pt x="1438" y="529"/>
                  <a:pt x="1439" y="529"/>
                </a:cubicBezTo>
                <a:cubicBezTo>
                  <a:pt x="1439" y="529"/>
                  <a:pt x="1439" y="529"/>
                  <a:pt x="1439" y="530"/>
                </a:cubicBezTo>
                <a:cubicBezTo>
                  <a:pt x="1439" y="530"/>
                  <a:pt x="1439" y="530"/>
                  <a:pt x="1439" y="530"/>
                </a:cubicBezTo>
                <a:cubicBezTo>
                  <a:pt x="1440" y="530"/>
                  <a:pt x="1440" y="530"/>
                  <a:pt x="1440" y="530"/>
                </a:cubicBezTo>
                <a:cubicBezTo>
                  <a:pt x="1440" y="530"/>
                  <a:pt x="1440" y="530"/>
                  <a:pt x="1440" y="530"/>
                </a:cubicBezTo>
                <a:cubicBezTo>
                  <a:pt x="1441" y="530"/>
                  <a:pt x="1441" y="530"/>
                  <a:pt x="1442" y="530"/>
                </a:cubicBezTo>
                <a:cubicBezTo>
                  <a:pt x="1442" y="530"/>
                  <a:pt x="1442" y="530"/>
                  <a:pt x="1442" y="530"/>
                </a:cubicBezTo>
                <a:cubicBezTo>
                  <a:pt x="1442" y="529"/>
                  <a:pt x="1442" y="529"/>
                  <a:pt x="1443" y="529"/>
                </a:cubicBezTo>
                <a:cubicBezTo>
                  <a:pt x="1443" y="529"/>
                  <a:pt x="1443" y="529"/>
                  <a:pt x="1444" y="528"/>
                </a:cubicBezTo>
                <a:cubicBezTo>
                  <a:pt x="1478" y="494"/>
                  <a:pt x="1478" y="494"/>
                  <a:pt x="1478" y="494"/>
                </a:cubicBezTo>
                <a:cubicBezTo>
                  <a:pt x="1478" y="494"/>
                  <a:pt x="1478" y="493"/>
                  <a:pt x="1478" y="493"/>
                </a:cubicBezTo>
                <a:cubicBezTo>
                  <a:pt x="1479" y="493"/>
                  <a:pt x="1479" y="493"/>
                  <a:pt x="1479" y="493"/>
                </a:cubicBezTo>
                <a:cubicBezTo>
                  <a:pt x="1490" y="481"/>
                  <a:pt x="1490" y="481"/>
                  <a:pt x="1490" y="481"/>
                </a:cubicBezTo>
                <a:cubicBezTo>
                  <a:pt x="1491" y="480"/>
                  <a:pt x="1491" y="478"/>
                  <a:pt x="1490" y="477"/>
                </a:cubicBezTo>
                <a:cubicBezTo>
                  <a:pt x="1489" y="476"/>
                  <a:pt x="1487" y="476"/>
                  <a:pt x="1486" y="477"/>
                </a:cubicBezTo>
                <a:cubicBezTo>
                  <a:pt x="1475" y="488"/>
                  <a:pt x="1475" y="488"/>
                  <a:pt x="1475" y="488"/>
                </a:cubicBezTo>
                <a:cubicBezTo>
                  <a:pt x="1474" y="488"/>
                  <a:pt x="1474" y="489"/>
                  <a:pt x="1474" y="489"/>
                </a:cubicBezTo>
                <a:cubicBezTo>
                  <a:pt x="1474" y="489"/>
                  <a:pt x="1474" y="489"/>
                  <a:pt x="1473" y="490"/>
                </a:cubicBezTo>
                <a:cubicBezTo>
                  <a:pt x="1439" y="524"/>
                  <a:pt x="1439" y="524"/>
                  <a:pt x="1439" y="524"/>
                </a:cubicBezTo>
                <a:cubicBezTo>
                  <a:pt x="1439" y="524"/>
                  <a:pt x="1439" y="524"/>
                  <a:pt x="1439" y="524"/>
                </a:cubicBezTo>
                <a:cubicBezTo>
                  <a:pt x="1439" y="524"/>
                  <a:pt x="1439" y="524"/>
                  <a:pt x="1439" y="524"/>
                </a:cubicBezTo>
                <a:cubicBezTo>
                  <a:pt x="1439" y="524"/>
                  <a:pt x="1439" y="524"/>
                  <a:pt x="1438" y="525"/>
                </a:cubicBezTo>
                <a:cubicBezTo>
                  <a:pt x="1438" y="525"/>
                  <a:pt x="1438" y="525"/>
                  <a:pt x="1438" y="525"/>
                </a:cubicBezTo>
                <a:cubicBezTo>
                  <a:pt x="1438" y="525"/>
                  <a:pt x="1438" y="525"/>
                  <a:pt x="1438" y="525"/>
                </a:cubicBezTo>
                <a:cubicBezTo>
                  <a:pt x="1438" y="525"/>
                  <a:pt x="1438" y="525"/>
                  <a:pt x="1438" y="525"/>
                </a:cubicBezTo>
                <a:cubicBezTo>
                  <a:pt x="1438" y="525"/>
                  <a:pt x="1438" y="525"/>
                  <a:pt x="1438" y="525"/>
                </a:cubicBezTo>
                <a:cubicBezTo>
                  <a:pt x="1438" y="525"/>
                  <a:pt x="1438" y="525"/>
                  <a:pt x="1438" y="525"/>
                </a:cubicBezTo>
                <a:cubicBezTo>
                  <a:pt x="1438" y="525"/>
                  <a:pt x="1438" y="525"/>
                  <a:pt x="1438" y="525"/>
                </a:cubicBezTo>
                <a:cubicBezTo>
                  <a:pt x="1438" y="526"/>
                  <a:pt x="1438" y="526"/>
                  <a:pt x="1438" y="526"/>
                </a:cubicBezTo>
                <a:cubicBezTo>
                  <a:pt x="1437" y="526"/>
                  <a:pt x="1437" y="526"/>
                  <a:pt x="1437" y="526"/>
                </a:cubicBezTo>
                <a:cubicBezTo>
                  <a:pt x="1437" y="527"/>
                  <a:pt x="1437" y="527"/>
                  <a:pt x="1437" y="527"/>
                </a:cubicBezTo>
                <a:cubicBezTo>
                  <a:pt x="1437" y="527"/>
                  <a:pt x="1437" y="527"/>
                  <a:pt x="1438" y="528"/>
                </a:cubicBezTo>
                <a:cubicBezTo>
                  <a:pt x="1438" y="528"/>
                  <a:pt x="1438" y="528"/>
                  <a:pt x="1438" y="528"/>
                </a:cubicBezTo>
                <a:close/>
              </a:path>
            </a:pathLst>
          </a:custGeom>
          <a:solidFill>
            <a:schemeClr val="bg1">
              <a:lumMod val="75000"/>
            </a:schemeClr>
          </a:solidFill>
          <a:ln>
            <a:noFill/>
          </a:ln>
        </p:spPr>
        <p:txBody>
          <a:bodyPr vert="horz" wrap="square" lIns="98183" tIns="49092" rIns="98183" bIns="49092" numCol="1" anchor="t" anchorCtr="0" compatLnSpc="1"/>
          <a:lstStyle/>
          <a:p>
            <a:pPr algn="ctr" defTabSz="725805" fontAlgn="base">
              <a:spcBef>
                <a:spcPct val="0"/>
              </a:spcBef>
              <a:spcAft>
                <a:spcPct val="0"/>
              </a:spcAft>
              <a:defRPr/>
            </a:pPr>
            <a:endParaRPr lang="en-US" sz="2220" kern="0">
              <a:solidFill>
                <a:srgbClr val="000000"/>
              </a:solidFill>
              <a:latin typeface="微软雅黑" panose="020B0503020204020204" pitchFamily="34" charset="-122"/>
              <a:ea typeface="微软雅黑" panose="020B0503020204020204" pitchFamily="34" charset="-122"/>
              <a:sym typeface="Gill Sans" charset="0"/>
            </a:endParaRPr>
          </a:p>
        </p:txBody>
      </p:sp>
      <p:sp>
        <p:nvSpPr>
          <p:cNvPr id="224" name="椭圆 223"/>
          <p:cNvSpPr/>
          <p:nvPr/>
        </p:nvSpPr>
        <p:spPr>
          <a:xfrm>
            <a:off x="4196463" y="2818848"/>
            <a:ext cx="1171770" cy="1171923"/>
          </a:xfrm>
          <a:prstGeom prst="ellipse">
            <a:avLst/>
          </a:pr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sz="2100">
              <a:solidFill>
                <a:schemeClr val="tx1">
                  <a:lumMod val="50000"/>
                  <a:lumOff val="50000"/>
                </a:schemeClr>
              </a:solidFill>
            </a:endParaRPr>
          </a:p>
        </p:txBody>
      </p:sp>
      <p:sp>
        <p:nvSpPr>
          <p:cNvPr id="225" name="椭圆 224"/>
          <p:cNvSpPr/>
          <p:nvPr/>
        </p:nvSpPr>
        <p:spPr>
          <a:xfrm>
            <a:off x="8084410" y="2489078"/>
            <a:ext cx="1171770" cy="1171923"/>
          </a:xfrm>
          <a:prstGeom prst="ellipse">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sz="2100">
              <a:solidFill>
                <a:schemeClr val="tx1">
                  <a:lumMod val="50000"/>
                  <a:lumOff val="50000"/>
                </a:schemeClr>
              </a:solidFill>
            </a:endParaRPr>
          </a:p>
        </p:txBody>
      </p:sp>
      <p:sp>
        <p:nvSpPr>
          <p:cNvPr id="226" name="椭圆 225"/>
          <p:cNvSpPr/>
          <p:nvPr/>
        </p:nvSpPr>
        <p:spPr>
          <a:xfrm>
            <a:off x="9390877" y="4189157"/>
            <a:ext cx="708644" cy="708736"/>
          </a:xfrm>
          <a:prstGeom prst="ellipse">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sz="2100">
              <a:solidFill>
                <a:schemeClr val="tx1">
                  <a:lumMod val="50000"/>
                  <a:lumOff val="50000"/>
                </a:schemeClr>
              </a:solidFill>
            </a:endParaRPr>
          </a:p>
        </p:txBody>
      </p:sp>
      <p:sp>
        <p:nvSpPr>
          <p:cNvPr id="227" name="椭圆 226"/>
          <p:cNvSpPr/>
          <p:nvPr/>
        </p:nvSpPr>
        <p:spPr>
          <a:xfrm>
            <a:off x="1727919" y="3610806"/>
            <a:ext cx="1171770" cy="1171923"/>
          </a:xfrm>
          <a:prstGeom prst="ellipse">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sz="2100">
              <a:solidFill>
                <a:schemeClr val="tx1">
                  <a:lumMod val="50000"/>
                  <a:lumOff val="50000"/>
                </a:schemeClr>
              </a:solidFill>
            </a:endParaRPr>
          </a:p>
        </p:txBody>
      </p:sp>
      <p:sp>
        <p:nvSpPr>
          <p:cNvPr id="228" name="椭圆 227"/>
          <p:cNvSpPr/>
          <p:nvPr/>
        </p:nvSpPr>
        <p:spPr>
          <a:xfrm>
            <a:off x="2513507" y="2429771"/>
            <a:ext cx="806804" cy="806909"/>
          </a:xfrm>
          <a:prstGeom prst="ellipse">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sz="2100">
              <a:solidFill>
                <a:schemeClr val="tx1">
                  <a:lumMod val="50000"/>
                  <a:lumOff val="50000"/>
                </a:schemeClr>
              </a:solidFill>
            </a:endParaRPr>
          </a:p>
        </p:txBody>
      </p:sp>
      <p:sp>
        <p:nvSpPr>
          <p:cNvPr id="229" name="椭圆 228"/>
          <p:cNvSpPr/>
          <p:nvPr/>
        </p:nvSpPr>
        <p:spPr>
          <a:xfrm>
            <a:off x="5087856" y="4793176"/>
            <a:ext cx="562649" cy="562723"/>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sz="2100">
              <a:solidFill>
                <a:schemeClr val="tx1">
                  <a:lumMod val="50000"/>
                  <a:lumOff val="50000"/>
                </a:schemeClr>
              </a:solidFill>
            </a:endParaRPr>
          </a:p>
        </p:txBody>
      </p:sp>
      <p:grpSp>
        <p:nvGrpSpPr>
          <p:cNvPr id="230" name="组合 229"/>
          <p:cNvGrpSpPr/>
          <p:nvPr/>
        </p:nvGrpSpPr>
        <p:grpSpPr>
          <a:xfrm>
            <a:off x="1330127" y="1487839"/>
            <a:ext cx="1589746" cy="1392137"/>
            <a:chOff x="1105265" y="1019512"/>
            <a:chExt cx="1192465" cy="1044103"/>
          </a:xfrm>
        </p:grpSpPr>
        <p:sp>
          <p:nvSpPr>
            <p:cNvPr id="231" name="任意多边形 230"/>
            <p:cNvSpPr/>
            <p:nvPr/>
          </p:nvSpPr>
          <p:spPr>
            <a:xfrm flipH="1">
              <a:off x="1789730" y="1366930"/>
              <a:ext cx="508000" cy="696685"/>
            </a:xfrm>
            <a:custGeom>
              <a:avLst/>
              <a:gdLst>
                <a:gd name="connsiteX0" fmla="*/ 0 w 508000"/>
                <a:gd name="connsiteY0" fmla="*/ 696685 h 696685"/>
                <a:gd name="connsiteX1" fmla="*/ 246743 w 508000"/>
                <a:gd name="connsiteY1" fmla="*/ 0 h 696685"/>
                <a:gd name="connsiteX2" fmla="*/ 508000 w 508000"/>
                <a:gd name="connsiteY2" fmla="*/ 0 h 696685"/>
              </a:gdLst>
              <a:ahLst/>
              <a:cxnLst>
                <a:cxn ang="0">
                  <a:pos x="connsiteX0" y="connsiteY0"/>
                </a:cxn>
                <a:cxn ang="0">
                  <a:pos x="connsiteX1" y="connsiteY1"/>
                </a:cxn>
                <a:cxn ang="0">
                  <a:pos x="connsiteX2" y="connsiteY2"/>
                </a:cxn>
              </a:cxnLst>
              <a:rect l="l" t="t" r="r" b="b"/>
              <a:pathLst>
                <a:path w="508000" h="696685">
                  <a:moveTo>
                    <a:pt x="0" y="696685"/>
                  </a:moveTo>
                  <a:lnTo>
                    <a:pt x="246743" y="0"/>
                  </a:lnTo>
                  <a:lnTo>
                    <a:pt x="508000" y="0"/>
                  </a:lnTo>
                </a:path>
              </a:pathLst>
            </a:custGeom>
            <a:noFill/>
            <a:ln w="127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tx1">
                    <a:lumMod val="50000"/>
                    <a:lumOff val="50000"/>
                  </a:schemeClr>
                </a:solidFill>
              </a:endParaRPr>
            </a:p>
          </p:txBody>
        </p:sp>
        <p:grpSp>
          <p:nvGrpSpPr>
            <p:cNvPr id="232" name="组合 231"/>
            <p:cNvGrpSpPr/>
            <p:nvPr/>
          </p:nvGrpSpPr>
          <p:grpSpPr>
            <a:xfrm>
              <a:off x="1105265" y="1019512"/>
              <a:ext cx="754150" cy="771310"/>
              <a:chOff x="287135" y="1060468"/>
              <a:chExt cx="754150" cy="771310"/>
            </a:xfrm>
          </p:grpSpPr>
          <p:sp>
            <p:nvSpPr>
              <p:cNvPr id="233" name="TextBox 232"/>
              <p:cNvSpPr txBox="1"/>
              <p:nvPr/>
            </p:nvSpPr>
            <p:spPr>
              <a:xfrm>
                <a:off x="317320" y="1060468"/>
                <a:ext cx="657958" cy="380873"/>
              </a:xfrm>
              <a:prstGeom prst="rect">
                <a:avLst/>
              </a:prstGeom>
              <a:noFill/>
            </p:spPr>
            <p:txBody>
              <a:bodyPr wrap="none" rtlCol="0">
                <a:spAutoFit/>
              </a:bodyPr>
              <a:lstStyle/>
              <a:p>
                <a:pPr algn="ctr"/>
                <a:r>
                  <a:rPr lang="en-US" altLang="zh-CN" sz="2700" b="1" dirty="0">
                    <a:solidFill>
                      <a:schemeClr val="tx1">
                        <a:lumMod val="50000"/>
                        <a:lumOff val="50000"/>
                      </a:schemeClr>
                    </a:solidFill>
                  </a:rPr>
                  <a:t>30%</a:t>
                </a:r>
                <a:endParaRPr lang="zh-CN" altLang="en-US" sz="2700" b="1" dirty="0">
                  <a:solidFill>
                    <a:schemeClr val="tx1">
                      <a:lumMod val="50000"/>
                      <a:lumOff val="50000"/>
                    </a:schemeClr>
                  </a:solidFill>
                </a:endParaRPr>
              </a:p>
            </p:txBody>
          </p:sp>
          <p:sp>
            <p:nvSpPr>
              <p:cNvPr id="234" name="TextBox 233"/>
              <p:cNvSpPr txBox="1"/>
              <p:nvPr/>
            </p:nvSpPr>
            <p:spPr>
              <a:xfrm>
                <a:off x="287135" y="1393196"/>
                <a:ext cx="754150" cy="438582"/>
              </a:xfrm>
              <a:prstGeom prst="rect">
                <a:avLst/>
              </a:prstGeom>
              <a:noFill/>
            </p:spPr>
            <p:txBody>
              <a:bodyPr wrap="none" rtlCol="0">
                <a:spAutoFit/>
              </a:bodyPr>
              <a:lstStyle/>
              <a:p>
                <a:pPr algn="ctr"/>
                <a:r>
                  <a:rPr lang="zh-CN" altLang="en-US" sz="1600" dirty="0">
                    <a:solidFill>
                      <a:schemeClr val="tx1">
                        <a:lumMod val="50000"/>
                        <a:lumOff val="50000"/>
                      </a:schemeClr>
                    </a:solidFill>
                  </a:rPr>
                  <a:t>添加文本</a:t>
                </a:r>
                <a:endParaRPr lang="en-US" altLang="zh-CN" sz="1600" dirty="0">
                  <a:solidFill>
                    <a:schemeClr val="tx1">
                      <a:lumMod val="50000"/>
                      <a:lumOff val="50000"/>
                    </a:schemeClr>
                  </a:solidFill>
                </a:endParaRPr>
              </a:p>
              <a:p>
                <a:pPr algn="ctr"/>
                <a:r>
                  <a:rPr lang="zh-CN" altLang="en-US" sz="1600" dirty="0">
                    <a:solidFill>
                      <a:schemeClr val="tx1">
                        <a:lumMod val="50000"/>
                        <a:lumOff val="50000"/>
                      </a:schemeClr>
                    </a:solidFill>
                  </a:rPr>
                  <a:t>添加文本</a:t>
                </a:r>
                <a:endParaRPr lang="zh-CN" altLang="en-US" sz="1600" dirty="0">
                  <a:solidFill>
                    <a:schemeClr val="tx1">
                      <a:lumMod val="50000"/>
                      <a:lumOff val="50000"/>
                    </a:schemeClr>
                  </a:solidFill>
                </a:endParaRPr>
              </a:p>
            </p:txBody>
          </p:sp>
        </p:grpSp>
      </p:grpSp>
      <p:grpSp>
        <p:nvGrpSpPr>
          <p:cNvPr id="235" name="组合 234"/>
          <p:cNvGrpSpPr/>
          <p:nvPr/>
        </p:nvGrpSpPr>
        <p:grpSpPr>
          <a:xfrm>
            <a:off x="4903457" y="1829297"/>
            <a:ext cx="2084370" cy="1356725"/>
            <a:chOff x="3785611" y="1275606"/>
            <a:chExt cx="1563481" cy="1017544"/>
          </a:xfrm>
        </p:grpSpPr>
        <p:sp>
          <p:nvSpPr>
            <p:cNvPr id="236" name="任意多边形 235"/>
            <p:cNvSpPr/>
            <p:nvPr/>
          </p:nvSpPr>
          <p:spPr>
            <a:xfrm>
              <a:off x="3785611" y="1596465"/>
              <a:ext cx="795181" cy="696685"/>
            </a:xfrm>
            <a:custGeom>
              <a:avLst/>
              <a:gdLst>
                <a:gd name="connsiteX0" fmla="*/ 0 w 508000"/>
                <a:gd name="connsiteY0" fmla="*/ 696685 h 696685"/>
                <a:gd name="connsiteX1" fmla="*/ 246743 w 508000"/>
                <a:gd name="connsiteY1" fmla="*/ 0 h 696685"/>
                <a:gd name="connsiteX2" fmla="*/ 508000 w 508000"/>
                <a:gd name="connsiteY2" fmla="*/ 0 h 696685"/>
              </a:gdLst>
              <a:ahLst/>
              <a:cxnLst>
                <a:cxn ang="0">
                  <a:pos x="connsiteX0" y="connsiteY0"/>
                </a:cxn>
                <a:cxn ang="0">
                  <a:pos x="connsiteX1" y="connsiteY1"/>
                </a:cxn>
                <a:cxn ang="0">
                  <a:pos x="connsiteX2" y="connsiteY2"/>
                </a:cxn>
              </a:cxnLst>
              <a:rect l="l" t="t" r="r" b="b"/>
              <a:pathLst>
                <a:path w="508000" h="696685">
                  <a:moveTo>
                    <a:pt x="0" y="696685"/>
                  </a:moveTo>
                  <a:lnTo>
                    <a:pt x="246743" y="0"/>
                  </a:lnTo>
                  <a:lnTo>
                    <a:pt x="508000" y="0"/>
                  </a:lnTo>
                </a:path>
              </a:pathLst>
            </a:custGeom>
            <a:noFill/>
            <a:ln w="127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tx1">
                    <a:lumMod val="50000"/>
                    <a:lumOff val="50000"/>
                  </a:schemeClr>
                </a:solidFill>
              </a:endParaRPr>
            </a:p>
          </p:txBody>
        </p:sp>
        <p:grpSp>
          <p:nvGrpSpPr>
            <p:cNvPr id="237" name="组合 236"/>
            <p:cNvGrpSpPr/>
            <p:nvPr/>
          </p:nvGrpSpPr>
          <p:grpSpPr>
            <a:xfrm>
              <a:off x="4594942" y="1275606"/>
              <a:ext cx="754150" cy="730282"/>
              <a:chOff x="287135" y="1101496"/>
              <a:chExt cx="754150" cy="730282"/>
            </a:xfrm>
          </p:grpSpPr>
          <p:sp>
            <p:nvSpPr>
              <p:cNvPr id="238" name="TextBox 237"/>
              <p:cNvSpPr txBox="1"/>
              <p:nvPr/>
            </p:nvSpPr>
            <p:spPr>
              <a:xfrm>
                <a:off x="402568" y="1101496"/>
                <a:ext cx="523289" cy="300083"/>
              </a:xfrm>
              <a:prstGeom prst="rect">
                <a:avLst/>
              </a:prstGeom>
              <a:noFill/>
            </p:spPr>
            <p:txBody>
              <a:bodyPr wrap="none" rtlCol="0">
                <a:spAutoFit/>
              </a:bodyPr>
              <a:lstStyle>
                <a:defPPr>
                  <a:defRPr lang="zh-CN"/>
                </a:defPPr>
                <a:lvl1pPr algn="ctr">
                  <a:defRPr sz="2000" b="1">
                    <a:solidFill>
                      <a:schemeClr val="accent1"/>
                    </a:solidFill>
                  </a:defRPr>
                </a:lvl1pPr>
              </a:lstStyle>
              <a:p>
                <a:r>
                  <a:rPr lang="en-US" altLang="zh-CN" dirty="0">
                    <a:solidFill>
                      <a:schemeClr val="tx1">
                        <a:lumMod val="50000"/>
                        <a:lumOff val="50000"/>
                      </a:schemeClr>
                    </a:solidFill>
                  </a:rPr>
                  <a:t>70%</a:t>
                </a:r>
                <a:endParaRPr lang="zh-CN" altLang="en-US" dirty="0">
                  <a:solidFill>
                    <a:schemeClr val="tx1">
                      <a:lumMod val="50000"/>
                      <a:lumOff val="50000"/>
                    </a:schemeClr>
                  </a:solidFill>
                </a:endParaRPr>
              </a:p>
            </p:txBody>
          </p:sp>
          <p:sp>
            <p:nvSpPr>
              <p:cNvPr id="239" name="TextBox 238"/>
              <p:cNvSpPr txBox="1"/>
              <p:nvPr/>
            </p:nvSpPr>
            <p:spPr>
              <a:xfrm>
                <a:off x="287135" y="1393196"/>
                <a:ext cx="754150" cy="438582"/>
              </a:xfrm>
              <a:prstGeom prst="rect">
                <a:avLst/>
              </a:prstGeom>
              <a:noFill/>
            </p:spPr>
            <p:txBody>
              <a:bodyPr wrap="none" rtlCol="0">
                <a:spAutoFit/>
              </a:bodyPr>
              <a:lstStyle/>
              <a:p>
                <a:pPr algn="ctr"/>
                <a:r>
                  <a:rPr lang="zh-CN" altLang="en-US" sz="1600" dirty="0">
                    <a:solidFill>
                      <a:schemeClr val="tx1">
                        <a:lumMod val="50000"/>
                        <a:lumOff val="50000"/>
                      </a:schemeClr>
                    </a:solidFill>
                  </a:rPr>
                  <a:t>添加文本</a:t>
                </a:r>
                <a:endParaRPr lang="en-US" altLang="zh-CN" sz="1600" dirty="0">
                  <a:solidFill>
                    <a:schemeClr val="tx1">
                      <a:lumMod val="50000"/>
                      <a:lumOff val="50000"/>
                    </a:schemeClr>
                  </a:solidFill>
                </a:endParaRPr>
              </a:p>
              <a:p>
                <a:pPr algn="ctr"/>
                <a:r>
                  <a:rPr lang="zh-CN" altLang="en-US" sz="1600" dirty="0">
                    <a:solidFill>
                      <a:schemeClr val="tx1">
                        <a:lumMod val="50000"/>
                        <a:lumOff val="50000"/>
                      </a:schemeClr>
                    </a:solidFill>
                  </a:rPr>
                  <a:t>添加文本</a:t>
                </a:r>
                <a:endParaRPr lang="zh-CN" altLang="en-US" sz="1600" dirty="0">
                  <a:solidFill>
                    <a:schemeClr val="tx1">
                      <a:lumMod val="50000"/>
                      <a:lumOff val="50000"/>
                    </a:schemeClr>
                  </a:solidFill>
                </a:endParaRPr>
              </a:p>
            </p:txBody>
          </p:sp>
        </p:grpSp>
      </p:grpSp>
      <p:grpSp>
        <p:nvGrpSpPr>
          <p:cNvPr id="240" name="组合 239"/>
          <p:cNvGrpSpPr/>
          <p:nvPr/>
        </p:nvGrpSpPr>
        <p:grpSpPr>
          <a:xfrm>
            <a:off x="8620895" y="1583850"/>
            <a:ext cx="2223755" cy="1320369"/>
            <a:chOff x="6574052" y="1091520"/>
            <a:chExt cx="1668033" cy="990277"/>
          </a:xfrm>
        </p:grpSpPr>
        <p:sp>
          <p:nvSpPr>
            <p:cNvPr id="241" name="任意多边形 240"/>
            <p:cNvSpPr/>
            <p:nvPr/>
          </p:nvSpPr>
          <p:spPr>
            <a:xfrm>
              <a:off x="6574052" y="1385112"/>
              <a:ext cx="1030579" cy="696685"/>
            </a:xfrm>
            <a:custGeom>
              <a:avLst/>
              <a:gdLst>
                <a:gd name="connsiteX0" fmla="*/ 0 w 508000"/>
                <a:gd name="connsiteY0" fmla="*/ 696685 h 696685"/>
                <a:gd name="connsiteX1" fmla="*/ 246743 w 508000"/>
                <a:gd name="connsiteY1" fmla="*/ 0 h 696685"/>
                <a:gd name="connsiteX2" fmla="*/ 508000 w 508000"/>
                <a:gd name="connsiteY2" fmla="*/ 0 h 696685"/>
              </a:gdLst>
              <a:ahLst/>
              <a:cxnLst>
                <a:cxn ang="0">
                  <a:pos x="connsiteX0" y="connsiteY0"/>
                </a:cxn>
                <a:cxn ang="0">
                  <a:pos x="connsiteX1" y="connsiteY1"/>
                </a:cxn>
                <a:cxn ang="0">
                  <a:pos x="connsiteX2" y="connsiteY2"/>
                </a:cxn>
              </a:cxnLst>
              <a:rect l="l" t="t" r="r" b="b"/>
              <a:pathLst>
                <a:path w="508000" h="696685">
                  <a:moveTo>
                    <a:pt x="0" y="696685"/>
                  </a:moveTo>
                  <a:lnTo>
                    <a:pt x="246743" y="0"/>
                  </a:lnTo>
                  <a:lnTo>
                    <a:pt x="508000" y="0"/>
                  </a:lnTo>
                </a:path>
              </a:pathLst>
            </a:custGeom>
            <a:noFill/>
            <a:ln w="127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tx1">
                    <a:lumMod val="50000"/>
                    <a:lumOff val="50000"/>
                  </a:schemeClr>
                </a:solidFill>
              </a:endParaRPr>
            </a:p>
          </p:txBody>
        </p:sp>
        <p:grpSp>
          <p:nvGrpSpPr>
            <p:cNvPr id="242" name="组合 241"/>
            <p:cNvGrpSpPr/>
            <p:nvPr/>
          </p:nvGrpSpPr>
          <p:grpSpPr>
            <a:xfrm>
              <a:off x="7487935" y="1091520"/>
              <a:ext cx="754150" cy="739300"/>
              <a:chOff x="287135" y="1092478"/>
              <a:chExt cx="754150" cy="739300"/>
            </a:xfrm>
          </p:grpSpPr>
          <p:sp>
            <p:nvSpPr>
              <p:cNvPr id="243" name="TextBox 242"/>
              <p:cNvSpPr txBox="1"/>
              <p:nvPr/>
            </p:nvSpPr>
            <p:spPr>
              <a:xfrm>
                <a:off x="402566" y="1092478"/>
                <a:ext cx="523289" cy="300083"/>
              </a:xfrm>
              <a:prstGeom prst="rect">
                <a:avLst/>
              </a:prstGeom>
              <a:noFill/>
            </p:spPr>
            <p:txBody>
              <a:bodyPr wrap="none" rtlCol="0">
                <a:spAutoFit/>
              </a:bodyPr>
              <a:lstStyle>
                <a:defPPr>
                  <a:defRPr lang="zh-CN"/>
                </a:defPPr>
                <a:lvl1pPr algn="ctr">
                  <a:defRPr sz="2000" b="1">
                    <a:solidFill>
                      <a:schemeClr val="accent1"/>
                    </a:solidFill>
                  </a:defRPr>
                </a:lvl1pPr>
              </a:lstStyle>
              <a:p>
                <a:r>
                  <a:rPr lang="en-US" altLang="zh-CN" dirty="0">
                    <a:solidFill>
                      <a:schemeClr val="tx1">
                        <a:lumMod val="50000"/>
                        <a:lumOff val="50000"/>
                      </a:schemeClr>
                    </a:solidFill>
                  </a:rPr>
                  <a:t>80%</a:t>
                </a:r>
                <a:endParaRPr lang="zh-CN" altLang="en-US" dirty="0">
                  <a:solidFill>
                    <a:schemeClr val="tx1">
                      <a:lumMod val="50000"/>
                      <a:lumOff val="50000"/>
                    </a:schemeClr>
                  </a:solidFill>
                </a:endParaRPr>
              </a:p>
            </p:txBody>
          </p:sp>
          <p:sp>
            <p:nvSpPr>
              <p:cNvPr id="244" name="TextBox 243"/>
              <p:cNvSpPr txBox="1"/>
              <p:nvPr/>
            </p:nvSpPr>
            <p:spPr>
              <a:xfrm>
                <a:off x="287135" y="1393196"/>
                <a:ext cx="754150" cy="438582"/>
              </a:xfrm>
              <a:prstGeom prst="rect">
                <a:avLst/>
              </a:prstGeom>
              <a:noFill/>
            </p:spPr>
            <p:txBody>
              <a:bodyPr wrap="none" rtlCol="0">
                <a:spAutoFit/>
              </a:bodyPr>
              <a:lstStyle/>
              <a:p>
                <a:pPr algn="ctr"/>
                <a:r>
                  <a:rPr lang="zh-CN" altLang="en-US" sz="1600" dirty="0">
                    <a:solidFill>
                      <a:schemeClr val="tx1">
                        <a:lumMod val="50000"/>
                        <a:lumOff val="50000"/>
                      </a:schemeClr>
                    </a:solidFill>
                  </a:rPr>
                  <a:t>添加文本</a:t>
                </a:r>
                <a:endParaRPr lang="en-US" altLang="zh-CN" sz="1600" dirty="0">
                  <a:solidFill>
                    <a:schemeClr val="tx1">
                      <a:lumMod val="50000"/>
                      <a:lumOff val="50000"/>
                    </a:schemeClr>
                  </a:solidFill>
                </a:endParaRPr>
              </a:p>
              <a:p>
                <a:pPr algn="ctr"/>
                <a:r>
                  <a:rPr lang="zh-CN" altLang="en-US" sz="1600" dirty="0">
                    <a:solidFill>
                      <a:schemeClr val="tx1">
                        <a:lumMod val="50000"/>
                        <a:lumOff val="50000"/>
                      </a:schemeClr>
                    </a:solidFill>
                  </a:rPr>
                  <a:t>添加文本</a:t>
                </a:r>
                <a:endParaRPr lang="zh-CN" altLang="en-US" sz="1600" dirty="0">
                  <a:solidFill>
                    <a:schemeClr val="tx1">
                      <a:lumMod val="50000"/>
                      <a:lumOff val="50000"/>
                    </a:schemeClr>
                  </a:solidFill>
                </a:endParaRPr>
              </a:p>
            </p:txBody>
          </p:sp>
        </p:grpSp>
      </p:grpSp>
      <p:grpSp>
        <p:nvGrpSpPr>
          <p:cNvPr id="245" name="组合 244"/>
          <p:cNvGrpSpPr/>
          <p:nvPr/>
        </p:nvGrpSpPr>
        <p:grpSpPr>
          <a:xfrm>
            <a:off x="9880951" y="3269456"/>
            <a:ext cx="1443691" cy="1306456"/>
            <a:chOff x="7519216" y="2355726"/>
            <a:chExt cx="1082909" cy="979842"/>
          </a:xfrm>
        </p:grpSpPr>
        <p:sp>
          <p:nvSpPr>
            <p:cNvPr id="246" name="任意多边形 245"/>
            <p:cNvSpPr/>
            <p:nvPr/>
          </p:nvSpPr>
          <p:spPr>
            <a:xfrm>
              <a:off x="7519216" y="2638883"/>
              <a:ext cx="508000" cy="696685"/>
            </a:xfrm>
            <a:custGeom>
              <a:avLst/>
              <a:gdLst>
                <a:gd name="connsiteX0" fmla="*/ 0 w 508000"/>
                <a:gd name="connsiteY0" fmla="*/ 696685 h 696685"/>
                <a:gd name="connsiteX1" fmla="*/ 246743 w 508000"/>
                <a:gd name="connsiteY1" fmla="*/ 0 h 696685"/>
                <a:gd name="connsiteX2" fmla="*/ 508000 w 508000"/>
                <a:gd name="connsiteY2" fmla="*/ 0 h 696685"/>
              </a:gdLst>
              <a:ahLst/>
              <a:cxnLst>
                <a:cxn ang="0">
                  <a:pos x="connsiteX0" y="connsiteY0"/>
                </a:cxn>
                <a:cxn ang="0">
                  <a:pos x="connsiteX1" y="connsiteY1"/>
                </a:cxn>
                <a:cxn ang="0">
                  <a:pos x="connsiteX2" y="connsiteY2"/>
                </a:cxn>
              </a:cxnLst>
              <a:rect l="l" t="t" r="r" b="b"/>
              <a:pathLst>
                <a:path w="508000" h="696685">
                  <a:moveTo>
                    <a:pt x="0" y="696685"/>
                  </a:moveTo>
                  <a:lnTo>
                    <a:pt x="246743" y="0"/>
                  </a:lnTo>
                  <a:lnTo>
                    <a:pt x="508000" y="0"/>
                  </a:lnTo>
                </a:path>
              </a:pathLst>
            </a:custGeom>
            <a:noFill/>
            <a:ln w="127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tx1">
                    <a:lumMod val="50000"/>
                    <a:lumOff val="50000"/>
                  </a:schemeClr>
                </a:solidFill>
              </a:endParaRPr>
            </a:p>
          </p:txBody>
        </p:sp>
        <p:grpSp>
          <p:nvGrpSpPr>
            <p:cNvPr id="247" name="组合 246"/>
            <p:cNvGrpSpPr/>
            <p:nvPr/>
          </p:nvGrpSpPr>
          <p:grpSpPr>
            <a:xfrm>
              <a:off x="7847975" y="2355726"/>
              <a:ext cx="754150" cy="712330"/>
              <a:chOff x="287135" y="1119447"/>
              <a:chExt cx="754150" cy="712330"/>
            </a:xfrm>
          </p:grpSpPr>
          <p:sp>
            <p:nvSpPr>
              <p:cNvPr id="248" name="TextBox 247"/>
              <p:cNvSpPr txBox="1"/>
              <p:nvPr/>
            </p:nvSpPr>
            <p:spPr>
              <a:xfrm>
                <a:off x="402566" y="1119447"/>
                <a:ext cx="523289" cy="300083"/>
              </a:xfrm>
              <a:prstGeom prst="rect">
                <a:avLst/>
              </a:prstGeom>
              <a:noFill/>
            </p:spPr>
            <p:txBody>
              <a:bodyPr wrap="none" rtlCol="0">
                <a:spAutoFit/>
              </a:bodyPr>
              <a:lstStyle>
                <a:defPPr>
                  <a:defRPr lang="zh-CN"/>
                </a:defPPr>
                <a:lvl1pPr algn="ctr">
                  <a:defRPr sz="2000" b="1">
                    <a:solidFill>
                      <a:schemeClr val="accent1"/>
                    </a:solidFill>
                  </a:defRPr>
                </a:lvl1pPr>
              </a:lstStyle>
              <a:p>
                <a:r>
                  <a:rPr lang="en-US" altLang="zh-CN" dirty="0">
                    <a:solidFill>
                      <a:schemeClr val="tx1">
                        <a:lumMod val="50000"/>
                        <a:lumOff val="50000"/>
                      </a:schemeClr>
                    </a:solidFill>
                  </a:rPr>
                  <a:t>15%</a:t>
                </a:r>
                <a:endParaRPr lang="zh-CN" altLang="en-US" dirty="0">
                  <a:solidFill>
                    <a:schemeClr val="tx1">
                      <a:lumMod val="50000"/>
                      <a:lumOff val="50000"/>
                    </a:schemeClr>
                  </a:solidFill>
                </a:endParaRPr>
              </a:p>
            </p:txBody>
          </p:sp>
          <p:sp>
            <p:nvSpPr>
              <p:cNvPr id="249" name="TextBox 248"/>
              <p:cNvSpPr txBox="1"/>
              <p:nvPr/>
            </p:nvSpPr>
            <p:spPr>
              <a:xfrm>
                <a:off x="287135" y="1393196"/>
                <a:ext cx="754150" cy="438581"/>
              </a:xfrm>
              <a:prstGeom prst="rect">
                <a:avLst/>
              </a:prstGeom>
              <a:noFill/>
            </p:spPr>
            <p:txBody>
              <a:bodyPr wrap="none" rtlCol="0">
                <a:spAutoFit/>
              </a:bodyPr>
              <a:lstStyle/>
              <a:p>
                <a:pPr algn="ctr"/>
                <a:r>
                  <a:rPr lang="zh-CN" altLang="en-US" sz="1600" dirty="0">
                    <a:solidFill>
                      <a:schemeClr val="tx1">
                        <a:lumMod val="50000"/>
                        <a:lumOff val="50000"/>
                      </a:schemeClr>
                    </a:solidFill>
                  </a:rPr>
                  <a:t>添加文本</a:t>
                </a:r>
                <a:endParaRPr lang="en-US" altLang="zh-CN" sz="1600" dirty="0">
                  <a:solidFill>
                    <a:schemeClr val="tx1">
                      <a:lumMod val="50000"/>
                      <a:lumOff val="50000"/>
                    </a:schemeClr>
                  </a:solidFill>
                </a:endParaRPr>
              </a:p>
              <a:p>
                <a:pPr algn="ctr"/>
                <a:r>
                  <a:rPr lang="zh-CN" altLang="en-US" sz="1600" dirty="0">
                    <a:solidFill>
                      <a:schemeClr val="tx1">
                        <a:lumMod val="50000"/>
                        <a:lumOff val="50000"/>
                      </a:schemeClr>
                    </a:solidFill>
                  </a:rPr>
                  <a:t>添加文本</a:t>
                </a:r>
                <a:endParaRPr lang="zh-CN" altLang="en-US" sz="1600" dirty="0">
                  <a:solidFill>
                    <a:schemeClr val="tx1">
                      <a:lumMod val="50000"/>
                      <a:lumOff val="50000"/>
                    </a:schemeClr>
                  </a:solidFill>
                </a:endParaRPr>
              </a:p>
            </p:txBody>
          </p:sp>
        </p:grpSp>
      </p:grpSp>
      <p:grpSp>
        <p:nvGrpSpPr>
          <p:cNvPr id="250" name="组合 249"/>
          <p:cNvGrpSpPr/>
          <p:nvPr/>
        </p:nvGrpSpPr>
        <p:grpSpPr>
          <a:xfrm>
            <a:off x="5500759" y="4560178"/>
            <a:ext cx="2133779" cy="996692"/>
            <a:chOff x="4233645" y="3323768"/>
            <a:chExt cx="1600542" cy="747519"/>
          </a:xfrm>
        </p:grpSpPr>
        <p:sp>
          <p:nvSpPr>
            <p:cNvPr id="251" name="任意多边形 250"/>
            <p:cNvSpPr/>
            <p:nvPr/>
          </p:nvSpPr>
          <p:spPr>
            <a:xfrm>
              <a:off x="4233645" y="3607497"/>
              <a:ext cx="828469" cy="52590"/>
            </a:xfrm>
            <a:custGeom>
              <a:avLst/>
              <a:gdLst>
                <a:gd name="connsiteX0" fmla="*/ 0 w 508000"/>
                <a:gd name="connsiteY0" fmla="*/ 696685 h 696685"/>
                <a:gd name="connsiteX1" fmla="*/ 246743 w 508000"/>
                <a:gd name="connsiteY1" fmla="*/ 0 h 696685"/>
                <a:gd name="connsiteX2" fmla="*/ 508000 w 508000"/>
                <a:gd name="connsiteY2" fmla="*/ 0 h 696685"/>
              </a:gdLst>
              <a:ahLst/>
              <a:cxnLst>
                <a:cxn ang="0">
                  <a:pos x="connsiteX0" y="connsiteY0"/>
                </a:cxn>
                <a:cxn ang="0">
                  <a:pos x="connsiteX1" y="connsiteY1"/>
                </a:cxn>
                <a:cxn ang="0">
                  <a:pos x="connsiteX2" y="connsiteY2"/>
                </a:cxn>
              </a:cxnLst>
              <a:rect l="l" t="t" r="r" b="b"/>
              <a:pathLst>
                <a:path w="508000" h="696685">
                  <a:moveTo>
                    <a:pt x="0" y="696685"/>
                  </a:moveTo>
                  <a:lnTo>
                    <a:pt x="246743" y="0"/>
                  </a:lnTo>
                  <a:lnTo>
                    <a:pt x="508000" y="0"/>
                  </a:lnTo>
                </a:path>
              </a:pathLst>
            </a:custGeom>
            <a:noFill/>
            <a:ln w="127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tx1">
                    <a:lumMod val="50000"/>
                    <a:lumOff val="50000"/>
                  </a:schemeClr>
                </a:solidFill>
              </a:endParaRPr>
            </a:p>
          </p:txBody>
        </p:sp>
        <p:grpSp>
          <p:nvGrpSpPr>
            <p:cNvPr id="252" name="组合 251"/>
            <p:cNvGrpSpPr/>
            <p:nvPr/>
          </p:nvGrpSpPr>
          <p:grpSpPr>
            <a:xfrm>
              <a:off x="5080037" y="3323768"/>
              <a:ext cx="754150" cy="747519"/>
              <a:chOff x="287135" y="1084258"/>
              <a:chExt cx="754150" cy="747519"/>
            </a:xfrm>
          </p:grpSpPr>
          <p:sp>
            <p:nvSpPr>
              <p:cNvPr id="253" name="TextBox 252"/>
              <p:cNvSpPr txBox="1"/>
              <p:nvPr/>
            </p:nvSpPr>
            <p:spPr>
              <a:xfrm>
                <a:off x="402566" y="1084258"/>
                <a:ext cx="523289" cy="300083"/>
              </a:xfrm>
              <a:prstGeom prst="rect">
                <a:avLst/>
              </a:prstGeom>
              <a:noFill/>
            </p:spPr>
            <p:txBody>
              <a:bodyPr wrap="none" rtlCol="0">
                <a:spAutoFit/>
              </a:bodyPr>
              <a:lstStyle>
                <a:defPPr>
                  <a:defRPr lang="zh-CN"/>
                </a:defPPr>
                <a:lvl1pPr algn="ctr">
                  <a:defRPr sz="2000" b="1">
                    <a:solidFill>
                      <a:schemeClr val="accent1"/>
                    </a:solidFill>
                  </a:defRPr>
                </a:lvl1pPr>
              </a:lstStyle>
              <a:p>
                <a:r>
                  <a:rPr lang="en-US" altLang="zh-CN" dirty="0">
                    <a:solidFill>
                      <a:schemeClr val="tx1">
                        <a:lumMod val="50000"/>
                        <a:lumOff val="50000"/>
                      </a:schemeClr>
                    </a:solidFill>
                  </a:rPr>
                  <a:t>20%</a:t>
                </a:r>
                <a:endParaRPr lang="zh-CN" altLang="en-US" dirty="0">
                  <a:solidFill>
                    <a:schemeClr val="tx1">
                      <a:lumMod val="50000"/>
                      <a:lumOff val="50000"/>
                    </a:schemeClr>
                  </a:solidFill>
                </a:endParaRPr>
              </a:p>
            </p:txBody>
          </p:sp>
          <p:sp>
            <p:nvSpPr>
              <p:cNvPr id="254" name="TextBox 253"/>
              <p:cNvSpPr txBox="1"/>
              <p:nvPr/>
            </p:nvSpPr>
            <p:spPr>
              <a:xfrm>
                <a:off x="287135" y="1393196"/>
                <a:ext cx="754150" cy="438581"/>
              </a:xfrm>
              <a:prstGeom prst="rect">
                <a:avLst/>
              </a:prstGeom>
              <a:noFill/>
            </p:spPr>
            <p:txBody>
              <a:bodyPr wrap="none" rtlCol="0">
                <a:spAutoFit/>
              </a:bodyPr>
              <a:lstStyle/>
              <a:p>
                <a:pPr algn="ctr"/>
                <a:r>
                  <a:rPr lang="zh-CN" altLang="en-US" sz="1600" dirty="0">
                    <a:solidFill>
                      <a:schemeClr val="tx1">
                        <a:lumMod val="50000"/>
                        <a:lumOff val="50000"/>
                      </a:schemeClr>
                    </a:solidFill>
                  </a:rPr>
                  <a:t>添加文本</a:t>
                </a:r>
                <a:endParaRPr lang="en-US" altLang="zh-CN" sz="1600" dirty="0">
                  <a:solidFill>
                    <a:schemeClr val="tx1">
                      <a:lumMod val="50000"/>
                      <a:lumOff val="50000"/>
                    </a:schemeClr>
                  </a:solidFill>
                </a:endParaRPr>
              </a:p>
              <a:p>
                <a:pPr algn="ctr"/>
                <a:r>
                  <a:rPr lang="zh-CN" altLang="en-US" sz="1600" dirty="0">
                    <a:solidFill>
                      <a:schemeClr val="tx1">
                        <a:lumMod val="50000"/>
                        <a:lumOff val="50000"/>
                      </a:schemeClr>
                    </a:solidFill>
                  </a:rPr>
                  <a:t>添加文本</a:t>
                </a:r>
                <a:endParaRPr lang="zh-CN" altLang="en-US" sz="1600" dirty="0">
                  <a:solidFill>
                    <a:schemeClr val="tx1">
                      <a:lumMod val="50000"/>
                      <a:lumOff val="50000"/>
                    </a:schemeClr>
                  </a:solidFill>
                </a:endParaRPr>
              </a:p>
            </p:txBody>
          </p:sp>
        </p:grpSp>
      </p:grpSp>
      <p:grpSp>
        <p:nvGrpSpPr>
          <p:cNvPr id="255" name="组合 254"/>
          <p:cNvGrpSpPr/>
          <p:nvPr/>
        </p:nvGrpSpPr>
        <p:grpSpPr>
          <a:xfrm>
            <a:off x="2471784" y="4206149"/>
            <a:ext cx="1667167" cy="1315796"/>
            <a:chOff x="1961618" y="3058245"/>
            <a:chExt cx="1250538" cy="986847"/>
          </a:xfrm>
        </p:grpSpPr>
        <p:sp>
          <p:nvSpPr>
            <p:cNvPr id="256" name="任意多边形 255"/>
            <p:cNvSpPr/>
            <p:nvPr/>
          </p:nvSpPr>
          <p:spPr>
            <a:xfrm flipV="1">
              <a:off x="1961618" y="3058245"/>
              <a:ext cx="508000" cy="530668"/>
            </a:xfrm>
            <a:custGeom>
              <a:avLst/>
              <a:gdLst>
                <a:gd name="connsiteX0" fmla="*/ 0 w 508000"/>
                <a:gd name="connsiteY0" fmla="*/ 696685 h 696685"/>
                <a:gd name="connsiteX1" fmla="*/ 246743 w 508000"/>
                <a:gd name="connsiteY1" fmla="*/ 0 h 696685"/>
                <a:gd name="connsiteX2" fmla="*/ 508000 w 508000"/>
                <a:gd name="connsiteY2" fmla="*/ 0 h 696685"/>
              </a:gdLst>
              <a:ahLst/>
              <a:cxnLst>
                <a:cxn ang="0">
                  <a:pos x="connsiteX0" y="connsiteY0"/>
                </a:cxn>
                <a:cxn ang="0">
                  <a:pos x="connsiteX1" y="connsiteY1"/>
                </a:cxn>
                <a:cxn ang="0">
                  <a:pos x="connsiteX2" y="connsiteY2"/>
                </a:cxn>
              </a:cxnLst>
              <a:rect l="l" t="t" r="r" b="b"/>
              <a:pathLst>
                <a:path w="508000" h="696685">
                  <a:moveTo>
                    <a:pt x="0" y="696685"/>
                  </a:moveTo>
                  <a:lnTo>
                    <a:pt x="246743" y="0"/>
                  </a:lnTo>
                  <a:lnTo>
                    <a:pt x="508000" y="0"/>
                  </a:lnTo>
                </a:path>
              </a:pathLst>
            </a:custGeom>
            <a:noFill/>
            <a:ln w="127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tx1">
                    <a:lumMod val="50000"/>
                    <a:lumOff val="50000"/>
                  </a:schemeClr>
                </a:solidFill>
              </a:endParaRPr>
            </a:p>
          </p:txBody>
        </p:sp>
        <p:grpSp>
          <p:nvGrpSpPr>
            <p:cNvPr id="257" name="组合 256"/>
            <p:cNvGrpSpPr/>
            <p:nvPr/>
          </p:nvGrpSpPr>
          <p:grpSpPr>
            <a:xfrm>
              <a:off x="2458006" y="3291830"/>
              <a:ext cx="754150" cy="753262"/>
              <a:chOff x="287135" y="1078516"/>
              <a:chExt cx="754150" cy="753262"/>
            </a:xfrm>
          </p:grpSpPr>
          <p:sp>
            <p:nvSpPr>
              <p:cNvPr id="258" name="TextBox 257"/>
              <p:cNvSpPr txBox="1"/>
              <p:nvPr/>
            </p:nvSpPr>
            <p:spPr>
              <a:xfrm>
                <a:off x="335232" y="1078516"/>
                <a:ext cx="657958" cy="380873"/>
              </a:xfrm>
              <a:prstGeom prst="rect">
                <a:avLst/>
              </a:prstGeom>
              <a:noFill/>
            </p:spPr>
            <p:txBody>
              <a:bodyPr wrap="none" rtlCol="0">
                <a:spAutoFit/>
              </a:bodyPr>
              <a:lstStyle/>
              <a:p>
                <a:pPr algn="ctr"/>
                <a:r>
                  <a:rPr lang="en-US" altLang="zh-CN" sz="2700" b="1" dirty="0">
                    <a:solidFill>
                      <a:schemeClr val="tx1">
                        <a:lumMod val="50000"/>
                        <a:lumOff val="50000"/>
                      </a:schemeClr>
                    </a:solidFill>
                  </a:rPr>
                  <a:t>40%</a:t>
                </a:r>
                <a:endParaRPr lang="zh-CN" altLang="en-US" sz="2700" b="1" dirty="0">
                  <a:solidFill>
                    <a:schemeClr val="tx1">
                      <a:lumMod val="50000"/>
                      <a:lumOff val="50000"/>
                    </a:schemeClr>
                  </a:solidFill>
                </a:endParaRPr>
              </a:p>
            </p:txBody>
          </p:sp>
          <p:sp>
            <p:nvSpPr>
              <p:cNvPr id="259" name="TextBox 258"/>
              <p:cNvSpPr txBox="1"/>
              <p:nvPr/>
            </p:nvSpPr>
            <p:spPr>
              <a:xfrm>
                <a:off x="287135" y="1393196"/>
                <a:ext cx="754150" cy="438582"/>
              </a:xfrm>
              <a:prstGeom prst="rect">
                <a:avLst/>
              </a:prstGeom>
              <a:noFill/>
            </p:spPr>
            <p:txBody>
              <a:bodyPr wrap="none" rtlCol="0">
                <a:spAutoFit/>
              </a:bodyPr>
              <a:lstStyle/>
              <a:p>
                <a:pPr algn="ctr"/>
                <a:r>
                  <a:rPr lang="zh-CN" altLang="en-US" sz="1600" dirty="0">
                    <a:solidFill>
                      <a:schemeClr val="tx1">
                        <a:lumMod val="50000"/>
                        <a:lumOff val="50000"/>
                      </a:schemeClr>
                    </a:solidFill>
                  </a:rPr>
                  <a:t>添加文本</a:t>
                </a:r>
                <a:endParaRPr lang="en-US" altLang="zh-CN" sz="1600" dirty="0">
                  <a:solidFill>
                    <a:schemeClr val="tx1">
                      <a:lumMod val="50000"/>
                      <a:lumOff val="50000"/>
                    </a:schemeClr>
                  </a:solidFill>
                </a:endParaRPr>
              </a:p>
              <a:p>
                <a:pPr algn="ctr"/>
                <a:r>
                  <a:rPr lang="zh-CN" altLang="en-US" sz="1600" dirty="0">
                    <a:solidFill>
                      <a:schemeClr val="tx1">
                        <a:lumMod val="50000"/>
                        <a:lumOff val="50000"/>
                      </a:schemeClr>
                    </a:solidFill>
                  </a:rPr>
                  <a:t>添加文本</a:t>
                </a:r>
                <a:endParaRPr lang="zh-CN" altLang="en-US" sz="1600" dirty="0">
                  <a:solidFill>
                    <a:schemeClr val="tx1">
                      <a:lumMod val="50000"/>
                      <a:lumOff val="50000"/>
                    </a:schemeClr>
                  </a:solidFill>
                </a:endParaRPr>
              </a:p>
            </p:txBody>
          </p:sp>
        </p:grpSp>
      </p:grpSp>
      <p:sp>
        <p:nvSpPr>
          <p:cNvPr id="2" name="标题 1"/>
          <p:cNvSpPr>
            <a:spLocks noGrp="1"/>
          </p:cNvSpPr>
          <p:nvPr>
            <p:ph type="title"/>
          </p:nvPr>
        </p:nvSpPr>
        <p:spPr/>
        <p:txBody>
          <a:bodyPr/>
          <a:lstStyle/>
          <a:p>
            <a:r>
              <a:rPr lang="zh-CN" altLang="en-US" dirty="0"/>
              <a:t>单击此处添加标题</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8"/>
                                        </p:tgtEl>
                                        <p:attrNameLst>
                                          <p:attrName>style.visibility</p:attrName>
                                        </p:attrNameLst>
                                      </p:cBhvr>
                                      <p:to>
                                        <p:strVal val="visible"/>
                                      </p:to>
                                    </p:set>
                                    <p:anim calcmode="lin" valueType="num">
                                      <p:cBhvr>
                                        <p:cTn id="7" dur="500" fill="hold"/>
                                        <p:tgtEl>
                                          <p:spTgt spid="228"/>
                                        </p:tgtEl>
                                        <p:attrNameLst>
                                          <p:attrName>ppt_w</p:attrName>
                                        </p:attrNameLst>
                                      </p:cBhvr>
                                      <p:tavLst>
                                        <p:tav tm="0">
                                          <p:val>
                                            <p:fltVal val="0"/>
                                          </p:val>
                                        </p:tav>
                                        <p:tav tm="100000">
                                          <p:val>
                                            <p:strVal val="#ppt_w"/>
                                          </p:val>
                                        </p:tav>
                                      </p:tavLst>
                                    </p:anim>
                                    <p:anim calcmode="lin" valueType="num">
                                      <p:cBhvr>
                                        <p:cTn id="8" dur="500" fill="hold"/>
                                        <p:tgtEl>
                                          <p:spTgt spid="228"/>
                                        </p:tgtEl>
                                        <p:attrNameLst>
                                          <p:attrName>ppt_h</p:attrName>
                                        </p:attrNameLst>
                                      </p:cBhvr>
                                      <p:tavLst>
                                        <p:tav tm="0">
                                          <p:val>
                                            <p:fltVal val="0"/>
                                          </p:val>
                                        </p:tav>
                                        <p:tav tm="100000">
                                          <p:val>
                                            <p:strVal val="#ppt_h"/>
                                          </p:val>
                                        </p:tav>
                                      </p:tavLst>
                                    </p:anim>
                                    <p:animEffect transition="in" filter="fade">
                                      <p:cBhvr>
                                        <p:cTn id="9" dur="500"/>
                                        <p:tgtEl>
                                          <p:spTgt spid="22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27"/>
                                        </p:tgtEl>
                                        <p:attrNameLst>
                                          <p:attrName>style.visibility</p:attrName>
                                        </p:attrNameLst>
                                      </p:cBhvr>
                                      <p:to>
                                        <p:strVal val="visible"/>
                                      </p:to>
                                    </p:set>
                                    <p:anim calcmode="lin" valueType="num">
                                      <p:cBhvr>
                                        <p:cTn id="12" dur="500" fill="hold"/>
                                        <p:tgtEl>
                                          <p:spTgt spid="227"/>
                                        </p:tgtEl>
                                        <p:attrNameLst>
                                          <p:attrName>ppt_w</p:attrName>
                                        </p:attrNameLst>
                                      </p:cBhvr>
                                      <p:tavLst>
                                        <p:tav tm="0">
                                          <p:val>
                                            <p:fltVal val="0"/>
                                          </p:val>
                                        </p:tav>
                                        <p:tav tm="100000">
                                          <p:val>
                                            <p:strVal val="#ppt_w"/>
                                          </p:val>
                                        </p:tav>
                                      </p:tavLst>
                                    </p:anim>
                                    <p:anim calcmode="lin" valueType="num">
                                      <p:cBhvr>
                                        <p:cTn id="13" dur="500" fill="hold"/>
                                        <p:tgtEl>
                                          <p:spTgt spid="227"/>
                                        </p:tgtEl>
                                        <p:attrNameLst>
                                          <p:attrName>ppt_h</p:attrName>
                                        </p:attrNameLst>
                                      </p:cBhvr>
                                      <p:tavLst>
                                        <p:tav tm="0">
                                          <p:val>
                                            <p:fltVal val="0"/>
                                          </p:val>
                                        </p:tav>
                                        <p:tav tm="100000">
                                          <p:val>
                                            <p:strVal val="#ppt_h"/>
                                          </p:val>
                                        </p:tav>
                                      </p:tavLst>
                                    </p:anim>
                                    <p:animEffect transition="in" filter="fade">
                                      <p:cBhvr>
                                        <p:cTn id="14" dur="500"/>
                                        <p:tgtEl>
                                          <p:spTgt spid="22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24"/>
                                        </p:tgtEl>
                                        <p:attrNameLst>
                                          <p:attrName>style.visibility</p:attrName>
                                        </p:attrNameLst>
                                      </p:cBhvr>
                                      <p:to>
                                        <p:strVal val="visible"/>
                                      </p:to>
                                    </p:set>
                                    <p:anim calcmode="lin" valueType="num">
                                      <p:cBhvr>
                                        <p:cTn id="17" dur="500" fill="hold"/>
                                        <p:tgtEl>
                                          <p:spTgt spid="224"/>
                                        </p:tgtEl>
                                        <p:attrNameLst>
                                          <p:attrName>ppt_w</p:attrName>
                                        </p:attrNameLst>
                                      </p:cBhvr>
                                      <p:tavLst>
                                        <p:tav tm="0">
                                          <p:val>
                                            <p:fltVal val="0"/>
                                          </p:val>
                                        </p:tav>
                                        <p:tav tm="100000">
                                          <p:val>
                                            <p:strVal val="#ppt_w"/>
                                          </p:val>
                                        </p:tav>
                                      </p:tavLst>
                                    </p:anim>
                                    <p:anim calcmode="lin" valueType="num">
                                      <p:cBhvr>
                                        <p:cTn id="18" dur="500" fill="hold"/>
                                        <p:tgtEl>
                                          <p:spTgt spid="224"/>
                                        </p:tgtEl>
                                        <p:attrNameLst>
                                          <p:attrName>ppt_h</p:attrName>
                                        </p:attrNameLst>
                                      </p:cBhvr>
                                      <p:tavLst>
                                        <p:tav tm="0">
                                          <p:val>
                                            <p:fltVal val="0"/>
                                          </p:val>
                                        </p:tav>
                                        <p:tav tm="100000">
                                          <p:val>
                                            <p:strVal val="#ppt_h"/>
                                          </p:val>
                                        </p:tav>
                                      </p:tavLst>
                                    </p:anim>
                                    <p:animEffect transition="in" filter="fade">
                                      <p:cBhvr>
                                        <p:cTn id="19" dur="500"/>
                                        <p:tgtEl>
                                          <p:spTgt spid="22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29"/>
                                        </p:tgtEl>
                                        <p:attrNameLst>
                                          <p:attrName>style.visibility</p:attrName>
                                        </p:attrNameLst>
                                      </p:cBhvr>
                                      <p:to>
                                        <p:strVal val="visible"/>
                                      </p:to>
                                    </p:set>
                                    <p:anim calcmode="lin" valueType="num">
                                      <p:cBhvr>
                                        <p:cTn id="22" dur="500" fill="hold"/>
                                        <p:tgtEl>
                                          <p:spTgt spid="229"/>
                                        </p:tgtEl>
                                        <p:attrNameLst>
                                          <p:attrName>ppt_w</p:attrName>
                                        </p:attrNameLst>
                                      </p:cBhvr>
                                      <p:tavLst>
                                        <p:tav tm="0">
                                          <p:val>
                                            <p:fltVal val="0"/>
                                          </p:val>
                                        </p:tav>
                                        <p:tav tm="100000">
                                          <p:val>
                                            <p:strVal val="#ppt_w"/>
                                          </p:val>
                                        </p:tav>
                                      </p:tavLst>
                                    </p:anim>
                                    <p:anim calcmode="lin" valueType="num">
                                      <p:cBhvr>
                                        <p:cTn id="23" dur="500" fill="hold"/>
                                        <p:tgtEl>
                                          <p:spTgt spid="229"/>
                                        </p:tgtEl>
                                        <p:attrNameLst>
                                          <p:attrName>ppt_h</p:attrName>
                                        </p:attrNameLst>
                                      </p:cBhvr>
                                      <p:tavLst>
                                        <p:tav tm="0">
                                          <p:val>
                                            <p:fltVal val="0"/>
                                          </p:val>
                                        </p:tav>
                                        <p:tav tm="100000">
                                          <p:val>
                                            <p:strVal val="#ppt_h"/>
                                          </p:val>
                                        </p:tav>
                                      </p:tavLst>
                                    </p:anim>
                                    <p:animEffect transition="in" filter="fade">
                                      <p:cBhvr>
                                        <p:cTn id="24" dur="500"/>
                                        <p:tgtEl>
                                          <p:spTgt spid="229"/>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25"/>
                                        </p:tgtEl>
                                        <p:attrNameLst>
                                          <p:attrName>style.visibility</p:attrName>
                                        </p:attrNameLst>
                                      </p:cBhvr>
                                      <p:to>
                                        <p:strVal val="visible"/>
                                      </p:to>
                                    </p:set>
                                    <p:anim calcmode="lin" valueType="num">
                                      <p:cBhvr>
                                        <p:cTn id="27" dur="500" fill="hold"/>
                                        <p:tgtEl>
                                          <p:spTgt spid="225"/>
                                        </p:tgtEl>
                                        <p:attrNameLst>
                                          <p:attrName>ppt_w</p:attrName>
                                        </p:attrNameLst>
                                      </p:cBhvr>
                                      <p:tavLst>
                                        <p:tav tm="0">
                                          <p:val>
                                            <p:fltVal val="0"/>
                                          </p:val>
                                        </p:tav>
                                        <p:tav tm="100000">
                                          <p:val>
                                            <p:strVal val="#ppt_w"/>
                                          </p:val>
                                        </p:tav>
                                      </p:tavLst>
                                    </p:anim>
                                    <p:anim calcmode="lin" valueType="num">
                                      <p:cBhvr>
                                        <p:cTn id="28" dur="500" fill="hold"/>
                                        <p:tgtEl>
                                          <p:spTgt spid="225"/>
                                        </p:tgtEl>
                                        <p:attrNameLst>
                                          <p:attrName>ppt_h</p:attrName>
                                        </p:attrNameLst>
                                      </p:cBhvr>
                                      <p:tavLst>
                                        <p:tav tm="0">
                                          <p:val>
                                            <p:fltVal val="0"/>
                                          </p:val>
                                        </p:tav>
                                        <p:tav tm="100000">
                                          <p:val>
                                            <p:strVal val="#ppt_h"/>
                                          </p:val>
                                        </p:tav>
                                      </p:tavLst>
                                    </p:anim>
                                    <p:animEffect transition="in" filter="fade">
                                      <p:cBhvr>
                                        <p:cTn id="29" dur="500"/>
                                        <p:tgtEl>
                                          <p:spTgt spid="22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26"/>
                                        </p:tgtEl>
                                        <p:attrNameLst>
                                          <p:attrName>style.visibility</p:attrName>
                                        </p:attrNameLst>
                                      </p:cBhvr>
                                      <p:to>
                                        <p:strVal val="visible"/>
                                      </p:to>
                                    </p:set>
                                    <p:anim calcmode="lin" valueType="num">
                                      <p:cBhvr>
                                        <p:cTn id="32" dur="500" fill="hold"/>
                                        <p:tgtEl>
                                          <p:spTgt spid="226"/>
                                        </p:tgtEl>
                                        <p:attrNameLst>
                                          <p:attrName>ppt_w</p:attrName>
                                        </p:attrNameLst>
                                      </p:cBhvr>
                                      <p:tavLst>
                                        <p:tav tm="0">
                                          <p:val>
                                            <p:fltVal val="0"/>
                                          </p:val>
                                        </p:tav>
                                        <p:tav tm="100000">
                                          <p:val>
                                            <p:strVal val="#ppt_w"/>
                                          </p:val>
                                        </p:tav>
                                      </p:tavLst>
                                    </p:anim>
                                    <p:anim calcmode="lin" valueType="num">
                                      <p:cBhvr>
                                        <p:cTn id="33" dur="500" fill="hold"/>
                                        <p:tgtEl>
                                          <p:spTgt spid="226"/>
                                        </p:tgtEl>
                                        <p:attrNameLst>
                                          <p:attrName>ppt_h</p:attrName>
                                        </p:attrNameLst>
                                      </p:cBhvr>
                                      <p:tavLst>
                                        <p:tav tm="0">
                                          <p:val>
                                            <p:fltVal val="0"/>
                                          </p:val>
                                        </p:tav>
                                        <p:tav tm="100000">
                                          <p:val>
                                            <p:strVal val="#ppt_h"/>
                                          </p:val>
                                        </p:tav>
                                      </p:tavLst>
                                    </p:anim>
                                    <p:animEffect transition="in" filter="fade">
                                      <p:cBhvr>
                                        <p:cTn id="34" dur="500"/>
                                        <p:tgtEl>
                                          <p:spTgt spid="226"/>
                                        </p:tgtEl>
                                      </p:cBhvr>
                                    </p:animEffect>
                                  </p:childTnLst>
                                </p:cTn>
                              </p:par>
                            </p:childTnLst>
                          </p:cTn>
                        </p:par>
                        <p:par>
                          <p:cTn id="35" fill="hold">
                            <p:stCondLst>
                              <p:cond delay="500"/>
                            </p:stCondLst>
                            <p:childTnLst>
                              <p:par>
                                <p:cTn id="36" presetID="22" presetClass="entr" presetSubtype="8" fill="hold" nodeType="afterEffect">
                                  <p:stCondLst>
                                    <p:cond delay="0"/>
                                  </p:stCondLst>
                                  <p:childTnLst>
                                    <p:set>
                                      <p:cBhvr>
                                        <p:cTn id="37" dur="1" fill="hold">
                                          <p:stCondLst>
                                            <p:cond delay="0"/>
                                          </p:stCondLst>
                                        </p:cTn>
                                        <p:tgtEl>
                                          <p:spTgt spid="235"/>
                                        </p:tgtEl>
                                        <p:attrNameLst>
                                          <p:attrName>style.visibility</p:attrName>
                                        </p:attrNameLst>
                                      </p:cBhvr>
                                      <p:to>
                                        <p:strVal val="visible"/>
                                      </p:to>
                                    </p:set>
                                    <p:animEffect transition="in" filter="wipe(left)">
                                      <p:cBhvr>
                                        <p:cTn id="38" dur="500"/>
                                        <p:tgtEl>
                                          <p:spTgt spid="235"/>
                                        </p:tgtEl>
                                      </p:cBhvr>
                                    </p:animEffect>
                                  </p:childTnLst>
                                </p:cTn>
                              </p:par>
                              <p:par>
                                <p:cTn id="39" presetID="22" presetClass="entr" presetSubtype="8" fill="hold" nodeType="withEffect">
                                  <p:stCondLst>
                                    <p:cond delay="0"/>
                                  </p:stCondLst>
                                  <p:childTnLst>
                                    <p:set>
                                      <p:cBhvr>
                                        <p:cTn id="40" dur="1" fill="hold">
                                          <p:stCondLst>
                                            <p:cond delay="0"/>
                                          </p:stCondLst>
                                        </p:cTn>
                                        <p:tgtEl>
                                          <p:spTgt spid="250"/>
                                        </p:tgtEl>
                                        <p:attrNameLst>
                                          <p:attrName>style.visibility</p:attrName>
                                        </p:attrNameLst>
                                      </p:cBhvr>
                                      <p:to>
                                        <p:strVal val="visible"/>
                                      </p:to>
                                    </p:set>
                                    <p:animEffect transition="in" filter="wipe(left)">
                                      <p:cBhvr>
                                        <p:cTn id="41" dur="500"/>
                                        <p:tgtEl>
                                          <p:spTgt spid="250"/>
                                        </p:tgtEl>
                                      </p:cBhvr>
                                    </p:animEffect>
                                  </p:childTnLst>
                                </p:cTn>
                              </p:par>
                              <p:par>
                                <p:cTn id="42" presetID="22" presetClass="entr" presetSubtype="8" fill="hold" nodeType="withEffect">
                                  <p:stCondLst>
                                    <p:cond delay="0"/>
                                  </p:stCondLst>
                                  <p:childTnLst>
                                    <p:set>
                                      <p:cBhvr>
                                        <p:cTn id="43" dur="1" fill="hold">
                                          <p:stCondLst>
                                            <p:cond delay="0"/>
                                          </p:stCondLst>
                                        </p:cTn>
                                        <p:tgtEl>
                                          <p:spTgt spid="240"/>
                                        </p:tgtEl>
                                        <p:attrNameLst>
                                          <p:attrName>style.visibility</p:attrName>
                                        </p:attrNameLst>
                                      </p:cBhvr>
                                      <p:to>
                                        <p:strVal val="visible"/>
                                      </p:to>
                                    </p:set>
                                    <p:animEffect transition="in" filter="wipe(left)">
                                      <p:cBhvr>
                                        <p:cTn id="44" dur="500"/>
                                        <p:tgtEl>
                                          <p:spTgt spid="240"/>
                                        </p:tgtEl>
                                      </p:cBhvr>
                                    </p:animEffect>
                                  </p:childTnLst>
                                </p:cTn>
                              </p:par>
                              <p:par>
                                <p:cTn id="45" presetID="22" presetClass="entr" presetSubtype="8" fill="hold" nodeType="withEffect">
                                  <p:stCondLst>
                                    <p:cond delay="0"/>
                                  </p:stCondLst>
                                  <p:childTnLst>
                                    <p:set>
                                      <p:cBhvr>
                                        <p:cTn id="46" dur="1" fill="hold">
                                          <p:stCondLst>
                                            <p:cond delay="0"/>
                                          </p:stCondLst>
                                        </p:cTn>
                                        <p:tgtEl>
                                          <p:spTgt spid="245"/>
                                        </p:tgtEl>
                                        <p:attrNameLst>
                                          <p:attrName>style.visibility</p:attrName>
                                        </p:attrNameLst>
                                      </p:cBhvr>
                                      <p:to>
                                        <p:strVal val="visible"/>
                                      </p:to>
                                    </p:set>
                                    <p:animEffect transition="in" filter="wipe(left)">
                                      <p:cBhvr>
                                        <p:cTn id="47" dur="500"/>
                                        <p:tgtEl>
                                          <p:spTgt spid="245"/>
                                        </p:tgtEl>
                                      </p:cBhvr>
                                    </p:animEffect>
                                  </p:childTnLst>
                                </p:cTn>
                              </p:par>
                              <p:par>
                                <p:cTn id="48" presetID="22" presetClass="entr" presetSubtype="4" fill="hold" nodeType="withEffect">
                                  <p:stCondLst>
                                    <p:cond delay="0"/>
                                  </p:stCondLst>
                                  <p:childTnLst>
                                    <p:set>
                                      <p:cBhvr>
                                        <p:cTn id="49" dur="1" fill="hold">
                                          <p:stCondLst>
                                            <p:cond delay="0"/>
                                          </p:stCondLst>
                                        </p:cTn>
                                        <p:tgtEl>
                                          <p:spTgt spid="230"/>
                                        </p:tgtEl>
                                        <p:attrNameLst>
                                          <p:attrName>style.visibility</p:attrName>
                                        </p:attrNameLst>
                                      </p:cBhvr>
                                      <p:to>
                                        <p:strVal val="visible"/>
                                      </p:to>
                                    </p:set>
                                    <p:animEffect transition="in" filter="wipe(down)">
                                      <p:cBhvr>
                                        <p:cTn id="50" dur="500"/>
                                        <p:tgtEl>
                                          <p:spTgt spid="230"/>
                                        </p:tgtEl>
                                      </p:cBhvr>
                                    </p:animEffect>
                                  </p:childTnLst>
                                </p:cTn>
                              </p:par>
                              <p:par>
                                <p:cTn id="51" presetID="22" presetClass="entr" presetSubtype="1" fill="hold" nodeType="withEffect">
                                  <p:stCondLst>
                                    <p:cond delay="0"/>
                                  </p:stCondLst>
                                  <p:childTnLst>
                                    <p:set>
                                      <p:cBhvr>
                                        <p:cTn id="52" dur="1" fill="hold">
                                          <p:stCondLst>
                                            <p:cond delay="0"/>
                                          </p:stCondLst>
                                        </p:cTn>
                                        <p:tgtEl>
                                          <p:spTgt spid="255"/>
                                        </p:tgtEl>
                                        <p:attrNameLst>
                                          <p:attrName>style.visibility</p:attrName>
                                        </p:attrNameLst>
                                      </p:cBhvr>
                                      <p:to>
                                        <p:strVal val="visible"/>
                                      </p:to>
                                    </p:set>
                                    <p:animEffect transition="in" filter="wipe(up)">
                                      <p:cBhvr>
                                        <p:cTn id="53" dur="500"/>
                                        <p:tgtEl>
                                          <p:spTgt spid="255"/>
                                        </p:tgtEl>
                                      </p:cBhvr>
                                    </p:animEffect>
                                  </p:childTnLst>
                                </p:cTn>
                              </p:par>
                            </p:childTnLst>
                          </p:cTn>
                        </p:par>
                        <p:par>
                          <p:cTn id="54" fill="hold">
                            <p:stCondLst>
                              <p:cond delay="1000"/>
                            </p:stCondLst>
                            <p:childTnLst>
                              <p:par>
                                <p:cTn id="55" presetID="47" presetClass="entr" presetSubtype="0" fill="hold" grpId="0" nodeType="afterEffect">
                                  <p:stCondLst>
                                    <p:cond delay="0"/>
                                  </p:stCondLst>
                                  <p:childTnLst>
                                    <p:set>
                                      <p:cBhvr>
                                        <p:cTn id="56" dur="1" fill="hold">
                                          <p:stCondLst>
                                            <p:cond delay="0"/>
                                          </p:stCondLst>
                                        </p:cTn>
                                        <p:tgtEl>
                                          <p:spTgt spid="260"/>
                                        </p:tgtEl>
                                        <p:attrNameLst>
                                          <p:attrName>style.visibility</p:attrName>
                                        </p:attrNameLst>
                                      </p:cBhvr>
                                      <p:to>
                                        <p:strVal val="visible"/>
                                      </p:to>
                                    </p:set>
                                    <p:animEffect transition="in" filter="fade">
                                      <p:cBhvr>
                                        <p:cTn id="57" dur="300"/>
                                        <p:tgtEl>
                                          <p:spTgt spid="260"/>
                                        </p:tgtEl>
                                      </p:cBhvr>
                                    </p:animEffect>
                                    <p:anim calcmode="lin" valueType="num">
                                      <p:cBhvr>
                                        <p:cTn id="58" dur="300" fill="hold"/>
                                        <p:tgtEl>
                                          <p:spTgt spid="260"/>
                                        </p:tgtEl>
                                        <p:attrNameLst>
                                          <p:attrName>ppt_x</p:attrName>
                                        </p:attrNameLst>
                                      </p:cBhvr>
                                      <p:tavLst>
                                        <p:tav tm="0">
                                          <p:val>
                                            <p:strVal val="#ppt_x"/>
                                          </p:val>
                                        </p:tav>
                                        <p:tav tm="100000">
                                          <p:val>
                                            <p:strVal val="#ppt_x"/>
                                          </p:val>
                                        </p:tav>
                                      </p:tavLst>
                                    </p:anim>
                                    <p:anim calcmode="lin" valueType="num">
                                      <p:cBhvr>
                                        <p:cTn id="59" dur="300" fill="hold"/>
                                        <p:tgtEl>
                                          <p:spTgt spid="2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0" grpId="0" animBg="1"/>
      <p:bldP spid="224" grpId="0" animBg="1"/>
      <p:bldP spid="225" grpId="0" animBg="1"/>
      <p:bldP spid="226" grpId="0" animBg="1"/>
      <p:bldP spid="227" grpId="0" animBg="1"/>
      <p:bldP spid="228" grpId="0" animBg="1"/>
      <p:bldP spid="22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任意多边形 50"/>
          <p:cNvSpPr/>
          <p:nvPr/>
        </p:nvSpPr>
        <p:spPr>
          <a:xfrm rot="5400000">
            <a:off x="3740675" y="3130965"/>
            <a:ext cx="1503912" cy="723142"/>
          </a:xfrm>
          <a:custGeom>
            <a:avLst/>
            <a:gdLst>
              <a:gd name="connsiteX0" fmla="*/ 0 w 1503912"/>
              <a:gd name="connsiteY0" fmla="*/ 487471 h 723424"/>
              <a:gd name="connsiteX1" fmla="*/ 546441 w 1503912"/>
              <a:gd name="connsiteY1" fmla="*/ 194123 h 723424"/>
              <a:gd name="connsiteX2" fmla="*/ 622201 w 1503912"/>
              <a:gd name="connsiteY2" fmla="*/ 182561 h 723424"/>
              <a:gd name="connsiteX3" fmla="*/ 759473 w 1503912"/>
              <a:gd name="connsiteY3" fmla="*/ 0 h 723424"/>
              <a:gd name="connsiteX4" fmla="*/ 896982 w 1503912"/>
              <a:gd name="connsiteY4" fmla="*/ 182876 h 723424"/>
              <a:gd name="connsiteX5" fmla="*/ 951826 w 1503912"/>
              <a:gd name="connsiteY5" fmla="*/ 190149 h 723424"/>
              <a:gd name="connsiteX6" fmla="*/ 1503912 w 1503912"/>
              <a:gd name="connsiteY6" fmla="*/ 472727 h 723424"/>
              <a:gd name="connsiteX7" fmla="*/ 1272630 w 1503912"/>
              <a:gd name="connsiteY7" fmla="*/ 713261 h 723424"/>
              <a:gd name="connsiteX8" fmla="*/ 235953 w 1503912"/>
              <a:gd name="connsiteY8" fmla="*/ 723424 h 723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03912" h="723424">
                <a:moveTo>
                  <a:pt x="0" y="487471"/>
                </a:moveTo>
                <a:cubicBezTo>
                  <a:pt x="155116" y="332355"/>
                  <a:pt x="346085" y="234486"/>
                  <a:pt x="546441" y="194123"/>
                </a:cubicBezTo>
                <a:lnTo>
                  <a:pt x="622201" y="182561"/>
                </a:lnTo>
                <a:lnTo>
                  <a:pt x="759473" y="0"/>
                </a:lnTo>
                <a:lnTo>
                  <a:pt x="896982" y="182876"/>
                </a:lnTo>
                <a:lnTo>
                  <a:pt x="951826" y="190149"/>
                </a:lnTo>
                <a:cubicBezTo>
                  <a:pt x="1152934" y="226576"/>
                  <a:pt x="1345785" y="320682"/>
                  <a:pt x="1503912" y="472727"/>
                </a:cubicBezTo>
                <a:lnTo>
                  <a:pt x="1272630" y="713261"/>
                </a:lnTo>
                <a:cubicBezTo>
                  <a:pt x="981963" y="433774"/>
                  <a:pt x="521086" y="438291"/>
                  <a:pt x="235953" y="72342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endParaRPr>
          </a:p>
        </p:txBody>
      </p:sp>
      <p:sp>
        <p:nvSpPr>
          <p:cNvPr id="52" name="任意多边形 51"/>
          <p:cNvSpPr/>
          <p:nvPr/>
        </p:nvSpPr>
        <p:spPr>
          <a:xfrm rot="18900000">
            <a:off x="2202783" y="2950554"/>
            <a:ext cx="1059129" cy="1073851"/>
          </a:xfrm>
          <a:custGeom>
            <a:avLst/>
            <a:gdLst>
              <a:gd name="connsiteX0" fmla="*/ 1053001 w 1059543"/>
              <a:gd name="connsiteY0" fmla="*/ 0 h 1073851"/>
              <a:gd name="connsiteX1" fmla="*/ 1059543 w 1059543"/>
              <a:gd name="connsiteY1" fmla="*/ 333624 h 1073851"/>
              <a:gd name="connsiteX2" fmla="*/ 333688 w 1059543"/>
              <a:gd name="connsiteY2" fmla="*/ 1073851 h 1073851"/>
              <a:gd name="connsiteX3" fmla="*/ 0 w 1059543"/>
              <a:gd name="connsiteY3" fmla="*/ 1073851 h 1073851"/>
              <a:gd name="connsiteX4" fmla="*/ 178963 w 1059543"/>
              <a:gd name="connsiteY4" fmla="*/ 480031 h 1073851"/>
              <a:gd name="connsiteX5" fmla="*/ 224358 w 1059543"/>
              <a:gd name="connsiteY5" fmla="*/ 418287 h 1073851"/>
              <a:gd name="connsiteX6" fmla="*/ 192333 w 1059543"/>
              <a:gd name="connsiteY6" fmla="*/ 192129 h 1073851"/>
              <a:gd name="connsiteX7" fmla="*/ 418880 w 1059543"/>
              <a:gd name="connsiteY7" fmla="*/ 224209 h 1073851"/>
              <a:gd name="connsiteX8" fmla="*/ 462804 w 1059543"/>
              <a:gd name="connsiteY8" fmla="*/ 190570 h 1073851"/>
              <a:gd name="connsiteX9" fmla="*/ 1053001 w 1059543"/>
              <a:gd name="connsiteY9" fmla="*/ 0 h 107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9543" h="1073851">
                <a:moveTo>
                  <a:pt x="1053001" y="0"/>
                </a:moveTo>
                <a:lnTo>
                  <a:pt x="1059543" y="333624"/>
                </a:lnTo>
                <a:cubicBezTo>
                  <a:pt x="656383" y="341529"/>
                  <a:pt x="333688" y="670613"/>
                  <a:pt x="333688" y="1073851"/>
                </a:cubicBezTo>
                <a:lnTo>
                  <a:pt x="0" y="1073851"/>
                </a:lnTo>
                <a:cubicBezTo>
                  <a:pt x="0" y="854484"/>
                  <a:pt x="65832" y="650244"/>
                  <a:pt x="178963" y="480031"/>
                </a:cubicBezTo>
                <a:lnTo>
                  <a:pt x="224358" y="418287"/>
                </a:lnTo>
                <a:lnTo>
                  <a:pt x="192333" y="192129"/>
                </a:lnTo>
                <a:lnTo>
                  <a:pt x="418880" y="224209"/>
                </a:lnTo>
                <a:lnTo>
                  <a:pt x="462804" y="190570"/>
                </a:lnTo>
                <a:cubicBezTo>
                  <a:pt x="630767" y="74123"/>
                  <a:pt x="833676" y="4301"/>
                  <a:pt x="1053001"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endParaRPr>
          </a:p>
        </p:txBody>
      </p:sp>
      <p:sp>
        <p:nvSpPr>
          <p:cNvPr id="53" name="任意多边形 52"/>
          <p:cNvSpPr/>
          <p:nvPr/>
        </p:nvSpPr>
        <p:spPr>
          <a:xfrm rot="18900000" flipV="1">
            <a:off x="3029226" y="3776436"/>
            <a:ext cx="1059129" cy="1073851"/>
          </a:xfrm>
          <a:custGeom>
            <a:avLst/>
            <a:gdLst>
              <a:gd name="connsiteX0" fmla="*/ 333688 w 1059543"/>
              <a:gd name="connsiteY0" fmla="*/ 1073851 h 1073851"/>
              <a:gd name="connsiteX1" fmla="*/ 1059543 w 1059543"/>
              <a:gd name="connsiteY1" fmla="*/ 333624 h 1073851"/>
              <a:gd name="connsiteX2" fmla="*/ 1053001 w 1059543"/>
              <a:gd name="connsiteY2" fmla="*/ 0 h 1073851"/>
              <a:gd name="connsiteX3" fmla="*/ 462804 w 1059543"/>
              <a:gd name="connsiteY3" fmla="*/ 190570 h 1073851"/>
              <a:gd name="connsiteX4" fmla="*/ 418881 w 1059543"/>
              <a:gd name="connsiteY4" fmla="*/ 224208 h 1073851"/>
              <a:gd name="connsiteX5" fmla="*/ 192334 w 1059543"/>
              <a:gd name="connsiteY5" fmla="*/ 192128 h 1073851"/>
              <a:gd name="connsiteX6" fmla="*/ 224359 w 1059543"/>
              <a:gd name="connsiteY6" fmla="*/ 418285 h 1073851"/>
              <a:gd name="connsiteX7" fmla="*/ 178964 w 1059543"/>
              <a:gd name="connsiteY7" fmla="*/ 480031 h 1073851"/>
              <a:gd name="connsiteX8" fmla="*/ 0 w 1059543"/>
              <a:gd name="connsiteY8" fmla="*/ 1073851 h 107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9543" h="1073851">
                <a:moveTo>
                  <a:pt x="333688" y="1073851"/>
                </a:moveTo>
                <a:cubicBezTo>
                  <a:pt x="333688" y="670613"/>
                  <a:pt x="656383" y="341529"/>
                  <a:pt x="1059543" y="333624"/>
                </a:cubicBezTo>
                <a:lnTo>
                  <a:pt x="1053001" y="0"/>
                </a:lnTo>
                <a:cubicBezTo>
                  <a:pt x="833676" y="4300"/>
                  <a:pt x="630767" y="74123"/>
                  <a:pt x="462804" y="190570"/>
                </a:cubicBezTo>
                <a:lnTo>
                  <a:pt x="418881" y="224208"/>
                </a:lnTo>
                <a:lnTo>
                  <a:pt x="192334" y="192128"/>
                </a:lnTo>
                <a:lnTo>
                  <a:pt x="224359" y="418285"/>
                </a:lnTo>
                <a:lnTo>
                  <a:pt x="178964" y="480031"/>
                </a:lnTo>
                <a:cubicBezTo>
                  <a:pt x="65832" y="650245"/>
                  <a:pt x="0" y="854484"/>
                  <a:pt x="0" y="1073851"/>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endParaRPr>
          </a:p>
        </p:txBody>
      </p:sp>
      <p:sp>
        <p:nvSpPr>
          <p:cNvPr id="54" name="任意多边形 53"/>
          <p:cNvSpPr/>
          <p:nvPr/>
        </p:nvSpPr>
        <p:spPr>
          <a:xfrm rot="2700000">
            <a:off x="3009975" y="2121816"/>
            <a:ext cx="1059543" cy="1073432"/>
          </a:xfrm>
          <a:custGeom>
            <a:avLst/>
            <a:gdLst>
              <a:gd name="connsiteX0" fmla="*/ 219275 w 1059543"/>
              <a:gd name="connsiteY0" fmla="*/ 192128 h 1073851"/>
              <a:gd name="connsiteX1" fmla="*/ 423085 w 1059543"/>
              <a:gd name="connsiteY1" fmla="*/ 220989 h 1073851"/>
              <a:gd name="connsiteX2" fmla="*/ 462804 w 1059543"/>
              <a:gd name="connsiteY2" fmla="*/ 190570 h 1073851"/>
              <a:gd name="connsiteX3" fmla="*/ 1053001 w 1059543"/>
              <a:gd name="connsiteY3" fmla="*/ 0 h 1073851"/>
              <a:gd name="connsiteX4" fmla="*/ 1059543 w 1059543"/>
              <a:gd name="connsiteY4" fmla="*/ 333624 h 1073851"/>
              <a:gd name="connsiteX5" fmla="*/ 333688 w 1059543"/>
              <a:gd name="connsiteY5" fmla="*/ 1073851 h 1073851"/>
              <a:gd name="connsiteX6" fmla="*/ 0 w 1059543"/>
              <a:gd name="connsiteY6" fmla="*/ 1073851 h 1073851"/>
              <a:gd name="connsiteX7" fmla="*/ 239386 w 1059543"/>
              <a:gd name="connsiteY7" fmla="*/ 397847 h 1073851"/>
              <a:gd name="connsiteX8" fmla="*/ 247170 w 1059543"/>
              <a:gd name="connsiteY8" fmla="*/ 389121 h 107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9543" h="1073851">
                <a:moveTo>
                  <a:pt x="219275" y="192128"/>
                </a:moveTo>
                <a:lnTo>
                  <a:pt x="423085" y="220989"/>
                </a:lnTo>
                <a:lnTo>
                  <a:pt x="462804" y="190570"/>
                </a:lnTo>
                <a:cubicBezTo>
                  <a:pt x="630767" y="74123"/>
                  <a:pt x="833676" y="4301"/>
                  <a:pt x="1053001" y="0"/>
                </a:cubicBezTo>
                <a:lnTo>
                  <a:pt x="1059543" y="333624"/>
                </a:lnTo>
                <a:cubicBezTo>
                  <a:pt x="656383" y="341529"/>
                  <a:pt x="333688" y="670613"/>
                  <a:pt x="333688" y="1073851"/>
                </a:cubicBezTo>
                <a:lnTo>
                  <a:pt x="0" y="1073851"/>
                </a:lnTo>
                <a:cubicBezTo>
                  <a:pt x="0" y="817923"/>
                  <a:pt x="89604" y="582585"/>
                  <a:pt x="239386" y="397847"/>
                </a:cubicBezTo>
                <a:lnTo>
                  <a:pt x="247170" y="38912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endParaRPr>
          </a:p>
        </p:txBody>
      </p:sp>
      <p:sp>
        <p:nvSpPr>
          <p:cNvPr id="55" name="心形 54"/>
          <p:cNvSpPr/>
          <p:nvPr/>
        </p:nvSpPr>
        <p:spPr>
          <a:xfrm>
            <a:off x="3388214" y="1777849"/>
            <a:ext cx="351555" cy="293077"/>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nvGrpSpPr>
          <p:cNvPr id="56" name="组合 55"/>
          <p:cNvGrpSpPr/>
          <p:nvPr/>
        </p:nvGrpSpPr>
        <p:grpSpPr>
          <a:xfrm>
            <a:off x="5018287" y="3244750"/>
            <a:ext cx="224784" cy="564609"/>
            <a:chOff x="3114596" y="2996938"/>
            <a:chExt cx="224872" cy="564609"/>
          </a:xfrm>
          <a:solidFill>
            <a:schemeClr val="accent1"/>
          </a:solidFill>
        </p:grpSpPr>
        <p:sp>
          <p:nvSpPr>
            <p:cNvPr id="57" name="椭圆 56"/>
            <p:cNvSpPr/>
            <p:nvPr/>
          </p:nvSpPr>
          <p:spPr>
            <a:xfrm>
              <a:off x="3184508" y="2996938"/>
              <a:ext cx="90487" cy="9048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8" name="同侧圆角矩形 57"/>
            <p:cNvSpPr/>
            <p:nvPr/>
          </p:nvSpPr>
          <p:spPr>
            <a:xfrm>
              <a:off x="3114865" y="3096786"/>
              <a:ext cx="224603" cy="63149"/>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5" name="矩形 104"/>
            <p:cNvSpPr/>
            <p:nvPr/>
          </p:nvSpPr>
          <p:spPr>
            <a:xfrm>
              <a:off x="3170785" y="3159935"/>
              <a:ext cx="112763" cy="1546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6" name="同侧圆角矩形 105"/>
            <p:cNvSpPr/>
            <p:nvPr/>
          </p:nvSpPr>
          <p:spPr>
            <a:xfrm rot="10800000">
              <a:off x="3170785" y="3304372"/>
              <a:ext cx="45719" cy="25717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7" name="同侧圆角矩形 106"/>
            <p:cNvSpPr/>
            <p:nvPr/>
          </p:nvSpPr>
          <p:spPr>
            <a:xfrm rot="10800000">
              <a:off x="3237416" y="3304372"/>
              <a:ext cx="45719" cy="25717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8" name="同侧圆角矩形 107"/>
            <p:cNvSpPr/>
            <p:nvPr/>
          </p:nvSpPr>
          <p:spPr>
            <a:xfrm rot="10800000">
              <a:off x="3114596" y="3144503"/>
              <a:ext cx="31089" cy="18000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9" name="同侧圆角矩形 108"/>
            <p:cNvSpPr/>
            <p:nvPr/>
          </p:nvSpPr>
          <p:spPr>
            <a:xfrm rot="10800000">
              <a:off x="3307081" y="3144503"/>
              <a:ext cx="31089" cy="18000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110" name="组合 109"/>
          <p:cNvGrpSpPr/>
          <p:nvPr/>
        </p:nvGrpSpPr>
        <p:grpSpPr>
          <a:xfrm>
            <a:off x="1711111" y="3332352"/>
            <a:ext cx="439685" cy="311768"/>
            <a:chOff x="4979939" y="3638125"/>
            <a:chExt cx="439857" cy="311768"/>
          </a:xfrm>
          <a:solidFill>
            <a:schemeClr val="accent4"/>
          </a:solidFill>
        </p:grpSpPr>
        <p:grpSp>
          <p:nvGrpSpPr>
            <p:cNvPr id="111" name="组合 110"/>
            <p:cNvGrpSpPr/>
            <p:nvPr/>
          </p:nvGrpSpPr>
          <p:grpSpPr>
            <a:xfrm>
              <a:off x="4979939" y="3681386"/>
              <a:ext cx="439857" cy="268507"/>
              <a:chOff x="4975778" y="3669385"/>
              <a:chExt cx="439857" cy="268507"/>
            </a:xfrm>
            <a:grpFill/>
          </p:grpSpPr>
          <p:grpSp>
            <p:nvGrpSpPr>
              <p:cNvPr id="113" name="组合 112"/>
              <p:cNvGrpSpPr/>
              <p:nvPr/>
            </p:nvGrpSpPr>
            <p:grpSpPr>
              <a:xfrm>
                <a:off x="4975778" y="3689944"/>
                <a:ext cx="439857" cy="24689"/>
                <a:chOff x="4902784" y="3688900"/>
                <a:chExt cx="439857" cy="24689"/>
              </a:xfrm>
              <a:grpFill/>
            </p:grpSpPr>
            <p:sp>
              <p:nvSpPr>
                <p:cNvPr id="117" name="矩形 116"/>
                <p:cNvSpPr/>
                <p:nvPr/>
              </p:nvSpPr>
              <p:spPr>
                <a:xfrm rot="19380000">
                  <a:off x="4902784" y="3688900"/>
                  <a:ext cx="252000" cy="246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8" name="矩形 117"/>
                <p:cNvSpPr/>
                <p:nvPr/>
              </p:nvSpPr>
              <p:spPr>
                <a:xfrm rot="2220000" flipH="1">
                  <a:off x="5090641" y="3688901"/>
                  <a:ext cx="252000" cy="246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14" name="等腰三角形 113"/>
              <p:cNvSpPr/>
              <p:nvPr/>
            </p:nvSpPr>
            <p:spPr>
              <a:xfrm>
                <a:off x="5044333" y="3669385"/>
                <a:ext cx="302746" cy="12780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5" name="矩形 114"/>
              <p:cNvSpPr/>
              <p:nvPr/>
            </p:nvSpPr>
            <p:spPr>
              <a:xfrm>
                <a:off x="5043860" y="3797191"/>
                <a:ext cx="106784" cy="1407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6" name="矩形 115"/>
              <p:cNvSpPr/>
              <p:nvPr/>
            </p:nvSpPr>
            <p:spPr>
              <a:xfrm>
                <a:off x="5238624" y="3797191"/>
                <a:ext cx="106784" cy="1407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12" name="剪去单角的矩形 111"/>
            <p:cNvSpPr/>
            <p:nvPr/>
          </p:nvSpPr>
          <p:spPr>
            <a:xfrm flipH="1" flipV="1">
              <a:off x="5266528" y="3638125"/>
              <a:ext cx="45719" cy="88107"/>
            </a:xfrm>
            <a:prstGeom prst="snip1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119" name="组合 118"/>
          <p:cNvGrpSpPr/>
          <p:nvPr/>
        </p:nvGrpSpPr>
        <p:grpSpPr>
          <a:xfrm>
            <a:off x="3330147" y="4917812"/>
            <a:ext cx="465176" cy="418456"/>
            <a:chOff x="2928203" y="5369694"/>
            <a:chExt cx="465358" cy="418456"/>
          </a:xfrm>
          <a:solidFill>
            <a:schemeClr val="accent3"/>
          </a:solidFill>
        </p:grpSpPr>
        <p:grpSp>
          <p:nvGrpSpPr>
            <p:cNvPr id="120" name="组合 119"/>
            <p:cNvGrpSpPr/>
            <p:nvPr/>
          </p:nvGrpSpPr>
          <p:grpSpPr>
            <a:xfrm>
              <a:off x="2928203" y="5369694"/>
              <a:ext cx="460390" cy="418456"/>
              <a:chOff x="10760386" y="4041158"/>
              <a:chExt cx="460390" cy="418456"/>
            </a:xfrm>
            <a:grpFill/>
          </p:grpSpPr>
          <p:sp>
            <p:nvSpPr>
              <p:cNvPr id="123" name="任意多边形 122"/>
              <p:cNvSpPr/>
              <p:nvPr/>
            </p:nvSpPr>
            <p:spPr>
              <a:xfrm>
                <a:off x="10813541" y="4041158"/>
                <a:ext cx="407235" cy="357637"/>
              </a:xfrm>
              <a:custGeom>
                <a:avLst/>
                <a:gdLst>
                  <a:gd name="connsiteX0" fmla="*/ 6665 w 406232"/>
                  <a:gd name="connsiteY0" fmla="*/ 305095 h 348959"/>
                  <a:gd name="connsiteX1" fmla="*/ 6665 w 406232"/>
                  <a:gd name="connsiteY1" fmla="*/ 226514 h 348959"/>
                  <a:gd name="connsiteX2" fmla="*/ 73340 w 406232"/>
                  <a:gd name="connsiteY2" fmla="*/ 128882 h 348959"/>
                  <a:gd name="connsiteX3" fmla="*/ 244790 w 406232"/>
                  <a:gd name="connsiteY3" fmla="*/ 43157 h 348959"/>
                  <a:gd name="connsiteX4" fmla="*/ 401952 w 406232"/>
                  <a:gd name="connsiteY4" fmla="*/ 295 h 348959"/>
                  <a:gd name="connsiteX5" fmla="*/ 359090 w 406232"/>
                  <a:gd name="connsiteY5" fmla="*/ 26489 h 348959"/>
                  <a:gd name="connsiteX6" fmla="*/ 330515 w 406232"/>
                  <a:gd name="connsiteY6" fmla="*/ 69351 h 348959"/>
                  <a:gd name="connsiteX7" fmla="*/ 304321 w 406232"/>
                  <a:gd name="connsiteY7" fmla="*/ 114595 h 348959"/>
                  <a:gd name="connsiteX8" fmla="*/ 278127 w 406232"/>
                  <a:gd name="connsiteY8" fmla="*/ 209845 h 348959"/>
                  <a:gd name="connsiteX9" fmla="*/ 211452 w 406232"/>
                  <a:gd name="connsiteY9" fmla="*/ 305095 h 348959"/>
                  <a:gd name="connsiteX10" fmla="*/ 128108 w 406232"/>
                  <a:gd name="connsiteY10" fmla="*/ 345576 h 348959"/>
                  <a:gd name="connsiteX11" fmla="*/ 44765 w 406232"/>
                  <a:gd name="connsiteY11" fmla="*/ 345576 h 348959"/>
                  <a:gd name="connsiteX12" fmla="*/ 6665 w 406232"/>
                  <a:gd name="connsiteY12" fmla="*/ 305095 h 348959"/>
                  <a:gd name="connsiteX0-1" fmla="*/ 6665 w 406232"/>
                  <a:gd name="connsiteY0-2" fmla="*/ 305095 h 348959"/>
                  <a:gd name="connsiteX1-3" fmla="*/ 6665 w 406232"/>
                  <a:gd name="connsiteY1-4" fmla="*/ 226514 h 348959"/>
                  <a:gd name="connsiteX2-5" fmla="*/ 73340 w 406232"/>
                  <a:gd name="connsiteY2-6" fmla="*/ 128882 h 348959"/>
                  <a:gd name="connsiteX3-7" fmla="*/ 244790 w 406232"/>
                  <a:gd name="connsiteY3-8" fmla="*/ 43157 h 348959"/>
                  <a:gd name="connsiteX4-9" fmla="*/ 401952 w 406232"/>
                  <a:gd name="connsiteY4-10" fmla="*/ 295 h 348959"/>
                  <a:gd name="connsiteX5-11" fmla="*/ 359090 w 406232"/>
                  <a:gd name="connsiteY5-12" fmla="*/ 26489 h 348959"/>
                  <a:gd name="connsiteX6-13" fmla="*/ 330515 w 406232"/>
                  <a:gd name="connsiteY6-14" fmla="*/ 69351 h 348959"/>
                  <a:gd name="connsiteX7-15" fmla="*/ 278127 w 406232"/>
                  <a:gd name="connsiteY7-16" fmla="*/ 209845 h 348959"/>
                  <a:gd name="connsiteX8-17" fmla="*/ 211452 w 406232"/>
                  <a:gd name="connsiteY8-18" fmla="*/ 305095 h 348959"/>
                  <a:gd name="connsiteX9-19" fmla="*/ 128108 w 406232"/>
                  <a:gd name="connsiteY9-20" fmla="*/ 345576 h 348959"/>
                  <a:gd name="connsiteX10-21" fmla="*/ 44765 w 406232"/>
                  <a:gd name="connsiteY10-22" fmla="*/ 345576 h 348959"/>
                  <a:gd name="connsiteX11-23" fmla="*/ 6665 w 406232"/>
                  <a:gd name="connsiteY11-24" fmla="*/ 305095 h 348959"/>
                  <a:gd name="connsiteX0-25" fmla="*/ 6665 w 406232"/>
                  <a:gd name="connsiteY0-26" fmla="*/ 305095 h 357637"/>
                  <a:gd name="connsiteX1-27" fmla="*/ 6665 w 406232"/>
                  <a:gd name="connsiteY1-28" fmla="*/ 226514 h 357637"/>
                  <a:gd name="connsiteX2-29" fmla="*/ 73340 w 406232"/>
                  <a:gd name="connsiteY2-30" fmla="*/ 128882 h 357637"/>
                  <a:gd name="connsiteX3-31" fmla="*/ 244790 w 406232"/>
                  <a:gd name="connsiteY3-32" fmla="*/ 43157 h 357637"/>
                  <a:gd name="connsiteX4-33" fmla="*/ 401952 w 406232"/>
                  <a:gd name="connsiteY4-34" fmla="*/ 295 h 357637"/>
                  <a:gd name="connsiteX5-35" fmla="*/ 359090 w 406232"/>
                  <a:gd name="connsiteY5-36" fmla="*/ 26489 h 357637"/>
                  <a:gd name="connsiteX6-37" fmla="*/ 330515 w 406232"/>
                  <a:gd name="connsiteY6-38" fmla="*/ 69351 h 357637"/>
                  <a:gd name="connsiteX7-39" fmla="*/ 278127 w 406232"/>
                  <a:gd name="connsiteY7-40" fmla="*/ 209845 h 357637"/>
                  <a:gd name="connsiteX8-41" fmla="*/ 211452 w 406232"/>
                  <a:gd name="connsiteY8-42" fmla="*/ 305095 h 357637"/>
                  <a:gd name="connsiteX9-43" fmla="*/ 120964 w 406232"/>
                  <a:gd name="connsiteY9-44" fmla="*/ 355101 h 357637"/>
                  <a:gd name="connsiteX10-45" fmla="*/ 44765 w 406232"/>
                  <a:gd name="connsiteY10-46" fmla="*/ 345576 h 357637"/>
                  <a:gd name="connsiteX11-47" fmla="*/ 6665 w 406232"/>
                  <a:gd name="connsiteY11-48" fmla="*/ 305095 h 357637"/>
                  <a:gd name="connsiteX0-49" fmla="*/ 6665 w 406232"/>
                  <a:gd name="connsiteY0-50" fmla="*/ 305095 h 357637"/>
                  <a:gd name="connsiteX1-51" fmla="*/ 6665 w 406232"/>
                  <a:gd name="connsiteY1-52" fmla="*/ 226514 h 357637"/>
                  <a:gd name="connsiteX2-53" fmla="*/ 73340 w 406232"/>
                  <a:gd name="connsiteY2-54" fmla="*/ 128882 h 357637"/>
                  <a:gd name="connsiteX3-55" fmla="*/ 244790 w 406232"/>
                  <a:gd name="connsiteY3-56" fmla="*/ 43157 h 357637"/>
                  <a:gd name="connsiteX4-57" fmla="*/ 401952 w 406232"/>
                  <a:gd name="connsiteY4-58" fmla="*/ 295 h 357637"/>
                  <a:gd name="connsiteX5-59" fmla="*/ 359090 w 406232"/>
                  <a:gd name="connsiteY5-60" fmla="*/ 26489 h 357637"/>
                  <a:gd name="connsiteX6-61" fmla="*/ 330515 w 406232"/>
                  <a:gd name="connsiteY6-62" fmla="*/ 69351 h 357637"/>
                  <a:gd name="connsiteX7-63" fmla="*/ 278127 w 406232"/>
                  <a:gd name="connsiteY7-64" fmla="*/ 209845 h 357637"/>
                  <a:gd name="connsiteX8-65" fmla="*/ 211452 w 406232"/>
                  <a:gd name="connsiteY8-66" fmla="*/ 305095 h 357637"/>
                  <a:gd name="connsiteX9-67" fmla="*/ 120964 w 406232"/>
                  <a:gd name="connsiteY9-68" fmla="*/ 355101 h 357637"/>
                  <a:gd name="connsiteX10-69" fmla="*/ 44765 w 406232"/>
                  <a:gd name="connsiteY10-70" fmla="*/ 345576 h 357637"/>
                  <a:gd name="connsiteX11-71" fmla="*/ 6665 w 406232"/>
                  <a:gd name="connsiteY11-72" fmla="*/ 305095 h 357637"/>
                  <a:gd name="connsiteX0-73" fmla="*/ 6665 w 406232"/>
                  <a:gd name="connsiteY0-74" fmla="*/ 305095 h 357637"/>
                  <a:gd name="connsiteX1-75" fmla="*/ 6665 w 406232"/>
                  <a:gd name="connsiteY1-76" fmla="*/ 226514 h 357637"/>
                  <a:gd name="connsiteX2-77" fmla="*/ 73340 w 406232"/>
                  <a:gd name="connsiteY2-78" fmla="*/ 128882 h 357637"/>
                  <a:gd name="connsiteX3-79" fmla="*/ 244790 w 406232"/>
                  <a:gd name="connsiteY3-80" fmla="*/ 43157 h 357637"/>
                  <a:gd name="connsiteX4-81" fmla="*/ 401952 w 406232"/>
                  <a:gd name="connsiteY4-82" fmla="*/ 295 h 357637"/>
                  <a:gd name="connsiteX5-83" fmla="*/ 359090 w 406232"/>
                  <a:gd name="connsiteY5-84" fmla="*/ 26489 h 357637"/>
                  <a:gd name="connsiteX6-85" fmla="*/ 330515 w 406232"/>
                  <a:gd name="connsiteY6-86" fmla="*/ 69351 h 357637"/>
                  <a:gd name="connsiteX7-87" fmla="*/ 278127 w 406232"/>
                  <a:gd name="connsiteY7-88" fmla="*/ 209845 h 357637"/>
                  <a:gd name="connsiteX8-89" fmla="*/ 211452 w 406232"/>
                  <a:gd name="connsiteY8-90" fmla="*/ 305095 h 357637"/>
                  <a:gd name="connsiteX9-91" fmla="*/ 120964 w 406232"/>
                  <a:gd name="connsiteY9-92" fmla="*/ 355101 h 357637"/>
                  <a:gd name="connsiteX10-93" fmla="*/ 44765 w 406232"/>
                  <a:gd name="connsiteY10-94" fmla="*/ 345576 h 357637"/>
                  <a:gd name="connsiteX11-95" fmla="*/ 6665 w 406232"/>
                  <a:gd name="connsiteY11-96" fmla="*/ 305095 h 357637"/>
                  <a:gd name="connsiteX0-97" fmla="*/ 6665 w 406232"/>
                  <a:gd name="connsiteY0-98" fmla="*/ 305095 h 357637"/>
                  <a:gd name="connsiteX1-99" fmla="*/ 6665 w 406232"/>
                  <a:gd name="connsiteY1-100" fmla="*/ 226514 h 357637"/>
                  <a:gd name="connsiteX2-101" fmla="*/ 73340 w 406232"/>
                  <a:gd name="connsiteY2-102" fmla="*/ 128882 h 357637"/>
                  <a:gd name="connsiteX3-103" fmla="*/ 244790 w 406232"/>
                  <a:gd name="connsiteY3-104" fmla="*/ 43157 h 357637"/>
                  <a:gd name="connsiteX4-105" fmla="*/ 401952 w 406232"/>
                  <a:gd name="connsiteY4-106" fmla="*/ 295 h 357637"/>
                  <a:gd name="connsiteX5-107" fmla="*/ 359090 w 406232"/>
                  <a:gd name="connsiteY5-108" fmla="*/ 26489 h 357637"/>
                  <a:gd name="connsiteX6-109" fmla="*/ 330515 w 406232"/>
                  <a:gd name="connsiteY6-110" fmla="*/ 69351 h 357637"/>
                  <a:gd name="connsiteX7-111" fmla="*/ 278127 w 406232"/>
                  <a:gd name="connsiteY7-112" fmla="*/ 209845 h 357637"/>
                  <a:gd name="connsiteX8-113" fmla="*/ 211452 w 406232"/>
                  <a:gd name="connsiteY8-114" fmla="*/ 305095 h 357637"/>
                  <a:gd name="connsiteX9-115" fmla="*/ 120964 w 406232"/>
                  <a:gd name="connsiteY9-116" fmla="*/ 355101 h 357637"/>
                  <a:gd name="connsiteX10-117" fmla="*/ 44765 w 406232"/>
                  <a:gd name="connsiteY10-118" fmla="*/ 345576 h 357637"/>
                  <a:gd name="connsiteX11-119" fmla="*/ 6665 w 406232"/>
                  <a:gd name="connsiteY11-120" fmla="*/ 305095 h 357637"/>
                  <a:gd name="connsiteX0-121" fmla="*/ 7668 w 407235"/>
                  <a:gd name="connsiteY0-122" fmla="*/ 305095 h 357637"/>
                  <a:gd name="connsiteX1-123" fmla="*/ 7668 w 407235"/>
                  <a:gd name="connsiteY1-124" fmla="*/ 226514 h 357637"/>
                  <a:gd name="connsiteX2-125" fmla="*/ 74343 w 407235"/>
                  <a:gd name="connsiteY2-126" fmla="*/ 128882 h 357637"/>
                  <a:gd name="connsiteX3-127" fmla="*/ 245793 w 407235"/>
                  <a:gd name="connsiteY3-128" fmla="*/ 43157 h 357637"/>
                  <a:gd name="connsiteX4-129" fmla="*/ 402955 w 407235"/>
                  <a:gd name="connsiteY4-130" fmla="*/ 295 h 357637"/>
                  <a:gd name="connsiteX5-131" fmla="*/ 360093 w 407235"/>
                  <a:gd name="connsiteY5-132" fmla="*/ 26489 h 357637"/>
                  <a:gd name="connsiteX6-133" fmla="*/ 331518 w 407235"/>
                  <a:gd name="connsiteY6-134" fmla="*/ 69351 h 357637"/>
                  <a:gd name="connsiteX7-135" fmla="*/ 279130 w 407235"/>
                  <a:gd name="connsiteY7-136" fmla="*/ 209845 h 357637"/>
                  <a:gd name="connsiteX8-137" fmla="*/ 212455 w 407235"/>
                  <a:gd name="connsiteY8-138" fmla="*/ 305095 h 357637"/>
                  <a:gd name="connsiteX9-139" fmla="*/ 121967 w 407235"/>
                  <a:gd name="connsiteY9-140" fmla="*/ 355101 h 357637"/>
                  <a:gd name="connsiteX10-141" fmla="*/ 45768 w 407235"/>
                  <a:gd name="connsiteY10-142" fmla="*/ 345576 h 357637"/>
                  <a:gd name="connsiteX11-143" fmla="*/ 7668 w 407235"/>
                  <a:gd name="connsiteY11-144" fmla="*/ 305095 h 35763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407235" h="357637">
                    <a:moveTo>
                      <a:pt x="7668" y="305095"/>
                    </a:moveTo>
                    <a:cubicBezTo>
                      <a:pt x="1318" y="285251"/>
                      <a:pt x="-5826" y="270170"/>
                      <a:pt x="7668" y="226514"/>
                    </a:cubicBezTo>
                    <a:cubicBezTo>
                      <a:pt x="21162" y="182858"/>
                      <a:pt x="48943" y="149916"/>
                      <a:pt x="74343" y="128882"/>
                    </a:cubicBezTo>
                    <a:cubicBezTo>
                      <a:pt x="99743" y="107848"/>
                      <a:pt x="191024" y="64588"/>
                      <a:pt x="245793" y="43157"/>
                    </a:cubicBezTo>
                    <a:cubicBezTo>
                      <a:pt x="300562" y="21726"/>
                      <a:pt x="383905" y="3073"/>
                      <a:pt x="402955" y="295"/>
                    </a:cubicBezTo>
                    <a:cubicBezTo>
                      <a:pt x="422005" y="-2483"/>
                      <a:pt x="371999" y="14980"/>
                      <a:pt x="360093" y="26489"/>
                    </a:cubicBezTo>
                    <a:cubicBezTo>
                      <a:pt x="348187" y="37998"/>
                      <a:pt x="345012" y="38792"/>
                      <a:pt x="331518" y="69351"/>
                    </a:cubicBezTo>
                    <a:cubicBezTo>
                      <a:pt x="318024" y="99910"/>
                      <a:pt x="298974" y="170554"/>
                      <a:pt x="279130" y="209845"/>
                    </a:cubicBezTo>
                    <a:cubicBezTo>
                      <a:pt x="259286" y="249136"/>
                      <a:pt x="238649" y="280886"/>
                      <a:pt x="212455" y="305095"/>
                    </a:cubicBezTo>
                    <a:cubicBezTo>
                      <a:pt x="186261" y="329304"/>
                      <a:pt x="149748" y="348354"/>
                      <a:pt x="121967" y="355101"/>
                    </a:cubicBezTo>
                    <a:cubicBezTo>
                      <a:pt x="94186" y="361848"/>
                      <a:pt x="64818" y="353910"/>
                      <a:pt x="45768" y="345576"/>
                    </a:cubicBezTo>
                    <a:cubicBezTo>
                      <a:pt x="26718" y="337242"/>
                      <a:pt x="14018" y="324939"/>
                      <a:pt x="7668" y="30509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24" name="任意多边形 123"/>
              <p:cNvSpPr/>
              <p:nvPr/>
            </p:nvSpPr>
            <p:spPr>
              <a:xfrm>
                <a:off x="10760386" y="4337977"/>
                <a:ext cx="95196" cy="121637"/>
              </a:xfrm>
              <a:custGeom>
                <a:avLst/>
                <a:gdLst>
                  <a:gd name="connsiteX0" fmla="*/ 114303 w 114583"/>
                  <a:gd name="connsiteY0" fmla="*/ 621 h 110589"/>
                  <a:gd name="connsiteX1" fmla="*/ 66678 w 114583"/>
                  <a:gd name="connsiteY1" fmla="*/ 60153 h 110589"/>
                  <a:gd name="connsiteX2" fmla="*/ 40484 w 114583"/>
                  <a:gd name="connsiteY2" fmla="*/ 110159 h 110589"/>
                  <a:gd name="connsiteX3" fmla="*/ 3 w 114583"/>
                  <a:gd name="connsiteY3" fmla="*/ 81584 h 110589"/>
                  <a:gd name="connsiteX4" fmla="*/ 42865 w 114583"/>
                  <a:gd name="connsiteY4" fmla="*/ 33959 h 110589"/>
                  <a:gd name="connsiteX5" fmla="*/ 114303 w 114583"/>
                  <a:gd name="connsiteY5" fmla="*/ 621 h 110589"/>
                  <a:gd name="connsiteX0-1" fmla="*/ 114303 w 114766"/>
                  <a:gd name="connsiteY0-2" fmla="*/ 7143 h 117111"/>
                  <a:gd name="connsiteX1-3" fmla="*/ 66678 w 114766"/>
                  <a:gd name="connsiteY1-4" fmla="*/ 66675 h 117111"/>
                  <a:gd name="connsiteX2-5" fmla="*/ 40484 w 114766"/>
                  <a:gd name="connsiteY2-6" fmla="*/ 116681 h 117111"/>
                  <a:gd name="connsiteX3-7" fmla="*/ 3 w 114766"/>
                  <a:gd name="connsiteY3-8" fmla="*/ 88106 h 117111"/>
                  <a:gd name="connsiteX4-9" fmla="*/ 42865 w 114766"/>
                  <a:gd name="connsiteY4-10" fmla="*/ 40481 h 117111"/>
                  <a:gd name="connsiteX5-11" fmla="*/ 88109 w 114766"/>
                  <a:gd name="connsiteY5-12" fmla="*/ 4762 h 117111"/>
                  <a:gd name="connsiteX6" fmla="*/ 114303 w 114766"/>
                  <a:gd name="connsiteY6" fmla="*/ 7143 h 117111"/>
                  <a:gd name="connsiteX0-13" fmla="*/ 114306 w 114769"/>
                  <a:gd name="connsiteY0-14" fmla="*/ 7143 h 109586"/>
                  <a:gd name="connsiteX1-15" fmla="*/ 66681 w 114769"/>
                  <a:gd name="connsiteY1-16" fmla="*/ 66675 h 109586"/>
                  <a:gd name="connsiteX2-17" fmla="*/ 29099 w 114769"/>
                  <a:gd name="connsiteY2-18" fmla="*/ 108934 h 109586"/>
                  <a:gd name="connsiteX3-19" fmla="*/ 6 w 114769"/>
                  <a:gd name="connsiteY3-20" fmla="*/ 88106 h 109586"/>
                  <a:gd name="connsiteX4-21" fmla="*/ 42868 w 114769"/>
                  <a:gd name="connsiteY4-22" fmla="*/ 40481 h 109586"/>
                  <a:gd name="connsiteX5-23" fmla="*/ 88112 w 114769"/>
                  <a:gd name="connsiteY5-24" fmla="*/ 4762 h 109586"/>
                  <a:gd name="connsiteX6-25" fmla="*/ 114306 w 114769"/>
                  <a:gd name="connsiteY6-26" fmla="*/ 7143 h 109586"/>
                  <a:gd name="connsiteX0-27" fmla="*/ 148467 w 148642"/>
                  <a:gd name="connsiteY0-28" fmla="*/ 2864 h 123382"/>
                  <a:gd name="connsiteX1-29" fmla="*/ 66681 w 148642"/>
                  <a:gd name="connsiteY1-30" fmla="*/ 80472 h 123382"/>
                  <a:gd name="connsiteX2-31" fmla="*/ 29099 w 148642"/>
                  <a:gd name="connsiteY2-32" fmla="*/ 122731 h 123382"/>
                  <a:gd name="connsiteX3-33" fmla="*/ 6 w 148642"/>
                  <a:gd name="connsiteY3-34" fmla="*/ 101903 h 123382"/>
                  <a:gd name="connsiteX4-35" fmla="*/ 42868 w 148642"/>
                  <a:gd name="connsiteY4-36" fmla="*/ 54278 h 123382"/>
                  <a:gd name="connsiteX5-37" fmla="*/ 88112 w 148642"/>
                  <a:gd name="connsiteY5-38" fmla="*/ 18559 h 123382"/>
                  <a:gd name="connsiteX6-39" fmla="*/ 148467 w 148642"/>
                  <a:gd name="connsiteY6-40" fmla="*/ 2864 h 123382"/>
                  <a:gd name="connsiteX0-41" fmla="*/ 148467 w 151739"/>
                  <a:gd name="connsiteY0-42" fmla="*/ 11381 h 131899"/>
                  <a:gd name="connsiteX1-43" fmla="*/ 66681 w 151739"/>
                  <a:gd name="connsiteY1-44" fmla="*/ 88989 h 131899"/>
                  <a:gd name="connsiteX2-45" fmla="*/ 29099 w 151739"/>
                  <a:gd name="connsiteY2-46" fmla="*/ 131248 h 131899"/>
                  <a:gd name="connsiteX3-47" fmla="*/ 6 w 151739"/>
                  <a:gd name="connsiteY3-48" fmla="*/ 110420 h 131899"/>
                  <a:gd name="connsiteX4-49" fmla="*/ 42868 w 151739"/>
                  <a:gd name="connsiteY4-50" fmla="*/ 62795 h 131899"/>
                  <a:gd name="connsiteX5-51" fmla="*/ 129865 w 151739"/>
                  <a:gd name="connsiteY5-52" fmla="*/ 3837 h 131899"/>
                  <a:gd name="connsiteX6-53" fmla="*/ 148467 w 151739"/>
                  <a:gd name="connsiteY6-54" fmla="*/ 11381 h 13189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25" y="connsiteY6-26"/>
                  </a:cxn>
                </a:cxnLst>
                <a:rect l="l" t="t" r="r" b="b"/>
                <a:pathLst>
                  <a:path w="151739" h="131899">
                    <a:moveTo>
                      <a:pt x="148467" y="11381"/>
                    </a:moveTo>
                    <a:cubicBezTo>
                      <a:pt x="137936" y="25573"/>
                      <a:pt x="86576" y="69011"/>
                      <a:pt x="66681" y="88989"/>
                    </a:cubicBezTo>
                    <a:cubicBezTo>
                      <a:pt x="46786" y="108967"/>
                      <a:pt x="40211" y="127676"/>
                      <a:pt x="29099" y="131248"/>
                    </a:cubicBezTo>
                    <a:cubicBezTo>
                      <a:pt x="17987" y="134820"/>
                      <a:pt x="-391" y="123120"/>
                      <a:pt x="6" y="110420"/>
                    </a:cubicBezTo>
                    <a:cubicBezTo>
                      <a:pt x="403" y="97720"/>
                      <a:pt x="21225" y="80559"/>
                      <a:pt x="42868" y="62795"/>
                    </a:cubicBezTo>
                    <a:cubicBezTo>
                      <a:pt x="64511" y="45031"/>
                      <a:pt x="117959" y="9393"/>
                      <a:pt x="129865" y="3837"/>
                    </a:cubicBezTo>
                    <a:cubicBezTo>
                      <a:pt x="141771" y="-1719"/>
                      <a:pt x="158998" y="-2811"/>
                      <a:pt x="148467" y="1138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21" name="任意多边形 120"/>
            <p:cNvSpPr/>
            <p:nvPr/>
          </p:nvSpPr>
          <p:spPr>
            <a:xfrm>
              <a:off x="3070141" y="5369694"/>
              <a:ext cx="323420" cy="355925"/>
            </a:xfrm>
            <a:custGeom>
              <a:avLst/>
              <a:gdLst>
                <a:gd name="connsiteX0" fmla="*/ 319140 w 323420"/>
                <a:gd name="connsiteY0" fmla="*/ 295 h 355925"/>
                <a:gd name="connsiteX1" fmla="*/ 276278 w 323420"/>
                <a:gd name="connsiteY1" fmla="*/ 26489 h 355925"/>
                <a:gd name="connsiteX2" fmla="*/ 247703 w 323420"/>
                <a:gd name="connsiteY2" fmla="*/ 69351 h 355925"/>
                <a:gd name="connsiteX3" fmla="*/ 195315 w 323420"/>
                <a:gd name="connsiteY3" fmla="*/ 209845 h 355925"/>
                <a:gd name="connsiteX4" fmla="*/ 128640 w 323420"/>
                <a:gd name="connsiteY4" fmla="*/ 305095 h 355925"/>
                <a:gd name="connsiteX5" fmla="*/ 84656 w 323420"/>
                <a:gd name="connsiteY5" fmla="*/ 336177 h 355925"/>
                <a:gd name="connsiteX6" fmla="*/ 36710 w 323420"/>
                <a:gd name="connsiteY6" fmla="*/ 355132 h 355925"/>
                <a:gd name="connsiteX7" fmla="*/ 0 w 323420"/>
                <a:gd name="connsiteY7" fmla="*/ 355925 h 355925"/>
                <a:gd name="connsiteX8" fmla="*/ 82794 w 323420"/>
                <a:gd name="connsiteY8" fmla="*/ 77974 h 355925"/>
                <a:gd name="connsiteX9" fmla="*/ 115655 w 323420"/>
                <a:gd name="connsiteY9" fmla="*/ 62635 h 355925"/>
                <a:gd name="connsiteX10" fmla="*/ 161978 w 323420"/>
                <a:gd name="connsiteY10" fmla="*/ 43157 h 355925"/>
                <a:gd name="connsiteX11" fmla="*/ 319140 w 323420"/>
                <a:gd name="connsiteY11" fmla="*/ 295 h 355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3420" h="355925">
                  <a:moveTo>
                    <a:pt x="319140" y="295"/>
                  </a:moveTo>
                  <a:cubicBezTo>
                    <a:pt x="338190" y="-2483"/>
                    <a:pt x="288184" y="14980"/>
                    <a:pt x="276278" y="26489"/>
                  </a:cubicBezTo>
                  <a:cubicBezTo>
                    <a:pt x="264372" y="37998"/>
                    <a:pt x="261197" y="38792"/>
                    <a:pt x="247703" y="69351"/>
                  </a:cubicBezTo>
                  <a:cubicBezTo>
                    <a:pt x="234209" y="99910"/>
                    <a:pt x="215159" y="170554"/>
                    <a:pt x="195315" y="209845"/>
                  </a:cubicBezTo>
                  <a:cubicBezTo>
                    <a:pt x="175471" y="249136"/>
                    <a:pt x="154834" y="280886"/>
                    <a:pt x="128640" y="305095"/>
                  </a:cubicBezTo>
                  <a:lnTo>
                    <a:pt x="84656" y="336177"/>
                  </a:lnTo>
                  <a:lnTo>
                    <a:pt x="36710" y="355132"/>
                  </a:lnTo>
                  <a:lnTo>
                    <a:pt x="0" y="355925"/>
                  </a:lnTo>
                  <a:lnTo>
                    <a:pt x="82794" y="77974"/>
                  </a:lnTo>
                  <a:lnTo>
                    <a:pt x="115655" y="62635"/>
                  </a:lnTo>
                  <a:cubicBezTo>
                    <a:pt x="132312" y="55237"/>
                    <a:pt x="148286" y="48515"/>
                    <a:pt x="161978" y="43157"/>
                  </a:cubicBezTo>
                  <a:cubicBezTo>
                    <a:pt x="216747" y="21726"/>
                    <a:pt x="300090" y="3073"/>
                    <a:pt x="319140" y="29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22" name="任意多边形 121"/>
            <p:cNvSpPr/>
            <p:nvPr/>
          </p:nvSpPr>
          <p:spPr>
            <a:xfrm>
              <a:off x="2996123" y="5505148"/>
              <a:ext cx="181927" cy="183765"/>
            </a:xfrm>
            <a:custGeom>
              <a:avLst/>
              <a:gdLst>
                <a:gd name="connsiteX0" fmla="*/ 975 w 178496"/>
                <a:gd name="connsiteY0" fmla="*/ 166776 h 170879"/>
                <a:gd name="connsiteX1" fmla="*/ 91463 w 178496"/>
                <a:gd name="connsiteY1" fmla="*/ 64383 h 170879"/>
                <a:gd name="connsiteX2" fmla="*/ 177188 w 178496"/>
                <a:gd name="connsiteY2" fmla="*/ 89 h 170879"/>
                <a:gd name="connsiteX3" fmla="*/ 136706 w 178496"/>
                <a:gd name="connsiteY3" fmla="*/ 52476 h 170879"/>
                <a:gd name="connsiteX4" fmla="*/ 48600 w 178496"/>
                <a:gd name="connsiteY4" fmla="*/ 138201 h 170879"/>
                <a:gd name="connsiteX5" fmla="*/ 975 w 178496"/>
                <a:gd name="connsiteY5" fmla="*/ 166776 h 170879"/>
                <a:gd name="connsiteX0-1" fmla="*/ 3352 w 180873"/>
                <a:gd name="connsiteY0-2" fmla="*/ 166776 h 173137"/>
                <a:gd name="connsiteX1-3" fmla="*/ 93840 w 180873"/>
                <a:gd name="connsiteY1-4" fmla="*/ 64383 h 173137"/>
                <a:gd name="connsiteX2-5" fmla="*/ 179565 w 180873"/>
                <a:gd name="connsiteY2-6" fmla="*/ 89 h 173137"/>
                <a:gd name="connsiteX3-7" fmla="*/ 139083 w 180873"/>
                <a:gd name="connsiteY3-8" fmla="*/ 52476 h 173137"/>
                <a:gd name="connsiteX4-9" fmla="*/ 50977 w 180873"/>
                <a:gd name="connsiteY4-10" fmla="*/ 138201 h 173137"/>
                <a:gd name="connsiteX5-11" fmla="*/ 22402 w 180873"/>
                <a:gd name="connsiteY5-12" fmla="*/ 159633 h 173137"/>
                <a:gd name="connsiteX6" fmla="*/ 3352 w 180873"/>
                <a:gd name="connsiteY6" fmla="*/ 166776 h 173137"/>
                <a:gd name="connsiteX0-13" fmla="*/ 4789 w 182310"/>
                <a:gd name="connsiteY0-14" fmla="*/ 166776 h 185696"/>
                <a:gd name="connsiteX1-15" fmla="*/ 95277 w 182310"/>
                <a:gd name="connsiteY1-16" fmla="*/ 64383 h 185696"/>
                <a:gd name="connsiteX2-17" fmla="*/ 181002 w 182310"/>
                <a:gd name="connsiteY2-18" fmla="*/ 89 h 185696"/>
                <a:gd name="connsiteX3-19" fmla="*/ 140520 w 182310"/>
                <a:gd name="connsiteY3-20" fmla="*/ 52476 h 185696"/>
                <a:gd name="connsiteX4-21" fmla="*/ 52414 w 182310"/>
                <a:gd name="connsiteY4-22" fmla="*/ 138201 h 185696"/>
                <a:gd name="connsiteX5-23" fmla="*/ 16695 w 182310"/>
                <a:gd name="connsiteY5-24" fmla="*/ 183445 h 185696"/>
                <a:gd name="connsiteX6-25" fmla="*/ 4789 w 182310"/>
                <a:gd name="connsiteY6-26" fmla="*/ 166776 h 185696"/>
                <a:gd name="connsiteX0-27" fmla="*/ 4789 w 181809"/>
                <a:gd name="connsiteY0-28" fmla="*/ 166776 h 185696"/>
                <a:gd name="connsiteX1-29" fmla="*/ 95277 w 181809"/>
                <a:gd name="connsiteY1-30" fmla="*/ 64383 h 185696"/>
                <a:gd name="connsiteX2-31" fmla="*/ 181002 w 181809"/>
                <a:gd name="connsiteY2-32" fmla="*/ 89 h 185696"/>
                <a:gd name="connsiteX3-33" fmla="*/ 133376 w 181809"/>
                <a:gd name="connsiteY3-34" fmla="*/ 52476 h 185696"/>
                <a:gd name="connsiteX4-35" fmla="*/ 52414 w 181809"/>
                <a:gd name="connsiteY4-36" fmla="*/ 138201 h 185696"/>
                <a:gd name="connsiteX5-37" fmla="*/ 16695 w 181809"/>
                <a:gd name="connsiteY5-38" fmla="*/ 183445 h 185696"/>
                <a:gd name="connsiteX6-39" fmla="*/ 4789 w 181809"/>
                <a:gd name="connsiteY6-40" fmla="*/ 166776 h 185696"/>
                <a:gd name="connsiteX0-41" fmla="*/ 4789 w 181809"/>
                <a:gd name="connsiteY0-42" fmla="*/ 166776 h 185696"/>
                <a:gd name="connsiteX1-43" fmla="*/ 95277 w 181809"/>
                <a:gd name="connsiteY1-44" fmla="*/ 64383 h 185696"/>
                <a:gd name="connsiteX2-45" fmla="*/ 181002 w 181809"/>
                <a:gd name="connsiteY2-46" fmla="*/ 89 h 185696"/>
                <a:gd name="connsiteX3-47" fmla="*/ 133376 w 181809"/>
                <a:gd name="connsiteY3-48" fmla="*/ 52476 h 185696"/>
                <a:gd name="connsiteX4-49" fmla="*/ 52414 w 181809"/>
                <a:gd name="connsiteY4-50" fmla="*/ 133439 h 185696"/>
                <a:gd name="connsiteX5-51" fmla="*/ 16695 w 181809"/>
                <a:gd name="connsiteY5-52" fmla="*/ 183445 h 185696"/>
                <a:gd name="connsiteX6-53" fmla="*/ 4789 w 181809"/>
                <a:gd name="connsiteY6-54" fmla="*/ 166776 h 185696"/>
                <a:gd name="connsiteX0-55" fmla="*/ 6892 w 183912"/>
                <a:gd name="connsiteY0-56" fmla="*/ 166776 h 183799"/>
                <a:gd name="connsiteX1-57" fmla="*/ 97380 w 183912"/>
                <a:gd name="connsiteY1-58" fmla="*/ 64383 h 183799"/>
                <a:gd name="connsiteX2-59" fmla="*/ 183105 w 183912"/>
                <a:gd name="connsiteY2-60" fmla="*/ 89 h 183799"/>
                <a:gd name="connsiteX3-61" fmla="*/ 135479 w 183912"/>
                <a:gd name="connsiteY3-62" fmla="*/ 52476 h 183799"/>
                <a:gd name="connsiteX4-63" fmla="*/ 54517 w 183912"/>
                <a:gd name="connsiteY4-64" fmla="*/ 133439 h 183799"/>
                <a:gd name="connsiteX5-65" fmla="*/ 11655 w 183912"/>
                <a:gd name="connsiteY5-66" fmla="*/ 181064 h 183799"/>
                <a:gd name="connsiteX6-67" fmla="*/ 6892 w 183912"/>
                <a:gd name="connsiteY6-68" fmla="*/ 166776 h 183799"/>
                <a:gd name="connsiteX0-69" fmla="*/ 6892 w 183575"/>
                <a:gd name="connsiteY0-70" fmla="*/ 166823 h 183846"/>
                <a:gd name="connsiteX1-71" fmla="*/ 97380 w 183575"/>
                <a:gd name="connsiteY1-72" fmla="*/ 64430 h 183846"/>
                <a:gd name="connsiteX2-73" fmla="*/ 183105 w 183575"/>
                <a:gd name="connsiteY2-74" fmla="*/ 136 h 183846"/>
                <a:gd name="connsiteX3-75" fmla="*/ 128336 w 183575"/>
                <a:gd name="connsiteY3-76" fmla="*/ 50142 h 183846"/>
                <a:gd name="connsiteX4-77" fmla="*/ 54517 w 183575"/>
                <a:gd name="connsiteY4-78" fmla="*/ 133486 h 183846"/>
                <a:gd name="connsiteX5-79" fmla="*/ 11655 w 183575"/>
                <a:gd name="connsiteY5-80" fmla="*/ 181111 h 183846"/>
                <a:gd name="connsiteX6-81" fmla="*/ 6892 w 183575"/>
                <a:gd name="connsiteY6-82" fmla="*/ 166823 h 183846"/>
                <a:gd name="connsiteX0-83" fmla="*/ 6892 w 183417"/>
                <a:gd name="connsiteY0-84" fmla="*/ 166742 h 183765"/>
                <a:gd name="connsiteX1-85" fmla="*/ 97380 w 183417"/>
                <a:gd name="connsiteY1-86" fmla="*/ 64349 h 183765"/>
                <a:gd name="connsiteX2-87" fmla="*/ 183105 w 183417"/>
                <a:gd name="connsiteY2-88" fmla="*/ 55 h 183765"/>
                <a:gd name="connsiteX3-89" fmla="*/ 123574 w 183417"/>
                <a:gd name="connsiteY3-90" fmla="*/ 54824 h 183765"/>
                <a:gd name="connsiteX4-91" fmla="*/ 54517 w 183417"/>
                <a:gd name="connsiteY4-92" fmla="*/ 133405 h 183765"/>
                <a:gd name="connsiteX5-93" fmla="*/ 11655 w 183417"/>
                <a:gd name="connsiteY5-94" fmla="*/ 181030 h 183765"/>
                <a:gd name="connsiteX6-95" fmla="*/ 6892 w 183417"/>
                <a:gd name="connsiteY6-96" fmla="*/ 166742 h 183765"/>
                <a:gd name="connsiteX0-97" fmla="*/ 5402 w 181927"/>
                <a:gd name="connsiteY0-98" fmla="*/ 166742 h 183765"/>
                <a:gd name="connsiteX1-99" fmla="*/ 95890 w 181927"/>
                <a:gd name="connsiteY1-100" fmla="*/ 64349 h 183765"/>
                <a:gd name="connsiteX2-101" fmla="*/ 181615 w 181927"/>
                <a:gd name="connsiteY2-102" fmla="*/ 55 h 183765"/>
                <a:gd name="connsiteX3-103" fmla="*/ 122084 w 181927"/>
                <a:gd name="connsiteY3-104" fmla="*/ 54824 h 183765"/>
                <a:gd name="connsiteX4-105" fmla="*/ 53027 w 181927"/>
                <a:gd name="connsiteY4-106" fmla="*/ 133405 h 183765"/>
                <a:gd name="connsiteX5-107" fmla="*/ 14927 w 181927"/>
                <a:gd name="connsiteY5-108" fmla="*/ 181030 h 183765"/>
                <a:gd name="connsiteX6-109" fmla="*/ 5402 w 181927"/>
                <a:gd name="connsiteY6-110" fmla="*/ 166742 h 18376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25" y="connsiteY6-26"/>
                </a:cxn>
              </a:cxnLst>
              <a:rect l="l" t="t" r="r" b="b"/>
              <a:pathLst>
                <a:path w="181927" h="183765">
                  <a:moveTo>
                    <a:pt x="5402" y="166742"/>
                  </a:moveTo>
                  <a:cubicBezTo>
                    <a:pt x="18896" y="147295"/>
                    <a:pt x="66521" y="92130"/>
                    <a:pt x="95890" y="64349"/>
                  </a:cubicBezTo>
                  <a:cubicBezTo>
                    <a:pt x="125259" y="36568"/>
                    <a:pt x="177249" y="1642"/>
                    <a:pt x="181615" y="55"/>
                  </a:cubicBezTo>
                  <a:cubicBezTo>
                    <a:pt x="185981" y="-1532"/>
                    <a:pt x="143515" y="31805"/>
                    <a:pt x="122084" y="54824"/>
                  </a:cubicBezTo>
                  <a:cubicBezTo>
                    <a:pt x="100653" y="77843"/>
                    <a:pt x="70886" y="112371"/>
                    <a:pt x="53027" y="133405"/>
                  </a:cubicBezTo>
                  <a:cubicBezTo>
                    <a:pt x="35168" y="154439"/>
                    <a:pt x="22865" y="176268"/>
                    <a:pt x="14927" y="181030"/>
                  </a:cubicBezTo>
                  <a:cubicBezTo>
                    <a:pt x="6990" y="185793"/>
                    <a:pt x="-8092" y="186189"/>
                    <a:pt x="5402" y="16674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25" name="矩形 124"/>
          <p:cNvSpPr/>
          <p:nvPr/>
        </p:nvSpPr>
        <p:spPr>
          <a:xfrm>
            <a:off x="5844187" y="1908002"/>
            <a:ext cx="1107544" cy="369324"/>
          </a:xfrm>
          <a:prstGeom prst="rect">
            <a:avLst/>
          </a:prstGeom>
        </p:spPr>
        <p:txBody>
          <a:bodyPr wrap="none" lIns="91431" tIns="45716" rIns="91431" bIns="45716">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26" name="矩形 47"/>
          <p:cNvSpPr>
            <a:spLocks noChangeArrowheads="1"/>
          </p:cNvSpPr>
          <p:nvPr/>
        </p:nvSpPr>
        <p:spPr bwMode="auto">
          <a:xfrm>
            <a:off x="5844186" y="2276874"/>
            <a:ext cx="2411210"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在此录入上述图表的综合描述说明，在此录入上述图表的综合描述说明。</a:t>
            </a:r>
            <a:endParaRPr lang="zh-CN" altLang="en-US" sz="1400" dirty="0">
              <a:solidFill>
                <a:schemeClr val="tx1">
                  <a:lumMod val="65000"/>
                  <a:lumOff val="35000"/>
                </a:schemeClr>
              </a:solidFill>
              <a:sym typeface="微软雅黑" panose="020B0503020204020204" pitchFamily="34" charset="-122"/>
            </a:endParaRPr>
          </a:p>
        </p:txBody>
      </p:sp>
      <p:sp>
        <p:nvSpPr>
          <p:cNvPr id="127" name="矩形 126"/>
          <p:cNvSpPr/>
          <p:nvPr/>
        </p:nvSpPr>
        <p:spPr>
          <a:xfrm>
            <a:off x="8408004" y="1908002"/>
            <a:ext cx="1107544" cy="369324"/>
          </a:xfrm>
          <a:prstGeom prst="rect">
            <a:avLst/>
          </a:prstGeom>
        </p:spPr>
        <p:txBody>
          <a:bodyPr wrap="none" lIns="91431" tIns="45716" rIns="91431" bIns="45716">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28" name="矩形 47"/>
          <p:cNvSpPr>
            <a:spLocks noChangeArrowheads="1"/>
          </p:cNvSpPr>
          <p:nvPr/>
        </p:nvSpPr>
        <p:spPr bwMode="auto">
          <a:xfrm>
            <a:off x="8408002" y="2276874"/>
            <a:ext cx="2394848"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在此录入上述图表的综合描述说明，在此录入上述图表的综合描述说明。</a:t>
            </a:r>
            <a:endParaRPr lang="zh-CN" altLang="en-US" sz="1400" dirty="0">
              <a:solidFill>
                <a:schemeClr val="tx1">
                  <a:lumMod val="65000"/>
                  <a:lumOff val="35000"/>
                </a:schemeClr>
              </a:solidFill>
              <a:sym typeface="微软雅黑" panose="020B0503020204020204" pitchFamily="34" charset="-122"/>
            </a:endParaRPr>
          </a:p>
        </p:txBody>
      </p:sp>
      <p:sp>
        <p:nvSpPr>
          <p:cNvPr id="129" name="矩形 128"/>
          <p:cNvSpPr/>
          <p:nvPr/>
        </p:nvSpPr>
        <p:spPr>
          <a:xfrm>
            <a:off x="5844187" y="3967038"/>
            <a:ext cx="1107544" cy="369324"/>
          </a:xfrm>
          <a:prstGeom prst="rect">
            <a:avLst/>
          </a:prstGeom>
        </p:spPr>
        <p:txBody>
          <a:bodyPr wrap="none" lIns="91431" tIns="45716" rIns="91431" bIns="45716">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30" name="矩形 47"/>
          <p:cNvSpPr>
            <a:spLocks noChangeArrowheads="1"/>
          </p:cNvSpPr>
          <p:nvPr/>
        </p:nvSpPr>
        <p:spPr bwMode="auto">
          <a:xfrm>
            <a:off x="5844186" y="4335910"/>
            <a:ext cx="2411210"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在此录入上述图表的综合描述说明，在此录入上述图表的综合描述说明。</a:t>
            </a:r>
            <a:endParaRPr lang="zh-CN" altLang="en-US" sz="1400" dirty="0">
              <a:solidFill>
                <a:schemeClr val="tx1">
                  <a:lumMod val="65000"/>
                  <a:lumOff val="35000"/>
                </a:schemeClr>
              </a:solidFill>
              <a:sym typeface="微软雅黑" panose="020B0503020204020204" pitchFamily="34" charset="-122"/>
            </a:endParaRPr>
          </a:p>
        </p:txBody>
      </p:sp>
      <p:sp>
        <p:nvSpPr>
          <p:cNvPr id="131" name="矩形 130"/>
          <p:cNvSpPr/>
          <p:nvPr/>
        </p:nvSpPr>
        <p:spPr>
          <a:xfrm>
            <a:off x="8408004" y="3967038"/>
            <a:ext cx="1107544" cy="369324"/>
          </a:xfrm>
          <a:prstGeom prst="rect">
            <a:avLst/>
          </a:prstGeom>
        </p:spPr>
        <p:txBody>
          <a:bodyPr wrap="none" lIns="91431" tIns="45716" rIns="91431" bIns="45716">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32" name="矩形 47"/>
          <p:cNvSpPr>
            <a:spLocks noChangeArrowheads="1"/>
          </p:cNvSpPr>
          <p:nvPr/>
        </p:nvSpPr>
        <p:spPr bwMode="auto">
          <a:xfrm>
            <a:off x="8408002" y="4335910"/>
            <a:ext cx="2394848"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在此录入上述图表的综合描述说明，在此录入上述图表的综合描述说明。</a:t>
            </a:r>
            <a:endParaRPr lang="zh-CN" altLang="en-US" sz="1400" dirty="0">
              <a:solidFill>
                <a:schemeClr val="tx1">
                  <a:lumMod val="65000"/>
                  <a:lumOff val="35000"/>
                </a:schemeClr>
              </a:solidFill>
              <a:sym typeface="微软雅黑" panose="020B0503020204020204" pitchFamily="34" charset="-122"/>
            </a:endParaRPr>
          </a:p>
        </p:txBody>
      </p:sp>
      <p:sp>
        <p:nvSpPr>
          <p:cNvPr id="2" name="标题 1"/>
          <p:cNvSpPr>
            <a:spLocks noGrp="1"/>
          </p:cNvSpPr>
          <p:nvPr>
            <p:ph type="title"/>
          </p:nvPr>
        </p:nvSpPr>
        <p:spPr/>
        <p:txBody>
          <a:bodyPr/>
          <a:lstStyle/>
          <a:p>
            <a:r>
              <a:rPr lang="zh-CN" altLang="en-US" dirty="0"/>
              <a:t>单击此处添加标题</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animEffect transition="in" filter="fade">
                                      <p:cBhvr>
                                        <p:cTn id="9" dur="500"/>
                                        <p:tgtEl>
                                          <p:spTgt spid="5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2"/>
                                        </p:tgtEl>
                                        <p:attrNameLst>
                                          <p:attrName>style.visibility</p:attrName>
                                        </p:attrNameLst>
                                      </p:cBhvr>
                                      <p:to>
                                        <p:strVal val="visible"/>
                                      </p:to>
                                    </p:set>
                                    <p:anim calcmode="lin" valueType="num">
                                      <p:cBhvr>
                                        <p:cTn id="12" dur="500" fill="hold"/>
                                        <p:tgtEl>
                                          <p:spTgt spid="52"/>
                                        </p:tgtEl>
                                        <p:attrNameLst>
                                          <p:attrName>ppt_w</p:attrName>
                                        </p:attrNameLst>
                                      </p:cBhvr>
                                      <p:tavLst>
                                        <p:tav tm="0">
                                          <p:val>
                                            <p:fltVal val="0"/>
                                          </p:val>
                                        </p:tav>
                                        <p:tav tm="100000">
                                          <p:val>
                                            <p:strVal val="#ppt_w"/>
                                          </p:val>
                                        </p:tav>
                                      </p:tavLst>
                                    </p:anim>
                                    <p:anim calcmode="lin" valueType="num">
                                      <p:cBhvr>
                                        <p:cTn id="13" dur="500" fill="hold"/>
                                        <p:tgtEl>
                                          <p:spTgt spid="52"/>
                                        </p:tgtEl>
                                        <p:attrNameLst>
                                          <p:attrName>ppt_h</p:attrName>
                                        </p:attrNameLst>
                                      </p:cBhvr>
                                      <p:tavLst>
                                        <p:tav tm="0">
                                          <p:val>
                                            <p:fltVal val="0"/>
                                          </p:val>
                                        </p:tav>
                                        <p:tav tm="100000">
                                          <p:val>
                                            <p:strVal val="#ppt_h"/>
                                          </p:val>
                                        </p:tav>
                                      </p:tavLst>
                                    </p:anim>
                                    <p:animEffect transition="in" filter="fade">
                                      <p:cBhvr>
                                        <p:cTn id="14" dur="500"/>
                                        <p:tgtEl>
                                          <p:spTgt spid="5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1"/>
                                        </p:tgtEl>
                                        <p:attrNameLst>
                                          <p:attrName>style.visibility</p:attrName>
                                        </p:attrNameLst>
                                      </p:cBhvr>
                                      <p:to>
                                        <p:strVal val="visible"/>
                                      </p:to>
                                    </p:set>
                                    <p:anim calcmode="lin" valueType="num">
                                      <p:cBhvr>
                                        <p:cTn id="17" dur="500" fill="hold"/>
                                        <p:tgtEl>
                                          <p:spTgt spid="51"/>
                                        </p:tgtEl>
                                        <p:attrNameLst>
                                          <p:attrName>ppt_w</p:attrName>
                                        </p:attrNameLst>
                                      </p:cBhvr>
                                      <p:tavLst>
                                        <p:tav tm="0">
                                          <p:val>
                                            <p:fltVal val="0"/>
                                          </p:val>
                                        </p:tav>
                                        <p:tav tm="100000">
                                          <p:val>
                                            <p:strVal val="#ppt_w"/>
                                          </p:val>
                                        </p:tav>
                                      </p:tavLst>
                                    </p:anim>
                                    <p:anim calcmode="lin" valueType="num">
                                      <p:cBhvr>
                                        <p:cTn id="18" dur="500" fill="hold"/>
                                        <p:tgtEl>
                                          <p:spTgt spid="51"/>
                                        </p:tgtEl>
                                        <p:attrNameLst>
                                          <p:attrName>ppt_h</p:attrName>
                                        </p:attrNameLst>
                                      </p:cBhvr>
                                      <p:tavLst>
                                        <p:tav tm="0">
                                          <p:val>
                                            <p:fltVal val="0"/>
                                          </p:val>
                                        </p:tav>
                                        <p:tav tm="100000">
                                          <p:val>
                                            <p:strVal val="#ppt_h"/>
                                          </p:val>
                                        </p:tav>
                                      </p:tavLst>
                                    </p:anim>
                                    <p:animEffect transition="in" filter="fade">
                                      <p:cBhvr>
                                        <p:cTn id="19" dur="500"/>
                                        <p:tgtEl>
                                          <p:spTgt spid="51"/>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p:cTn id="22" dur="500" fill="hold"/>
                                        <p:tgtEl>
                                          <p:spTgt spid="53"/>
                                        </p:tgtEl>
                                        <p:attrNameLst>
                                          <p:attrName>ppt_w</p:attrName>
                                        </p:attrNameLst>
                                      </p:cBhvr>
                                      <p:tavLst>
                                        <p:tav tm="0">
                                          <p:val>
                                            <p:fltVal val="0"/>
                                          </p:val>
                                        </p:tav>
                                        <p:tav tm="100000">
                                          <p:val>
                                            <p:strVal val="#ppt_w"/>
                                          </p:val>
                                        </p:tav>
                                      </p:tavLst>
                                    </p:anim>
                                    <p:anim calcmode="lin" valueType="num">
                                      <p:cBhvr>
                                        <p:cTn id="23" dur="500" fill="hold"/>
                                        <p:tgtEl>
                                          <p:spTgt spid="53"/>
                                        </p:tgtEl>
                                        <p:attrNameLst>
                                          <p:attrName>ppt_h</p:attrName>
                                        </p:attrNameLst>
                                      </p:cBhvr>
                                      <p:tavLst>
                                        <p:tav tm="0">
                                          <p:val>
                                            <p:fltVal val="0"/>
                                          </p:val>
                                        </p:tav>
                                        <p:tav tm="100000">
                                          <p:val>
                                            <p:strVal val="#ppt_h"/>
                                          </p:val>
                                        </p:tav>
                                      </p:tavLst>
                                    </p:anim>
                                    <p:animEffect transition="in" filter="fade">
                                      <p:cBhvr>
                                        <p:cTn id="24" dur="500"/>
                                        <p:tgtEl>
                                          <p:spTgt spid="53"/>
                                        </p:tgtEl>
                                      </p:cBhvr>
                                    </p:animEffect>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55"/>
                                        </p:tgtEl>
                                        <p:attrNameLst>
                                          <p:attrName>style.visibility</p:attrName>
                                        </p:attrNameLst>
                                      </p:cBhvr>
                                      <p:to>
                                        <p:strVal val="visible"/>
                                      </p:to>
                                    </p:set>
                                    <p:anim calcmode="lin" valueType="num">
                                      <p:cBhvr>
                                        <p:cTn id="28" dur="500" fill="hold"/>
                                        <p:tgtEl>
                                          <p:spTgt spid="55"/>
                                        </p:tgtEl>
                                        <p:attrNameLst>
                                          <p:attrName>ppt_w</p:attrName>
                                        </p:attrNameLst>
                                      </p:cBhvr>
                                      <p:tavLst>
                                        <p:tav tm="0">
                                          <p:val>
                                            <p:fltVal val="0"/>
                                          </p:val>
                                        </p:tav>
                                        <p:tav tm="100000">
                                          <p:val>
                                            <p:strVal val="#ppt_w"/>
                                          </p:val>
                                        </p:tav>
                                      </p:tavLst>
                                    </p:anim>
                                    <p:anim calcmode="lin" valueType="num">
                                      <p:cBhvr>
                                        <p:cTn id="29" dur="500" fill="hold"/>
                                        <p:tgtEl>
                                          <p:spTgt spid="55"/>
                                        </p:tgtEl>
                                        <p:attrNameLst>
                                          <p:attrName>ppt_h</p:attrName>
                                        </p:attrNameLst>
                                      </p:cBhvr>
                                      <p:tavLst>
                                        <p:tav tm="0">
                                          <p:val>
                                            <p:fltVal val="0"/>
                                          </p:val>
                                        </p:tav>
                                        <p:tav tm="100000">
                                          <p:val>
                                            <p:strVal val="#ppt_h"/>
                                          </p:val>
                                        </p:tav>
                                      </p:tavLst>
                                    </p:anim>
                                    <p:animEffect transition="in" filter="fade">
                                      <p:cBhvr>
                                        <p:cTn id="30" dur="500"/>
                                        <p:tgtEl>
                                          <p:spTgt spid="55"/>
                                        </p:tgtEl>
                                      </p:cBhvr>
                                    </p:animEffect>
                                  </p:childTnLst>
                                </p:cTn>
                              </p:par>
                              <p:par>
                                <p:cTn id="31" presetID="53" presetClass="entr" presetSubtype="16" fill="hold" nodeType="with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p:cTn id="33" dur="500" fill="hold"/>
                                        <p:tgtEl>
                                          <p:spTgt spid="56"/>
                                        </p:tgtEl>
                                        <p:attrNameLst>
                                          <p:attrName>ppt_w</p:attrName>
                                        </p:attrNameLst>
                                      </p:cBhvr>
                                      <p:tavLst>
                                        <p:tav tm="0">
                                          <p:val>
                                            <p:fltVal val="0"/>
                                          </p:val>
                                        </p:tav>
                                        <p:tav tm="100000">
                                          <p:val>
                                            <p:strVal val="#ppt_w"/>
                                          </p:val>
                                        </p:tav>
                                      </p:tavLst>
                                    </p:anim>
                                    <p:anim calcmode="lin" valueType="num">
                                      <p:cBhvr>
                                        <p:cTn id="34" dur="500" fill="hold"/>
                                        <p:tgtEl>
                                          <p:spTgt spid="56"/>
                                        </p:tgtEl>
                                        <p:attrNameLst>
                                          <p:attrName>ppt_h</p:attrName>
                                        </p:attrNameLst>
                                      </p:cBhvr>
                                      <p:tavLst>
                                        <p:tav tm="0">
                                          <p:val>
                                            <p:fltVal val="0"/>
                                          </p:val>
                                        </p:tav>
                                        <p:tav tm="100000">
                                          <p:val>
                                            <p:strVal val="#ppt_h"/>
                                          </p:val>
                                        </p:tav>
                                      </p:tavLst>
                                    </p:anim>
                                    <p:animEffect transition="in" filter="fade">
                                      <p:cBhvr>
                                        <p:cTn id="35" dur="500"/>
                                        <p:tgtEl>
                                          <p:spTgt spid="56"/>
                                        </p:tgtEl>
                                      </p:cBhvr>
                                    </p:animEffect>
                                  </p:childTnLst>
                                </p:cTn>
                              </p:par>
                              <p:par>
                                <p:cTn id="36" presetID="53" presetClass="entr" presetSubtype="16" fill="hold" nodeType="withEffect">
                                  <p:stCondLst>
                                    <p:cond delay="0"/>
                                  </p:stCondLst>
                                  <p:childTnLst>
                                    <p:set>
                                      <p:cBhvr>
                                        <p:cTn id="37" dur="1" fill="hold">
                                          <p:stCondLst>
                                            <p:cond delay="0"/>
                                          </p:stCondLst>
                                        </p:cTn>
                                        <p:tgtEl>
                                          <p:spTgt spid="110"/>
                                        </p:tgtEl>
                                        <p:attrNameLst>
                                          <p:attrName>style.visibility</p:attrName>
                                        </p:attrNameLst>
                                      </p:cBhvr>
                                      <p:to>
                                        <p:strVal val="visible"/>
                                      </p:to>
                                    </p:set>
                                    <p:anim calcmode="lin" valueType="num">
                                      <p:cBhvr>
                                        <p:cTn id="38" dur="500" fill="hold"/>
                                        <p:tgtEl>
                                          <p:spTgt spid="110"/>
                                        </p:tgtEl>
                                        <p:attrNameLst>
                                          <p:attrName>ppt_w</p:attrName>
                                        </p:attrNameLst>
                                      </p:cBhvr>
                                      <p:tavLst>
                                        <p:tav tm="0">
                                          <p:val>
                                            <p:fltVal val="0"/>
                                          </p:val>
                                        </p:tav>
                                        <p:tav tm="100000">
                                          <p:val>
                                            <p:strVal val="#ppt_w"/>
                                          </p:val>
                                        </p:tav>
                                      </p:tavLst>
                                    </p:anim>
                                    <p:anim calcmode="lin" valueType="num">
                                      <p:cBhvr>
                                        <p:cTn id="39" dur="500" fill="hold"/>
                                        <p:tgtEl>
                                          <p:spTgt spid="110"/>
                                        </p:tgtEl>
                                        <p:attrNameLst>
                                          <p:attrName>ppt_h</p:attrName>
                                        </p:attrNameLst>
                                      </p:cBhvr>
                                      <p:tavLst>
                                        <p:tav tm="0">
                                          <p:val>
                                            <p:fltVal val="0"/>
                                          </p:val>
                                        </p:tav>
                                        <p:tav tm="100000">
                                          <p:val>
                                            <p:strVal val="#ppt_h"/>
                                          </p:val>
                                        </p:tav>
                                      </p:tavLst>
                                    </p:anim>
                                    <p:animEffect transition="in" filter="fade">
                                      <p:cBhvr>
                                        <p:cTn id="40" dur="500"/>
                                        <p:tgtEl>
                                          <p:spTgt spid="110"/>
                                        </p:tgtEl>
                                      </p:cBhvr>
                                    </p:animEffect>
                                  </p:childTnLst>
                                </p:cTn>
                              </p:par>
                              <p:par>
                                <p:cTn id="41" presetID="53" presetClass="entr" presetSubtype="16" fill="hold" nodeType="withEffect">
                                  <p:stCondLst>
                                    <p:cond delay="0"/>
                                  </p:stCondLst>
                                  <p:childTnLst>
                                    <p:set>
                                      <p:cBhvr>
                                        <p:cTn id="42" dur="1" fill="hold">
                                          <p:stCondLst>
                                            <p:cond delay="0"/>
                                          </p:stCondLst>
                                        </p:cTn>
                                        <p:tgtEl>
                                          <p:spTgt spid="119"/>
                                        </p:tgtEl>
                                        <p:attrNameLst>
                                          <p:attrName>style.visibility</p:attrName>
                                        </p:attrNameLst>
                                      </p:cBhvr>
                                      <p:to>
                                        <p:strVal val="visible"/>
                                      </p:to>
                                    </p:set>
                                    <p:anim calcmode="lin" valueType="num">
                                      <p:cBhvr>
                                        <p:cTn id="43" dur="500" fill="hold"/>
                                        <p:tgtEl>
                                          <p:spTgt spid="119"/>
                                        </p:tgtEl>
                                        <p:attrNameLst>
                                          <p:attrName>ppt_w</p:attrName>
                                        </p:attrNameLst>
                                      </p:cBhvr>
                                      <p:tavLst>
                                        <p:tav tm="0">
                                          <p:val>
                                            <p:fltVal val="0"/>
                                          </p:val>
                                        </p:tav>
                                        <p:tav tm="100000">
                                          <p:val>
                                            <p:strVal val="#ppt_w"/>
                                          </p:val>
                                        </p:tav>
                                      </p:tavLst>
                                    </p:anim>
                                    <p:anim calcmode="lin" valueType="num">
                                      <p:cBhvr>
                                        <p:cTn id="44" dur="500" fill="hold"/>
                                        <p:tgtEl>
                                          <p:spTgt spid="119"/>
                                        </p:tgtEl>
                                        <p:attrNameLst>
                                          <p:attrName>ppt_h</p:attrName>
                                        </p:attrNameLst>
                                      </p:cBhvr>
                                      <p:tavLst>
                                        <p:tav tm="0">
                                          <p:val>
                                            <p:fltVal val="0"/>
                                          </p:val>
                                        </p:tav>
                                        <p:tav tm="100000">
                                          <p:val>
                                            <p:strVal val="#ppt_h"/>
                                          </p:val>
                                        </p:tav>
                                      </p:tavLst>
                                    </p:anim>
                                    <p:animEffect transition="in" filter="fade">
                                      <p:cBhvr>
                                        <p:cTn id="45" dur="500"/>
                                        <p:tgtEl>
                                          <p:spTgt spid="119"/>
                                        </p:tgtEl>
                                      </p:cBhvr>
                                    </p:animEffect>
                                  </p:childTnLst>
                                </p:cTn>
                              </p:par>
                            </p:childTnLst>
                          </p:cTn>
                        </p:par>
                        <p:par>
                          <p:cTn id="46" fill="hold">
                            <p:stCondLst>
                              <p:cond delay="1000"/>
                            </p:stCondLst>
                            <p:childTnLst>
                              <p:par>
                                <p:cTn id="47" presetID="14" presetClass="entr" presetSubtype="10" fill="hold" grpId="0" nodeType="afterEffect">
                                  <p:stCondLst>
                                    <p:cond delay="0"/>
                                  </p:stCondLst>
                                  <p:childTnLst>
                                    <p:set>
                                      <p:cBhvr>
                                        <p:cTn id="48" dur="1" fill="hold">
                                          <p:stCondLst>
                                            <p:cond delay="0"/>
                                          </p:stCondLst>
                                        </p:cTn>
                                        <p:tgtEl>
                                          <p:spTgt spid="125"/>
                                        </p:tgtEl>
                                        <p:attrNameLst>
                                          <p:attrName>style.visibility</p:attrName>
                                        </p:attrNameLst>
                                      </p:cBhvr>
                                      <p:to>
                                        <p:strVal val="visible"/>
                                      </p:to>
                                    </p:set>
                                    <p:animEffect transition="in" filter="randombar(horizontal)">
                                      <p:cBhvr>
                                        <p:cTn id="49" dur="400"/>
                                        <p:tgtEl>
                                          <p:spTgt spid="125"/>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126"/>
                                        </p:tgtEl>
                                        <p:attrNameLst>
                                          <p:attrName>style.visibility</p:attrName>
                                        </p:attrNameLst>
                                      </p:cBhvr>
                                      <p:to>
                                        <p:strVal val="visible"/>
                                      </p:to>
                                    </p:set>
                                    <p:animEffect transition="in" filter="randombar(horizontal)">
                                      <p:cBhvr>
                                        <p:cTn id="52" dur="400"/>
                                        <p:tgtEl>
                                          <p:spTgt spid="126"/>
                                        </p:tgtEl>
                                      </p:cBhvr>
                                    </p:animEffect>
                                  </p:childTnLst>
                                </p:cTn>
                              </p:par>
                            </p:childTnLst>
                          </p:cTn>
                        </p:par>
                        <p:par>
                          <p:cTn id="53" fill="hold">
                            <p:stCondLst>
                              <p:cond delay="1500"/>
                            </p:stCondLst>
                            <p:childTnLst>
                              <p:par>
                                <p:cTn id="54" presetID="14" presetClass="entr" presetSubtype="10" fill="hold" grpId="0" nodeType="afterEffect">
                                  <p:stCondLst>
                                    <p:cond delay="100"/>
                                  </p:stCondLst>
                                  <p:childTnLst>
                                    <p:set>
                                      <p:cBhvr>
                                        <p:cTn id="55" dur="1" fill="hold">
                                          <p:stCondLst>
                                            <p:cond delay="0"/>
                                          </p:stCondLst>
                                        </p:cTn>
                                        <p:tgtEl>
                                          <p:spTgt spid="127"/>
                                        </p:tgtEl>
                                        <p:attrNameLst>
                                          <p:attrName>style.visibility</p:attrName>
                                        </p:attrNameLst>
                                      </p:cBhvr>
                                      <p:to>
                                        <p:strVal val="visible"/>
                                      </p:to>
                                    </p:set>
                                    <p:animEffect transition="in" filter="randombar(horizontal)">
                                      <p:cBhvr>
                                        <p:cTn id="56" dur="400"/>
                                        <p:tgtEl>
                                          <p:spTgt spid="127"/>
                                        </p:tgtEl>
                                      </p:cBhvr>
                                    </p:animEffect>
                                  </p:childTnLst>
                                </p:cTn>
                              </p:par>
                              <p:par>
                                <p:cTn id="57" presetID="14" presetClass="entr" presetSubtype="10" fill="hold" grpId="0" nodeType="withEffect">
                                  <p:stCondLst>
                                    <p:cond delay="100"/>
                                  </p:stCondLst>
                                  <p:childTnLst>
                                    <p:set>
                                      <p:cBhvr>
                                        <p:cTn id="58" dur="1" fill="hold">
                                          <p:stCondLst>
                                            <p:cond delay="0"/>
                                          </p:stCondLst>
                                        </p:cTn>
                                        <p:tgtEl>
                                          <p:spTgt spid="128"/>
                                        </p:tgtEl>
                                        <p:attrNameLst>
                                          <p:attrName>style.visibility</p:attrName>
                                        </p:attrNameLst>
                                      </p:cBhvr>
                                      <p:to>
                                        <p:strVal val="visible"/>
                                      </p:to>
                                    </p:set>
                                    <p:animEffect transition="in" filter="randombar(horizontal)">
                                      <p:cBhvr>
                                        <p:cTn id="59" dur="400"/>
                                        <p:tgtEl>
                                          <p:spTgt spid="128"/>
                                        </p:tgtEl>
                                      </p:cBhvr>
                                    </p:animEffect>
                                  </p:childTnLst>
                                </p:cTn>
                              </p:par>
                            </p:childTnLst>
                          </p:cTn>
                        </p:par>
                        <p:par>
                          <p:cTn id="60" fill="hold">
                            <p:stCondLst>
                              <p:cond delay="2100"/>
                            </p:stCondLst>
                            <p:childTnLst>
                              <p:par>
                                <p:cTn id="61" presetID="14" presetClass="entr" presetSubtype="10" fill="hold" grpId="0" nodeType="afterEffect">
                                  <p:stCondLst>
                                    <p:cond delay="100"/>
                                  </p:stCondLst>
                                  <p:childTnLst>
                                    <p:set>
                                      <p:cBhvr>
                                        <p:cTn id="62" dur="1" fill="hold">
                                          <p:stCondLst>
                                            <p:cond delay="0"/>
                                          </p:stCondLst>
                                        </p:cTn>
                                        <p:tgtEl>
                                          <p:spTgt spid="129"/>
                                        </p:tgtEl>
                                        <p:attrNameLst>
                                          <p:attrName>style.visibility</p:attrName>
                                        </p:attrNameLst>
                                      </p:cBhvr>
                                      <p:to>
                                        <p:strVal val="visible"/>
                                      </p:to>
                                    </p:set>
                                    <p:animEffect transition="in" filter="randombar(horizontal)">
                                      <p:cBhvr>
                                        <p:cTn id="63" dur="400"/>
                                        <p:tgtEl>
                                          <p:spTgt spid="129"/>
                                        </p:tgtEl>
                                      </p:cBhvr>
                                    </p:animEffect>
                                  </p:childTnLst>
                                </p:cTn>
                              </p:par>
                              <p:par>
                                <p:cTn id="64" presetID="14" presetClass="entr" presetSubtype="10" fill="hold" grpId="0" nodeType="withEffect">
                                  <p:stCondLst>
                                    <p:cond delay="100"/>
                                  </p:stCondLst>
                                  <p:childTnLst>
                                    <p:set>
                                      <p:cBhvr>
                                        <p:cTn id="65" dur="1" fill="hold">
                                          <p:stCondLst>
                                            <p:cond delay="0"/>
                                          </p:stCondLst>
                                        </p:cTn>
                                        <p:tgtEl>
                                          <p:spTgt spid="130"/>
                                        </p:tgtEl>
                                        <p:attrNameLst>
                                          <p:attrName>style.visibility</p:attrName>
                                        </p:attrNameLst>
                                      </p:cBhvr>
                                      <p:to>
                                        <p:strVal val="visible"/>
                                      </p:to>
                                    </p:set>
                                    <p:animEffect transition="in" filter="randombar(horizontal)">
                                      <p:cBhvr>
                                        <p:cTn id="66" dur="400"/>
                                        <p:tgtEl>
                                          <p:spTgt spid="130"/>
                                        </p:tgtEl>
                                      </p:cBhvr>
                                    </p:animEffect>
                                  </p:childTnLst>
                                </p:cTn>
                              </p:par>
                            </p:childTnLst>
                          </p:cTn>
                        </p:par>
                        <p:par>
                          <p:cTn id="67" fill="hold">
                            <p:stCondLst>
                              <p:cond delay="2700"/>
                            </p:stCondLst>
                            <p:childTnLst>
                              <p:par>
                                <p:cTn id="68" presetID="14" presetClass="entr" presetSubtype="10" fill="hold" grpId="0" nodeType="afterEffect">
                                  <p:stCondLst>
                                    <p:cond delay="100"/>
                                  </p:stCondLst>
                                  <p:childTnLst>
                                    <p:set>
                                      <p:cBhvr>
                                        <p:cTn id="69" dur="1" fill="hold">
                                          <p:stCondLst>
                                            <p:cond delay="0"/>
                                          </p:stCondLst>
                                        </p:cTn>
                                        <p:tgtEl>
                                          <p:spTgt spid="131"/>
                                        </p:tgtEl>
                                        <p:attrNameLst>
                                          <p:attrName>style.visibility</p:attrName>
                                        </p:attrNameLst>
                                      </p:cBhvr>
                                      <p:to>
                                        <p:strVal val="visible"/>
                                      </p:to>
                                    </p:set>
                                    <p:animEffect transition="in" filter="randombar(horizontal)">
                                      <p:cBhvr>
                                        <p:cTn id="70" dur="400"/>
                                        <p:tgtEl>
                                          <p:spTgt spid="131"/>
                                        </p:tgtEl>
                                      </p:cBhvr>
                                    </p:animEffect>
                                  </p:childTnLst>
                                </p:cTn>
                              </p:par>
                              <p:par>
                                <p:cTn id="71" presetID="14" presetClass="entr" presetSubtype="10" fill="hold" grpId="0" nodeType="withEffect">
                                  <p:stCondLst>
                                    <p:cond delay="100"/>
                                  </p:stCondLst>
                                  <p:childTnLst>
                                    <p:set>
                                      <p:cBhvr>
                                        <p:cTn id="72" dur="1" fill="hold">
                                          <p:stCondLst>
                                            <p:cond delay="0"/>
                                          </p:stCondLst>
                                        </p:cTn>
                                        <p:tgtEl>
                                          <p:spTgt spid="132"/>
                                        </p:tgtEl>
                                        <p:attrNameLst>
                                          <p:attrName>style.visibility</p:attrName>
                                        </p:attrNameLst>
                                      </p:cBhvr>
                                      <p:to>
                                        <p:strVal val="visible"/>
                                      </p:to>
                                    </p:set>
                                    <p:animEffect transition="in" filter="randombar(horizontal)">
                                      <p:cBhvr>
                                        <p:cTn id="73" dur="400"/>
                                        <p:tgtEl>
                                          <p:spTgt spid="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animBg="1"/>
      <p:bldP spid="53" grpId="0" animBg="1"/>
      <p:bldP spid="54" grpId="0" animBg="1"/>
      <p:bldP spid="55" grpId="0" animBg="1"/>
      <p:bldP spid="125" grpId="0"/>
      <p:bldP spid="126" grpId="0"/>
      <p:bldP spid="127" grpId="0"/>
      <p:bldP spid="128" grpId="0"/>
      <p:bldP spid="129" grpId="0"/>
      <p:bldP spid="130" grpId="0"/>
      <p:bldP spid="131" grpId="0"/>
      <p:bldP spid="13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p:cNvSpPr/>
          <p:nvPr/>
        </p:nvSpPr>
        <p:spPr>
          <a:xfrm>
            <a:off x="2425027" y="1738070"/>
            <a:ext cx="2015437" cy="201622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4980465" y="1738070"/>
            <a:ext cx="2015437" cy="20162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7535902" y="1738070"/>
            <a:ext cx="2015437" cy="201622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5"/>
          <p:cNvSpPr txBox="1"/>
          <p:nvPr/>
        </p:nvSpPr>
        <p:spPr>
          <a:xfrm>
            <a:off x="2875202" y="2837947"/>
            <a:ext cx="1036462" cy="307777"/>
          </a:xfrm>
          <a:prstGeom prst="rect">
            <a:avLst/>
          </a:prstGeom>
          <a:noFill/>
        </p:spPr>
        <p:txBody>
          <a:bodyPr wrap="square" lIns="0" tIns="0" rIns="0" bIns="0"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线下门店</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5322783" y="2837947"/>
            <a:ext cx="1330798" cy="307777"/>
          </a:xfrm>
          <a:prstGeom prst="rect">
            <a:avLst/>
          </a:prstGeom>
          <a:noFill/>
        </p:spPr>
        <p:txBody>
          <a:bodyPr wrap="square" lIns="0" tIns="0" rIns="0" bIns="0"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电脑客户端</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7960595" y="2837947"/>
            <a:ext cx="1166051" cy="307777"/>
          </a:xfrm>
          <a:prstGeom prst="rect">
            <a:avLst/>
          </a:prstGeom>
          <a:noFill/>
        </p:spPr>
        <p:txBody>
          <a:bodyPr wrap="square" lIns="0" tIns="0" rIns="0" bIns="0"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手机</a:t>
            </a:r>
            <a:r>
              <a:rPr lang="en-US" altLang="zh-CN" sz="2000" b="1" dirty="0">
                <a:solidFill>
                  <a:schemeClr val="bg1"/>
                </a:solidFill>
                <a:latin typeface="微软雅黑" panose="020B0503020204020204" pitchFamily="34" charset="-122"/>
                <a:ea typeface="微软雅黑" panose="020B0503020204020204" pitchFamily="34" charset="-122"/>
              </a:rPr>
              <a:t>APP</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9" name="KSO_Shape"/>
          <p:cNvSpPr/>
          <p:nvPr/>
        </p:nvSpPr>
        <p:spPr bwMode="auto">
          <a:xfrm>
            <a:off x="5632801" y="2064669"/>
            <a:ext cx="710762" cy="532094"/>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bg1"/>
          </a:solidFill>
          <a:ln>
            <a:noFill/>
          </a:ln>
        </p:spPr>
        <p:txBody>
          <a:bodyPr bIns="360000"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宋体" panose="02010600030101010101" pitchFamily="2" charset="-122"/>
            </a:endParaRPr>
          </a:p>
        </p:txBody>
      </p:sp>
      <p:sp>
        <p:nvSpPr>
          <p:cNvPr id="20" name="KSO_Shape"/>
          <p:cNvSpPr/>
          <p:nvPr/>
        </p:nvSpPr>
        <p:spPr bwMode="auto">
          <a:xfrm>
            <a:off x="8268607" y="2090084"/>
            <a:ext cx="570447" cy="481264"/>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1" name="KSO_Shape"/>
          <p:cNvSpPr/>
          <p:nvPr/>
        </p:nvSpPr>
        <p:spPr bwMode="auto">
          <a:xfrm>
            <a:off x="3109703" y="2018992"/>
            <a:ext cx="535955" cy="623448"/>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22" name="组合 21"/>
          <p:cNvGrpSpPr/>
          <p:nvPr/>
        </p:nvGrpSpPr>
        <p:grpSpPr>
          <a:xfrm>
            <a:off x="4555322" y="2590979"/>
            <a:ext cx="310285" cy="310406"/>
            <a:chOff x="3264324" y="1749600"/>
            <a:chExt cx="348156" cy="348156"/>
          </a:xfrm>
          <a:solidFill>
            <a:srgbClr val="34495E"/>
          </a:solidFill>
        </p:grpSpPr>
        <p:sp>
          <p:nvSpPr>
            <p:cNvPr id="23" name="矩形 22"/>
            <p:cNvSpPr/>
            <p:nvPr/>
          </p:nvSpPr>
          <p:spPr>
            <a:xfrm>
              <a:off x="3264324" y="1900818"/>
              <a:ext cx="348156"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rot="5400000">
              <a:off x="3264324" y="1900818"/>
              <a:ext cx="348156"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7110759" y="2590979"/>
            <a:ext cx="310285" cy="310406"/>
            <a:chOff x="3264324" y="1749600"/>
            <a:chExt cx="348156" cy="348156"/>
          </a:xfrm>
          <a:solidFill>
            <a:srgbClr val="34495E"/>
          </a:solidFill>
        </p:grpSpPr>
        <p:sp>
          <p:nvSpPr>
            <p:cNvPr id="26" name="矩形 25"/>
            <p:cNvSpPr/>
            <p:nvPr/>
          </p:nvSpPr>
          <p:spPr>
            <a:xfrm>
              <a:off x="3264324" y="1900818"/>
              <a:ext cx="348156"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rot="5400000">
              <a:off x="3264324" y="1900818"/>
              <a:ext cx="348156"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 name="TextBox 27"/>
          <p:cNvSpPr txBox="1"/>
          <p:nvPr/>
        </p:nvSpPr>
        <p:spPr>
          <a:xfrm>
            <a:off x="2875202" y="3168358"/>
            <a:ext cx="1036462" cy="153888"/>
          </a:xfrm>
          <a:prstGeom prst="rect">
            <a:avLst/>
          </a:prstGeom>
          <a:noFill/>
        </p:spPr>
        <p:txBody>
          <a:bodyPr wrap="square" lIns="0" tIns="0" rIns="0" bIns="0"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点击输入说明文字</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5405158" y="3168358"/>
            <a:ext cx="1166051" cy="153888"/>
          </a:xfrm>
          <a:prstGeom prst="rect">
            <a:avLst/>
          </a:prstGeom>
          <a:noFill/>
        </p:spPr>
        <p:txBody>
          <a:bodyPr wrap="square" lIns="0" tIns="0" rIns="0" bIns="0"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点击输入说明文字</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7960595" y="3168358"/>
            <a:ext cx="1166051" cy="153888"/>
          </a:xfrm>
          <a:prstGeom prst="rect">
            <a:avLst/>
          </a:prstGeom>
          <a:noFill/>
        </p:spPr>
        <p:txBody>
          <a:bodyPr wrap="square" lIns="0" tIns="0" rIns="0" bIns="0"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点击输入说明文字</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31" name="Freeform 12"/>
          <p:cNvSpPr/>
          <p:nvPr/>
        </p:nvSpPr>
        <p:spPr bwMode="auto">
          <a:xfrm>
            <a:off x="1608675" y="4221090"/>
            <a:ext cx="528432"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2" name="Freeform 12"/>
          <p:cNvSpPr/>
          <p:nvPr/>
        </p:nvSpPr>
        <p:spPr bwMode="auto">
          <a:xfrm flipH="1" flipV="1">
            <a:off x="10246261" y="5255371"/>
            <a:ext cx="528432"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3" name="TextBox 32"/>
          <p:cNvSpPr txBox="1"/>
          <p:nvPr/>
        </p:nvSpPr>
        <p:spPr>
          <a:xfrm>
            <a:off x="1968575" y="4535290"/>
            <a:ext cx="8541902" cy="932563"/>
          </a:xfrm>
          <a:prstGeom prst="rect">
            <a:avLst/>
          </a:prstGeom>
          <a:noFill/>
        </p:spPr>
        <p:txBody>
          <a:bodyPr wrap="square" rtlCol="0">
            <a:spAutoFit/>
          </a:bodyPr>
          <a:lstStyle/>
          <a:p>
            <a:pPr>
              <a:lnSpc>
                <a:spcPct val="130000"/>
              </a:lnSpc>
              <a:spcBef>
                <a:spcPct val="0"/>
              </a:spcBef>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 name="标题 1"/>
          <p:cNvSpPr>
            <a:spLocks noGrp="1"/>
          </p:cNvSpPr>
          <p:nvPr>
            <p:ph type="title"/>
          </p:nvPr>
        </p:nvSpPr>
        <p:spPr/>
        <p:txBody>
          <a:bodyPr/>
          <a:lstStyle/>
          <a:p>
            <a:r>
              <a:rPr lang="zh-CN" altLang="en-US" dirty="0"/>
              <a:t>单击此处添加标题</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290">
                                          <p:stCondLst>
                                            <p:cond delay="0"/>
                                          </p:stCondLst>
                                        </p:cTn>
                                        <p:tgtEl>
                                          <p:spTgt spid="16"/>
                                        </p:tgtEl>
                                      </p:cBhvr>
                                    </p:animEffect>
                                    <p:anim calcmode="lin" valueType="num">
                                      <p:cBhvr>
                                        <p:cTn id="8" dur="911"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6"/>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6"/>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6"/>
                                        </p:tgtEl>
                                        <p:attrNameLst>
                                          <p:attrName>ppt_y</p:attrName>
                                        </p:attrNameLst>
                                      </p:cBhvr>
                                      <p:tavLst>
                                        <p:tav tm="0" fmla="#ppt_y-sin(pi*$)/81">
                                          <p:val>
                                            <p:fltVal val="0"/>
                                          </p:val>
                                        </p:tav>
                                        <p:tav tm="100000">
                                          <p:val>
                                            <p:fltVal val="1"/>
                                          </p:val>
                                        </p:tav>
                                      </p:tavLst>
                                    </p:anim>
                                    <p:animScale>
                                      <p:cBhvr>
                                        <p:cTn id="13" dur="13">
                                          <p:stCondLst>
                                            <p:cond delay="325"/>
                                          </p:stCondLst>
                                        </p:cTn>
                                        <p:tgtEl>
                                          <p:spTgt spid="16"/>
                                        </p:tgtEl>
                                      </p:cBhvr>
                                      <p:to x="100000" y="60000"/>
                                    </p:animScale>
                                    <p:animScale>
                                      <p:cBhvr>
                                        <p:cTn id="14" dur="83" decel="50000">
                                          <p:stCondLst>
                                            <p:cond delay="338"/>
                                          </p:stCondLst>
                                        </p:cTn>
                                        <p:tgtEl>
                                          <p:spTgt spid="16"/>
                                        </p:tgtEl>
                                      </p:cBhvr>
                                      <p:to x="100000" y="100000"/>
                                    </p:animScale>
                                    <p:animScale>
                                      <p:cBhvr>
                                        <p:cTn id="15" dur="13">
                                          <p:stCondLst>
                                            <p:cond delay="656"/>
                                          </p:stCondLst>
                                        </p:cTn>
                                        <p:tgtEl>
                                          <p:spTgt spid="16"/>
                                        </p:tgtEl>
                                      </p:cBhvr>
                                      <p:to x="100000" y="80000"/>
                                    </p:animScale>
                                    <p:animScale>
                                      <p:cBhvr>
                                        <p:cTn id="16" dur="83" decel="50000">
                                          <p:stCondLst>
                                            <p:cond delay="669"/>
                                          </p:stCondLst>
                                        </p:cTn>
                                        <p:tgtEl>
                                          <p:spTgt spid="16"/>
                                        </p:tgtEl>
                                      </p:cBhvr>
                                      <p:to x="100000" y="100000"/>
                                    </p:animScale>
                                    <p:animScale>
                                      <p:cBhvr>
                                        <p:cTn id="17" dur="13">
                                          <p:stCondLst>
                                            <p:cond delay="821"/>
                                          </p:stCondLst>
                                        </p:cTn>
                                        <p:tgtEl>
                                          <p:spTgt spid="16"/>
                                        </p:tgtEl>
                                      </p:cBhvr>
                                      <p:to x="100000" y="90000"/>
                                    </p:animScale>
                                    <p:animScale>
                                      <p:cBhvr>
                                        <p:cTn id="18" dur="83" decel="50000">
                                          <p:stCondLst>
                                            <p:cond delay="834"/>
                                          </p:stCondLst>
                                        </p:cTn>
                                        <p:tgtEl>
                                          <p:spTgt spid="16"/>
                                        </p:tgtEl>
                                      </p:cBhvr>
                                      <p:to x="100000" y="100000"/>
                                    </p:animScale>
                                    <p:animScale>
                                      <p:cBhvr>
                                        <p:cTn id="19" dur="13">
                                          <p:stCondLst>
                                            <p:cond delay="904"/>
                                          </p:stCondLst>
                                        </p:cTn>
                                        <p:tgtEl>
                                          <p:spTgt spid="16"/>
                                        </p:tgtEl>
                                      </p:cBhvr>
                                      <p:to x="100000" y="95000"/>
                                    </p:animScale>
                                    <p:animScale>
                                      <p:cBhvr>
                                        <p:cTn id="20" dur="83" decel="50000">
                                          <p:stCondLst>
                                            <p:cond delay="917"/>
                                          </p:stCondLst>
                                        </p:cTn>
                                        <p:tgtEl>
                                          <p:spTgt spid="16"/>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down)">
                                      <p:cBhvr>
                                        <p:cTn id="23" dur="290">
                                          <p:stCondLst>
                                            <p:cond delay="0"/>
                                          </p:stCondLst>
                                        </p:cTn>
                                        <p:tgtEl>
                                          <p:spTgt spid="28"/>
                                        </p:tgtEl>
                                      </p:cBhvr>
                                    </p:animEffect>
                                    <p:anim calcmode="lin" valueType="num">
                                      <p:cBhvr>
                                        <p:cTn id="24" dur="911" tmFilter="0,0; 0.14,0.36; 0.43,0.73; 0.71,0.91; 1.0,1.0">
                                          <p:stCondLst>
                                            <p:cond delay="0"/>
                                          </p:stCondLst>
                                        </p:cTn>
                                        <p:tgtEl>
                                          <p:spTgt spid="28"/>
                                        </p:tgtEl>
                                        <p:attrNameLst>
                                          <p:attrName>ppt_x</p:attrName>
                                        </p:attrNameLst>
                                      </p:cBhvr>
                                      <p:tavLst>
                                        <p:tav tm="0">
                                          <p:val>
                                            <p:strVal val="#ppt_x-0.25"/>
                                          </p:val>
                                        </p:tav>
                                        <p:tav tm="100000">
                                          <p:val>
                                            <p:strVal val="#ppt_x"/>
                                          </p:val>
                                        </p:tav>
                                      </p:tavLst>
                                    </p:anim>
                                    <p:anim calcmode="lin" valueType="num">
                                      <p:cBhvr>
                                        <p:cTn id="25" dur="332" tmFilter="0.0,0.0; 0.25,0.07; 0.50,0.2; 0.75,0.467; 1.0,1.0">
                                          <p:stCondLst>
                                            <p:cond delay="0"/>
                                          </p:stCondLst>
                                        </p:cTn>
                                        <p:tgtEl>
                                          <p:spTgt spid="28"/>
                                        </p:tgtEl>
                                        <p:attrNameLst>
                                          <p:attrName>ppt_y</p:attrName>
                                        </p:attrNameLst>
                                      </p:cBhvr>
                                      <p:tavLst>
                                        <p:tav tm="0" fmla="#ppt_y-sin(pi*$)/3">
                                          <p:val>
                                            <p:fltVal val="0.5"/>
                                          </p:val>
                                        </p:tav>
                                        <p:tav tm="100000">
                                          <p:val>
                                            <p:fltVal val="1"/>
                                          </p:val>
                                        </p:tav>
                                      </p:tavLst>
                                    </p:anim>
                                    <p:anim calcmode="lin" valueType="num">
                                      <p:cBhvr>
                                        <p:cTn id="26" dur="332" tmFilter="0, 0; 0.125,0.2665; 0.25,0.4; 0.375,0.465; 0.5,0.5;  0.625,0.535; 0.75,0.6; 0.875,0.7335; 1,1">
                                          <p:stCondLst>
                                            <p:cond delay="332"/>
                                          </p:stCondLst>
                                        </p:cTn>
                                        <p:tgtEl>
                                          <p:spTgt spid="28"/>
                                        </p:tgtEl>
                                        <p:attrNameLst>
                                          <p:attrName>ppt_y</p:attrName>
                                        </p:attrNameLst>
                                      </p:cBhvr>
                                      <p:tavLst>
                                        <p:tav tm="0" fmla="#ppt_y-sin(pi*$)/9">
                                          <p:val>
                                            <p:fltVal val="0"/>
                                          </p:val>
                                        </p:tav>
                                        <p:tav tm="100000">
                                          <p:val>
                                            <p:fltVal val="1"/>
                                          </p:val>
                                        </p:tav>
                                      </p:tavLst>
                                    </p:anim>
                                    <p:anim calcmode="lin" valueType="num">
                                      <p:cBhvr>
                                        <p:cTn id="27" dur="166" tmFilter="0, 0; 0.125,0.2665; 0.25,0.4; 0.375,0.465; 0.5,0.5;  0.625,0.535; 0.75,0.6; 0.875,0.7335; 1,1">
                                          <p:stCondLst>
                                            <p:cond delay="662"/>
                                          </p:stCondLst>
                                        </p:cTn>
                                        <p:tgtEl>
                                          <p:spTgt spid="28"/>
                                        </p:tgtEl>
                                        <p:attrNameLst>
                                          <p:attrName>ppt_y</p:attrName>
                                        </p:attrNameLst>
                                      </p:cBhvr>
                                      <p:tavLst>
                                        <p:tav tm="0" fmla="#ppt_y-sin(pi*$)/27">
                                          <p:val>
                                            <p:fltVal val="0"/>
                                          </p:val>
                                        </p:tav>
                                        <p:tav tm="100000">
                                          <p:val>
                                            <p:fltVal val="1"/>
                                          </p:val>
                                        </p:tav>
                                      </p:tavLst>
                                    </p:anim>
                                    <p:anim calcmode="lin" valueType="num">
                                      <p:cBhvr>
                                        <p:cTn id="28" dur="82" tmFilter="0, 0; 0.125,0.2665; 0.25,0.4; 0.375,0.465; 0.5,0.5;  0.625,0.535; 0.75,0.6; 0.875,0.7335; 1,1">
                                          <p:stCondLst>
                                            <p:cond delay="828"/>
                                          </p:stCondLst>
                                        </p:cTn>
                                        <p:tgtEl>
                                          <p:spTgt spid="28"/>
                                        </p:tgtEl>
                                        <p:attrNameLst>
                                          <p:attrName>ppt_y</p:attrName>
                                        </p:attrNameLst>
                                      </p:cBhvr>
                                      <p:tavLst>
                                        <p:tav tm="0" fmla="#ppt_y-sin(pi*$)/81">
                                          <p:val>
                                            <p:fltVal val="0"/>
                                          </p:val>
                                        </p:tav>
                                        <p:tav tm="100000">
                                          <p:val>
                                            <p:fltVal val="1"/>
                                          </p:val>
                                        </p:tav>
                                      </p:tavLst>
                                    </p:anim>
                                    <p:animScale>
                                      <p:cBhvr>
                                        <p:cTn id="29" dur="13">
                                          <p:stCondLst>
                                            <p:cond delay="325"/>
                                          </p:stCondLst>
                                        </p:cTn>
                                        <p:tgtEl>
                                          <p:spTgt spid="28"/>
                                        </p:tgtEl>
                                      </p:cBhvr>
                                      <p:to x="100000" y="60000"/>
                                    </p:animScale>
                                    <p:animScale>
                                      <p:cBhvr>
                                        <p:cTn id="30" dur="83" decel="50000">
                                          <p:stCondLst>
                                            <p:cond delay="338"/>
                                          </p:stCondLst>
                                        </p:cTn>
                                        <p:tgtEl>
                                          <p:spTgt spid="28"/>
                                        </p:tgtEl>
                                      </p:cBhvr>
                                      <p:to x="100000" y="100000"/>
                                    </p:animScale>
                                    <p:animScale>
                                      <p:cBhvr>
                                        <p:cTn id="31" dur="13">
                                          <p:stCondLst>
                                            <p:cond delay="656"/>
                                          </p:stCondLst>
                                        </p:cTn>
                                        <p:tgtEl>
                                          <p:spTgt spid="28"/>
                                        </p:tgtEl>
                                      </p:cBhvr>
                                      <p:to x="100000" y="80000"/>
                                    </p:animScale>
                                    <p:animScale>
                                      <p:cBhvr>
                                        <p:cTn id="32" dur="83" decel="50000">
                                          <p:stCondLst>
                                            <p:cond delay="669"/>
                                          </p:stCondLst>
                                        </p:cTn>
                                        <p:tgtEl>
                                          <p:spTgt spid="28"/>
                                        </p:tgtEl>
                                      </p:cBhvr>
                                      <p:to x="100000" y="100000"/>
                                    </p:animScale>
                                    <p:animScale>
                                      <p:cBhvr>
                                        <p:cTn id="33" dur="13">
                                          <p:stCondLst>
                                            <p:cond delay="821"/>
                                          </p:stCondLst>
                                        </p:cTn>
                                        <p:tgtEl>
                                          <p:spTgt spid="28"/>
                                        </p:tgtEl>
                                      </p:cBhvr>
                                      <p:to x="100000" y="90000"/>
                                    </p:animScale>
                                    <p:animScale>
                                      <p:cBhvr>
                                        <p:cTn id="34" dur="83" decel="50000">
                                          <p:stCondLst>
                                            <p:cond delay="834"/>
                                          </p:stCondLst>
                                        </p:cTn>
                                        <p:tgtEl>
                                          <p:spTgt spid="28"/>
                                        </p:tgtEl>
                                      </p:cBhvr>
                                      <p:to x="100000" y="100000"/>
                                    </p:animScale>
                                    <p:animScale>
                                      <p:cBhvr>
                                        <p:cTn id="35" dur="13">
                                          <p:stCondLst>
                                            <p:cond delay="904"/>
                                          </p:stCondLst>
                                        </p:cTn>
                                        <p:tgtEl>
                                          <p:spTgt spid="28"/>
                                        </p:tgtEl>
                                      </p:cBhvr>
                                      <p:to x="100000" y="95000"/>
                                    </p:animScale>
                                    <p:animScale>
                                      <p:cBhvr>
                                        <p:cTn id="36" dur="83" decel="50000">
                                          <p:stCondLst>
                                            <p:cond delay="917"/>
                                          </p:stCondLst>
                                        </p:cTn>
                                        <p:tgtEl>
                                          <p:spTgt spid="28"/>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down)">
                                      <p:cBhvr>
                                        <p:cTn id="39" dur="290">
                                          <p:stCondLst>
                                            <p:cond delay="0"/>
                                          </p:stCondLst>
                                        </p:cTn>
                                        <p:tgtEl>
                                          <p:spTgt spid="12"/>
                                        </p:tgtEl>
                                      </p:cBhvr>
                                    </p:animEffect>
                                    <p:anim calcmode="lin" valueType="num">
                                      <p:cBhvr>
                                        <p:cTn id="40"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41"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42"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43"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44"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45" dur="13">
                                          <p:stCondLst>
                                            <p:cond delay="325"/>
                                          </p:stCondLst>
                                        </p:cTn>
                                        <p:tgtEl>
                                          <p:spTgt spid="12"/>
                                        </p:tgtEl>
                                      </p:cBhvr>
                                      <p:to x="100000" y="60000"/>
                                    </p:animScale>
                                    <p:animScale>
                                      <p:cBhvr>
                                        <p:cTn id="46" dur="83" decel="50000">
                                          <p:stCondLst>
                                            <p:cond delay="338"/>
                                          </p:stCondLst>
                                        </p:cTn>
                                        <p:tgtEl>
                                          <p:spTgt spid="12"/>
                                        </p:tgtEl>
                                      </p:cBhvr>
                                      <p:to x="100000" y="100000"/>
                                    </p:animScale>
                                    <p:animScale>
                                      <p:cBhvr>
                                        <p:cTn id="47" dur="13">
                                          <p:stCondLst>
                                            <p:cond delay="656"/>
                                          </p:stCondLst>
                                        </p:cTn>
                                        <p:tgtEl>
                                          <p:spTgt spid="12"/>
                                        </p:tgtEl>
                                      </p:cBhvr>
                                      <p:to x="100000" y="80000"/>
                                    </p:animScale>
                                    <p:animScale>
                                      <p:cBhvr>
                                        <p:cTn id="48" dur="83" decel="50000">
                                          <p:stCondLst>
                                            <p:cond delay="669"/>
                                          </p:stCondLst>
                                        </p:cTn>
                                        <p:tgtEl>
                                          <p:spTgt spid="12"/>
                                        </p:tgtEl>
                                      </p:cBhvr>
                                      <p:to x="100000" y="100000"/>
                                    </p:animScale>
                                    <p:animScale>
                                      <p:cBhvr>
                                        <p:cTn id="49" dur="13">
                                          <p:stCondLst>
                                            <p:cond delay="821"/>
                                          </p:stCondLst>
                                        </p:cTn>
                                        <p:tgtEl>
                                          <p:spTgt spid="12"/>
                                        </p:tgtEl>
                                      </p:cBhvr>
                                      <p:to x="100000" y="90000"/>
                                    </p:animScale>
                                    <p:animScale>
                                      <p:cBhvr>
                                        <p:cTn id="50" dur="83" decel="50000">
                                          <p:stCondLst>
                                            <p:cond delay="834"/>
                                          </p:stCondLst>
                                        </p:cTn>
                                        <p:tgtEl>
                                          <p:spTgt spid="12"/>
                                        </p:tgtEl>
                                      </p:cBhvr>
                                      <p:to x="100000" y="100000"/>
                                    </p:animScale>
                                    <p:animScale>
                                      <p:cBhvr>
                                        <p:cTn id="51" dur="13">
                                          <p:stCondLst>
                                            <p:cond delay="904"/>
                                          </p:stCondLst>
                                        </p:cTn>
                                        <p:tgtEl>
                                          <p:spTgt spid="12"/>
                                        </p:tgtEl>
                                      </p:cBhvr>
                                      <p:to x="100000" y="95000"/>
                                    </p:animScale>
                                    <p:animScale>
                                      <p:cBhvr>
                                        <p:cTn id="52" dur="83" decel="50000">
                                          <p:stCondLst>
                                            <p:cond delay="917"/>
                                          </p:stCondLst>
                                        </p:cTn>
                                        <p:tgtEl>
                                          <p:spTgt spid="12"/>
                                        </p:tgtEl>
                                      </p:cBhvr>
                                      <p:to x="100000" y="100000"/>
                                    </p:animScale>
                                  </p:childTnLst>
                                </p:cTn>
                              </p:par>
                              <p:par>
                                <p:cTn id="53" presetID="26" presetClass="entr" presetSubtype="0" fill="hold" grpId="0" nodeType="with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down)">
                                      <p:cBhvr>
                                        <p:cTn id="55" dur="290">
                                          <p:stCondLst>
                                            <p:cond delay="0"/>
                                          </p:stCondLst>
                                        </p:cTn>
                                        <p:tgtEl>
                                          <p:spTgt spid="21"/>
                                        </p:tgtEl>
                                      </p:cBhvr>
                                    </p:animEffect>
                                    <p:anim calcmode="lin" valueType="num">
                                      <p:cBhvr>
                                        <p:cTn id="56" dur="911"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57" dur="332"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58" dur="332" tmFilter="0, 0; 0.125,0.2665; 0.25,0.4; 0.375,0.465; 0.5,0.5;  0.625,0.535; 0.75,0.6; 0.875,0.7335; 1,1">
                                          <p:stCondLst>
                                            <p:cond delay="332"/>
                                          </p:stCondLst>
                                        </p:cTn>
                                        <p:tgtEl>
                                          <p:spTgt spid="21"/>
                                        </p:tgtEl>
                                        <p:attrNameLst>
                                          <p:attrName>ppt_y</p:attrName>
                                        </p:attrNameLst>
                                      </p:cBhvr>
                                      <p:tavLst>
                                        <p:tav tm="0" fmla="#ppt_y-sin(pi*$)/9">
                                          <p:val>
                                            <p:fltVal val="0"/>
                                          </p:val>
                                        </p:tav>
                                        <p:tav tm="100000">
                                          <p:val>
                                            <p:fltVal val="1"/>
                                          </p:val>
                                        </p:tav>
                                      </p:tavLst>
                                    </p:anim>
                                    <p:anim calcmode="lin" valueType="num">
                                      <p:cBhvr>
                                        <p:cTn id="59" dur="166" tmFilter="0, 0; 0.125,0.2665; 0.25,0.4; 0.375,0.465; 0.5,0.5;  0.625,0.535; 0.75,0.6; 0.875,0.7335; 1,1">
                                          <p:stCondLst>
                                            <p:cond delay="662"/>
                                          </p:stCondLst>
                                        </p:cTn>
                                        <p:tgtEl>
                                          <p:spTgt spid="21"/>
                                        </p:tgtEl>
                                        <p:attrNameLst>
                                          <p:attrName>ppt_y</p:attrName>
                                        </p:attrNameLst>
                                      </p:cBhvr>
                                      <p:tavLst>
                                        <p:tav tm="0" fmla="#ppt_y-sin(pi*$)/27">
                                          <p:val>
                                            <p:fltVal val="0"/>
                                          </p:val>
                                        </p:tav>
                                        <p:tav tm="100000">
                                          <p:val>
                                            <p:fltVal val="1"/>
                                          </p:val>
                                        </p:tav>
                                      </p:tavLst>
                                    </p:anim>
                                    <p:anim calcmode="lin" valueType="num">
                                      <p:cBhvr>
                                        <p:cTn id="60" dur="82" tmFilter="0, 0; 0.125,0.2665; 0.25,0.4; 0.375,0.465; 0.5,0.5;  0.625,0.535; 0.75,0.6; 0.875,0.7335; 1,1">
                                          <p:stCondLst>
                                            <p:cond delay="828"/>
                                          </p:stCondLst>
                                        </p:cTn>
                                        <p:tgtEl>
                                          <p:spTgt spid="21"/>
                                        </p:tgtEl>
                                        <p:attrNameLst>
                                          <p:attrName>ppt_y</p:attrName>
                                        </p:attrNameLst>
                                      </p:cBhvr>
                                      <p:tavLst>
                                        <p:tav tm="0" fmla="#ppt_y-sin(pi*$)/81">
                                          <p:val>
                                            <p:fltVal val="0"/>
                                          </p:val>
                                        </p:tav>
                                        <p:tav tm="100000">
                                          <p:val>
                                            <p:fltVal val="1"/>
                                          </p:val>
                                        </p:tav>
                                      </p:tavLst>
                                    </p:anim>
                                    <p:animScale>
                                      <p:cBhvr>
                                        <p:cTn id="61" dur="13">
                                          <p:stCondLst>
                                            <p:cond delay="325"/>
                                          </p:stCondLst>
                                        </p:cTn>
                                        <p:tgtEl>
                                          <p:spTgt spid="21"/>
                                        </p:tgtEl>
                                      </p:cBhvr>
                                      <p:to x="100000" y="60000"/>
                                    </p:animScale>
                                    <p:animScale>
                                      <p:cBhvr>
                                        <p:cTn id="62" dur="83" decel="50000">
                                          <p:stCondLst>
                                            <p:cond delay="338"/>
                                          </p:stCondLst>
                                        </p:cTn>
                                        <p:tgtEl>
                                          <p:spTgt spid="21"/>
                                        </p:tgtEl>
                                      </p:cBhvr>
                                      <p:to x="100000" y="100000"/>
                                    </p:animScale>
                                    <p:animScale>
                                      <p:cBhvr>
                                        <p:cTn id="63" dur="13">
                                          <p:stCondLst>
                                            <p:cond delay="656"/>
                                          </p:stCondLst>
                                        </p:cTn>
                                        <p:tgtEl>
                                          <p:spTgt spid="21"/>
                                        </p:tgtEl>
                                      </p:cBhvr>
                                      <p:to x="100000" y="80000"/>
                                    </p:animScale>
                                    <p:animScale>
                                      <p:cBhvr>
                                        <p:cTn id="64" dur="83" decel="50000">
                                          <p:stCondLst>
                                            <p:cond delay="669"/>
                                          </p:stCondLst>
                                        </p:cTn>
                                        <p:tgtEl>
                                          <p:spTgt spid="21"/>
                                        </p:tgtEl>
                                      </p:cBhvr>
                                      <p:to x="100000" y="100000"/>
                                    </p:animScale>
                                    <p:animScale>
                                      <p:cBhvr>
                                        <p:cTn id="65" dur="13">
                                          <p:stCondLst>
                                            <p:cond delay="821"/>
                                          </p:stCondLst>
                                        </p:cTn>
                                        <p:tgtEl>
                                          <p:spTgt spid="21"/>
                                        </p:tgtEl>
                                      </p:cBhvr>
                                      <p:to x="100000" y="90000"/>
                                    </p:animScale>
                                    <p:animScale>
                                      <p:cBhvr>
                                        <p:cTn id="66" dur="83" decel="50000">
                                          <p:stCondLst>
                                            <p:cond delay="834"/>
                                          </p:stCondLst>
                                        </p:cTn>
                                        <p:tgtEl>
                                          <p:spTgt spid="21"/>
                                        </p:tgtEl>
                                      </p:cBhvr>
                                      <p:to x="100000" y="100000"/>
                                    </p:animScale>
                                    <p:animScale>
                                      <p:cBhvr>
                                        <p:cTn id="67" dur="13">
                                          <p:stCondLst>
                                            <p:cond delay="904"/>
                                          </p:stCondLst>
                                        </p:cTn>
                                        <p:tgtEl>
                                          <p:spTgt spid="21"/>
                                        </p:tgtEl>
                                      </p:cBhvr>
                                      <p:to x="100000" y="95000"/>
                                    </p:animScale>
                                    <p:animScale>
                                      <p:cBhvr>
                                        <p:cTn id="68" dur="83" decel="50000">
                                          <p:stCondLst>
                                            <p:cond delay="917"/>
                                          </p:stCondLst>
                                        </p:cTn>
                                        <p:tgtEl>
                                          <p:spTgt spid="21"/>
                                        </p:tgtEl>
                                      </p:cBhvr>
                                      <p:to x="100000" y="100000"/>
                                    </p:animScale>
                                  </p:childTnLst>
                                </p:cTn>
                              </p:par>
                            </p:childTnLst>
                          </p:cTn>
                        </p:par>
                        <p:par>
                          <p:cTn id="69" fill="hold">
                            <p:stCondLst>
                              <p:cond delay="1000"/>
                            </p:stCondLst>
                            <p:childTnLst>
                              <p:par>
                                <p:cTn id="70" presetID="31" presetClass="entr" presetSubtype="0" fill="hold" nodeType="afterEffect">
                                  <p:stCondLst>
                                    <p:cond delay="0"/>
                                  </p:stCondLst>
                                  <p:childTnLst>
                                    <p:set>
                                      <p:cBhvr>
                                        <p:cTn id="71" dur="1" fill="hold">
                                          <p:stCondLst>
                                            <p:cond delay="0"/>
                                          </p:stCondLst>
                                        </p:cTn>
                                        <p:tgtEl>
                                          <p:spTgt spid="22"/>
                                        </p:tgtEl>
                                        <p:attrNameLst>
                                          <p:attrName>style.visibility</p:attrName>
                                        </p:attrNameLst>
                                      </p:cBhvr>
                                      <p:to>
                                        <p:strVal val="visible"/>
                                      </p:to>
                                    </p:set>
                                    <p:anim calcmode="lin" valueType="num">
                                      <p:cBhvr>
                                        <p:cTn id="72" dur="700" fill="hold"/>
                                        <p:tgtEl>
                                          <p:spTgt spid="22"/>
                                        </p:tgtEl>
                                        <p:attrNameLst>
                                          <p:attrName>ppt_w</p:attrName>
                                        </p:attrNameLst>
                                      </p:cBhvr>
                                      <p:tavLst>
                                        <p:tav tm="0">
                                          <p:val>
                                            <p:fltVal val="0"/>
                                          </p:val>
                                        </p:tav>
                                        <p:tav tm="100000">
                                          <p:val>
                                            <p:strVal val="#ppt_w"/>
                                          </p:val>
                                        </p:tav>
                                      </p:tavLst>
                                    </p:anim>
                                    <p:anim calcmode="lin" valueType="num">
                                      <p:cBhvr>
                                        <p:cTn id="73" dur="700" fill="hold"/>
                                        <p:tgtEl>
                                          <p:spTgt spid="22"/>
                                        </p:tgtEl>
                                        <p:attrNameLst>
                                          <p:attrName>ppt_h</p:attrName>
                                        </p:attrNameLst>
                                      </p:cBhvr>
                                      <p:tavLst>
                                        <p:tav tm="0">
                                          <p:val>
                                            <p:fltVal val="0"/>
                                          </p:val>
                                        </p:tav>
                                        <p:tav tm="100000">
                                          <p:val>
                                            <p:strVal val="#ppt_h"/>
                                          </p:val>
                                        </p:tav>
                                      </p:tavLst>
                                    </p:anim>
                                    <p:anim calcmode="lin" valueType="num">
                                      <p:cBhvr>
                                        <p:cTn id="74" dur="700" fill="hold"/>
                                        <p:tgtEl>
                                          <p:spTgt spid="22"/>
                                        </p:tgtEl>
                                        <p:attrNameLst>
                                          <p:attrName>style.rotation</p:attrName>
                                        </p:attrNameLst>
                                      </p:cBhvr>
                                      <p:tavLst>
                                        <p:tav tm="0">
                                          <p:val>
                                            <p:fltVal val="90"/>
                                          </p:val>
                                        </p:tav>
                                        <p:tav tm="100000">
                                          <p:val>
                                            <p:fltVal val="0"/>
                                          </p:val>
                                        </p:tav>
                                      </p:tavLst>
                                    </p:anim>
                                    <p:animEffect transition="in" filter="fade">
                                      <p:cBhvr>
                                        <p:cTn id="75" dur="700"/>
                                        <p:tgtEl>
                                          <p:spTgt spid="22"/>
                                        </p:tgtEl>
                                      </p:cBhvr>
                                    </p:animEffect>
                                  </p:childTnLst>
                                </p:cTn>
                              </p:par>
                            </p:childTnLst>
                          </p:cTn>
                        </p:par>
                        <p:par>
                          <p:cTn id="76" fill="hold">
                            <p:stCondLst>
                              <p:cond delay="2000"/>
                            </p:stCondLst>
                            <p:childTnLst>
                              <p:par>
                                <p:cTn id="77" presetID="26" presetClass="entr" presetSubtype="0" fill="hold" grpId="0"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ipe(down)">
                                      <p:cBhvr>
                                        <p:cTn id="79" dur="290">
                                          <p:stCondLst>
                                            <p:cond delay="0"/>
                                          </p:stCondLst>
                                        </p:cTn>
                                        <p:tgtEl>
                                          <p:spTgt spid="14"/>
                                        </p:tgtEl>
                                      </p:cBhvr>
                                    </p:animEffect>
                                    <p:anim calcmode="lin" valueType="num">
                                      <p:cBhvr>
                                        <p:cTn id="80" dur="911"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81" dur="332"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82" dur="332" tmFilter="0, 0; 0.125,0.2665; 0.25,0.4; 0.375,0.465; 0.5,0.5;  0.625,0.535; 0.75,0.6; 0.875,0.7335; 1,1">
                                          <p:stCondLst>
                                            <p:cond delay="332"/>
                                          </p:stCondLst>
                                        </p:cTn>
                                        <p:tgtEl>
                                          <p:spTgt spid="14"/>
                                        </p:tgtEl>
                                        <p:attrNameLst>
                                          <p:attrName>ppt_y</p:attrName>
                                        </p:attrNameLst>
                                      </p:cBhvr>
                                      <p:tavLst>
                                        <p:tav tm="0" fmla="#ppt_y-sin(pi*$)/9">
                                          <p:val>
                                            <p:fltVal val="0"/>
                                          </p:val>
                                        </p:tav>
                                        <p:tav tm="100000">
                                          <p:val>
                                            <p:fltVal val="1"/>
                                          </p:val>
                                        </p:tav>
                                      </p:tavLst>
                                    </p:anim>
                                    <p:anim calcmode="lin" valueType="num">
                                      <p:cBhvr>
                                        <p:cTn id="83" dur="166" tmFilter="0, 0; 0.125,0.2665; 0.25,0.4; 0.375,0.465; 0.5,0.5;  0.625,0.535; 0.75,0.6; 0.875,0.7335; 1,1">
                                          <p:stCondLst>
                                            <p:cond delay="662"/>
                                          </p:stCondLst>
                                        </p:cTn>
                                        <p:tgtEl>
                                          <p:spTgt spid="14"/>
                                        </p:tgtEl>
                                        <p:attrNameLst>
                                          <p:attrName>ppt_y</p:attrName>
                                        </p:attrNameLst>
                                      </p:cBhvr>
                                      <p:tavLst>
                                        <p:tav tm="0" fmla="#ppt_y-sin(pi*$)/27">
                                          <p:val>
                                            <p:fltVal val="0"/>
                                          </p:val>
                                        </p:tav>
                                        <p:tav tm="100000">
                                          <p:val>
                                            <p:fltVal val="1"/>
                                          </p:val>
                                        </p:tav>
                                      </p:tavLst>
                                    </p:anim>
                                    <p:anim calcmode="lin" valueType="num">
                                      <p:cBhvr>
                                        <p:cTn id="84" dur="82" tmFilter="0, 0; 0.125,0.2665; 0.25,0.4; 0.375,0.465; 0.5,0.5;  0.625,0.535; 0.75,0.6; 0.875,0.7335; 1,1">
                                          <p:stCondLst>
                                            <p:cond delay="828"/>
                                          </p:stCondLst>
                                        </p:cTn>
                                        <p:tgtEl>
                                          <p:spTgt spid="14"/>
                                        </p:tgtEl>
                                        <p:attrNameLst>
                                          <p:attrName>ppt_y</p:attrName>
                                        </p:attrNameLst>
                                      </p:cBhvr>
                                      <p:tavLst>
                                        <p:tav tm="0" fmla="#ppt_y-sin(pi*$)/81">
                                          <p:val>
                                            <p:fltVal val="0"/>
                                          </p:val>
                                        </p:tav>
                                        <p:tav tm="100000">
                                          <p:val>
                                            <p:fltVal val="1"/>
                                          </p:val>
                                        </p:tav>
                                      </p:tavLst>
                                    </p:anim>
                                    <p:animScale>
                                      <p:cBhvr>
                                        <p:cTn id="85" dur="13">
                                          <p:stCondLst>
                                            <p:cond delay="325"/>
                                          </p:stCondLst>
                                        </p:cTn>
                                        <p:tgtEl>
                                          <p:spTgt spid="14"/>
                                        </p:tgtEl>
                                      </p:cBhvr>
                                      <p:to x="100000" y="60000"/>
                                    </p:animScale>
                                    <p:animScale>
                                      <p:cBhvr>
                                        <p:cTn id="86" dur="83" decel="50000">
                                          <p:stCondLst>
                                            <p:cond delay="338"/>
                                          </p:stCondLst>
                                        </p:cTn>
                                        <p:tgtEl>
                                          <p:spTgt spid="14"/>
                                        </p:tgtEl>
                                      </p:cBhvr>
                                      <p:to x="100000" y="100000"/>
                                    </p:animScale>
                                    <p:animScale>
                                      <p:cBhvr>
                                        <p:cTn id="87" dur="13">
                                          <p:stCondLst>
                                            <p:cond delay="656"/>
                                          </p:stCondLst>
                                        </p:cTn>
                                        <p:tgtEl>
                                          <p:spTgt spid="14"/>
                                        </p:tgtEl>
                                      </p:cBhvr>
                                      <p:to x="100000" y="80000"/>
                                    </p:animScale>
                                    <p:animScale>
                                      <p:cBhvr>
                                        <p:cTn id="88" dur="83" decel="50000">
                                          <p:stCondLst>
                                            <p:cond delay="669"/>
                                          </p:stCondLst>
                                        </p:cTn>
                                        <p:tgtEl>
                                          <p:spTgt spid="14"/>
                                        </p:tgtEl>
                                      </p:cBhvr>
                                      <p:to x="100000" y="100000"/>
                                    </p:animScale>
                                    <p:animScale>
                                      <p:cBhvr>
                                        <p:cTn id="89" dur="13">
                                          <p:stCondLst>
                                            <p:cond delay="821"/>
                                          </p:stCondLst>
                                        </p:cTn>
                                        <p:tgtEl>
                                          <p:spTgt spid="14"/>
                                        </p:tgtEl>
                                      </p:cBhvr>
                                      <p:to x="100000" y="90000"/>
                                    </p:animScale>
                                    <p:animScale>
                                      <p:cBhvr>
                                        <p:cTn id="90" dur="83" decel="50000">
                                          <p:stCondLst>
                                            <p:cond delay="834"/>
                                          </p:stCondLst>
                                        </p:cTn>
                                        <p:tgtEl>
                                          <p:spTgt spid="14"/>
                                        </p:tgtEl>
                                      </p:cBhvr>
                                      <p:to x="100000" y="100000"/>
                                    </p:animScale>
                                    <p:animScale>
                                      <p:cBhvr>
                                        <p:cTn id="91" dur="13">
                                          <p:stCondLst>
                                            <p:cond delay="904"/>
                                          </p:stCondLst>
                                        </p:cTn>
                                        <p:tgtEl>
                                          <p:spTgt spid="14"/>
                                        </p:tgtEl>
                                      </p:cBhvr>
                                      <p:to x="100000" y="95000"/>
                                    </p:animScale>
                                    <p:animScale>
                                      <p:cBhvr>
                                        <p:cTn id="92" dur="83" decel="50000">
                                          <p:stCondLst>
                                            <p:cond delay="917"/>
                                          </p:stCondLst>
                                        </p:cTn>
                                        <p:tgtEl>
                                          <p:spTgt spid="14"/>
                                        </p:tgtEl>
                                      </p:cBhvr>
                                      <p:to x="100000" y="100000"/>
                                    </p:animScale>
                                  </p:childTnLst>
                                </p:cTn>
                              </p:par>
                              <p:par>
                                <p:cTn id="93" presetID="26" presetClass="entr" presetSubtype="0" fill="hold" grpId="0" nodeType="withEffect">
                                  <p:stCondLst>
                                    <p:cond delay="0"/>
                                  </p:stCondLst>
                                  <p:childTnLst>
                                    <p:set>
                                      <p:cBhvr>
                                        <p:cTn id="94" dur="1" fill="hold">
                                          <p:stCondLst>
                                            <p:cond delay="0"/>
                                          </p:stCondLst>
                                        </p:cTn>
                                        <p:tgtEl>
                                          <p:spTgt spid="17"/>
                                        </p:tgtEl>
                                        <p:attrNameLst>
                                          <p:attrName>style.visibility</p:attrName>
                                        </p:attrNameLst>
                                      </p:cBhvr>
                                      <p:to>
                                        <p:strVal val="visible"/>
                                      </p:to>
                                    </p:set>
                                    <p:animEffect transition="in" filter="wipe(down)">
                                      <p:cBhvr>
                                        <p:cTn id="95" dur="290">
                                          <p:stCondLst>
                                            <p:cond delay="0"/>
                                          </p:stCondLst>
                                        </p:cTn>
                                        <p:tgtEl>
                                          <p:spTgt spid="17"/>
                                        </p:tgtEl>
                                      </p:cBhvr>
                                    </p:animEffect>
                                    <p:anim calcmode="lin" valueType="num">
                                      <p:cBhvr>
                                        <p:cTn id="96" dur="911"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97" dur="332"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98" dur="332" tmFilter="0, 0; 0.125,0.2665; 0.25,0.4; 0.375,0.465; 0.5,0.5;  0.625,0.535; 0.75,0.6; 0.875,0.7335; 1,1">
                                          <p:stCondLst>
                                            <p:cond delay="332"/>
                                          </p:stCondLst>
                                        </p:cTn>
                                        <p:tgtEl>
                                          <p:spTgt spid="17"/>
                                        </p:tgtEl>
                                        <p:attrNameLst>
                                          <p:attrName>ppt_y</p:attrName>
                                        </p:attrNameLst>
                                      </p:cBhvr>
                                      <p:tavLst>
                                        <p:tav tm="0" fmla="#ppt_y-sin(pi*$)/9">
                                          <p:val>
                                            <p:fltVal val="0"/>
                                          </p:val>
                                        </p:tav>
                                        <p:tav tm="100000">
                                          <p:val>
                                            <p:fltVal val="1"/>
                                          </p:val>
                                        </p:tav>
                                      </p:tavLst>
                                    </p:anim>
                                    <p:anim calcmode="lin" valueType="num">
                                      <p:cBhvr>
                                        <p:cTn id="99" dur="166" tmFilter="0, 0; 0.125,0.2665; 0.25,0.4; 0.375,0.465; 0.5,0.5;  0.625,0.535; 0.75,0.6; 0.875,0.7335; 1,1">
                                          <p:stCondLst>
                                            <p:cond delay="662"/>
                                          </p:stCondLst>
                                        </p:cTn>
                                        <p:tgtEl>
                                          <p:spTgt spid="17"/>
                                        </p:tgtEl>
                                        <p:attrNameLst>
                                          <p:attrName>ppt_y</p:attrName>
                                        </p:attrNameLst>
                                      </p:cBhvr>
                                      <p:tavLst>
                                        <p:tav tm="0" fmla="#ppt_y-sin(pi*$)/27">
                                          <p:val>
                                            <p:fltVal val="0"/>
                                          </p:val>
                                        </p:tav>
                                        <p:tav tm="100000">
                                          <p:val>
                                            <p:fltVal val="1"/>
                                          </p:val>
                                        </p:tav>
                                      </p:tavLst>
                                    </p:anim>
                                    <p:anim calcmode="lin" valueType="num">
                                      <p:cBhvr>
                                        <p:cTn id="100" dur="82" tmFilter="0, 0; 0.125,0.2665; 0.25,0.4; 0.375,0.465; 0.5,0.5;  0.625,0.535; 0.75,0.6; 0.875,0.7335; 1,1">
                                          <p:stCondLst>
                                            <p:cond delay="828"/>
                                          </p:stCondLst>
                                        </p:cTn>
                                        <p:tgtEl>
                                          <p:spTgt spid="17"/>
                                        </p:tgtEl>
                                        <p:attrNameLst>
                                          <p:attrName>ppt_y</p:attrName>
                                        </p:attrNameLst>
                                      </p:cBhvr>
                                      <p:tavLst>
                                        <p:tav tm="0" fmla="#ppt_y-sin(pi*$)/81">
                                          <p:val>
                                            <p:fltVal val="0"/>
                                          </p:val>
                                        </p:tav>
                                        <p:tav tm="100000">
                                          <p:val>
                                            <p:fltVal val="1"/>
                                          </p:val>
                                        </p:tav>
                                      </p:tavLst>
                                    </p:anim>
                                    <p:animScale>
                                      <p:cBhvr>
                                        <p:cTn id="101" dur="13">
                                          <p:stCondLst>
                                            <p:cond delay="325"/>
                                          </p:stCondLst>
                                        </p:cTn>
                                        <p:tgtEl>
                                          <p:spTgt spid="17"/>
                                        </p:tgtEl>
                                      </p:cBhvr>
                                      <p:to x="100000" y="60000"/>
                                    </p:animScale>
                                    <p:animScale>
                                      <p:cBhvr>
                                        <p:cTn id="102" dur="83" decel="50000">
                                          <p:stCondLst>
                                            <p:cond delay="338"/>
                                          </p:stCondLst>
                                        </p:cTn>
                                        <p:tgtEl>
                                          <p:spTgt spid="17"/>
                                        </p:tgtEl>
                                      </p:cBhvr>
                                      <p:to x="100000" y="100000"/>
                                    </p:animScale>
                                    <p:animScale>
                                      <p:cBhvr>
                                        <p:cTn id="103" dur="13">
                                          <p:stCondLst>
                                            <p:cond delay="656"/>
                                          </p:stCondLst>
                                        </p:cTn>
                                        <p:tgtEl>
                                          <p:spTgt spid="17"/>
                                        </p:tgtEl>
                                      </p:cBhvr>
                                      <p:to x="100000" y="80000"/>
                                    </p:animScale>
                                    <p:animScale>
                                      <p:cBhvr>
                                        <p:cTn id="104" dur="83" decel="50000">
                                          <p:stCondLst>
                                            <p:cond delay="669"/>
                                          </p:stCondLst>
                                        </p:cTn>
                                        <p:tgtEl>
                                          <p:spTgt spid="17"/>
                                        </p:tgtEl>
                                      </p:cBhvr>
                                      <p:to x="100000" y="100000"/>
                                    </p:animScale>
                                    <p:animScale>
                                      <p:cBhvr>
                                        <p:cTn id="105" dur="13">
                                          <p:stCondLst>
                                            <p:cond delay="821"/>
                                          </p:stCondLst>
                                        </p:cTn>
                                        <p:tgtEl>
                                          <p:spTgt spid="17"/>
                                        </p:tgtEl>
                                      </p:cBhvr>
                                      <p:to x="100000" y="90000"/>
                                    </p:animScale>
                                    <p:animScale>
                                      <p:cBhvr>
                                        <p:cTn id="106" dur="83" decel="50000">
                                          <p:stCondLst>
                                            <p:cond delay="834"/>
                                          </p:stCondLst>
                                        </p:cTn>
                                        <p:tgtEl>
                                          <p:spTgt spid="17"/>
                                        </p:tgtEl>
                                      </p:cBhvr>
                                      <p:to x="100000" y="100000"/>
                                    </p:animScale>
                                    <p:animScale>
                                      <p:cBhvr>
                                        <p:cTn id="107" dur="13">
                                          <p:stCondLst>
                                            <p:cond delay="904"/>
                                          </p:stCondLst>
                                        </p:cTn>
                                        <p:tgtEl>
                                          <p:spTgt spid="17"/>
                                        </p:tgtEl>
                                      </p:cBhvr>
                                      <p:to x="100000" y="95000"/>
                                    </p:animScale>
                                    <p:animScale>
                                      <p:cBhvr>
                                        <p:cTn id="108" dur="83" decel="50000">
                                          <p:stCondLst>
                                            <p:cond delay="917"/>
                                          </p:stCondLst>
                                        </p:cTn>
                                        <p:tgtEl>
                                          <p:spTgt spid="17"/>
                                        </p:tgtEl>
                                      </p:cBhvr>
                                      <p:to x="100000" y="100000"/>
                                    </p:animScale>
                                  </p:childTnLst>
                                </p:cTn>
                              </p:par>
                              <p:par>
                                <p:cTn id="109" presetID="26" presetClass="entr" presetSubtype="0" fill="hold" grpId="0" nodeType="withEffect">
                                  <p:stCondLst>
                                    <p:cond delay="0"/>
                                  </p:stCondLst>
                                  <p:childTnLst>
                                    <p:set>
                                      <p:cBhvr>
                                        <p:cTn id="110" dur="1" fill="hold">
                                          <p:stCondLst>
                                            <p:cond delay="0"/>
                                          </p:stCondLst>
                                        </p:cTn>
                                        <p:tgtEl>
                                          <p:spTgt spid="29"/>
                                        </p:tgtEl>
                                        <p:attrNameLst>
                                          <p:attrName>style.visibility</p:attrName>
                                        </p:attrNameLst>
                                      </p:cBhvr>
                                      <p:to>
                                        <p:strVal val="visible"/>
                                      </p:to>
                                    </p:set>
                                    <p:animEffect transition="in" filter="wipe(down)">
                                      <p:cBhvr>
                                        <p:cTn id="111" dur="290">
                                          <p:stCondLst>
                                            <p:cond delay="0"/>
                                          </p:stCondLst>
                                        </p:cTn>
                                        <p:tgtEl>
                                          <p:spTgt spid="29"/>
                                        </p:tgtEl>
                                      </p:cBhvr>
                                    </p:animEffect>
                                    <p:anim calcmode="lin" valueType="num">
                                      <p:cBhvr>
                                        <p:cTn id="112" dur="911" tmFilter="0,0; 0.14,0.36; 0.43,0.73; 0.71,0.91; 1.0,1.0">
                                          <p:stCondLst>
                                            <p:cond delay="0"/>
                                          </p:stCondLst>
                                        </p:cTn>
                                        <p:tgtEl>
                                          <p:spTgt spid="29"/>
                                        </p:tgtEl>
                                        <p:attrNameLst>
                                          <p:attrName>ppt_x</p:attrName>
                                        </p:attrNameLst>
                                      </p:cBhvr>
                                      <p:tavLst>
                                        <p:tav tm="0">
                                          <p:val>
                                            <p:strVal val="#ppt_x-0.25"/>
                                          </p:val>
                                        </p:tav>
                                        <p:tav tm="100000">
                                          <p:val>
                                            <p:strVal val="#ppt_x"/>
                                          </p:val>
                                        </p:tav>
                                      </p:tavLst>
                                    </p:anim>
                                    <p:anim calcmode="lin" valueType="num">
                                      <p:cBhvr>
                                        <p:cTn id="113" dur="332" tmFilter="0.0,0.0; 0.25,0.07; 0.50,0.2; 0.75,0.467; 1.0,1.0">
                                          <p:stCondLst>
                                            <p:cond delay="0"/>
                                          </p:stCondLst>
                                        </p:cTn>
                                        <p:tgtEl>
                                          <p:spTgt spid="29"/>
                                        </p:tgtEl>
                                        <p:attrNameLst>
                                          <p:attrName>ppt_y</p:attrName>
                                        </p:attrNameLst>
                                      </p:cBhvr>
                                      <p:tavLst>
                                        <p:tav tm="0" fmla="#ppt_y-sin(pi*$)/3">
                                          <p:val>
                                            <p:fltVal val="0.5"/>
                                          </p:val>
                                        </p:tav>
                                        <p:tav tm="100000">
                                          <p:val>
                                            <p:fltVal val="1"/>
                                          </p:val>
                                        </p:tav>
                                      </p:tavLst>
                                    </p:anim>
                                    <p:anim calcmode="lin" valueType="num">
                                      <p:cBhvr>
                                        <p:cTn id="114" dur="332" tmFilter="0, 0; 0.125,0.2665; 0.25,0.4; 0.375,0.465; 0.5,0.5;  0.625,0.535; 0.75,0.6; 0.875,0.7335; 1,1">
                                          <p:stCondLst>
                                            <p:cond delay="332"/>
                                          </p:stCondLst>
                                        </p:cTn>
                                        <p:tgtEl>
                                          <p:spTgt spid="29"/>
                                        </p:tgtEl>
                                        <p:attrNameLst>
                                          <p:attrName>ppt_y</p:attrName>
                                        </p:attrNameLst>
                                      </p:cBhvr>
                                      <p:tavLst>
                                        <p:tav tm="0" fmla="#ppt_y-sin(pi*$)/9">
                                          <p:val>
                                            <p:fltVal val="0"/>
                                          </p:val>
                                        </p:tav>
                                        <p:tav tm="100000">
                                          <p:val>
                                            <p:fltVal val="1"/>
                                          </p:val>
                                        </p:tav>
                                      </p:tavLst>
                                    </p:anim>
                                    <p:anim calcmode="lin" valueType="num">
                                      <p:cBhvr>
                                        <p:cTn id="115" dur="166" tmFilter="0, 0; 0.125,0.2665; 0.25,0.4; 0.375,0.465; 0.5,0.5;  0.625,0.535; 0.75,0.6; 0.875,0.7335; 1,1">
                                          <p:stCondLst>
                                            <p:cond delay="662"/>
                                          </p:stCondLst>
                                        </p:cTn>
                                        <p:tgtEl>
                                          <p:spTgt spid="29"/>
                                        </p:tgtEl>
                                        <p:attrNameLst>
                                          <p:attrName>ppt_y</p:attrName>
                                        </p:attrNameLst>
                                      </p:cBhvr>
                                      <p:tavLst>
                                        <p:tav tm="0" fmla="#ppt_y-sin(pi*$)/27">
                                          <p:val>
                                            <p:fltVal val="0"/>
                                          </p:val>
                                        </p:tav>
                                        <p:tav tm="100000">
                                          <p:val>
                                            <p:fltVal val="1"/>
                                          </p:val>
                                        </p:tav>
                                      </p:tavLst>
                                    </p:anim>
                                    <p:anim calcmode="lin" valueType="num">
                                      <p:cBhvr>
                                        <p:cTn id="116" dur="82" tmFilter="0, 0; 0.125,0.2665; 0.25,0.4; 0.375,0.465; 0.5,0.5;  0.625,0.535; 0.75,0.6; 0.875,0.7335; 1,1">
                                          <p:stCondLst>
                                            <p:cond delay="828"/>
                                          </p:stCondLst>
                                        </p:cTn>
                                        <p:tgtEl>
                                          <p:spTgt spid="29"/>
                                        </p:tgtEl>
                                        <p:attrNameLst>
                                          <p:attrName>ppt_y</p:attrName>
                                        </p:attrNameLst>
                                      </p:cBhvr>
                                      <p:tavLst>
                                        <p:tav tm="0" fmla="#ppt_y-sin(pi*$)/81">
                                          <p:val>
                                            <p:fltVal val="0"/>
                                          </p:val>
                                        </p:tav>
                                        <p:tav tm="100000">
                                          <p:val>
                                            <p:fltVal val="1"/>
                                          </p:val>
                                        </p:tav>
                                      </p:tavLst>
                                    </p:anim>
                                    <p:animScale>
                                      <p:cBhvr>
                                        <p:cTn id="117" dur="13">
                                          <p:stCondLst>
                                            <p:cond delay="325"/>
                                          </p:stCondLst>
                                        </p:cTn>
                                        <p:tgtEl>
                                          <p:spTgt spid="29"/>
                                        </p:tgtEl>
                                      </p:cBhvr>
                                      <p:to x="100000" y="60000"/>
                                    </p:animScale>
                                    <p:animScale>
                                      <p:cBhvr>
                                        <p:cTn id="118" dur="83" decel="50000">
                                          <p:stCondLst>
                                            <p:cond delay="338"/>
                                          </p:stCondLst>
                                        </p:cTn>
                                        <p:tgtEl>
                                          <p:spTgt spid="29"/>
                                        </p:tgtEl>
                                      </p:cBhvr>
                                      <p:to x="100000" y="100000"/>
                                    </p:animScale>
                                    <p:animScale>
                                      <p:cBhvr>
                                        <p:cTn id="119" dur="13">
                                          <p:stCondLst>
                                            <p:cond delay="656"/>
                                          </p:stCondLst>
                                        </p:cTn>
                                        <p:tgtEl>
                                          <p:spTgt spid="29"/>
                                        </p:tgtEl>
                                      </p:cBhvr>
                                      <p:to x="100000" y="80000"/>
                                    </p:animScale>
                                    <p:animScale>
                                      <p:cBhvr>
                                        <p:cTn id="120" dur="83" decel="50000">
                                          <p:stCondLst>
                                            <p:cond delay="669"/>
                                          </p:stCondLst>
                                        </p:cTn>
                                        <p:tgtEl>
                                          <p:spTgt spid="29"/>
                                        </p:tgtEl>
                                      </p:cBhvr>
                                      <p:to x="100000" y="100000"/>
                                    </p:animScale>
                                    <p:animScale>
                                      <p:cBhvr>
                                        <p:cTn id="121" dur="13">
                                          <p:stCondLst>
                                            <p:cond delay="821"/>
                                          </p:stCondLst>
                                        </p:cTn>
                                        <p:tgtEl>
                                          <p:spTgt spid="29"/>
                                        </p:tgtEl>
                                      </p:cBhvr>
                                      <p:to x="100000" y="90000"/>
                                    </p:animScale>
                                    <p:animScale>
                                      <p:cBhvr>
                                        <p:cTn id="122" dur="83" decel="50000">
                                          <p:stCondLst>
                                            <p:cond delay="834"/>
                                          </p:stCondLst>
                                        </p:cTn>
                                        <p:tgtEl>
                                          <p:spTgt spid="29"/>
                                        </p:tgtEl>
                                      </p:cBhvr>
                                      <p:to x="100000" y="100000"/>
                                    </p:animScale>
                                    <p:animScale>
                                      <p:cBhvr>
                                        <p:cTn id="123" dur="13">
                                          <p:stCondLst>
                                            <p:cond delay="904"/>
                                          </p:stCondLst>
                                        </p:cTn>
                                        <p:tgtEl>
                                          <p:spTgt spid="29"/>
                                        </p:tgtEl>
                                      </p:cBhvr>
                                      <p:to x="100000" y="95000"/>
                                    </p:animScale>
                                    <p:animScale>
                                      <p:cBhvr>
                                        <p:cTn id="124" dur="83" decel="50000">
                                          <p:stCondLst>
                                            <p:cond delay="917"/>
                                          </p:stCondLst>
                                        </p:cTn>
                                        <p:tgtEl>
                                          <p:spTgt spid="29"/>
                                        </p:tgtEl>
                                      </p:cBhvr>
                                      <p:to x="100000" y="100000"/>
                                    </p:animScale>
                                  </p:childTnLst>
                                </p:cTn>
                              </p:par>
                              <p:par>
                                <p:cTn id="125" presetID="26" presetClass="entr" presetSubtype="0" fill="hold" grpId="0" nodeType="withEffect">
                                  <p:stCondLst>
                                    <p:cond delay="0"/>
                                  </p:stCondLst>
                                  <p:childTnLst>
                                    <p:set>
                                      <p:cBhvr>
                                        <p:cTn id="126" dur="1" fill="hold">
                                          <p:stCondLst>
                                            <p:cond delay="0"/>
                                          </p:stCondLst>
                                        </p:cTn>
                                        <p:tgtEl>
                                          <p:spTgt spid="19"/>
                                        </p:tgtEl>
                                        <p:attrNameLst>
                                          <p:attrName>style.visibility</p:attrName>
                                        </p:attrNameLst>
                                      </p:cBhvr>
                                      <p:to>
                                        <p:strVal val="visible"/>
                                      </p:to>
                                    </p:set>
                                    <p:animEffect transition="in" filter="wipe(down)">
                                      <p:cBhvr>
                                        <p:cTn id="127" dur="290">
                                          <p:stCondLst>
                                            <p:cond delay="0"/>
                                          </p:stCondLst>
                                        </p:cTn>
                                        <p:tgtEl>
                                          <p:spTgt spid="19"/>
                                        </p:tgtEl>
                                      </p:cBhvr>
                                    </p:animEffect>
                                    <p:anim calcmode="lin" valueType="num">
                                      <p:cBhvr>
                                        <p:cTn id="128" dur="911"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129" dur="332"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130" dur="332" tmFilter="0, 0; 0.125,0.2665; 0.25,0.4; 0.375,0.465; 0.5,0.5;  0.625,0.535; 0.75,0.6; 0.875,0.7335; 1,1">
                                          <p:stCondLst>
                                            <p:cond delay="332"/>
                                          </p:stCondLst>
                                        </p:cTn>
                                        <p:tgtEl>
                                          <p:spTgt spid="19"/>
                                        </p:tgtEl>
                                        <p:attrNameLst>
                                          <p:attrName>ppt_y</p:attrName>
                                        </p:attrNameLst>
                                      </p:cBhvr>
                                      <p:tavLst>
                                        <p:tav tm="0" fmla="#ppt_y-sin(pi*$)/9">
                                          <p:val>
                                            <p:fltVal val="0"/>
                                          </p:val>
                                        </p:tav>
                                        <p:tav tm="100000">
                                          <p:val>
                                            <p:fltVal val="1"/>
                                          </p:val>
                                        </p:tav>
                                      </p:tavLst>
                                    </p:anim>
                                    <p:anim calcmode="lin" valueType="num">
                                      <p:cBhvr>
                                        <p:cTn id="131" dur="166" tmFilter="0, 0; 0.125,0.2665; 0.25,0.4; 0.375,0.465; 0.5,0.5;  0.625,0.535; 0.75,0.6; 0.875,0.7335; 1,1">
                                          <p:stCondLst>
                                            <p:cond delay="662"/>
                                          </p:stCondLst>
                                        </p:cTn>
                                        <p:tgtEl>
                                          <p:spTgt spid="19"/>
                                        </p:tgtEl>
                                        <p:attrNameLst>
                                          <p:attrName>ppt_y</p:attrName>
                                        </p:attrNameLst>
                                      </p:cBhvr>
                                      <p:tavLst>
                                        <p:tav tm="0" fmla="#ppt_y-sin(pi*$)/27">
                                          <p:val>
                                            <p:fltVal val="0"/>
                                          </p:val>
                                        </p:tav>
                                        <p:tav tm="100000">
                                          <p:val>
                                            <p:fltVal val="1"/>
                                          </p:val>
                                        </p:tav>
                                      </p:tavLst>
                                    </p:anim>
                                    <p:anim calcmode="lin" valueType="num">
                                      <p:cBhvr>
                                        <p:cTn id="132" dur="82" tmFilter="0, 0; 0.125,0.2665; 0.25,0.4; 0.375,0.465; 0.5,0.5;  0.625,0.535; 0.75,0.6; 0.875,0.7335; 1,1">
                                          <p:stCondLst>
                                            <p:cond delay="828"/>
                                          </p:stCondLst>
                                        </p:cTn>
                                        <p:tgtEl>
                                          <p:spTgt spid="19"/>
                                        </p:tgtEl>
                                        <p:attrNameLst>
                                          <p:attrName>ppt_y</p:attrName>
                                        </p:attrNameLst>
                                      </p:cBhvr>
                                      <p:tavLst>
                                        <p:tav tm="0" fmla="#ppt_y-sin(pi*$)/81">
                                          <p:val>
                                            <p:fltVal val="0"/>
                                          </p:val>
                                        </p:tav>
                                        <p:tav tm="100000">
                                          <p:val>
                                            <p:fltVal val="1"/>
                                          </p:val>
                                        </p:tav>
                                      </p:tavLst>
                                    </p:anim>
                                    <p:animScale>
                                      <p:cBhvr>
                                        <p:cTn id="133" dur="13">
                                          <p:stCondLst>
                                            <p:cond delay="325"/>
                                          </p:stCondLst>
                                        </p:cTn>
                                        <p:tgtEl>
                                          <p:spTgt spid="19"/>
                                        </p:tgtEl>
                                      </p:cBhvr>
                                      <p:to x="100000" y="60000"/>
                                    </p:animScale>
                                    <p:animScale>
                                      <p:cBhvr>
                                        <p:cTn id="134" dur="83" decel="50000">
                                          <p:stCondLst>
                                            <p:cond delay="338"/>
                                          </p:stCondLst>
                                        </p:cTn>
                                        <p:tgtEl>
                                          <p:spTgt spid="19"/>
                                        </p:tgtEl>
                                      </p:cBhvr>
                                      <p:to x="100000" y="100000"/>
                                    </p:animScale>
                                    <p:animScale>
                                      <p:cBhvr>
                                        <p:cTn id="135" dur="13">
                                          <p:stCondLst>
                                            <p:cond delay="656"/>
                                          </p:stCondLst>
                                        </p:cTn>
                                        <p:tgtEl>
                                          <p:spTgt spid="19"/>
                                        </p:tgtEl>
                                      </p:cBhvr>
                                      <p:to x="100000" y="80000"/>
                                    </p:animScale>
                                    <p:animScale>
                                      <p:cBhvr>
                                        <p:cTn id="136" dur="83" decel="50000">
                                          <p:stCondLst>
                                            <p:cond delay="669"/>
                                          </p:stCondLst>
                                        </p:cTn>
                                        <p:tgtEl>
                                          <p:spTgt spid="19"/>
                                        </p:tgtEl>
                                      </p:cBhvr>
                                      <p:to x="100000" y="100000"/>
                                    </p:animScale>
                                    <p:animScale>
                                      <p:cBhvr>
                                        <p:cTn id="137" dur="13">
                                          <p:stCondLst>
                                            <p:cond delay="821"/>
                                          </p:stCondLst>
                                        </p:cTn>
                                        <p:tgtEl>
                                          <p:spTgt spid="19"/>
                                        </p:tgtEl>
                                      </p:cBhvr>
                                      <p:to x="100000" y="90000"/>
                                    </p:animScale>
                                    <p:animScale>
                                      <p:cBhvr>
                                        <p:cTn id="138" dur="83" decel="50000">
                                          <p:stCondLst>
                                            <p:cond delay="834"/>
                                          </p:stCondLst>
                                        </p:cTn>
                                        <p:tgtEl>
                                          <p:spTgt spid="19"/>
                                        </p:tgtEl>
                                      </p:cBhvr>
                                      <p:to x="100000" y="100000"/>
                                    </p:animScale>
                                    <p:animScale>
                                      <p:cBhvr>
                                        <p:cTn id="139" dur="13">
                                          <p:stCondLst>
                                            <p:cond delay="904"/>
                                          </p:stCondLst>
                                        </p:cTn>
                                        <p:tgtEl>
                                          <p:spTgt spid="19"/>
                                        </p:tgtEl>
                                      </p:cBhvr>
                                      <p:to x="100000" y="95000"/>
                                    </p:animScale>
                                    <p:animScale>
                                      <p:cBhvr>
                                        <p:cTn id="140" dur="83" decel="50000">
                                          <p:stCondLst>
                                            <p:cond delay="917"/>
                                          </p:stCondLst>
                                        </p:cTn>
                                        <p:tgtEl>
                                          <p:spTgt spid="19"/>
                                        </p:tgtEl>
                                      </p:cBhvr>
                                      <p:to x="100000" y="100000"/>
                                    </p:animScale>
                                  </p:childTnLst>
                                </p:cTn>
                              </p:par>
                            </p:childTnLst>
                          </p:cTn>
                        </p:par>
                        <p:par>
                          <p:cTn id="141" fill="hold">
                            <p:stCondLst>
                              <p:cond delay="3000"/>
                            </p:stCondLst>
                            <p:childTnLst>
                              <p:par>
                                <p:cTn id="142" presetID="31" presetClass="entr" presetSubtype="0" fill="hold" nodeType="afterEffect">
                                  <p:stCondLst>
                                    <p:cond delay="0"/>
                                  </p:stCondLst>
                                  <p:childTnLst>
                                    <p:set>
                                      <p:cBhvr>
                                        <p:cTn id="143" dur="1" fill="hold">
                                          <p:stCondLst>
                                            <p:cond delay="0"/>
                                          </p:stCondLst>
                                        </p:cTn>
                                        <p:tgtEl>
                                          <p:spTgt spid="25"/>
                                        </p:tgtEl>
                                        <p:attrNameLst>
                                          <p:attrName>style.visibility</p:attrName>
                                        </p:attrNameLst>
                                      </p:cBhvr>
                                      <p:to>
                                        <p:strVal val="visible"/>
                                      </p:to>
                                    </p:set>
                                    <p:anim calcmode="lin" valueType="num">
                                      <p:cBhvr>
                                        <p:cTn id="144" dur="700" fill="hold"/>
                                        <p:tgtEl>
                                          <p:spTgt spid="25"/>
                                        </p:tgtEl>
                                        <p:attrNameLst>
                                          <p:attrName>ppt_w</p:attrName>
                                        </p:attrNameLst>
                                      </p:cBhvr>
                                      <p:tavLst>
                                        <p:tav tm="0">
                                          <p:val>
                                            <p:fltVal val="0"/>
                                          </p:val>
                                        </p:tav>
                                        <p:tav tm="100000">
                                          <p:val>
                                            <p:strVal val="#ppt_w"/>
                                          </p:val>
                                        </p:tav>
                                      </p:tavLst>
                                    </p:anim>
                                    <p:anim calcmode="lin" valueType="num">
                                      <p:cBhvr>
                                        <p:cTn id="145" dur="700" fill="hold"/>
                                        <p:tgtEl>
                                          <p:spTgt spid="25"/>
                                        </p:tgtEl>
                                        <p:attrNameLst>
                                          <p:attrName>ppt_h</p:attrName>
                                        </p:attrNameLst>
                                      </p:cBhvr>
                                      <p:tavLst>
                                        <p:tav tm="0">
                                          <p:val>
                                            <p:fltVal val="0"/>
                                          </p:val>
                                        </p:tav>
                                        <p:tav tm="100000">
                                          <p:val>
                                            <p:strVal val="#ppt_h"/>
                                          </p:val>
                                        </p:tav>
                                      </p:tavLst>
                                    </p:anim>
                                    <p:anim calcmode="lin" valueType="num">
                                      <p:cBhvr>
                                        <p:cTn id="146" dur="700" fill="hold"/>
                                        <p:tgtEl>
                                          <p:spTgt spid="25"/>
                                        </p:tgtEl>
                                        <p:attrNameLst>
                                          <p:attrName>style.rotation</p:attrName>
                                        </p:attrNameLst>
                                      </p:cBhvr>
                                      <p:tavLst>
                                        <p:tav tm="0">
                                          <p:val>
                                            <p:fltVal val="90"/>
                                          </p:val>
                                        </p:tav>
                                        <p:tav tm="100000">
                                          <p:val>
                                            <p:fltVal val="0"/>
                                          </p:val>
                                        </p:tav>
                                      </p:tavLst>
                                    </p:anim>
                                    <p:animEffect transition="in" filter="fade">
                                      <p:cBhvr>
                                        <p:cTn id="147" dur="700"/>
                                        <p:tgtEl>
                                          <p:spTgt spid="25"/>
                                        </p:tgtEl>
                                      </p:cBhvr>
                                    </p:animEffect>
                                  </p:childTnLst>
                                </p:cTn>
                              </p:par>
                            </p:childTnLst>
                          </p:cTn>
                        </p:par>
                        <p:par>
                          <p:cTn id="148" fill="hold">
                            <p:stCondLst>
                              <p:cond delay="4000"/>
                            </p:stCondLst>
                            <p:childTnLst>
                              <p:par>
                                <p:cTn id="149" presetID="26" presetClass="entr" presetSubtype="0" fill="hold" grpId="0" nodeType="afterEffect">
                                  <p:stCondLst>
                                    <p:cond delay="0"/>
                                  </p:stCondLst>
                                  <p:childTnLst>
                                    <p:set>
                                      <p:cBhvr>
                                        <p:cTn id="150" dur="1" fill="hold">
                                          <p:stCondLst>
                                            <p:cond delay="0"/>
                                          </p:stCondLst>
                                        </p:cTn>
                                        <p:tgtEl>
                                          <p:spTgt spid="15"/>
                                        </p:tgtEl>
                                        <p:attrNameLst>
                                          <p:attrName>style.visibility</p:attrName>
                                        </p:attrNameLst>
                                      </p:cBhvr>
                                      <p:to>
                                        <p:strVal val="visible"/>
                                      </p:to>
                                    </p:set>
                                    <p:animEffect transition="in" filter="wipe(down)">
                                      <p:cBhvr>
                                        <p:cTn id="151" dur="290">
                                          <p:stCondLst>
                                            <p:cond delay="0"/>
                                          </p:stCondLst>
                                        </p:cTn>
                                        <p:tgtEl>
                                          <p:spTgt spid="15"/>
                                        </p:tgtEl>
                                      </p:cBhvr>
                                    </p:animEffect>
                                    <p:anim calcmode="lin" valueType="num">
                                      <p:cBhvr>
                                        <p:cTn id="152" dur="911"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153" dur="332"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154" dur="332" tmFilter="0, 0; 0.125,0.2665; 0.25,0.4; 0.375,0.465; 0.5,0.5;  0.625,0.535; 0.75,0.6; 0.875,0.7335; 1,1">
                                          <p:stCondLst>
                                            <p:cond delay="332"/>
                                          </p:stCondLst>
                                        </p:cTn>
                                        <p:tgtEl>
                                          <p:spTgt spid="15"/>
                                        </p:tgtEl>
                                        <p:attrNameLst>
                                          <p:attrName>ppt_y</p:attrName>
                                        </p:attrNameLst>
                                      </p:cBhvr>
                                      <p:tavLst>
                                        <p:tav tm="0" fmla="#ppt_y-sin(pi*$)/9">
                                          <p:val>
                                            <p:fltVal val="0"/>
                                          </p:val>
                                        </p:tav>
                                        <p:tav tm="100000">
                                          <p:val>
                                            <p:fltVal val="1"/>
                                          </p:val>
                                        </p:tav>
                                      </p:tavLst>
                                    </p:anim>
                                    <p:anim calcmode="lin" valueType="num">
                                      <p:cBhvr>
                                        <p:cTn id="155" dur="166" tmFilter="0, 0; 0.125,0.2665; 0.25,0.4; 0.375,0.465; 0.5,0.5;  0.625,0.535; 0.75,0.6; 0.875,0.7335; 1,1">
                                          <p:stCondLst>
                                            <p:cond delay="662"/>
                                          </p:stCondLst>
                                        </p:cTn>
                                        <p:tgtEl>
                                          <p:spTgt spid="15"/>
                                        </p:tgtEl>
                                        <p:attrNameLst>
                                          <p:attrName>ppt_y</p:attrName>
                                        </p:attrNameLst>
                                      </p:cBhvr>
                                      <p:tavLst>
                                        <p:tav tm="0" fmla="#ppt_y-sin(pi*$)/27">
                                          <p:val>
                                            <p:fltVal val="0"/>
                                          </p:val>
                                        </p:tav>
                                        <p:tav tm="100000">
                                          <p:val>
                                            <p:fltVal val="1"/>
                                          </p:val>
                                        </p:tav>
                                      </p:tavLst>
                                    </p:anim>
                                    <p:anim calcmode="lin" valueType="num">
                                      <p:cBhvr>
                                        <p:cTn id="156" dur="82" tmFilter="0, 0; 0.125,0.2665; 0.25,0.4; 0.375,0.465; 0.5,0.5;  0.625,0.535; 0.75,0.6; 0.875,0.7335; 1,1">
                                          <p:stCondLst>
                                            <p:cond delay="828"/>
                                          </p:stCondLst>
                                        </p:cTn>
                                        <p:tgtEl>
                                          <p:spTgt spid="15"/>
                                        </p:tgtEl>
                                        <p:attrNameLst>
                                          <p:attrName>ppt_y</p:attrName>
                                        </p:attrNameLst>
                                      </p:cBhvr>
                                      <p:tavLst>
                                        <p:tav tm="0" fmla="#ppt_y-sin(pi*$)/81">
                                          <p:val>
                                            <p:fltVal val="0"/>
                                          </p:val>
                                        </p:tav>
                                        <p:tav tm="100000">
                                          <p:val>
                                            <p:fltVal val="1"/>
                                          </p:val>
                                        </p:tav>
                                      </p:tavLst>
                                    </p:anim>
                                    <p:animScale>
                                      <p:cBhvr>
                                        <p:cTn id="157" dur="13">
                                          <p:stCondLst>
                                            <p:cond delay="325"/>
                                          </p:stCondLst>
                                        </p:cTn>
                                        <p:tgtEl>
                                          <p:spTgt spid="15"/>
                                        </p:tgtEl>
                                      </p:cBhvr>
                                      <p:to x="100000" y="60000"/>
                                    </p:animScale>
                                    <p:animScale>
                                      <p:cBhvr>
                                        <p:cTn id="158" dur="83" decel="50000">
                                          <p:stCondLst>
                                            <p:cond delay="338"/>
                                          </p:stCondLst>
                                        </p:cTn>
                                        <p:tgtEl>
                                          <p:spTgt spid="15"/>
                                        </p:tgtEl>
                                      </p:cBhvr>
                                      <p:to x="100000" y="100000"/>
                                    </p:animScale>
                                    <p:animScale>
                                      <p:cBhvr>
                                        <p:cTn id="159" dur="13">
                                          <p:stCondLst>
                                            <p:cond delay="656"/>
                                          </p:stCondLst>
                                        </p:cTn>
                                        <p:tgtEl>
                                          <p:spTgt spid="15"/>
                                        </p:tgtEl>
                                      </p:cBhvr>
                                      <p:to x="100000" y="80000"/>
                                    </p:animScale>
                                    <p:animScale>
                                      <p:cBhvr>
                                        <p:cTn id="160" dur="83" decel="50000">
                                          <p:stCondLst>
                                            <p:cond delay="669"/>
                                          </p:stCondLst>
                                        </p:cTn>
                                        <p:tgtEl>
                                          <p:spTgt spid="15"/>
                                        </p:tgtEl>
                                      </p:cBhvr>
                                      <p:to x="100000" y="100000"/>
                                    </p:animScale>
                                    <p:animScale>
                                      <p:cBhvr>
                                        <p:cTn id="161" dur="13">
                                          <p:stCondLst>
                                            <p:cond delay="821"/>
                                          </p:stCondLst>
                                        </p:cTn>
                                        <p:tgtEl>
                                          <p:spTgt spid="15"/>
                                        </p:tgtEl>
                                      </p:cBhvr>
                                      <p:to x="100000" y="90000"/>
                                    </p:animScale>
                                    <p:animScale>
                                      <p:cBhvr>
                                        <p:cTn id="162" dur="83" decel="50000">
                                          <p:stCondLst>
                                            <p:cond delay="834"/>
                                          </p:stCondLst>
                                        </p:cTn>
                                        <p:tgtEl>
                                          <p:spTgt spid="15"/>
                                        </p:tgtEl>
                                      </p:cBhvr>
                                      <p:to x="100000" y="100000"/>
                                    </p:animScale>
                                    <p:animScale>
                                      <p:cBhvr>
                                        <p:cTn id="163" dur="13">
                                          <p:stCondLst>
                                            <p:cond delay="904"/>
                                          </p:stCondLst>
                                        </p:cTn>
                                        <p:tgtEl>
                                          <p:spTgt spid="15"/>
                                        </p:tgtEl>
                                      </p:cBhvr>
                                      <p:to x="100000" y="95000"/>
                                    </p:animScale>
                                    <p:animScale>
                                      <p:cBhvr>
                                        <p:cTn id="164" dur="83" decel="50000">
                                          <p:stCondLst>
                                            <p:cond delay="917"/>
                                          </p:stCondLst>
                                        </p:cTn>
                                        <p:tgtEl>
                                          <p:spTgt spid="15"/>
                                        </p:tgtEl>
                                      </p:cBhvr>
                                      <p:to x="100000" y="100000"/>
                                    </p:animScale>
                                  </p:childTnLst>
                                </p:cTn>
                              </p:par>
                              <p:par>
                                <p:cTn id="165" presetID="26" presetClass="entr" presetSubtype="0" fill="hold" grpId="0" nodeType="withEffect">
                                  <p:stCondLst>
                                    <p:cond delay="0"/>
                                  </p:stCondLst>
                                  <p:childTnLst>
                                    <p:set>
                                      <p:cBhvr>
                                        <p:cTn id="166" dur="1" fill="hold">
                                          <p:stCondLst>
                                            <p:cond delay="0"/>
                                          </p:stCondLst>
                                        </p:cTn>
                                        <p:tgtEl>
                                          <p:spTgt spid="18"/>
                                        </p:tgtEl>
                                        <p:attrNameLst>
                                          <p:attrName>style.visibility</p:attrName>
                                        </p:attrNameLst>
                                      </p:cBhvr>
                                      <p:to>
                                        <p:strVal val="visible"/>
                                      </p:to>
                                    </p:set>
                                    <p:animEffect transition="in" filter="wipe(down)">
                                      <p:cBhvr>
                                        <p:cTn id="167" dur="290">
                                          <p:stCondLst>
                                            <p:cond delay="0"/>
                                          </p:stCondLst>
                                        </p:cTn>
                                        <p:tgtEl>
                                          <p:spTgt spid="18"/>
                                        </p:tgtEl>
                                      </p:cBhvr>
                                    </p:animEffect>
                                    <p:anim calcmode="lin" valueType="num">
                                      <p:cBhvr>
                                        <p:cTn id="168" dur="911"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169" dur="332"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170" dur="332" tmFilter="0, 0; 0.125,0.2665; 0.25,0.4; 0.375,0.465; 0.5,0.5;  0.625,0.535; 0.75,0.6; 0.875,0.7335; 1,1">
                                          <p:stCondLst>
                                            <p:cond delay="332"/>
                                          </p:stCondLst>
                                        </p:cTn>
                                        <p:tgtEl>
                                          <p:spTgt spid="18"/>
                                        </p:tgtEl>
                                        <p:attrNameLst>
                                          <p:attrName>ppt_y</p:attrName>
                                        </p:attrNameLst>
                                      </p:cBhvr>
                                      <p:tavLst>
                                        <p:tav tm="0" fmla="#ppt_y-sin(pi*$)/9">
                                          <p:val>
                                            <p:fltVal val="0"/>
                                          </p:val>
                                        </p:tav>
                                        <p:tav tm="100000">
                                          <p:val>
                                            <p:fltVal val="1"/>
                                          </p:val>
                                        </p:tav>
                                      </p:tavLst>
                                    </p:anim>
                                    <p:anim calcmode="lin" valueType="num">
                                      <p:cBhvr>
                                        <p:cTn id="171" dur="166" tmFilter="0, 0; 0.125,0.2665; 0.25,0.4; 0.375,0.465; 0.5,0.5;  0.625,0.535; 0.75,0.6; 0.875,0.7335; 1,1">
                                          <p:stCondLst>
                                            <p:cond delay="662"/>
                                          </p:stCondLst>
                                        </p:cTn>
                                        <p:tgtEl>
                                          <p:spTgt spid="18"/>
                                        </p:tgtEl>
                                        <p:attrNameLst>
                                          <p:attrName>ppt_y</p:attrName>
                                        </p:attrNameLst>
                                      </p:cBhvr>
                                      <p:tavLst>
                                        <p:tav tm="0" fmla="#ppt_y-sin(pi*$)/27">
                                          <p:val>
                                            <p:fltVal val="0"/>
                                          </p:val>
                                        </p:tav>
                                        <p:tav tm="100000">
                                          <p:val>
                                            <p:fltVal val="1"/>
                                          </p:val>
                                        </p:tav>
                                      </p:tavLst>
                                    </p:anim>
                                    <p:anim calcmode="lin" valueType="num">
                                      <p:cBhvr>
                                        <p:cTn id="172" dur="82" tmFilter="0, 0; 0.125,0.2665; 0.25,0.4; 0.375,0.465; 0.5,0.5;  0.625,0.535; 0.75,0.6; 0.875,0.7335; 1,1">
                                          <p:stCondLst>
                                            <p:cond delay="828"/>
                                          </p:stCondLst>
                                        </p:cTn>
                                        <p:tgtEl>
                                          <p:spTgt spid="18"/>
                                        </p:tgtEl>
                                        <p:attrNameLst>
                                          <p:attrName>ppt_y</p:attrName>
                                        </p:attrNameLst>
                                      </p:cBhvr>
                                      <p:tavLst>
                                        <p:tav tm="0" fmla="#ppt_y-sin(pi*$)/81">
                                          <p:val>
                                            <p:fltVal val="0"/>
                                          </p:val>
                                        </p:tav>
                                        <p:tav tm="100000">
                                          <p:val>
                                            <p:fltVal val="1"/>
                                          </p:val>
                                        </p:tav>
                                      </p:tavLst>
                                    </p:anim>
                                    <p:animScale>
                                      <p:cBhvr>
                                        <p:cTn id="173" dur="13">
                                          <p:stCondLst>
                                            <p:cond delay="325"/>
                                          </p:stCondLst>
                                        </p:cTn>
                                        <p:tgtEl>
                                          <p:spTgt spid="18"/>
                                        </p:tgtEl>
                                      </p:cBhvr>
                                      <p:to x="100000" y="60000"/>
                                    </p:animScale>
                                    <p:animScale>
                                      <p:cBhvr>
                                        <p:cTn id="174" dur="83" decel="50000">
                                          <p:stCondLst>
                                            <p:cond delay="338"/>
                                          </p:stCondLst>
                                        </p:cTn>
                                        <p:tgtEl>
                                          <p:spTgt spid="18"/>
                                        </p:tgtEl>
                                      </p:cBhvr>
                                      <p:to x="100000" y="100000"/>
                                    </p:animScale>
                                    <p:animScale>
                                      <p:cBhvr>
                                        <p:cTn id="175" dur="13">
                                          <p:stCondLst>
                                            <p:cond delay="656"/>
                                          </p:stCondLst>
                                        </p:cTn>
                                        <p:tgtEl>
                                          <p:spTgt spid="18"/>
                                        </p:tgtEl>
                                      </p:cBhvr>
                                      <p:to x="100000" y="80000"/>
                                    </p:animScale>
                                    <p:animScale>
                                      <p:cBhvr>
                                        <p:cTn id="176" dur="83" decel="50000">
                                          <p:stCondLst>
                                            <p:cond delay="669"/>
                                          </p:stCondLst>
                                        </p:cTn>
                                        <p:tgtEl>
                                          <p:spTgt spid="18"/>
                                        </p:tgtEl>
                                      </p:cBhvr>
                                      <p:to x="100000" y="100000"/>
                                    </p:animScale>
                                    <p:animScale>
                                      <p:cBhvr>
                                        <p:cTn id="177" dur="13">
                                          <p:stCondLst>
                                            <p:cond delay="821"/>
                                          </p:stCondLst>
                                        </p:cTn>
                                        <p:tgtEl>
                                          <p:spTgt spid="18"/>
                                        </p:tgtEl>
                                      </p:cBhvr>
                                      <p:to x="100000" y="90000"/>
                                    </p:animScale>
                                    <p:animScale>
                                      <p:cBhvr>
                                        <p:cTn id="178" dur="83" decel="50000">
                                          <p:stCondLst>
                                            <p:cond delay="834"/>
                                          </p:stCondLst>
                                        </p:cTn>
                                        <p:tgtEl>
                                          <p:spTgt spid="18"/>
                                        </p:tgtEl>
                                      </p:cBhvr>
                                      <p:to x="100000" y="100000"/>
                                    </p:animScale>
                                    <p:animScale>
                                      <p:cBhvr>
                                        <p:cTn id="179" dur="13">
                                          <p:stCondLst>
                                            <p:cond delay="904"/>
                                          </p:stCondLst>
                                        </p:cTn>
                                        <p:tgtEl>
                                          <p:spTgt spid="18"/>
                                        </p:tgtEl>
                                      </p:cBhvr>
                                      <p:to x="100000" y="95000"/>
                                    </p:animScale>
                                    <p:animScale>
                                      <p:cBhvr>
                                        <p:cTn id="180" dur="83" decel="50000">
                                          <p:stCondLst>
                                            <p:cond delay="917"/>
                                          </p:stCondLst>
                                        </p:cTn>
                                        <p:tgtEl>
                                          <p:spTgt spid="18"/>
                                        </p:tgtEl>
                                      </p:cBhvr>
                                      <p:to x="100000" y="100000"/>
                                    </p:animScale>
                                  </p:childTnLst>
                                </p:cTn>
                              </p:par>
                              <p:par>
                                <p:cTn id="181" presetID="26" presetClass="entr" presetSubtype="0" fill="hold" grpId="0" nodeType="withEffect">
                                  <p:stCondLst>
                                    <p:cond delay="0"/>
                                  </p:stCondLst>
                                  <p:childTnLst>
                                    <p:set>
                                      <p:cBhvr>
                                        <p:cTn id="182" dur="1" fill="hold">
                                          <p:stCondLst>
                                            <p:cond delay="0"/>
                                          </p:stCondLst>
                                        </p:cTn>
                                        <p:tgtEl>
                                          <p:spTgt spid="30"/>
                                        </p:tgtEl>
                                        <p:attrNameLst>
                                          <p:attrName>style.visibility</p:attrName>
                                        </p:attrNameLst>
                                      </p:cBhvr>
                                      <p:to>
                                        <p:strVal val="visible"/>
                                      </p:to>
                                    </p:set>
                                    <p:animEffect transition="in" filter="wipe(down)">
                                      <p:cBhvr>
                                        <p:cTn id="183" dur="290">
                                          <p:stCondLst>
                                            <p:cond delay="0"/>
                                          </p:stCondLst>
                                        </p:cTn>
                                        <p:tgtEl>
                                          <p:spTgt spid="30"/>
                                        </p:tgtEl>
                                      </p:cBhvr>
                                    </p:animEffect>
                                    <p:anim calcmode="lin" valueType="num">
                                      <p:cBhvr>
                                        <p:cTn id="184" dur="911" tmFilter="0,0; 0.14,0.36; 0.43,0.73; 0.71,0.91; 1.0,1.0">
                                          <p:stCondLst>
                                            <p:cond delay="0"/>
                                          </p:stCondLst>
                                        </p:cTn>
                                        <p:tgtEl>
                                          <p:spTgt spid="30"/>
                                        </p:tgtEl>
                                        <p:attrNameLst>
                                          <p:attrName>ppt_x</p:attrName>
                                        </p:attrNameLst>
                                      </p:cBhvr>
                                      <p:tavLst>
                                        <p:tav tm="0">
                                          <p:val>
                                            <p:strVal val="#ppt_x-0.25"/>
                                          </p:val>
                                        </p:tav>
                                        <p:tav tm="100000">
                                          <p:val>
                                            <p:strVal val="#ppt_x"/>
                                          </p:val>
                                        </p:tav>
                                      </p:tavLst>
                                    </p:anim>
                                    <p:anim calcmode="lin" valueType="num">
                                      <p:cBhvr>
                                        <p:cTn id="185" dur="332" tmFilter="0.0,0.0; 0.25,0.07; 0.50,0.2; 0.75,0.467; 1.0,1.0">
                                          <p:stCondLst>
                                            <p:cond delay="0"/>
                                          </p:stCondLst>
                                        </p:cTn>
                                        <p:tgtEl>
                                          <p:spTgt spid="30"/>
                                        </p:tgtEl>
                                        <p:attrNameLst>
                                          <p:attrName>ppt_y</p:attrName>
                                        </p:attrNameLst>
                                      </p:cBhvr>
                                      <p:tavLst>
                                        <p:tav tm="0" fmla="#ppt_y-sin(pi*$)/3">
                                          <p:val>
                                            <p:fltVal val="0.5"/>
                                          </p:val>
                                        </p:tav>
                                        <p:tav tm="100000">
                                          <p:val>
                                            <p:fltVal val="1"/>
                                          </p:val>
                                        </p:tav>
                                      </p:tavLst>
                                    </p:anim>
                                    <p:anim calcmode="lin" valueType="num">
                                      <p:cBhvr>
                                        <p:cTn id="186" dur="332" tmFilter="0, 0; 0.125,0.2665; 0.25,0.4; 0.375,0.465; 0.5,0.5;  0.625,0.535; 0.75,0.6; 0.875,0.7335; 1,1">
                                          <p:stCondLst>
                                            <p:cond delay="332"/>
                                          </p:stCondLst>
                                        </p:cTn>
                                        <p:tgtEl>
                                          <p:spTgt spid="30"/>
                                        </p:tgtEl>
                                        <p:attrNameLst>
                                          <p:attrName>ppt_y</p:attrName>
                                        </p:attrNameLst>
                                      </p:cBhvr>
                                      <p:tavLst>
                                        <p:tav tm="0" fmla="#ppt_y-sin(pi*$)/9">
                                          <p:val>
                                            <p:fltVal val="0"/>
                                          </p:val>
                                        </p:tav>
                                        <p:tav tm="100000">
                                          <p:val>
                                            <p:fltVal val="1"/>
                                          </p:val>
                                        </p:tav>
                                      </p:tavLst>
                                    </p:anim>
                                    <p:anim calcmode="lin" valueType="num">
                                      <p:cBhvr>
                                        <p:cTn id="187" dur="166" tmFilter="0, 0; 0.125,0.2665; 0.25,0.4; 0.375,0.465; 0.5,0.5;  0.625,0.535; 0.75,0.6; 0.875,0.7335; 1,1">
                                          <p:stCondLst>
                                            <p:cond delay="662"/>
                                          </p:stCondLst>
                                        </p:cTn>
                                        <p:tgtEl>
                                          <p:spTgt spid="30"/>
                                        </p:tgtEl>
                                        <p:attrNameLst>
                                          <p:attrName>ppt_y</p:attrName>
                                        </p:attrNameLst>
                                      </p:cBhvr>
                                      <p:tavLst>
                                        <p:tav tm="0" fmla="#ppt_y-sin(pi*$)/27">
                                          <p:val>
                                            <p:fltVal val="0"/>
                                          </p:val>
                                        </p:tav>
                                        <p:tav tm="100000">
                                          <p:val>
                                            <p:fltVal val="1"/>
                                          </p:val>
                                        </p:tav>
                                      </p:tavLst>
                                    </p:anim>
                                    <p:anim calcmode="lin" valueType="num">
                                      <p:cBhvr>
                                        <p:cTn id="188" dur="82" tmFilter="0, 0; 0.125,0.2665; 0.25,0.4; 0.375,0.465; 0.5,0.5;  0.625,0.535; 0.75,0.6; 0.875,0.7335; 1,1">
                                          <p:stCondLst>
                                            <p:cond delay="828"/>
                                          </p:stCondLst>
                                        </p:cTn>
                                        <p:tgtEl>
                                          <p:spTgt spid="30"/>
                                        </p:tgtEl>
                                        <p:attrNameLst>
                                          <p:attrName>ppt_y</p:attrName>
                                        </p:attrNameLst>
                                      </p:cBhvr>
                                      <p:tavLst>
                                        <p:tav tm="0" fmla="#ppt_y-sin(pi*$)/81">
                                          <p:val>
                                            <p:fltVal val="0"/>
                                          </p:val>
                                        </p:tav>
                                        <p:tav tm="100000">
                                          <p:val>
                                            <p:fltVal val="1"/>
                                          </p:val>
                                        </p:tav>
                                      </p:tavLst>
                                    </p:anim>
                                    <p:animScale>
                                      <p:cBhvr>
                                        <p:cTn id="189" dur="13">
                                          <p:stCondLst>
                                            <p:cond delay="325"/>
                                          </p:stCondLst>
                                        </p:cTn>
                                        <p:tgtEl>
                                          <p:spTgt spid="30"/>
                                        </p:tgtEl>
                                      </p:cBhvr>
                                      <p:to x="100000" y="60000"/>
                                    </p:animScale>
                                    <p:animScale>
                                      <p:cBhvr>
                                        <p:cTn id="190" dur="83" decel="50000">
                                          <p:stCondLst>
                                            <p:cond delay="338"/>
                                          </p:stCondLst>
                                        </p:cTn>
                                        <p:tgtEl>
                                          <p:spTgt spid="30"/>
                                        </p:tgtEl>
                                      </p:cBhvr>
                                      <p:to x="100000" y="100000"/>
                                    </p:animScale>
                                    <p:animScale>
                                      <p:cBhvr>
                                        <p:cTn id="191" dur="13">
                                          <p:stCondLst>
                                            <p:cond delay="656"/>
                                          </p:stCondLst>
                                        </p:cTn>
                                        <p:tgtEl>
                                          <p:spTgt spid="30"/>
                                        </p:tgtEl>
                                      </p:cBhvr>
                                      <p:to x="100000" y="80000"/>
                                    </p:animScale>
                                    <p:animScale>
                                      <p:cBhvr>
                                        <p:cTn id="192" dur="83" decel="50000">
                                          <p:stCondLst>
                                            <p:cond delay="669"/>
                                          </p:stCondLst>
                                        </p:cTn>
                                        <p:tgtEl>
                                          <p:spTgt spid="30"/>
                                        </p:tgtEl>
                                      </p:cBhvr>
                                      <p:to x="100000" y="100000"/>
                                    </p:animScale>
                                    <p:animScale>
                                      <p:cBhvr>
                                        <p:cTn id="193" dur="13">
                                          <p:stCondLst>
                                            <p:cond delay="821"/>
                                          </p:stCondLst>
                                        </p:cTn>
                                        <p:tgtEl>
                                          <p:spTgt spid="30"/>
                                        </p:tgtEl>
                                      </p:cBhvr>
                                      <p:to x="100000" y="90000"/>
                                    </p:animScale>
                                    <p:animScale>
                                      <p:cBhvr>
                                        <p:cTn id="194" dur="83" decel="50000">
                                          <p:stCondLst>
                                            <p:cond delay="834"/>
                                          </p:stCondLst>
                                        </p:cTn>
                                        <p:tgtEl>
                                          <p:spTgt spid="30"/>
                                        </p:tgtEl>
                                      </p:cBhvr>
                                      <p:to x="100000" y="100000"/>
                                    </p:animScale>
                                    <p:animScale>
                                      <p:cBhvr>
                                        <p:cTn id="195" dur="13">
                                          <p:stCondLst>
                                            <p:cond delay="904"/>
                                          </p:stCondLst>
                                        </p:cTn>
                                        <p:tgtEl>
                                          <p:spTgt spid="30"/>
                                        </p:tgtEl>
                                      </p:cBhvr>
                                      <p:to x="100000" y="95000"/>
                                    </p:animScale>
                                    <p:animScale>
                                      <p:cBhvr>
                                        <p:cTn id="196" dur="83" decel="50000">
                                          <p:stCondLst>
                                            <p:cond delay="917"/>
                                          </p:stCondLst>
                                        </p:cTn>
                                        <p:tgtEl>
                                          <p:spTgt spid="30"/>
                                        </p:tgtEl>
                                      </p:cBhvr>
                                      <p:to x="100000" y="100000"/>
                                    </p:animScale>
                                  </p:childTnLst>
                                </p:cTn>
                              </p:par>
                              <p:par>
                                <p:cTn id="197" presetID="26" presetClass="entr" presetSubtype="0" fill="hold" grpId="0" nodeType="withEffect">
                                  <p:stCondLst>
                                    <p:cond delay="0"/>
                                  </p:stCondLst>
                                  <p:childTnLst>
                                    <p:set>
                                      <p:cBhvr>
                                        <p:cTn id="198" dur="1" fill="hold">
                                          <p:stCondLst>
                                            <p:cond delay="0"/>
                                          </p:stCondLst>
                                        </p:cTn>
                                        <p:tgtEl>
                                          <p:spTgt spid="20"/>
                                        </p:tgtEl>
                                        <p:attrNameLst>
                                          <p:attrName>style.visibility</p:attrName>
                                        </p:attrNameLst>
                                      </p:cBhvr>
                                      <p:to>
                                        <p:strVal val="visible"/>
                                      </p:to>
                                    </p:set>
                                    <p:animEffect transition="in" filter="wipe(down)">
                                      <p:cBhvr>
                                        <p:cTn id="199" dur="290">
                                          <p:stCondLst>
                                            <p:cond delay="0"/>
                                          </p:stCondLst>
                                        </p:cTn>
                                        <p:tgtEl>
                                          <p:spTgt spid="20"/>
                                        </p:tgtEl>
                                      </p:cBhvr>
                                    </p:animEffect>
                                    <p:anim calcmode="lin" valueType="num">
                                      <p:cBhvr>
                                        <p:cTn id="200" dur="911"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201" dur="332"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202" dur="332" tmFilter="0, 0; 0.125,0.2665; 0.25,0.4; 0.375,0.465; 0.5,0.5;  0.625,0.535; 0.75,0.6; 0.875,0.7335; 1,1">
                                          <p:stCondLst>
                                            <p:cond delay="332"/>
                                          </p:stCondLst>
                                        </p:cTn>
                                        <p:tgtEl>
                                          <p:spTgt spid="20"/>
                                        </p:tgtEl>
                                        <p:attrNameLst>
                                          <p:attrName>ppt_y</p:attrName>
                                        </p:attrNameLst>
                                      </p:cBhvr>
                                      <p:tavLst>
                                        <p:tav tm="0" fmla="#ppt_y-sin(pi*$)/9">
                                          <p:val>
                                            <p:fltVal val="0"/>
                                          </p:val>
                                        </p:tav>
                                        <p:tav tm="100000">
                                          <p:val>
                                            <p:fltVal val="1"/>
                                          </p:val>
                                        </p:tav>
                                      </p:tavLst>
                                    </p:anim>
                                    <p:anim calcmode="lin" valueType="num">
                                      <p:cBhvr>
                                        <p:cTn id="203" dur="166" tmFilter="0, 0; 0.125,0.2665; 0.25,0.4; 0.375,0.465; 0.5,0.5;  0.625,0.535; 0.75,0.6; 0.875,0.7335; 1,1">
                                          <p:stCondLst>
                                            <p:cond delay="662"/>
                                          </p:stCondLst>
                                        </p:cTn>
                                        <p:tgtEl>
                                          <p:spTgt spid="20"/>
                                        </p:tgtEl>
                                        <p:attrNameLst>
                                          <p:attrName>ppt_y</p:attrName>
                                        </p:attrNameLst>
                                      </p:cBhvr>
                                      <p:tavLst>
                                        <p:tav tm="0" fmla="#ppt_y-sin(pi*$)/27">
                                          <p:val>
                                            <p:fltVal val="0"/>
                                          </p:val>
                                        </p:tav>
                                        <p:tav tm="100000">
                                          <p:val>
                                            <p:fltVal val="1"/>
                                          </p:val>
                                        </p:tav>
                                      </p:tavLst>
                                    </p:anim>
                                    <p:anim calcmode="lin" valueType="num">
                                      <p:cBhvr>
                                        <p:cTn id="204" dur="82" tmFilter="0, 0; 0.125,0.2665; 0.25,0.4; 0.375,0.465; 0.5,0.5;  0.625,0.535; 0.75,0.6; 0.875,0.7335; 1,1">
                                          <p:stCondLst>
                                            <p:cond delay="828"/>
                                          </p:stCondLst>
                                        </p:cTn>
                                        <p:tgtEl>
                                          <p:spTgt spid="20"/>
                                        </p:tgtEl>
                                        <p:attrNameLst>
                                          <p:attrName>ppt_y</p:attrName>
                                        </p:attrNameLst>
                                      </p:cBhvr>
                                      <p:tavLst>
                                        <p:tav tm="0" fmla="#ppt_y-sin(pi*$)/81">
                                          <p:val>
                                            <p:fltVal val="0"/>
                                          </p:val>
                                        </p:tav>
                                        <p:tav tm="100000">
                                          <p:val>
                                            <p:fltVal val="1"/>
                                          </p:val>
                                        </p:tav>
                                      </p:tavLst>
                                    </p:anim>
                                    <p:animScale>
                                      <p:cBhvr>
                                        <p:cTn id="205" dur="13">
                                          <p:stCondLst>
                                            <p:cond delay="325"/>
                                          </p:stCondLst>
                                        </p:cTn>
                                        <p:tgtEl>
                                          <p:spTgt spid="20"/>
                                        </p:tgtEl>
                                      </p:cBhvr>
                                      <p:to x="100000" y="60000"/>
                                    </p:animScale>
                                    <p:animScale>
                                      <p:cBhvr>
                                        <p:cTn id="206" dur="83" decel="50000">
                                          <p:stCondLst>
                                            <p:cond delay="338"/>
                                          </p:stCondLst>
                                        </p:cTn>
                                        <p:tgtEl>
                                          <p:spTgt spid="20"/>
                                        </p:tgtEl>
                                      </p:cBhvr>
                                      <p:to x="100000" y="100000"/>
                                    </p:animScale>
                                    <p:animScale>
                                      <p:cBhvr>
                                        <p:cTn id="207" dur="13">
                                          <p:stCondLst>
                                            <p:cond delay="656"/>
                                          </p:stCondLst>
                                        </p:cTn>
                                        <p:tgtEl>
                                          <p:spTgt spid="20"/>
                                        </p:tgtEl>
                                      </p:cBhvr>
                                      <p:to x="100000" y="80000"/>
                                    </p:animScale>
                                    <p:animScale>
                                      <p:cBhvr>
                                        <p:cTn id="208" dur="83" decel="50000">
                                          <p:stCondLst>
                                            <p:cond delay="669"/>
                                          </p:stCondLst>
                                        </p:cTn>
                                        <p:tgtEl>
                                          <p:spTgt spid="20"/>
                                        </p:tgtEl>
                                      </p:cBhvr>
                                      <p:to x="100000" y="100000"/>
                                    </p:animScale>
                                    <p:animScale>
                                      <p:cBhvr>
                                        <p:cTn id="209" dur="13">
                                          <p:stCondLst>
                                            <p:cond delay="821"/>
                                          </p:stCondLst>
                                        </p:cTn>
                                        <p:tgtEl>
                                          <p:spTgt spid="20"/>
                                        </p:tgtEl>
                                      </p:cBhvr>
                                      <p:to x="100000" y="90000"/>
                                    </p:animScale>
                                    <p:animScale>
                                      <p:cBhvr>
                                        <p:cTn id="210" dur="83" decel="50000">
                                          <p:stCondLst>
                                            <p:cond delay="834"/>
                                          </p:stCondLst>
                                        </p:cTn>
                                        <p:tgtEl>
                                          <p:spTgt spid="20"/>
                                        </p:tgtEl>
                                      </p:cBhvr>
                                      <p:to x="100000" y="100000"/>
                                    </p:animScale>
                                    <p:animScale>
                                      <p:cBhvr>
                                        <p:cTn id="211" dur="13">
                                          <p:stCondLst>
                                            <p:cond delay="904"/>
                                          </p:stCondLst>
                                        </p:cTn>
                                        <p:tgtEl>
                                          <p:spTgt spid="20"/>
                                        </p:tgtEl>
                                      </p:cBhvr>
                                      <p:to x="100000" y="95000"/>
                                    </p:animScale>
                                    <p:animScale>
                                      <p:cBhvr>
                                        <p:cTn id="212" dur="83" decel="50000">
                                          <p:stCondLst>
                                            <p:cond delay="917"/>
                                          </p:stCondLst>
                                        </p:cTn>
                                        <p:tgtEl>
                                          <p:spTgt spid="20"/>
                                        </p:tgtEl>
                                      </p:cBhvr>
                                      <p:to x="100000" y="100000"/>
                                    </p:animScale>
                                  </p:childTnLst>
                                </p:cTn>
                              </p:par>
                            </p:childTnLst>
                          </p:cTn>
                        </p:par>
                        <p:par>
                          <p:cTn id="213" fill="hold">
                            <p:stCondLst>
                              <p:cond delay="5000"/>
                            </p:stCondLst>
                            <p:childTnLst>
                              <p:par>
                                <p:cTn id="214" presetID="1" presetClass="entr" presetSubtype="0" fill="hold" grpId="0" nodeType="afterEffect">
                                  <p:stCondLst>
                                    <p:cond delay="0"/>
                                  </p:stCondLst>
                                  <p:childTnLst>
                                    <p:set>
                                      <p:cBhvr>
                                        <p:cTn id="215" dur="1" fill="hold">
                                          <p:stCondLst>
                                            <p:cond delay="0"/>
                                          </p:stCondLst>
                                        </p:cTn>
                                        <p:tgtEl>
                                          <p:spTgt spid="31"/>
                                        </p:tgtEl>
                                        <p:attrNameLst>
                                          <p:attrName>style.visibility</p:attrName>
                                        </p:attrNameLst>
                                      </p:cBhvr>
                                      <p:to>
                                        <p:strVal val="visible"/>
                                      </p:to>
                                    </p:set>
                                  </p:childTnLst>
                                </p:cTn>
                              </p:par>
                              <p:par>
                                <p:cTn id="216" presetID="35" presetClass="path" presetSubtype="0" accel="50000" decel="50000" fill="hold" grpId="1" nodeType="withEffect">
                                  <p:stCondLst>
                                    <p:cond delay="0"/>
                                  </p:stCondLst>
                                  <p:childTnLst>
                                    <p:animMotion origin="layout" path="M -3.56836E-6 -3.7037E-7 L 0.36686 0.15278 " pathEditMode="relative" rAng="0" ptsTypes="AA">
                                      <p:cBhvr>
                                        <p:cTn id="217" dur="500" spd="-99900" fill="hold"/>
                                        <p:tgtEl>
                                          <p:spTgt spid="31"/>
                                        </p:tgtEl>
                                        <p:attrNameLst>
                                          <p:attrName>ppt_x</p:attrName>
                                          <p:attrName>ppt_y</p:attrName>
                                        </p:attrNameLst>
                                      </p:cBhvr>
                                      <p:rCtr x="18343" y="7639"/>
                                    </p:animMotion>
                                  </p:childTnLst>
                                </p:cTn>
                              </p:par>
                              <p:par>
                                <p:cTn id="218" presetID="1" presetClass="entr" presetSubtype="0" fill="hold" grpId="0" nodeType="withEffect">
                                  <p:stCondLst>
                                    <p:cond delay="0"/>
                                  </p:stCondLst>
                                  <p:childTnLst>
                                    <p:set>
                                      <p:cBhvr>
                                        <p:cTn id="219" dur="1" fill="hold">
                                          <p:stCondLst>
                                            <p:cond delay="0"/>
                                          </p:stCondLst>
                                        </p:cTn>
                                        <p:tgtEl>
                                          <p:spTgt spid="32"/>
                                        </p:tgtEl>
                                        <p:attrNameLst>
                                          <p:attrName>style.visibility</p:attrName>
                                        </p:attrNameLst>
                                      </p:cBhvr>
                                      <p:to>
                                        <p:strVal val="visible"/>
                                      </p:to>
                                    </p:set>
                                  </p:childTnLst>
                                </p:cTn>
                              </p:par>
                              <p:par>
                                <p:cTn id="220" presetID="35" presetClass="path" presetSubtype="0" accel="50000" decel="50000" fill="hold" grpId="1" nodeType="withEffect">
                                  <p:stCondLst>
                                    <p:cond delay="0"/>
                                  </p:stCondLst>
                                  <p:childTnLst>
                                    <p:animMotion origin="layout" path="M 7.85742E-7 -3.33333E-6 L -0.39495 -0.11018 " pathEditMode="relative" rAng="0" ptsTypes="AA">
                                      <p:cBhvr>
                                        <p:cTn id="221" dur="500" spd="-99900" fill="hold"/>
                                        <p:tgtEl>
                                          <p:spTgt spid="32"/>
                                        </p:tgtEl>
                                        <p:attrNameLst>
                                          <p:attrName>ppt_x</p:attrName>
                                          <p:attrName>ppt_y</p:attrName>
                                        </p:attrNameLst>
                                      </p:cBhvr>
                                      <p:rCtr x="-19748" y="-5509"/>
                                    </p:animMotion>
                                  </p:childTnLst>
                                </p:cTn>
                              </p:par>
                            </p:childTnLst>
                          </p:cTn>
                        </p:par>
                        <p:par>
                          <p:cTn id="222" fill="hold">
                            <p:stCondLst>
                              <p:cond delay="5000"/>
                            </p:stCondLst>
                            <p:childTnLst>
                              <p:par>
                                <p:cTn id="223" presetID="18" presetClass="entr" presetSubtype="3" fill="hold" grpId="0" nodeType="afterEffect">
                                  <p:stCondLst>
                                    <p:cond delay="0"/>
                                  </p:stCondLst>
                                  <p:childTnLst>
                                    <p:set>
                                      <p:cBhvr>
                                        <p:cTn id="224" dur="1" fill="hold">
                                          <p:stCondLst>
                                            <p:cond delay="0"/>
                                          </p:stCondLst>
                                        </p:cTn>
                                        <p:tgtEl>
                                          <p:spTgt spid="33"/>
                                        </p:tgtEl>
                                        <p:attrNameLst>
                                          <p:attrName>style.visibility</p:attrName>
                                        </p:attrNameLst>
                                      </p:cBhvr>
                                      <p:to>
                                        <p:strVal val="visible"/>
                                      </p:to>
                                    </p:set>
                                    <p:animEffect transition="in" filter="strips(upRight)">
                                      <p:cBhvr>
                                        <p:cTn id="22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15" grpId="0" animBg="1"/>
      <p:bldP spid="16" grpId="0"/>
      <p:bldP spid="17" grpId="0"/>
      <p:bldP spid="18" grpId="0"/>
      <p:bldP spid="19" grpId="0" animBg="1"/>
      <p:bldP spid="20" grpId="0" animBg="1"/>
      <p:bldP spid="21" grpId="0" animBg="1"/>
      <p:bldP spid="28" grpId="0"/>
      <p:bldP spid="29" grpId="0"/>
      <p:bldP spid="30" grpId="0"/>
      <p:bldP spid="31" grpId="0" animBg="1"/>
      <p:bldP spid="31" grpId="1" animBg="1"/>
      <p:bldP spid="32" grpId="0" animBg="1"/>
      <p:bldP spid="32" grpId="1" animBg="1"/>
      <p:bldP spid="3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Freeform 6"/>
          <p:cNvSpPr/>
          <p:nvPr/>
        </p:nvSpPr>
        <p:spPr bwMode="auto">
          <a:xfrm>
            <a:off x="8639063" y="2532034"/>
            <a:ext cx="1011197" cy="1708624"/>
          </a:xfrm>
          <a:custGeom>
            <a:avLst/>
            <a:gdLst>
              <a:gd name="T0" fmla="*/ 283 w 283"/>
              <a:gd name="T1" fmla="*/ 97 h 478"/>
              <a:gd name="T2" fmla="*/ 212 w 283"/>
              <a:gd name="T3" fmla="*/ 50 h 478"/>
              <a:gd name="T4" fmla="*/ 142 w 283"/>
              <a:gd name="T5" fmla="*/ 0 h 478"/>
              <a:gd name="T6" fmla="*/ 71 w 283"/>
              <a:gd name="T7" fmla="*/ 50 h 478"/>
              <a:gd name="T8" fmla="*/ 0 w 283"/>
              <a:gd name="T9" fmla="*/ 97 h 478"/>
              <a:gd name="T10" fmla="*/ 42 w 283"/>
              <a:gd name="T11" fmla="*/ 97 h 478"/>
              <a:gd name="T12" fmla="*/ 42 w 283"/>
              <a:gd name="T13" fmla="*/ 478 h 478"/>
              <a:gd name="T14" fmla="*/ 243 w 283"/>
              <a:gd name="T15" fmla="*/ 478 h 478"/>
              <a:gd name="T16" fmla="*/ 243 w 283"/>
              <a:gd name="T17" fmla="*/ 97 h 478"/>
              <a:gd name="T18" fmla="*/ 283 w 283"/>
              <a:gd name="T19" fmla="*/ 97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478">
                <a:moveTo>
                  <a:pt x="283" y="97"/>
                </a:moveTo>
                <a:lnTo>
                  <a:pt x="212" y="50"/>
                </a:lnTo>
                <a:lnTo>
                  <a:pt x="142" y="0"/>
                </a:lnTo>
                <a:lnTo>
                  <a:pt x="71" y="50"/>
                </a:lnTo>
                <a:lnTo>
                  <a:pt x="0" y="97"/>
                </a:lnTo>
                <a:lnTo>
                  <a:pt x="42" y="97"/>
                </a:lnTo>
                <a:lnTo>
                  <a:pt x="42" y="478"/>
                </a:lnTo>
                <a:lnTo>
                  <a:pt x="243" y="478"/>
                </a:lnTo>
                <a:lnTo>
                  <a:pt x="243" y="97"/>
                </a:lnTo>
                <a:lnTo>
                  <a:pt x="283" y="9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33" name="Freeform 7"/>
          <p:cNvSpPr/>
          <p:nvPr/>
        </p:nvSpPr>
        <p:spPr bwMode="auto">
          <a:xfrm>
            <a:off x="6067303" y="3547199"/>
            <a:ext cx="1014770" cy="693458"/>
          </a:xfrm>
          <a:custGeom>
            <a:avLst/>
            <a:gdLst>
              <a:gd name="T0" fmla="*/ 284 w 284"/>
              <a:gd name="T1" fmla="*/ 97 h 194"/>
              <a:gd name="T2" fmla="*/ 213 w 284"/>
              <a:gd name="T3" fmla="*/ 50 h 194"/>
              <a:gd name="T4" fmla="*/ 142 w 284"/>
              <a:gd name="T5" fmla="*/ 0 h 194"/>
              <a:gd name="T6" fmla="*/ 71 w 284"/>
              <a:gd name="T7" fmla="*/ 50 h 194"/>
              <a:gd name="T8" fmla="*/ 0 w 284"/>
              <a:gd name="T9" fmla="*/ 97 h 194"/>
              <a:gd name="T10" fmla="*/ 40 w 284"/>
              <a:gd name="T11" fmla="*/ 97 h 194"/>
              <a:gd name="T12" fmla="*/ 40 w 284"/>
              <a:gd name="T13" fmla="*/ 194 h 194"/>
              <a:gd name="T14" fmla="*/ 241 w 284"/>
              <a:gd name="T15" fmla="*/ 194 h 194"/>
              <a:gd name="T16" fmla="*/ 241 w 284"/>
              <a:gd name="T17" fmla="*/ 97 h 194"/>
              <a:gd name="T18" fmla="*/ 284 w 284"/>
              <a:gd name="T19" fmla="*/ 9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4" h="194">
                <a:moveTo>
                  <a:pt x="284" y="97"/>
                </a:moveTo>
                <a:lnTo>
                  <a:pt x="213" y="50"/>
                </a:lnTo>
                <a:lnTo>
                  <a:pt x="142" y="0"/>
                </a:lnTo>
                <a:lnTo>
                  <a:pt x="71" y="50"/>
                </a:lnTo>
                <a:lnTo>
                  <a:pt x="0" y="97"/>
                </a:lnTo>
                <a:lnTo>
                  <a:pt x="40" y="97"/>
                </a:lnTo>
                <a:lnTo>
                  <a:pt x="40" y="194"/>
                </a:lnTo>
                <a:lnTo>
                  <a:pt x="241" y="194"/>
                </a:lnTo>
                <a:lnTo>
                  <a:pt x="241" y="97"/>
                </a:lnTo>
                <a:lnTo>
                  <a:pt x="284" y="97"/>
                </a:lnTo>
                <a:close/>
              </a:path>
            </a:pathLst>
          </a:custGeom>
          <a:solidFill>
            <a:schemeClr val="accent4"/>
          </a:solidFill>
          <a:ln>
            <a:noFill/>
          </a:ln>
          <a:effec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34" name="Oval 8"/>
          <p:cNvSpPr>
            <a:spLocks noChangeArrowheads="1"/>
          </p:cNvSpPr>
          <p:nvPr/>
        </p:nvSpPr>
        <p:spPr bwMode="auto">
          <a:xfrm>
            <a:off x="1682497" y="1923926"/>
            <a:ext cx="1840163" cy="1833732"/>
          </a:xfrm>
          <a:prstGeom prst="ellipse">
            <a:avLst/>
          </a:prstGeom>
          <a:solidFill>
            <a:schemeClr val="accent4"/>
          </a:solidFill>
          <a:ln>
            <a:noFill/>
          </a:ln>
        </p:spPr>
        <p:txBody>
          <a:bodyPr vert="horz" wrap="square" lIns="91440" tIns="45720" rIns="91440" bIns="45720" numCol="1" anchor="t" anchorCtr="0" compatLnSpc="1"/>
          <a:lstStyle/>
          <a:p>
            <a:r>
              <a:rPr lang="zh-CN" altLang="en-US" dirty="0">
                <a:solidFill>
                  <a:schemeClr val="bg1"/>
                </a:solidFill>
                <a:latin typeface="微软雅黑" panose="020B0503020204020204" pitchFamily="34" charset="-122"/>
                <a:ea typeface="微软雅黑" panose="020B0503020204020204" pitchFamily="34" charset="-122"/>
              </a:rPr>
              <a:t>添加标题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35" name="Oval 9"/>
          <p:cNvSpPr>
            <a:spLocks noChangeArrowheads="1"/>
          </p:cNvSpPr>
          <p:nvPr/>
        </p:nvSpPr>
        <p:spPr bwMode="auto">
          <a:xfrm>
            <a:off x="3051007" y="1830988"/>
            <a:ext cx="2286805" cy="2280548"/>
          </a:xfrm>
          <a:prstGeom prst="ellipse">
            <a:avLst/>
          </a:prstGeom>
          <a:solidFill>
            <a:schemeClr val="accent3"/>
          </a:solidFill>
          <a:ln>
            <a:noFill/>
          </a:ln>
        </p:spPr>
        <p:txBody>
          <a:bodyPr vert="horz" wrap="square" lIns="91440" tIns="45720" rIns="91440" bIns="45720" numCol="1" anchor="t" anchorCtr="0" compatLnSpc="1"/>
          <a:lstStyle/>
          <a:p>
            <a:pPr algn="r"/>
            <a:r>
              <a:rPr lang="zh-CN" altLang="en-US" sz="2400" dirty="0">
                <a:solidFill>
                  <a:schemeClr val="bg1"/>
                </a:solidFill>
                <a:latin typeface="微软雅黑" panose="020B0503020204020204" pitchFamily="34" charset="-122"/>
                <a:ea typeface="微软雅黑" panose="020B0503020204020204" pitchFamily="34" charset="-122"/>
              </a:rPr>
              <a:t>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37" name="Freeform 15"/>
          <p:cNvSpPr/>
          <p:nvPr/>
        </p:nvSpPr>
        <p:spPr bwMode="auto">
          <a:xfrm>
            <a:off x="7346902" y="3146574"/>
            <a:ext cx="1014770" cy="1094084"/>
          </a:xfrm>
          <a:custGeom>
            <a:avLst/>
            <a:gdLst>
              <a:gd name="T0" fmla="*/ 283 w 283"/>
              <a:gd name="T1" fmla="*/ 97 h 305"/>
              <a:gd name="T2" fmla="*/ 213 w 283"/>
              <a:gd name="T3" fmla="*/ 49 h 305"/>
              <a:gd name="T4" fmla="*/ 142 w 283"/>
              <a:gd name="T5" fmla="*/ 0 h 305"/>
              <a:gd name="T6" fmla="*/ 71 w 283"/>
              <a:gd name="T7" fmla="*/ 49 h 305"/>
              <a:gd name="T8" fmla="*/ 0 w 283"/>
              <a:gd name="T9" fmla="*/ 97 h 305"/>
              <a:gd name="T10" fmla="*/ 41 w 283"/>
              <a:gd name="T11" fmla="*/ 97 h 305"/>
              <a:gd name="T12" fmla="*/ 41 w 283"/>
              <a:gd name="T13" fmla="*/ 305 h 305"/>
              <a:gd name="T14" fmla="*/ 241 w 283"/>
              <a:gd name="T15" fmla="*/ 305 h 305"/>
              <a:gd name="T16" fmla="*/ 241 w 283"/>
              <a:gd name="T17" fmla="*/ 97 h 305"/>
              <a:gd name="T18" fmla="*/ 283 w 283"/>
              <a:gd name="T19" fmla="*/ 97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305">
                <a:moveTo>
                  <a:pt x="283" y="97"/>
                </a:moveTo>
                <a:lnTo>
                  <a:pt x="213" y="49"/>
                </a:lnTo>
                <a:lnTo>
                  <a:pt x="142" y="0"/>
                </a:lnTo>
                <a:lnTo>
                  <a:pt x="71" y="49"/>
                </a:lnTo>
                <a:lnTo>
                  <a:pt x="0" y="97"/>
                </a:lnTo>
                <a:lnTo>
                  <a:pt x="41" y="97"/>
                </a:lnTo>
                <a:lnTo>
                  <a:pt x="41" y="305"/>
                </a:lnTo>
                <a:lnTo>
                  <a:pt x="241" y="305"/>
                </a:lnTo>
                <a:lnTo>
                  <a:pt x="241" y="97"/>
                </a:lnTo>
                <a:lnTo>
                  <a:pt x="283" y="97"/>
                </a:lnTo>
                <a:close/>
              </a:path>
            </a:pathLst>
          </a:custGeom>
          <a:solidFill>
            <a:schemeClr val="accent1">
              <a:alpha val="72157"/>
            </a:schemeClr>
          </a:solidFill>
          <a:ln>
            <a:noFill/>
          </a:ln>
          <a:effec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38" name="TextBox 14"/>
          <p:cNvSpPr txBox="1"/>
          <p:nvPr/>
        </p:nvSpPr>
        <p:spPr>
          <a:xfrm>
            <a:off x="6274769" y="3060423"/>
            <a:ext cx="556346" cy="523220"/>
          </a:xfrm>
          <a:prstGeom prst="rect">
            <a:avLst/>
          </a:prstGeom>
          <a:noFill/>
        </p:spPr>
        <p:txBody>
          <a:bodyPr wrap="none" rtlCol="0" anchor="ctr">
            <a:spAutoFit/>
          </a:bodyPr>
          <a:lstStyle/>
          <a:p>
            <a:pPr lvl="0" algn="ctr"/>
            <a:r>
              <a:rPr lang="en-US" altLang="zh-CN" sz="2800" dirty="0">
                <a:solidFill>
                  <a:schemeClr val="tx1">
                    <a:lumMod val="65000"/>
                    <a:lumOff val="35000"/>
                  </a:schemeClr>
                </a:solidFill>
                <a:latin typeface="Impact MT Std" pitchFamily="34" charset="0"/>
                <a:ea typeface="UKIJ Qolyazma" pitchFamily="18" charset="0"/>
                <a:cs typeface="Arial" panose="020B0604020202020204" pitchFamily="34" charset="0"/>
              </a:rPr>
              <a:t>20</a:t>
            </a:r>
            <a:endParaRPr lang="zh-CN" altLang="en-US" dirty="0">
              <a:solidFill>
                <a:schemeClr val="tx1">
                  <a:lumMod val="65000"/>
                  <a:lumOff val="35000"/>
                </a:schemeClr>
              </a:solidFill>
              <a:latin typeface="Impact MT Std" pitchFamily="34" charset="0"/>
              <a:cs typeface="Arial" panose="020B0604020202020204" pitchFamily="34" charset="0"/>
            </a:endParaRPr>
          </a:p>
        </p:txBody>
      </p:sp>
      <p:sp>
        <p:nvSpPr>
          <p:cNvPr id="139" name="TextBox 18"/>
          <p:cNvSpPr txBox="1"/>
          <p:nvPr/>
        </p:nvSpPr>
        <p:spPr>
          <a:xfrm>
            <a:off x="7561694" y="2564755"/>
            <a:ext cx="585189" cy="523220"/>
          </a:xfrm>
          <a:prstGeom prst="rect">
            <a:avLst/>
          </a:prstGeom>
          <a:noFill/>
        </p:spPr>
        <p:txBody>
          <a:bodyPr wrap="none" rtlCol="0" anchor="ctr">
            <a:spAutoFit/>
          </a:bodyPr>
          <a:lstStyle/>
          <a:p>
            <a:pPr lvl="0" algn="ctr"/>
            <a:r>
              <a:rPr lang="en-US" altLang="zh-CN" sz="2800">
                <a:solidFill>
                  <a:schemeClr val="tx1">
                    <a:lumMod val="65000"/>
                    <a:lumOff val="35000"/>
                  </a:schemeClr>
                </a:solidFill>
                <a:latin typeface="Impact MT Std" pitchFamily="34" charset="0"/>
                <a:ea typeface="UKIJ Qolyazma" pitchFamily="18" charset="0"/>
                <a:cs typeface="Arial" panose="020B0604020202020204" pitchFamily="34" charset="0"/>
              </a:rPr>
              <a:t>50</a:t>
            </a:r>
            <a:endParaRPr lang="zh-CN" altLang="en-US">
              <a:solidFill>
                <a:schemeClr val="tx1">
                  <a:lumMod val="65000"/>
                  <a:lumOff val="35000"/>
                </a:schemeClr>
              </a:solidFill>
              <a:latin typeface="Impact MT Std" pitchFamily="34" charset="0"/>
              <a:cs typeface="Arial" panose="020B0604020202020204" pitchFamily="34" charset="0"/>
            </a:endParaRPr>
          </a:p>
        </p:txBody>
      </p:sp>
      <p:sp>
        <p:nvSpPr>
          <p:cNvPr id="140" name="TextBox 19"/>
          <p:cNvSpPr txBox="1"/>
          <p:nvPr/>
        </p:nvSpPr>
        <p:spPr>
          <a:xfrm>
            <a:off x="8852067" y="1972386"/>
            <a:ext cx="585189" cy="523220"/>
          </a:xfrm>
          <a:prstGeom prst="rect">
            <a:avLst/>
          </a:prstGeom>
          <a:noFill/>
        </p:spPr>
        <p:txBody>
          <a:bodyPr wrap="none" rtlCol="0" anchor="ctr">
            <a:spAutoFit/>
          </a:bodyPr>
          <a:lstStyle/>
          <a:p>
            <a:pPr lvl="0" algn="ctr"/>
            <a:r>
              <a:rPr lang="en-US" altLang="zh-CN" sz="2800">
                <a:solidFill>
                  <a:schemeClr val="tx1">
                    <a:lumMod val="65000"/>
                    <a:lumOff val="35000"/>
                  </a:schemeClr>
                </a:solidFill>
                <a:latin typeface="Impact MT Std" pitchFamily="34" charset="0"/>
                <a:ea typeface="UKIJ Qolyazma" pitchFamily="18" charset="0"/>
                <a:cs typeface="Arial" panose="020B0604020202020204" pitchFamily="34" charset="0"/>
              </a:rPr>
              <a:t>80</a:t>
            </a:r>
            <a:endParaRPr lang="zh-CN" altLang="en-US">
              <a:solidFill>
                <a:schemeClr val="tx1">
                  <a:lumMod val="65000"/>
                  <a:lumOff val="35000"/>
                </a:schemeClr>
              </a:solidFill>
              <a:latin typeface="Impact MT Std" pitchFamily="34" charset="0"/>
              <a:cs typeface="Arial" panose="020B0604020202020204" pitchFamily="34" charset="0"/>
            </a:endParaRPr>
          </a:p>
        </p:txBody>
      </p:sp>
      <p:cxnSp>
        <p:nvCxnSpPr>
          <p:cNvPr id="141" name="直接连接符 140"/>
          <p:cNvCxnSpPr/>
          <p:nvPr/>
        </p:nvCxnSpPr>
        <p:spPr>
          <a:xfrm>
            <a:off x="3287061" y="3223361"/>
            <a:ext cx="2399796" cy="1017296"/>
          </a:xfrm>
          <a:prstGeom prst="line">
            <a:avLst/>
          </a:prstGeom>
          <a:ln>
            <a:solidFill>
              <a:schemeClr val="bg1">
                <a:lumMod val="50000"/>
              </a:schemeClr>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nvCxnSpPr>
        <p:spPr>
          <a:xfrm>
            <a:off x="5686856" y="4240657"/>
            <a:ext cx="4251322" cy="0"/>
          </a:xfrm>
          <a:prstGeom prst="line">
            <a:avLst/>
          </a:prstGeom>
          <a:ln>
            <a:solidFill>
              <a:schemeClr val="bg1">
                <a:lumMod val="50000"/>
              </a:schemeClr>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3" name="TextBox 29"/>
          <p:cNvSpPr txBox="1"/>
          <p:nvPr/>
        </p:nvSpPr>
        <p:spPr>
          <a:xfrm flipH="1">
            <a:off x="5686857" y="4602699"/>
            <a:ext cx="2785819" cy="313932"/>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defRPr/>
            </a:pPr>
            <a:r>
              <a:rPr lang="zh-CN" altLang="en-US" sz="1800" dirty="0">
                <a:solidFill>
                  <a:schemeClr val="tx1">
                    <a:lumMod val="65000"/>
                    <a:lumOff val="35000"/>
                  </a:schemeClr>
                </a:solidFill>
                <a:latin typeface="Arial Rounded MT Bold" panose="020F0704030504030204" pitchFamily="34" charset="0"/>
                <a:cs typeface="Times New Roman" panose="02020603050405020304" pitchFamily="18" charset="0"/>
              </a:rPr>
              <a:t>点击添加标题</a:t>
            </a:r>
            <a:endParaRPr lang="zh-CN" altLang="en-US" sz="1800" dirty="0">
              <a:solidFill>
                <a:schemeClr val="tx1">
                  <a:lumMod val="65000"/>
                  <a:lumOff val="35000"/>
                </a:schemeClr>
              </a:solidFill>
              <a:latin typeface="Arial Rounded MT Bold" panose="020F0704030504030204" pitchFamily="34" charset="0"/>
              <a:cs typeface="Times New Roman" panose="02020603050405020304" pitchFamily="18" charset="0"/>
            </a:endParaRPr>
          </a:p>
        </p:txBody>
      </p:sp>
      <p:sp>
        <p:nvSpPr>
          <p:cNvPr id="144" name="TextBox 30"/>
          <p:cNvSpPr txBox="1"/>
          <p:nvPr/>
        </p:nvSpPr>
        <p:spPr>
          <a:xfrm>
            <a:off x="5686855" y="4941170"/>
            <a:ext cx="4600332" cy="932563"/>
          </a:xfrm>
          <a:prstGeom prst="rect">
            <a:avLst/>
          </a:prstGeom>
          <a:noFill/>
        </p:spPr>
        <p:txBody>
          <a:bodyPr wrap="square" rtlCol="0">
            <a:spAutoFit/>
          </a:bodyPr>
          <a:lstStyle/>
          <a:p>
            <a:pPr>
              <a:lnSpc>
                <a:spcPct val="13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36" name="Oval 10"/>
          <p:cNvSpPr>
            <a:spLocks noChangeArrowheads="1"/>
          </p:cNvSpPr>
          <p:nvPr/>
        </p:nvSpPr>
        <p:spPr bwMode="auto">
          <a:xfrm>
            <a:off x="2257772" y="3049904"/>
            <a:ext cx="1915199" cy="1923095"/>
          </a:xfrm>
          <a:prstGeom prst="ellipse">
            <a:avLst/>
          </a:prstGeom>
          <a:solidFill>
            <a:schemeClr val="accent1">
              <a:alpha val="72157"/>
            </a:schemeClr>
          </a:solidFill>
          <a:ln>
            <a:noFill/>
          </a:ln>
        </p:spPr>
        <p:txBody>
          <a:bodyPr vert="horz" wrap="square" lIns="91440" tIns="45720" rIns="91440" bIns="45720" numCol="1" anchor="ctr" anchorCtr="0" compatLnSpc="1"/>
          <a:lstStyle/>
          <a:p>
            <a:pPr algn="ctr"/>
            <a:r>
              <a:rPr lang="zh-CN" altLang="en-US" sz="2000">
                <a:solidFill>
                  <a:schemeClr val="bg1"/>
                </a:solidFill>
                <a:latin typeface="微软雅黑" panose="020B0503020204020204" pitchFamily="34" charset="-122"/>
                <a:ea typeface="微软雅黑" panose="020B0503020204020204" pitchFamily="34" charset="-122"/>
              </a:rPr>
              <a:t>添加标题</a:t>
            </a: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r>
              <a:rPr lang="zh-CN" altLang="en-US" dirty="0"/>
              <a:t>单击此处添加标题</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childTnLst>
                                    <p:set>
                                      <p:cBhvr>
                                        <p:cTn id="6" dur="1" fill="hold">
                                          <p:stCondLst>
                                            <p:cond delay="0"/>
                                          </p:stCondLst>
                                        </p:cTn>
                                        <p:tgtEl>
                                          <p:spTgt spid="134"/>
                                        </p:tgtEl>
                                        <p:attrNameLst>
                                          <p:attrName>style.visibility</p:attrName>
                                        </p:attrNameLst>
                                      </p:cBhvr>
                                      <p:to>
                                        <p:strVal val="visible"/>
                                      </p:to>
                                    </p:set>
                                    <p:anim calcmode="lin" valueType="num">
                                      <p:cBhvr additive="base">
                                        <p:cTn id="7" dur="350" fill="hold"/>
                                        <p:tgtEl>
                                          <p:spTgt spid="134"/>
                                        </p:tgtEl>
                                        <p:attrNameLst>
                                          <p:attrName>ppt_x</p:attrName>
                                        </p:attrNameLst>
                                      </p:cBhvr>
                                      <p:tavLst>
                                        <p:tav tm="0">
                                          <p:val>
                                            <p:strVal val="0-#ppt_w/2"/>
                                          </p:val>
                                        </p:tav>
                                        <p:tav tm="100000">
                                          <p:val>
                                            <p:strVal val="#ppt_x"/>
                                          </p:val>
                                        </p:tav>
                                      </p:tavLst>
                                    </p:anim>
                                    <p:anim calcmode="lin" valueType="num">
                                      <p:cBhvr additive="base">
                                        <p:cTn id="8" dur="350" fill="hold"/>
                                        <p:tgtEl>
                                          <p:spTgt spid="134"/>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136"/>
                                        </p:tgtEl>
                                        <p:attrNameLst>
                                          <p:attrName>style.visibility</p:attrName>
                                        </p:attrNameLst>
                                      </p:cBhvr>
                                      <p:to>
                                        <p:strVal val="visible"/>
                                      </p:to>
                                    </p:set>
                                    <p:anim calcmode="lin" valueType="num">
                                      <p:cBhvr additive="base">
                                        <p:cTn id="11" dur="400" fill="hold"/>
                                        <p:tgtEl>
                                          <p:spTgt spid="136"/>
                                        </p:tgtEl>
                                        <p:attrNameLst>
                                          <p:attrName>ppt_x</p:attrName>
                                        </p:attrNameLst>
                                      </p:cBhvr>
                                      <p:tavLst>
                                        <p:tav tm="0">
                                          <p:val>
                                            <p:strVal val="#ppt_x"/>
                                          </p:val>
                                        </p:tav>
                                        <p:tav tm="100000">
                                          <p:val>
                                            <p:strVal val="#ppt_x"/>
                                          </p:val>
                                        </p:tav>
                                      </p:tavLst>
                                    </p:anim>
                                    <p:anim calcmode="lin" valueType="num">
                                      <p:cBhvr additive="base">
                                        <p:cTn id="12" dur="400" fill="hold"/>
                                        <p:tgtEl>
                                          <p:spTgt spid="136"/>
                                        </p:tgtEl>
                                        <p:attrNameLst>
                                          <p:attrName>ppt_y</p:attrName>
                                        </p:attrNameLst>
                                      </p:cBhvr>
                                      <p:tavLst>
                                        <p:tav tm="0">
                                          <p:val>
                                            <p:strVal val="1+#ppt_h/2"/>
                                          </p:val>
                                        </p:tav>
                                        <p:tav tm="100000">
                                          <p:val>
                                            <p:strVal val="#ppt_y"/>
                                          </p:val>
                                        </p:tav>
                                      </p:tavLst>
                                    </p:anim>
                                  </p:childTnLst>
                                </p:cTn>
                              </p:par>
                              <p:par>
                                <p:cTn id="13" presetID="2" presetClass="entr" presetSubtype="3" fill="hold" grpId="0" nodeType="withEffect">
                                  <p:stCondLst>
                                    <p:cond delay="500"/>
                                  </p:stCondLst>
                                  <p:childTnLst>
                                    <p:set>
                                      <p:cBhvr>
                                        <p:cTn id="14" dur="1" fill="hold">
                                          <p:stCondLst>
                                            <p:cond delay="0"/>
                                          </p:stCondLst>
                                        </p:cTn>
                                        <p:tgtEl>
                                          <p:spTgt spid="135"/>
                                        </p:tgtEl>
                                        <p:attrNameLst>
                                          <p:attrName>style.visibility</p:attrName>
                                        </p:attrNameLst>
                                      </p:cBhvr>
                                      <p:to>
                                        <p:strVal val="visible"/>
                                      </p:to>
                                    </p:set>
                                    <p:anim calcmode="lin" valueType="num">
                                      <p:cBhvr additive="base">
                                        <p:cTn id="15" dur="400" fill="hold"/>
                                        <p:tgtEl>
                                          <p:spTgt spid="135"/>
                                        </p:tgtEl>
                                        <p:attrNameLst>
                                          <p:attrName>ppt_x</p:attrName>
                                        </p:attrNameLst>
                                      </p:cBhvr>
                                      <p:tavLst>
                                        <p:tav tm="0">
                                          <p:val>
                                            <p:strVal val="1+#ppt_w/2"/>
                                          </p:val>
                                        </p:tav>
                                        <p:tav tm="100000">
                                          <p:val>
                                            <p:strVal val="#ppt_x"/>
                                          </p:val>
                                        </p:tav>
                                      </p:tavLst>
                                    </p:anim>
                                    <p:anim calcmode="lin" valueType="num">
                                      <p:cBhvr additive="base">
                                        <p:cTn id="16" dur="400" fill="hold"/>
                                        <p:tgtEl>
                                          <p:spTgt spid="135"/>
                                        </p:tgtEl>
                                        <p:attrNameLst>
                                          <p:attrName>ppt_y</p:attrName>
                                        </p:attrNameLst>
                                      </p:cBhvr>
                                      <p:tavLst>
                                        <p:tav tm="0">
                                          <p:val>
                                            <p:strVal val="0-#ppt_h/2"/>
                                          </p:val>
                                        </p:tav>
                                        <p:tav tm="100000">
                                          <p:val>
                                            <p:strVal val="#ppt_y"/>
                                          </p:val>
                                        </p:tav>
                                      </p:tavLst>
                                    </p:anim>
                                  </p:childTnLst>
                                </p:cTn>
                              </p:par>
                            </p:childTnLst>
                          </p:cTn>
                        </p:par>
                        <p:par>
                          <p:cTn id="17" fill="hold">
                            <p:stCondLst>
                              <p:cond delay="500"/>
                            </p:stCondLst>
                            <p:childTnLst>
                              <p:par>
                                <p:cTn id="18" presetID="22" presetClass="entr" presetSubtype="8" fill="hold" nodeType="afterEffect">
                                  <p:stCondLst>
                                    <p:cond delay="0"/>
                                  </p:stCondLst>
                                  <p:childTnLst>
                                    <p:set>
                                      <p:cBhvr>
                                        <p:cTn id="19" dur="1" fill="hold">
                                          <p:stCondLst>
                                            <p:cond delay="0"/>
                                          </p:stCondLst>
                                        </p:cTn>
                                        <p:tgtEl>
                                          <p:spTgt spid="141"/>
                                        </p:tgtEl>
                                        <p:attrNameLst>
                                          <p:attrName>style.visibility</p:attrName>
                                        </p:attrNameLst>
                                      </p:cBhvr>
                                      <p:to>
                                        <p:strVal val="visible"/>
                                      </p:to>
                                    </p:set>
                                    <p:animEffect transition="in" filter="wipe(left)">
                                      <p:cBhvr>
                                        <p:cTn id="20" dur="400"/>
                                        <p:tgtEl>
                                          <p:spTgt spid="141"/>
                                        </p:tgtEl>
                                      </p:cBhvr>
                                    </p:animEffect>
                                  </p:childTnLst>
                                </p:cTn>
                              </p:par>
                            </p:childTnLst>
                          </p:cTn>
                        </p:par>
                        <p:par>
                          <p:cTn id="21" fill="hold">
                            <p:stCondLst>
                              <p:cond delay="1000"/>
                            </p:stCondLst>
                            <p:childTnLst>
                              <p:par>
                                <p:cTn id="22" presetID="22" presetClass="entr" presetSubtype="8" fill="hold" nodeType="afterEffect">
                                  <p:stCondLst>
                                    <p:cond delay="0"/>
                                  </p:stCondLst>
                                  <p:childTnLst>
                                    <p:set>
                                      <p:cBhvr>
                                        <p:cTn id="23" dur="1" fill="hold">
                                          <p:stCondLst>
                                            <p:cond delay="0"/>
                                          </p:stCondLst>
                                        </p:cTn>
                                        <p:tgtEl>
                                          <p:spTgt spid="142"/>
                                        </p:tgtEl>
                                        <p:attrNameLst>
                                          <p:attrName>style.visibility</p:attrName>
                                        </p:attrNameLst>
                                      </p:cBhvr>
                                      <p:to>
                                        <p:strVal val="visible"/>
                                      </p:to>
                                    </p:set>
                                    <p:animEffect transition="in" filter="wipe(left)">
                                      <p:cBhvr>
                                        <p:cTn id="24" dur="350"/>
                                        <p:tgtEl>
                                          <p:spTgt spid="142"/>
                                        </p:tgtEl>
                                      </p:cBhvr>
                                    </p:animEffect>
                                  </p:childTnLst>
                                </p:cTn>
                              </p:par>
                            </p:childTnLst>
                          </p:cTn>
                        </p:par>
                        <p:par>
                          <p:cTn id="25" fill="hold">
                            <p:stCondLst>
                              <p:cond delay="1500"/>
                            </p:stCondLst>
                            <p:childTnLst>
                              <p:par>
                                <p:cTn id="26" presetID="2" presetClass="entr" presetSubtype="4" decel="100000" fill="hold" grpId="0" nodeType="afterEffect">
                                  <p:stCondLst>
                                    <p:cond delay="250"/>
                                  </p:stCondLst>
                                  <p:childTnLst>
                                    <p:set>
                                      <p:cBhvr>
                                        <p:cTn id="27" dur="1" fill="hold">
                                          <p:stCondLst>
                                            <p:cond delay="0"/>
                                          </p:stCondLst>
                                        </p:cTn>
                                        <p:tgtEl>
                                          <p:spTgt spid="133"/>
                                        </p:tgtEl>
                                        <p:attrNameLst>
                                          <p:attrName>style.visibility</p:attrName>
                                        </p:attrNameLst>
                                      </p:cBhvr>
                                      <p:to>
                                        <p:strVal val="visible"/>
                                      </p:to>
                                    </p:set>
                                    <p:anim calcmode="lin" valueType="num">
                                      <p:cBhvr additive="base">
                                        <p:cTn id="28" dur="500" fill="hold"/>
                                        <p:tgtEl>
                                          <p:spTgt spid="133"/>
                                        </p:tgtEl>
                                        <p:attrNameLst>
                                          <p:attrName>ppt_x</p:attrName>
                                        </p:attrNameLst>
                                      </p:cBhvr>
                                      <p:tavLst>
                                        <p:tav tm="0">
                                          <p:val>
                                            <p:strVal val="#ppt_x"/>
                                          </p:val>
                                        </p:tav>
                                        <p:tav tm="100000">
                                          <p:val>
                                            <p:strVal val="#ppt_x"/>
                                          </p:val>
                                        </p:tav>
                                      </p:tavLst>
                                    </p:anim>
                                    <p:anim calcmode="lin" valueType="num">
                                      <p:cBhvr additive="base">
                                        <p:cTn id="29" dur="500" fill="hold"/>
                                        <p:tgtEl>
                                          <p:spTgt spid="133"/>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500"/>
                                  </p:stCondLst>
                                  <p:childTnLst>
                                    <p:set>
                                      <p:cBhvr>
                                        <p:cTn id="31" dur="1" fill="hold">
                                          <p:stCondLst>
                                            <p:cond delay="0"/>
                                          </p:stCondLst>
                                        </p:cTn>
                                        <p:tgtEl>
                                          <p:spTgt spid="137"/>
                                        </p:tgtEl>
                                        <p:attrNameLst>
                                          <p:attrName>style.visibility</p:attrName>
                                        </p:attrNameLst>
                                      </p:cBhvr>
                                      <p:to>
                                        <p:strVal val="visible"/>
                                      </p:to>
                                    </p:set>
                                    <p:anim calcmode="lin" valueType="num">
                                      <p:cBhvr additive="base">
                                        <p:cTn id="32" dur="500" fill="hold"/>
                                        <p:tgtEl>
                                          <p:spTgt spid="137"/>
                                        </p:tgtEl>
                                        <p:attrNameLst>
                                          <p:attrName>ppt_x</p:attrName>
                                        </p:attrNameLst>
                                      </p:cBhvr>
                                      <p:tavLst>
                                        <p:tav tm="0">
                                          <p:val>
                                            <p:strVal val="#ppt_x"/>
                                          </p:val>
                                        </p:tav>
                                        <p:tav tm="100000">
                                          <p:val>
                                            <p:strVal val="#ppt_x"/>
                                          </p:val>
                                        </p:tav>
                                      </p:tavLst>
                                    </p:anim>
                                    <p:anim calcmode="lin" valueType="num">
                                      <p:cBhvr additive="base">
                                        <p:cTn id="33" dur="500" fill="hold"/>
                                        <p:tgtEl>
                                          <p:spTgt spid="137"/>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750"/>
                                  </p:stCondLst>
                                  <p:childTnLst>
                                    <p:set>
                                      <p:cBhvr>
                                        <p:cTn id="35" dur="1" fill="hold">
                                          <p:stCondLst>
                                            <p:cond delay="0"/>
                                          </p:stCondLst>
                                        </p:cTn>
                                        <p:tgtEl>
                                          <p:spTgt spid="132"/>
                                        </p:tgtEl>
                                        <p:attrNameLst>
                                          <p:attrName>style.visibility</p:attrName>
                                        </p:attrNameLst>
                                      </p:cBhvr>
                                      <p:to>
                                        <p:strVal val="visible"/>
                                      </p:to>
                                    </p:set>
                                    <p:anim calcmode="lin" valueType="num">
                                      <p:cBhvr additive="base">
                                        <p:cTn id="36" dur="500" fill="hold"/>
                                        <p:tgtEl>
                                          <p:spTgt spid="132"/>
                                        </p:tgtEl>
                                        <p:attrNameLst>
                                          <p:attrName>ppt_x</p:attrName>
                                        </p:attrNameLst>
                                      </p:cBhvr>
                                      <p:tavLst>
                                        <p:tav tm="0">
                                          <p:val>
                                            <p:strVal val="#ppt_x"/>
                                          </p:val>
                                        </p:tav>
                                        <p:tav tm="100000">
                                          <p:val>
                                            <p:strVal val="#ppt_x"/>
                                          </p:val>
                                        </p:tav>
                                      </p:tavLst>
                                    </p:anim>
                                    <p:anim calcmode="lin" valueType="num">
                                      <p:cBhvr additive="base">
                                        <p:cTn id="37" dur="500" fill="hold"/>
                                        <p:tgtEl>
                                          <p:spTgt spid="132"/>
                                        </p:tgtEl>
                                        <p:attrNameLst>
                                          <p:attrName>ppt_y</p:attrName>
                                        </p:attrNameLst>
                                      </p:cBhvr>
                                      <p:tavLst>
                                        <p:tav tm="0">
                                          <p:val>
                                            <p:strVal val="1+#ppt_h/2"/>
                                          </p:val>
                                        </p:tav>
                                        <p:tav tm="100000">
                                          <p:val>
                                            <p:strVal val="#ppt_y"/>
                                          </p:val>
                                        </p:tav>
                                      </p:tavLst>
                                    </p:anim>
                                  </p:childTnLst>
                                </p:cTn>
                              </p:par>
                            </p:childTnLst>
                          </p:cTn>
                        </p:par>
                        <p:par>
                          <p:cTn id="38" fill="hold">
                            <p:stCondLst>
                              <p:cond delay="2250"/>
                            </p:stCondLst>
                            <p:childTnLst>
                              <p:par>
                                <p:cTn id="39" presetID="10" presetClass="entr" presetSubtype="0" fill="hold" grpId="0" nodeType="afterEffect">
                                  <p:stCondLst>
                                    <p:cond delay="0"/>
                                  </p:stCondLst>
                                  <p:childTnLst>
                                    <p:set>
                                      <p:cBhvr>
                                        <p:cTn id="40" dur="1" fill="hold">
                                          <p:stCondLst>
                                            <p:cond delay="0"/>
                                          </p:stCondLst>
                                        </p:cTn>
                                        <p:tgtEl>
                                          <p:spTgt spid="138"/>
                                        </p:tgtEl>
                                        <p:attrNameLst>
                                          <p:attrName>style.visibility</p:attrName>
                                        </p:attrNameLst>
                                      </p:cBhvr>
                                      <p:to>
                                        <p:strVal val="visible"/>
                                      </p:to>
                                    </p:set>
                                    <p:animEffect transition="in" filter="fade">
                                      <p:cBhvr>
                                        <p:cTn id="41" dur="500"/>
                                        <p:tgtEl>
                                          <p:spTgt spid="138"/>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39"/>
                                        </p:tgtEl>
                                        <p:attrNameLst>
                                          <p:attrName>style.visibility</p:attrName>
                                        </p:attrNameLst>
                                      </p:cBhvr>
                                      <p:to>
                                        <p:strVal val="visible"/>
                                      </p:to>
                                    </p:set>
                                    <p:animEffect transition="in" filter="fade">
                                      <p:cBhvr>
                                        <p:cTn id="44" dur="500"/>
                                        <p:tgtEl>
                                          <p:spTgt spid="139"/>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40"/>
                                        </p:tgtEl>
                                        <p:attrNameLst>
                                          <p:attrName>style.visibility</p:attrName>
                                        </p:attrNameLst>
                                      </p:cBhvr>
                                      <p:to>
                                        <p:strVal val="visible"/>
                                      </p:to>
                                    </p:set>
                                    <p:animEffect transition="in" filter="fade">
                                      <p:cBhvr>
                                        <p:cTn id="47" dur="500"/>
                                        <p:tgtEl>
                                          <p:spTgt spid="140"/>
                                        </p:tgtEl>
                                      </p:cBhvr>
                                    </p:animEffect>
                                  </p:childTnLst>
                                </p:cTn>
                              </p:par>
                            </p:childTnLst>
                          </p:cTn>
                        </p:par>
                        <p:par>
                          <p:cTn id="48" fill="hold">
                            <p:stCondLst>
                              <p:cond delay="2750"/>
                            </p:stCondLst>
                            <p:childTnLst>
                              <p:par>
                                <p:cTn id="49" presetID="10" presetClass="entr" presetSubtype="0" fill="hold" grpId="0" nodeType="afterEffect">
                                  <p:stCondLst>
                                    <p:cond delay="0"/>
                                  </p:stCondLst>
                                  <p:iterate type="lt">
                                    <p:tmPct val="10000"/>
                                  </p:iterate>
                                  <p:childTnLst>
                                    <p:set>
                                      <p:cBhvr>
                                        <p:cTn id="50" dur="1" fill="hold">
                                          <p:stCondLst>
                                            <p:cond delay="0"/>
                                          </p:stCondLst>
                                        </p:cTn>
                                        <p:tgtEl>
                                          <p:spTgt spid="143"/>
                                        </p:tgtEl>
                                        <p:attrNameLst>
                                          <p:attrName>style.visibility</p:attrName>
                                        </p:attrNameLst>
                                      </p:cBhvr>
                                      <p:to>
                                        <p:strVal val="visible"/>
                                      </p:to>
                                    </p:set>
                                    <p:animEffect transition="in" filter="fade">
                                      <p:cBhvr>
                                        <p:cTn id="51" dur="100"/>
                                        <p:tgtEl>
                                          <p:spTgt spid="143"/>
                                        </p:tgtEl>
                                      </p:cBhvr>
                                    </p:animEffect>
                                  </p:childTnLst>
                                </p:cTn>
                              </p:par>
                              <p:par>
                                <p:cTn id="52" presetID="10" presetClass="entr" presetSubtype="0" fill="hold" grpId="0" nodeType="withEffect">
                                  <p:stCondLst>
                                    <p:cond delay="0"/>
                                  </p:stCondLst>
                                  <p:iterate type="lt">
                                    <p:tmPct val="10000"/>
                                  </p:iterate>
                                  <p:childTnLst>
                                    <p:set>
                                      <p:cBhvr>
                                        <p:cTn id="53" dur="1" fill="hold">
                                          <p:stCondLst>
                                            <p:cond delay="0"/>
                                          </p:stCondLst>
                                        </p:cTn>
                                        <p:tgtEl>
                                          <p:spTgt spid="144"/>
                                        </p:tgtEl>
                                        <p:attrNameLst>
                                          <p:attrName>style.visibility</p:attrName>
                                        </p:attrNameLst>
                                      </p:cBhvr>
                                      <p:to>
                                        <p:strVal val="visible"/>
                                      </p:to>
                                    </p:set>
                                    <p:animEffect transition="in" filter="fade">
                                      <p:cBhvr>
                                        <p:cTn id="54" dur="1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 grpId="0" animBg="1"/>
      <p:bldP spid="133" grpId="0" animBg="1"/>
      <p:bldP spid="134" grpId="0" animBg="1"/>
      <p:bldP spid="135" grpId="0" animBg="1"/>
      <p:bldP spid="137" grpId="0" animBg="1"/>
      <p:bldP spid="138" grpId="0"/>
      <p:bldP spid="139" grpId="0"/>
      <p:bldP spid="140" grpId="0"/>
      <p:bldP spid="143" grpId="0"/>
      <p:bldP spid="144" grpId="0"/>
      <p:bldP spid="13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任意多边形 5"/>
          <p:cNvSpPr/>
          <p:nvPr/>
        </p:nvSpPr>
        <p:spPr>
          <a:xfrm>
            <a:off x="2442594" y="1593671"/>
            <a:ext cx="8605062" cy="1541417"/>
          </a:xfrm>
          <a:custGeom>
            <a:avLst/>
            <a:gdLst>
              <a:gd name="connsiteX0" fmla="*/ 0 w 8608423"/>
              <a:gd name="connsiteY0" fmla="*/ 1541417 h 1541417"/>
              <a:gd name="connsiteX1" fmla="*/ 1267097 w 8608423"/>
              <a:gd name="connsiteY1" fmla="*/ 744582 h 1541417"/>
              <a:gd name="connsiteX2" fmla="*/ 2690949 w 8608423"/>
              <a:gd name="connsiteY2" fmla="*/ 1267097 h 1541417"/>
              <a:gd name="connsiteX3" fmla="*/ 4153989 w 8608423"/>
              <a:gd name="connsiteY3" fmla="*/ 156754 h 1541417"/>
              <a:gd name="connsiteX4" fmla="*/ 5460275 w 8608423"/>
              <a:gd name="connsiteY4" fmla="*/ 326571 h 1541417"/>
              <a:gd name="connsiteX5" fmla="*/ 6648995 w 8608423"/>
              <a:gd name="connsiteY5" fmla="*/ 1136468 h 1541417"/>
              <a:gd name="connsiteX6" fmla="*/ 8608423 w 8608423"/>
              <a:gd name="connsiteY6" fmla="*/ 0 h 1541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08423" h="1541417">
                <a:moveTo>
                  <a:pt x="0" y="1541417"/>
                </a:moveTo>
                <a:cubicBezTo>
                  <a:pt x="409303" y="1165859"/>
                  <a:pt x="818606" y="790302"/>
                  <a:pt x="1267097" y="744582"/>
                </a:cubicBezTo>
                <a:cubicBezTo>
                  <a:pt x="1715589" y="698862"/>
                  <a:pt x="2209800" y="1365068"/>
                  <a:pt x="2690949" y="1267097"/>
                </a:cubicBezTo>
                <a:cubicBezTo>
                  <a:pt x="3172098" y="1169126"/>
                  <a:pt x="3692435" y="313508"/>
                  <a:pt x="4153989" y="156754"/>
                </a:cubicBezTo>
                <a:cubicBezTo>
                  <a:pt x="4615543" y="0"/>
                  <a:pt x="5044441" y="163285"/>
                  <a:pt x="5460275" y="326571"/>
                </a:cubicBezTo>
                <a:cubicBezTo>
                  <a:pt x="5876109" y="489857"/>
                  <a:pt x="6124304" y="1190896"/>
                  <a:pt x="6648995" y="1136468"/>
                </a:cubicBezTo>
                <a:cubicBezTo>
                  <a:pt x="7173686" y="1082040"/>
                  <a:pt x="8336280" y="189411"/>
                  <a:pt x="8608423" y="0"/>
                </a:cubicBezTo>
              </a:path>
            </a:pathLst>
          </a:custGeom>
          <a:noFill/>
          <a:ln w="3175">
            <a:solidFill>
              <a:schemeClr val="accent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Freeform 192"/>
          <p:cNvSpPr>
            <a:spLocks noEditPoints="1"/>
          </p:cNvSpPr>
          <p:nvPr/>
        </p:nvSpPr>
        <p:spPr bwMode="auto">
          <a:xfrm>
            <a:off x="1201369" y="2748880"/>
            <a:ext cx="1152075" cy="2724150"/>
          </a:xfrm>
          <a:custGeom>
            <a:avLst/>
            <a:gdLst>
              <a:gd name="T0" fmla="*/ 625 w 693"/>
              <a:gd name="T1" fmla="*/ 1522 h 1641"/>
              <a:gd name="T2" fmla="*/ 520 w 693"/>
              <a:gd name="T3" fmla="*/ 985 h 1641"/>
              <a:gd name="T4" fmla="*/ 498 w 693"/>
              <a:gd name="T5" fmla="*/ 789 h 1641"/>
              <a:gd name="T6" fmla="*/ 532 w 693"/>
              <a:gd name="T7" fmla="*/ 760 h 1641"/>
              <a:gd name="T8" fmla="*/ 571 w 693"/>
              <a:gd name="T9" fmla="*/ 506 h 1641"/>
              <a:gd name="T10" fmla="*/ 505 w 693"/>
              <a:gd name="T11" fmla="*/ 282 h 1641"/>
              <a:gd name="T12" fmla="*/ 394 w 693"/>
              <a:gd name="T13" fmla="*/ 243 h 1641"/>
              <a:gd name="T14" fmla="*/ 344 w 693"/>
              <a:gd name="T15" fmla="*/ 214 h 1641"/>
              <a:gd name="T16" fmla="*/ 341 w 693"/>
              <a:gd name="T17" fmla="*/ 204 h 1641"/>
              <a:gd name="T18" fmla="*/ 354 w 693"/>
              <a:gd name="T19" fmla="*/ 65 h 1641"/>
              <a:gd name="T20" fmla="*/ 313 w 693"/>
              <a:gd name="T21" fmla="*/ 0 h 1641"/>
              <a:gd name="T22" fmla="*/ 228 w 693"/>
              <a:gd name="T23" fmla="*/ 24 h 1641"/>
              <a:gd name="T24" fmla="*/ 214 w 693"/>
              <a:gd name="T25" fmla="*/ 121 h 1641"/>
              <a:gd name="T26" fmla="*/ 240 w 693"/>
              <a:gd name="T27" fmla="*/ 200 h 1641"/>
              <a:gd name="T28" fmla="*/ 240 w 693"/>
              <a:gd name="T29" fmla="*/ 215 h 1641"/>
              <a:gd name="T30" fmla="*/ 147 w 693"/>
              <a:gd name="T31" fmla="*/ 272 h 1641"/>
              <a:gd name="T32" fmla="*/ 22 w 693"/>
              <a:gd name="T33" fmla="*/ 531 h 1641"/>
              <a:gd name="T34" fmla="*/ 113 w 693"/>
              <a:gd name="T35" fmla="*/ 777 h 1641"/>
              <a:gd name="T36" fmla="*/ 143 w 693"/>
              <a:gd name="T37" fmla="*/ 802 h 1641"/>
              <a:gd name="T38" fmla="*/ 220 w 693"/>
              <a:gd name="T39" fmla="*/ 1183 h 1641"/>
              <a:gd name="T40" fmla="*/ 267 w 693"/>
              <a:gd name="T41" fmla="*/ 1470 h 1641"/>
              <a:gd name="T42" fmla="*/ 231 w 693"/>
              <a:gd name="T43" fmla="*/ 1602 h 1641"/>
              <a:gd name="T44" fmla="*/ 343 w 693"/>
              <a:gd name="T45" fmla="*/ 1595 h 1641"/>
              <a:gd name="T46" fmla="*/ 351 w 693"/>
              <a:gd name="T47" fmla="*/ 1504 h 1641"/>
              <a:gd name="T48" fmla="*/ 342 w 693"/>
              <a:gd name="T49" fmla="*/ 1327 h 1641"/>
              <a:gd name="T50" fmla="*/ 334 w 693"/>
              <a:gd name="T51" fmla="*/ 1168 h 1641"/>
              <a:gd name="T52" fmla="*/ 372 w 693"/>
              <a:gd name="T53" fmla="*/ 991 h 1641"/>
              <a:gd name="T54" fmla="*/ 495 w 693"/>
              <a:gd name="T55" fmla="*/ 1455 h 1641"/>
              <a:gd name="T56" fmla="*/ 553 w 693"/>
              <a:gd name="T57" fmla="*/ 1595 h 1641"/>
              <a:gd name="T58" fmla="*/ 693 w 693"/>
              <a:gd name="T59" fmla="*/ 1628 h 1641"/>
              <a:gd name="T60" fmla="*/ 115 w 693"/>
              <a:gd name="T61" fmla="*/ 608 h 1641"/>
              <a:gd name="T62" fmla="*/ 125 w 693"/>
              <a:gd name="T63" fmla="*/ 524 h 1641"/>
              <a:gd name="T64" fmla="*/ 395 w 693"/>
              <a:gd name="T65" fmla="*/ 690 h 1641"/>
              <a:gd name="T66" fmla="*/ 314 w 693"/>
              <a:gd name="T67" fmla="*/ 307 h 1641"/>
              <a:gd name="T68" fmla="*/ 280 w 693"/>
              <a:gd name="T69" fmla="*/ 291 h 1641"/>
              <a:gd name="T70" fmla="*/ 295 w 693"/>
              <a:gd name="T71" fmla="*/ 485 h 1641"/>
              <a:gd name="T72" fmla="*/ 274 w 693"/>
              <a:gd name="T73" fmla="*/ 687 h 1641"/>
              <a:gd name="T74" fmla="*/ 235 w 693"/>
              <a:gd name="T75" fmla="*/ 542 h 1641"/>
              <a:gd name="T76" fmla="*/ 248 w 693"/>
              <a:gd name="T77" fmla="*/ 225 h 1641"/>
              <a:gd name="T78" fmla="*/ 334 w 693"/>
              <a:gd name="T79" fmla="*/ 227 h 1641"/>
              <a:gd name="T80" fmla="*/ 381 w 693"/>
              <a:gd name="T81" fmla="*/ 413 h 1641"/>
              <a:gd name="T82" fmla="*/ 411 w 693"/>
              <a:gd name="T83" fmla="*/ 689 h 1641"/>
              <a:gd name="T84" fmla="*/ 473 w 693"/>
              <a:gd name="T85" fmla="*/ 485 h 1641"/>
              <a:gd name="T86" fmla="*/ 501 w 693"/>
              <a:gd name="T87" fmla="*/ 576 h 1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3" h="1641">
                <a:moveTo>
                  <a:pt x="669" y="1590"/>
                </a:moveTo>
                <a:cubicBezTo>
                  <a:pt x="650" y="1579"/>
                  <a:pt x="636" y="1550"/>
                  <a:pt x="629" y="1542"/>
                </a:cubicBezTo>
                <a:cubicBezTo>
                  <a:pt x="622" y="1535"/>
                  <a:pt x="631" y="1537"/>
                  <a:pt x="625" y="1522"/>
                </a:cubicBezTo>
                <a:cubicBezTo>
                  <a:pt x="619" y="1507"/>
                  <a:pt x="600" y="1419"/>
                  <a:pt x="597" y="1391"/>
                </a:cubicBezTo>
                <a:cubicBezTo>
                  <a:pt x="593" y="1362"/>
                  <a:pt x="595" y="1265"/>
                  <a:pt x="582" y="1219"/>
                </a:cubicBezTo>
                <a:cubicBezTo>
                  <a:pt x="568" y="1173"/>
                  <a:pt x="526" y="1025"/>
                  <a:pt x="520" y="985"/>
                </a:cubicBezTo>
                <a:cubicBezTo>
                  <a:pt x="514" y="944"/>
                  <a:pt x="505" y="903"/>
                  <a:pt x="505" y="881"/>
                </a:cubicBezTo>
                <a:cubicBezTo>
                  <a:pt x="505" y="858"/>
                  <a:pt x="503" y="843"/>
                  <a:pt x="496" y="827"/>
                </a:cubicBezTo>
                <a:cubicBezTo>
                  <a:pt x="490" y="811"/>
                  <a:pt x="498" y="789"/>
                  <a:pt x="498" y="789"/>
                </a:cubicBezTo>
                <a:cubicBezTo>
                  <a:pt x="498" y="789"/>
                  <a:pt x="514" y="801"/>
                  <a:pt x="524" y="810"/>
                </a:cubicBezTo>
                <a:cubicBezTo>
                  <a:pt x="534" y="819"/>
                  <a:pt x="534" y="805"/>
                  <a:pt x="529" y="785"/>
                </a:cubicBezTo>
                <a:cubicBezTo>
                  <a:pt x="524" y="765"/>
                  <a:pt x="527" y="754"/>
                  <a:pt x="532" y="760"/>
                </a:cubicBezTo>
                <a:cubicBezTo>
                  <a:pt x="537" y="767"/>
                  <a:pt x="541" y="728"/>
                  <a:pt x="553" y="705"/>
                </a:cubicBezTo>
                <a:cubicBezTo>
                  <a:pt x="566" y="681"/>
                  <a:pt x="593" y="633"/>
                  <a:pt x="587" y="606"/>
                </a:cubicBezTo>
                <a:cubicBezTo>
                  <a:pt x="581" y="578"/>
                  <a:pt x="578" y="530"/>
                  <a:pt x="571" y="506"/>
                </a:cubicBezTo>
                <a:cubicBezTo>
                  <a:pt x="563" y="483"/>
                  <a:pt x="556" y="441"/>
                  <a:pt x="547" y="415"/>
                </a:cubicBezTo>
                <a:cubicBezTo>
                  <a:pt x="538" y="389"/>
                  <a:pt x="540" y="376"/>
                  <a:pt x="529" y="350"/>
                </a:cubicBezTo>
                <a:cubicBezTo>
                  <a:pt x="517" y="324"/>
                  <a:pt x="505" y="295"/>
                  <a:pt x="505" y="282"/>
                </a:cubicBezTo>
                <a:cubicBezTo>
                  <a:pt x="505" y="275"/>
                  <a:pt x="502" y="269"/>
                  <a:pt x="491" y="265"/>
                </a:cubicBezTo>
                <a:cubicBezTo>
                  <a:pt x="483" y="261"/>
                  <a:pt x="469" y="258"/>
                  <a:pt x="449" y="255"/>
                </a:cubicBezTo>
                <a:cubicBezTo>
                  <a:pt x="428" y="252"/>
                  <a:pt x="409" y="248"/>
                  <a:pt x="394" y="243"/>
                </a:cubicBezTo>
                <a:cubicBezTo>
                  <a:pt x="393" y="243"/>
                  <a:pt x="392" y="242"/>
                  <a:pt x="391" y="242"/>
                </a:cubicBezTo>
                <a:cubicBezTo>
                  <a:pt x="391" y="242"/>
                  <a:pt x="390" y="242"/>
                  <a:pt x="390" y="242"/>
                </a:cubicBezTo>
                <a:cubicBezTo>
                  <a:pt x="370" y="235"/>
                  <a:pt x="344" y="214"/>
                  <a:pt x="344" y="214"/>
                </a:cubicBezTo>
                <a:cubicBezTo>
                  <a:pt x="336" y="225"/>
                  <a:pt x="336" y="225"/>
                  <a:pt x="336" y="225"/>
                </a:cubicBezTo>
                <a:cubicBezTo>
                  <a:pt x="339" y="221"/>
                  <a:pt x="341" y="218"/>
                  <a:pt x="344" y="214"/>
                </a:cubicBezTo>
                <a:cubicBezTo>
                  <a:pt x="341" y="211"/>
                  <a:pt x="336" y="204"/>
                  <a:pt x="341" y="204"/>
                </a:cubicBezTo>
                <a:cubicBezTo>
                  <a:pt x="352" y="203"/>
                  <a:pt x="354" y="159"/>
                  <a:pt x="360" y="146"/>
                </a:cubicBezTo>
                <a:cubicBezTo>
                  <a:pt x="366" y="133"/>
                  <a:pt x="364" y="124"/>
                  <a:pt x="360" y="112"/>
                </a:cubicBezTo>
                <a:cubicBezTo>
                  <a:pt x="356" y="101"/>
                  <a:pt x="364" y="84"/>
                  <a:pt x="354" y="65"/>
                </a:cubicBezTo>
                <a:cubicBezTo>
                  <a:pt x="344" y="47"/>
                  <a:pt x="358" y="24"/>
                  <a:pt x="344" y="22"/>
                </a:cubicBezTo>
                <a:cubicBezTo>
                  <a:pt x="330" y="20"/>
                  <a:pt x="335" y="3"/>
                  <a:pt x="322" y="3"/>
                </a:cubicBezTo>
                <a:cubicBezTo>
                  <a:pt x="318" y="3"/>
                  <a:pt x="315" y="2"/>
                  <a:pt x="313" y="0"/>
                </a:cubicBezTo>
                <a:cubicBezTo>
                  <a:pt x="302" y="21"/>
                  <a:pt x="285" y="14"/>
                  <a:pt x="285" y="14"/>
                </a:cubicBezTo>
                <a:cubicBezTo>
                  <a:pt x="259" y="8"/>
                  <a:pt x="242" y="14"/>
                  <a:pt x="230" y="23"/>
                </a:cubicBezTo>
                <a:cubicBezTo>
                  <a:pt x="230" y="23"/>
                  <a:pt x="229" y="24"/>
                  <a:pt x="228" y="24"/>
                </a:cubicBezTo>
                <a:cubicBezTo>
                  <a:pt x="213" y="38"/>
                  <a:pt x="208" y="57"/>
                  <a:pt x="208" y="58"/>
                </a:cubicBezTo>
                <a:cubicBezTo>
                  <a:pt x="207" y="65"/>
                  <a:pt x="206" y="72"/>
                  <a:pt x="206" y="77"/>
                </a:cubicBezTo>
                <a:cubicBezTo>
                  <a:pt x="208" y="95"/>
                  <a:pt x="213" y="113"/>
                  <a:pt x="214" y="121"/>
                </a:cubicBezTo>
                <a:cubicBezTo>
                  <a:pt x="215" y="128"/>
                  <a:pt x="219" y="158"/>
                  <a:pt x="225" y="158"/>
                </a:cubicBezTo>
                <a:cubicBezTo>
                  <a:pt x="231" y="158"/>
                  <a:pt x="233" y="159"/>
                  <a:pt x="233" y="159"/>
                </a:cubicBezTo>
                <a:cubicBezTo>
                  <a:pt x="233" y="159"/>
                  <a:pt x="240" y="182"/>
                  <a:pt x="240" y="200"/>
                </a:cubicBezTo>
                <a:cubicBezTo>
                  <a:pt x="240" y="208"/>
                  <a:pt x="240" y="212"/>
                  <a:pt x="240" y="215"/>
                </a:cubicBezTo>
                <a:cubicBezTo>
                  <a:pt x="240" y="215"/>
                  <a:pt x="240" y="215"/>
                  <a:pt x="240" y="215"/>
                </a:cubicBezTo>
                <a:cubicBezTo>
                  <a:pt x="240" y="215"/>
                  <a:pt x="240" y="215"/>
                  <a:pt x="240" y="215"/>
                </a:cubicBezTo>
                <a:cubicBezTo>
                  <a:pt x="240" y="215"/>
                  <a:pt x="240" y="215"/>
                  <a:pt x="240" y="215"/>
                </a:cubicBezTo>
                <a:cubicBezTo>
                  <a:pt x="240" y="215"/>
                  <a:pt x="224" y="238"/>
                  <a:pt x="206" y="246"/>
                </a:cubicBezTo>
                <a:cubicBezTo>
                  <a:pt x="188" y="255"/>
                  <a:pt x="162" y="268"/>
                  <a:pt x="147" y="272"/>
                </a:cubicBezTo>
                <a:cubicBezTo>
                  <a:pt x="136" y="275"/>
                  <a:pt x="124" y="279"/>
                  <a:pt x="115" y="285"/>
                </a:cubicBezTo>
                <a:cubicBezTo>
                  <a:pt x="103" y="293"/>
                  <a:pt x="93" y="305"/>
                  <a:pt x="89" y="326"/>
                </a:cubicBezTo>
                <a:cubicBezTo>
                  <a:pt x="82" y="365"/>
                  <a:pt x="42" y="495"/>
                  <a:pt x="22" y="531"/>
                </a:cubicBezTo>
                <a:cubicBezTo>
                  <a:pt x="3" y="567"/>
                  <a:pt x="0" y="616"/>
                  <a:pt x="20" y="646"/>
                </a:cubicBezTo>
                <a:cubicBezTo>
                  <a:pt x="39" y="676"/>
                  <a:pt x="86" y="750"/>
                  <a:pt x="93" y="760"/>
                </a:cubicBezTo>
                <a:cubicBezTo>
                  <a:pt x="100" y="770"/>
                  <a:pt x="102" y="778"/>
                  <a:pt x="113" y="777"/>
                </a:cubicBezTo>
                <a:cubicBezTo>
                  <a:pt x="113" y="777"/>
                  <a:pt x="114" y="776"/>
                  <a:pt x="115" y="776"/>
                </a:cubicBezTo>
                <a:cubicBezTo>
                  <a:pt x="124" y="776"/>
                  <a:pt x="130" y="777"/>
                  <a:pt x="130" y="777"/>
                </a:cubicBezTo>
                <a:cubicBezTo>
                  <a:pt x="130" y="777"/>
                  <a:pt x="135" y="796"/>
                  <a:pt x="143" y="802"/>
                </a:cubicBezTo>
                <a:cubicBezTo>
                  <a:pt x="151" y="808"/>
                  <a:pt x="161" y="828"/>
                  <a:pt x="163" y="821"/>
                </a:cubicBezTo>
                <a:cubicBezTo>
                  <a:pt x="166" y="814"/>
                  <a:pt x="173" y="872"/>
                  <a:pt x="180" y="903"/>
                </a:cubicBezTo>
                <a:cubicBezTo>
                  <a:pt x="187" y="934"/>
                  <a:pt x="220" y="1152"/>
                  <a:pt x="220" y="1183"/>
                </a:cubicBezTo>
                <a:cubicBezTo>
                  <a:pt x="220" y="1214"/>
                  <a:pt x="232" y="1246"/>
                  <a:pt x="231" y="1268"/>
                </a:cubicBezTo>
                <a:cubicBezTo>
                  <a:pt x="230" y="1291"/>
                  <a:pt x="235" y="1349"/>
                  <a:pt x="236" y="1381"/>
                </a:cubicBezTo>
                <a:cubicBezTo>
                  <a:pt x="237" y="1413"/>
                  <a:pt x="267" y="1447"/>
                  <a:pt x="267" y="1470"/>
                </a:cubicBezTo>
                <a:cubicBezTo>
                  <a:pt x="267" y="1494"/>
                  <a:pt x="260" y="1505"/>
                  <a:pt x="263" y="1519"/>
                </a:cubicBezTo>
                <a:cubicBezTo>
                  <a:pt x="267" y="1532"/>
                  <a:pt x="266" y="1542"/>
                  <a:pt x="251" y="1558"/>
                </a:cubicBezTo>
                <a:cubicBezTo>
                  <a:pt x="236" y="1574"/>
                  <a:pt x="230" y="1589"/>
                  <a:pt x="231" y="1602"/>
                </a:cubicBezTo>
                <a:cubicBezTo>
                  <a:pt x="232" y="1614"/>
                  <a:pt x="236" y="1619"/>
                  <a:pt x="266" y="1620"/>
                </a:cubicBezTo>
                <a:cubicBezTo>
                  <a:pt x="296" y="1621"/>
                  <a:pt x="324" y="1613"/>
                  <a:pt x="324" y="1605"/>
                </a:cubicBezTo>
                <a:cubicBezTo>
                  <a:pt x="324" y="1598"/>
                  <a:pt x="334" y="1595"/>
                  <a:pt x="343" y="1595"/>
                </a:cubicBezTo>
                <a:cubicBezTo>
                  <a:pt x="351" y="1595"/>
                  <a:pt x="350" y="1587"/>
                  <a:pt x="346" y="1569"/>
                </a:cubicBezTo>
                <a:cubicBezTo>
                  <a:pt x="343" y="1552"/>
                  <a:pt x="330" y="1528"/>
                  <a:pt x="338" y="1531"/>
                </a:cubicBezTo>
                <a:cubicBezTo>
                  <a:pt x="345" y="1533"/>
                  <a:pt x="351" y="1528"/>
                  <a:pt x="351" y="1504"/>
                </a:cubicBezTo>
                <a:cubicBezTo>
                  <a:pt x="351" y="1479"/>
                  <a:pt x="355" y="1471"/>
                  <a:pt x="344" y="1457"/>
                </a:cubicBezTo>
                <a:cubicBezTo>
                  <a:pt x="333" y="1442"/>
                  <a:pt x="335" y="1415"/>
                  <a:pt x="338" y="1392"/>
                </a:cubicBezTo>
                <a:cubicBezTo>
                  <a:pt x="340" y="1370"/>
                  <a:pt x="348" y="1354"/>
                  <a:pt x="342" y="1327"/>
                </a:cubicBezTo>
                <a:cubicBezTo>
                  <a:pt x="335" y="1299"/>
                  <a:pt x="334" y="1266"/>
                  <a:pt x="338" y="1252"/>
                </a:cubicBezTo>
                <a:cubicBezTo>
                  <a:pt x="342" y="1239"/>
                  <a:pt x="339" y="1222"/>
                  <a:pt x="329" y="1211"/>
                </a:cubicBezTo>
                <a:cubicBezTo>
                  <a:pt x="319" y="1200"/>
                  <a:pt x="334" y="1180"/>
                  <a:pt x="334" y="1168"/>
                </a:cubicBezTo>
                <a:cubicBezTo>
                  <a:pt x="334" y="1156"/>
                  <a:pt x="330" y="1104"/>
                  <a:pt x="337" y="1052"/>
                </a:cubicBezTo>
                <a:cubicBezTo>
                  <a:pt x="343" y="999"/>
                  <a:pt x="344" y="960"/>
                  <a:pt x="345" y="946"/>
                </a:cubicBezTo>
                <a:cubicBezTo>
                  <a:pt x="346" y="933"/>
                  <a:pt x="354" y="939"/>
                  <a:pt x="372" y="991"/>
                </a:cubicBezTo>
                <a:cubicBezTo>
                  <a:pt x="391" y="1043"/>
                  <a:pt x="438" y="1205"/>
                  <a:pt x="447" y="1241"/>
                </a:cubicBezTo>
                <a:cubicBezTo>
                  <a:pt x="454" y="1272"/>
                  <a:pt x="480" y="1385"/>
                  <a:pt x="491" y="1436"/>
                </a:cubicBezTo>
                <a:cubicBezTo>
                  <a:pt x="493" y="1444"/>
                  <a:pt x="494" y="1451"/>
                  <a:pt x="495" y="1455"/>
                </a:cubicBezTo>
                <a:cubicBezTo>
                  <a:pt x="501" y="1486"/>
                  <a:pt x="509" y="1548"/>
                  <a:pt x="517" y="1548"/>
                </a:cubicBezTo>
                <a:cubicBezTo>
                  <a:pt x="526" y="1548"/>
                  <a:pt x="524" y="1554"/>
                  <a:pt x="525" y="1572"/>
                </a:cubicBezTo>
                <a:cubicBezTo>
                  <a:pt x="526" y="1589"/>
                  <a:pt x="543" y="1592"/>
                  <a:pt x="553" y="1595"/>
                </a:cubicBezTo>
                <a:cubicBezTo>
                  <a:pt x="563" y="1599"/>
                  <a:pt x="566" y="1589"/>
                  <a:pt x="566" y="1589"/>
                </a:cubicBezTo>
                <a:cubicBezTo>
                  <a:pt x="566" y="1589"/>
                  <a:pt x="582" y="1623"/>
                  <a:pt x="610" y="1626"/>
                </a:cubicBezTo>
                <a:cubicBezTo>
                  <a:pt x="639" y="1630"/>
                  <a:pt x="693" y="1641"/>
                  <a:pt x="693" y="1628"/>
                </a:cubicBezTo>
                <a:cubicBezTo>
                  <a:pt x="693" y="1614"/>
                  <a:pt x="687" y="1602"/>
                  <a:pt x="669" y="1590"/>
                </a:cubicBezTo>
                <a:close/>
                <a:moveTo>
                  <a:pt x="128" y="644"/>
                </a:moveTo>
                <a:cubicBezTo>
                  <a:pt x="128" y="632"/>
                  <a:pt x="122" y="619"/>
                  <a:pt x="115" y="608"/>
                </a:cubicBezTo>
                <a:cubicBezTo>
                  <a:pt x="105" y="594"/>
                  <a:pt x="95" y="582"/>
                  <a:pt x="99" y="575"/>
                </a:cubicBezTo>
                <a:cubicBezTo>
                  <a:pt x="105" y="563"/>
                  <a:pt x="110" y="563"/>
                  <a:pt x="115" y="554"/>
                </a:cubicBezTo>
                <a:cubicBezTo>
                  <a:pt x="118" y="549"/>
                  <a:pt x="121" y="541"/>
                  <a:pt x="125" y="524"/>
                </a:cubicBezTo>
                <a:cubicBezTo>
                  <a:pt x="124" y="559"/>
                  <a:pt x="136" y="611"/>
                  <a:pt x="128" y="644"/>
                </a:cubicBezTo>
                <a:close/>
                <a:moveTo>
                  <a:pt x="411" y="689"/>
                </a:moveTo>
                <a:cubicBezTo>
                  <a:pt x="407" y="690"/>
                  <a:pt x="402" y="690"/>
                  <a:pt x="395" y="690"/>
                </a:cubicBezTo>
                <a:cubicBezTo>
                  <a:pt x="395" y="685"/>
                  <a:pt x="395" y="680"/>
                  <a:pt x="393" y="674"/>
                </a:cubicBezTo>
                <a:cubicBezTo>
                  <a:pt x="389" y="655"/>
                  <a:pt x="367" y="523"/>
                  <a:pt x="351" y="448"/>
                </a:cubicBezTo>
                <a:cubicBezTo>
                  <a:pt x="335" y="373"/>
                  <a:pt x="318" y="317"/>
                  <a:pt x="314" y="307"/>
                </a:cubicBezTo>
                <a:cubicBezTo>
                  <a:pt x="310" y="297"/>
                  <a:pt x="323" y="293"/>
                  <a:pt x="323" y="293"/>
                </a:cubicBezTo>
                <a:cubicBezTo>
                  <a:pt x="299" y="269"/>
                  <a:pt x="299" y="269"/>
                  <a:pt x="299" y="269"/>
                </a:cubicBezTo>
                <a:cubicBezTo>
                  <a:pt x="288" y="274"/>
                  <a:pt x="280" y="291"/>
                  <a:pt x="280" y="291"/>
                </a:cubicBezTo>
                <a:cubicBezTo>
                  <a:pt x="280" y="291"/>
                  <a:pt x="292" y="299"/>
                  <a:pt x="294" y="307"/>
                </a:cubicBezTo>
                <a:cubicBezTo>
                  <a:pt x="296" y="315"/>
                  <a:pt x="292" y="325"/>
                  <a:pt x="286" y="343"/>
                </a:cubicBezTo>
                <a:cubicBezTo>
                  <a:pt x="281" y="362"/>
                  <a:pt x="288" y="443"/>
                  <a:pt x="295" y="485"/>
                </a:cubicBezTo>
                <a:cubicBezTo>
                  <a:pt x="302" y="527"/>
                  <a:pt x="315" y="621"/>
                  <a:pt x="323" y="669"/>
                </a:cubicBezTo>
                <a:cubicBezTo>
                  <a:pt x="324" y="677"/>
                  <a:pt x="326" y="683"/>
                  <a:pt x="327" y="689"/>
                </a:cubicBezTo>
                <a:cubicBezTo>
                  <a:pt x="308" y="688"/>
                  <a:pt x="289" y="687"/>
                  <a:pt x="274" y="687"/>
                </a:cubicBezTo>
                <a:cubicBezTo>
                  <a:pt x="232" y="687"/>
                  <a:pt x="191" y="692"/>
                  <a:pt x="191" y="692"/>
                </a:cubicBezTo>
                <a:cubicBezTo>
                  <a:pt x="191" y="692"/>
                  <a:pt x="199" y="672"/>
                  <a:pt x="212" y="643"/>
                </a:cubicBezTo>
                <a:cubicBezTo>
                  <a:pt x="224" y="615"/>
                  <a:pt x="226" y="589"/>
                  <a:pt x="235" y="542"/>
                </a:cubicBezTo>
                <a:cubicBezTo>
                  <a:pt x="245" y="495"/>
                  <a:pt x="237" y="463"/>
                  <a:pt x="237" y="406"/>
                </a:cubicBezTo>
                <a:cubicBezTo>
                  <a:pt x="237" y="361"/>
                  <a:pt x="234" y="300"/>
                  <a:pt x="231" y="263"/>
                </a:cubicBezTo>
                <a:cubicBezTo>
                  <a:pt x="231" y="257"/>
                  <a:pt x="231" y="235"/>
                  <a:pt x="248" y="225"/>
                </a:cubicBezTo>
                <a:cubicBezTo>
                  <a:pt x="257" y="236"/>
                  <a:pt x="268" y="248"/>
                  <a:pt x="281" y="257"/>
                </a:cubicBezTo>
                <a:cubicBezTo>
                  <a:pt x="304" y="273"/>
                  <a:pt x="306" y="261"/>
                  <a:pt x="320" y="244"/>
                </a:cubicBezTo>
                <a:cubicBezTo>
                  <a:pt x="326" y="237"/>
                  <a:pt x="330" y="232"/>
                  <a:pt x="334" y="227"/>
                </a:cubicBezTo>
                <a:cubicBezTo>
                  <a:pt x="334" y="227"/>
                  <a:pt x="334" y="227"/>
                  <a:pt x="334" y="227"/>
                </a:cubicBezTo>
                <a:cubicBezTo>
                  <a:pt x="353" y="218"/>
                  <a:pt x="370" y="255"/>
                  <a:pt x="370" y="255"/>
                </a:cubicBezTo>
                <a:cubicBezTo>
                  <a:pt x="382" y="288"/>
                  <a:pt x="381" y="349"/>
                  <a:pt x="381" y="413"/>
                </a:cubicBezTo>
                <a:cubicBezTo>
                  <a:pt x="381" y="478"/>
                  <a:pt x="393" y="542"/>
                  <a:pt x="406" y="589"/>
                </a:cubicBezTo>
                <a:cubicBezTo>
                  <a:pt x="418" y="636"/>
                  <a:pt x="437" y="678"/>
                  <a:pt x="437" y="678"/>
                </a:cubicBezTo>
                <a:cubicBezTo>
                  <a:pt x="437" y="678"/>
                  <a:pt x="426" y="684"/>
                  <a:pt x="411" y="689"/>
                </a:cubicBezTo>
                <a:close/>
                <a:moveTo>
                  <a:pt x="491" y="631"/>
                </a:moveTo>
                <a:cubicBezTo>
                  <a:pt x="489" y="627"/>
                  <a:pt x="490" y="600"/>
                  <a:pt x="484" y="579"/>
                </a:cubicBezTo>
                <a:cubicBezTo>
                  <a:pt x="477" y="556"/>
                  <a:pt x="474" y="524"/>
                  <a:pt x="473" y="485"/>
                </a:cubicBezTo>
                <a:cubicBezTo>
                  <a:pt x="473" y="485"/>
                  <a:pt x="482" y="518"/>
                  <a:pt x="491" y="538"/>
                </a:cubicBezTo>
                <a:cubicBezTo>
                  <a:pt x="495" y="547"/>
                  <a:pt x="498" y="553"/>
                  <a:pt x="501" y="553"/>
                </a:cubicBezTo>
                <a:cubicBezTo>
                  <a:pt x="511" y="556"/>
                  <a:pt x="512" y="570"/>
                  <a:pt x="501" y="576"/>
                </a:cubicBezTo>
                <a:cubicBezTo>
                  <a:pt x="490" y="582"/>
                  <a:pt x="498" y="624"/>
                  <a:pt x="493" y="630"/>
                </a:cubicBezTo>
                <a:cubicBezTo>
                  <a:pt x="492" y="631"/>
                  <a:pt x="491" y="631"/>
                  <a:pt x="491" y="631"/>
                </a:cubicBezTo>
                <a:close/>
              </a:path>
            </a:pathLst>
          </a:custGeom>
          <a:solidFill>
            <a:schemeClr val="tx1">
              <a:lumMod val="65000"/>
              <a:lumOff val="35000"/>
            </a:schemeClr>
          </a:solidFill>
          <a:ln>
            <a:noFill/>
          </a:ln>
          <a:effectLst/>
        </p:spPr>
        <p:txBody>
          <a:bodyPr lIns="121920" tIns="60960" rIns="121920" bIns="60960"/>
          <a:lstStyle/>
          <a:p>
            <a:pPr>
              <a:defRPr/>
            </a:pPr>
            <a:endParaRPr lang="id-ID" sz="2400">
              <a:solidFill>
                <a:srgbClr val="F6AC19"/>
              </a:solidFill>
            </a:endParaRPr>
          </a:p>
        </p:txBody>
      </p:sp>
      <p:sp>
        <p:nvSpPr>
          <p:cNvPr id="14" name="Oval 12"/>
          <p:cNvSpPr/>
          <p:nvPr/>
        </p:nvSpPr>
        <p:spPr>
          <a:xfrm>
            <a:off x="2243949" y="3042570"/>
            <a:ext cx="218989" cy="219075"/>
          </a:xfrm>
          <a:prstGeom prst="ellipse">
            <a:avLst/>
          </a:prstGeom>
          <a:solidFill>
            <a:schemeClr val="bg1"/>
          </a:solidFill>
          <a:ln w="38100">
            <a:solidFill>
              <a:srgbClr val="55735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solidFill>
                <a:srgbClr val="FFFFFF"/>
              </a:solidFill>
            </a:endParaRPr>
          </a:p>
        </p:txBody>
      </p:sp>
      <p:sp>
        <p:nvSpPr>
          <p:cNvPr id="15" name="Oval 13"/>
          <p:cNvSpPr/>
          <p:nvPr/>
        </p:nvSpPr>
        <p:spPr>
          <a:xfrm>
            <a:off x="3649925" y="2193257"/>
            <a:ext cx="217403" cy="219075"/>
          </a:xfrm>
          <a:prstGeom prst="ellipse">
            <a:avLst/>
          </a:prstGeom>
          <a:solidFill>
            <a:schemeClr val="bg1"/>
          </a:solid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solidFill>
                <a:srgbClr val="FFFFFF"/>
              </a:solidFill>
            </a:endParaRPr>
          </a:p>
        </p:txBody>
      </p:sp>
      <p:sp>
        <p:nvSpPr>
          <p:cNvPr id="16" name="Oval 14"/>
          <p:cNvSpPr/>
          <p:nvPr/>
        </p:nvSpPr>
        <p:spPr>
          <a:xfrm>
            <a:off x="4968622" y="2717130"/>
            <a:ext cx="217402" cy="217488"/>
          </a:xfrm>
          <a:prstGeom prst="ellipse">
            <a:avLst/>
          </a:prstGeom>
          <a:solidFill>
            <a:schemeClr val="bg1"/>
          </a:solidFill>
          <a:ln w="38100">
            <a:solidFill>
              <a:srgbClr val="55735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solidFill>
                <a:srgbClr val="FFFFFF"/>
              </a:solidFill>
            </a:endParaRPr>
          </a:p>
        </p:txBody>
      </p:sp>
      <p:sp>
        <p:nvSpPr>
          <p:cNvPr id="17" name="Oval 15"/>
          <p:cNvSpPr/>
          <p:nvPr/>
        </p:nvSpPr>
        <p:spPr>
          <a:xfrm>
            <a:off x="6426965" y="1688430"/>
            <a:ext cx="217403" cy="217488"/>
          </a:xfrm>
          <a:prstGeom prst="ellipse">
            <a:avLst/>
          </a:prstGeom>
          <a:solidFill>
            <a:schemeClr val="bg1"/>
          </a:solid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solidFill>
                <a:srgbClr val="FFFFFF"/>
              </a:solidFill>
            </a:endParaRPr>
          </a:p>
        </p:txBody>
      </p:sp>
      <p:sp>
        <p:nvSpPr>
          <p:cNvPr id="18" name="Oval 16"/>
          <p:cNvSpPr/>
          <p:nvPr/>
        </p:nvSpPr>
        <p:spPr>
          <a:xfrm>
            <a:off x="7731380" y="1748755"/>
            <a:ext cx="217403" cy="217488"/>
          </a:xfrm>
          <a:prstGeom prst="ellipse">
            <a:avLst/>
          </a:prstGeom>
          <a:solidFill>
            <a:schemeClr val="bg1"/>
          </a:solidFill>
          <a:ln w="38100">
            <a:solidFill>
              <a:srgbClr val="55735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solidFill>
                <a:srgbClr val="FFFFFF"/>
              </a:solidFill>
            </a:endParaRPr>
          </a:p>
        </p:txBody>
      </p:sp>
      <p:sp>
        <p:nvSpPr>
          <p:cNvPr id="19" name="Oval 17"/>
          <p:cNvSpPr/>
          <p:nvPr/>
        </p:nvSpPr>
        <p:spPr>
          <a:xfrm>
            <a:off x="8983429" y="2607595"/>
            <a:ext cx="217402" cy="217487"/>
          </a:xfrm>
          <a:prstGeom prst="ellipse">
            <a:avLst/>
          </a:prstGeom>
          <a:solidFill>
            <a:schemeClr val="bg1"/>
          </a:solid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solidFill>
                <a:srgbClr val="FFFFFF"/>
              </a:solidFill>
            </a:endParaRPr>
          </a:p>
        </p:txBody>
      </p:sp>
      <p:sp>
        <p:nvSpPr>
          <p:cNvPr id="20" name="Oval 18"/>
          <p:cNvSpPr/>
          <p:nvPr/>
        </p:nvSpPr>
        <p:spPr>
          <a:xfrm>
            <a:off x="10894032" y="1469357"/>
            <a:ext cx="217402" cy="219075"/>
          </a:xfrm>
          <a:prstGeom prst="ellipse">
            <a:avLst/>
          </a:prstGeom>
          <a:solidFill>
            <a:schemeClr val="bg1"/>
          </a:solidFill>
          <a:ln w="38100">
            <a:solidFill>
              <a:srgbClr val="55735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solidFill>
                <a:srgbClr val="FFFFFF"/>
              </a:solidFill>
            </a:endParaRPr>
          </a:p>
        </p:txBody>
      </p:sp>
      <p:sp>
        <p:nvSpPr>
          <p:cNvPr id="27" name="TextBox 26"/>
          <p:cNvSpPr txBox="1"/>
          <p:nvPr/>
        </p:nvSpPr>
        <p:spPr>
          <a:xfrm>
            <a:off x="3322065" y="1885281"/>
            <a:ext cx="902458" cy="307777"/>
          </a:xfrm>
          <a:prstGeom prst="rect">
            <a:avLst/>
          </a:prstGeom>
          <a:noFill/>
        </p:spPr>
        <p:txBody>
          <a:bodyPr wrap="none">
            <a:spAutoFit/>
          </a:body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8" name="TextBox 27"/>
          <p:cNvSpPr txBox="1"/>
          <p:nvPr/>
        </p:nvSpPr>
        <p:spPr>
          <a:xfrm>
            <a:off x="2386768" y="3393406"/>
            <a:ext cx="902458" cy="307777"/>
          </a:xfrm>
          <a:prstGeom prst="rect">
            <a:avLst/>
          </a:prstGeom>
          <a:noFill/>
        </p:spPr>
        <p:txBody>
          <a:bodyPr wrap="none">
            <a:spAutoFit/>
          </a:body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4589357" y="3094957"/>
            <a:ext cx="902458" cy="307777"/>
          </a:xfrm>
          <a:prstGeom prst="rect">
            <a:avLst/>
          </a:prstGeom>
          <a:noFill/>
        </p:spPr>
        <p:txBody>
          <a:bodyPr wrap="none">
            <a:spAutoFit/>
          </a:body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6087372" y="1340770"/>
            <a:ext cx="902458" cy="307777"/>
          </a:xfrm>
          <a:prstGeom prst="rect">
            <a:avLst/>
          </a:prstGeom>
          <a:noFill/>
        </p:spPr>
        <p:txBody>
          <a:bodyPr wrap="none">
            <a:spAutoFit/>
          </a:body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7420351" y="1340770"/>
            <a:ext cx="902458" cy="307777"/>
          </a:xfrm>
          <a:prstGeom prst="rect">
            <a:avLst/>
          </a:prstGeom>
          <a:noFill/>
        </p:spPr>
        <p:txBody>
          <a:bodyPr wrap="none">
            <a:spAutoFit/>
          </a:body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8567666" y="2939382"/>
            <a:ext cx="902458" cy="307777"/>
          </a:xfrm>
          <a:prstGeom prst="rect">
            <a:avLst/>
          </a:prstGeom>
          <a:noFill/>
        </p:spPr>
        <p:txBody>
          <a:bodyPr wrap="none">
            <a:spAutoFit/>
          </a:body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33" name="TextBox 32"/>
          <p:cNvSpPr txBox="1"/>
          <p:nvPr/>
        </p:nvSpPr>
        <p:spPr>
          <a:xfrm>
            <a:off x="9695937" y="1453482"/>
            <a:ext cx="902458" cy="307777"/>
          </a:xfrm>
          <a:prstGeom prst="rect">
            <a:avLst/>
          </a:prstGeom>
          <a:noFill/>
        </p:spPr>
        <p:txBody>
          <a:bodyPr wrap="none">
            <a:spAutoFit/>
          </a:body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34" name="TextBox 33"/>
          <p:cNvSpPr txBox="1"/>
          <p:nvPr/>
        </p:nvSpPr>
        <p:spPr>
          <a:xfrm>
            <a:off x="3491236" y="2594895"/>
            <a:ext cx="902458" cy="307777"/>
          </a:xfrm>
          <a:prstGeom prst="rect">
            <a:avLst/>
          </a:prstGeom>
          <a:noFill/>
        </p:spPr>
        <p:txBody>
          <a:bodyPr wrap="none">
            <a:spAutoFit/>
          </a:bodyPr>
          <a:lstStyle/>
          <a:p>
            <a:pPr>
              <a:defRPr/>
            </a:pPr>
            <a:r>
              <a:rPr lang="zh-CN" altLang="en-US" sz="1400" b="1" dirty="0">
                <a:solidFill>
                  <a:schemeClr val="accent2"/>
                </a:solidFill>
                <a:latin typeface="微软雅黑" panose="020B0503020204020204" pitchFamily="34" charset="-122"/>
                <a:ea typeface="微软雅黑" panose="020B0503020204020204" pitchFamily="34" charset="-122"/>
                <a:cs typeface="Open Sans" panose="020B0606030504020204" pitchFamily="34" charset="0"/>
              </a:rPr>
              <a:t>广东地区</a:t>
            </a:r>
            <a:endParaRPr lang="en-US" sz="1400" b="1" dirty="0">
              <a:solidFill>
                <a:schemeClr val="accent2"/>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5" name="TextBox 34"/>
          <p:cNvSpPr txBox="1"/>
          <p:nvPr/>
        </p:nvSpPr>
        <p:spPr>
          <a:xfrm>
            <a:off x="4656403" y="2258345"/>
            <a:ext cx="902458" cy="307777"/>
          </a:xfrm>
          <a:prstGeom prst="rect">
            <a:avLst/>
          </a:prstGeom>
          <a:noFill/>
        </p:spPr>
        <p:txBody>
          <a:bodyPr wrap="none">
            <a:spAutoFit/>
          </a:bodyPr>
          <a:lstStyle/>
          <a:p>
            <a:pPr>
              <a:defRPr/>
            </a:pPr>
            <a:r>
              <a:rPr lang="zh-CN" altLang="en-US" sz="1400" b="1" dirty="0">
                <a:solidFill>
                  <a:schemeClr val="accent2"/>
                </a:solidFill>
                <a:latin typeface="微软雅黑" panose="020B0503020204020204" pitchFamily="34" charset="-122"/>
                <a:ea typeface="微软雅黑" panose="020B0503020204020204" pitchFamily="34" charset="-122"/>
                <a:cs typeface="Open Sans" panose="020B0606030504020204" pitchFamily="34" charset="0"/>
              </a:rPr>
              <a:t>广西地区</a:t>
            </a:r>
            <a:endParaRPr lang="en-US" sz="1400" b="1" dirty="0">
              <a:solidFill>
                <a:schemeClr val="accent2"/>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6" name="TextBox 35"/>
          <p:cNvSpPr txBox="1"/>
          <p:nvPr/>
        </p:nvSpPr>
        <p:spPr>
          <a:xfrm>
            <a:off x="6167981" y="2071020"/>
            <a:ext cx="902458" cy="307777"/>
          </a:xfrm>
          <a:prstGeom prst="rect">
            <a:avLst/>
          </a:prstGeom>
          <a:noFill/>
        </p:spPr>
        <p:txBody>
          <a:bodyPr wrap="none">
            <a:spAutoFit/>
          </a:bodyPr>
          <a:lstStyle/>
          <a:p>
            <a:pPr>
              <a:defRPr/>
            </a:pPr>
            <a:r>
              <a:rPr lang="zh-CN" altLang="en-US" sz="1400" b="1" dirty="0">
                <a:solidFill>
                  <a:schemeClr val="accent2"/>
                </a:solidFill>
                <a:latin typeface="微软雅黑" panose="020B0503020204020204" pitchFamily="34" charset="-122"/>
                <a:ea typeface="微软雅黑" panose="020B0503020204020204" pitchFamily="34" charset="-122"/>
                <a:cs typeface="Open Sans" panose="020B0606030504020204" pitchFamily="34" charset="0"/>
              </a:rPr>
              <a:t>湖南地区</a:t>
            </a:r>
            <a:endParaRPr lang="en-US" sz="1400" b="1" dirty="0">
              <a:solidFill>
                <a:schemeClr val="accent2"/>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7" name="TextBox 36"/>
          <p:cNvSpPr txBox="1"/>
          <p:nvPr/>
        </p:nvSpPr>
        <p:spPr>
          <a:xfrm>
            <a:off x="7391639" y="2121820"/>
            <a:ext cx="902458" cy="307777"/>
          </a:xfrm>
          <a:prstGeom prst="rect">
            <a:avLst/>
          </a:prstGeom>
          <a:noFill/>
        </p:spPr>
        <p:txBody>
          <a:bodyPr wrap="none">
            <a:spAutoFit/>
          </a:bodyPr>
          <a:lstStyle/>
          <a:p>
            <a:pPr>
              <a:defRPr/>
            </a:pPr>
            <a:r>
              <a:rPr lang="zh-CN" altLang="en-US" sz="1400" b="1" dirty="0">
                <a:solidFill>
                  <a:schemeClr val="accent2"/>
                </a:solidFill>
                <a:latin typeface="微软雅黑" panose="020B0503020204020204" pitchFamily="34" charset="-122"/>
                <a:ea typeface="微软雅黑" panose="020B0503020204020204" pitchFamily="34" charset="-122"/>
                <a:cs typeface="Open Sans" panose="020B0606030504020204" pitchFamily="34" charset="0"/>
              </a:rPr>
              <a:t>北京地区</a:t>
            </a:r>
            <a:endParaRPr lang="en-US" sz="1400" b="1" dirty="0">
              <a:solidFill>
                <a:schemeClr val="accent2"/>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8" name="TextBox 37"/>
          <p:cNvSpPr txBox="1"/>
          <p:nvPr/>
        </p:nvSpPr>
        <p:spPr>
          <a:xfrm>
            <a:off x="8759256" y="2136107"/>
            <a:ext cx="902458" cy="307777"/>
          </a:xfrm>
          <a:prstGeom prst="rect">
            <a:avLst/>
          </a:prstGeom>
          <a:noFill/>
        </p:spPr>
        <p:txBody>
          <a:bodyPr wrap="none">
            <a:spAutoFit/>
          </a:bodyPr>
          <a:lstStyle/>
          <a:p>
            <a:pPr>
              <a:defRPr/>
            </a:pPr>
            <a:r>
              <a:rPr lang="zh-CN" altLang="en-US" sz="1400" b="1" dirty="0">
                <a:solidFill>
                  <a:schemeClr val="accent2"/>
                </a:solidFill>
                <a:latin typeface="微软雅黑" panose="020B0503020204020204" pitchFamily="34" charset="-122"/>
                <a:ea typeface="微软雅黑" panose="020B0503020204020204" pitchFamily="34" charset="-122"/>
                <a:cs typeface="Open Sans" panose="020B0606030504020204" pitchFamily="34" charset="0"/>
              </a:rPr>
              <a:t>河北地区</a:t>
            </a:r>
            <a:endParaRPr lang="en-US" sz="1400" b="1" dirty="0">
              <a:solidFill>
                <a:schemeClr val="accent2"/>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9" name="TextBox 38"/>
          <p:cNvSpPr txBox="1"/>
          <p:nvPr/>
        </p:nvSpPr>
        <p:spPr>
          <a:xfrm>
            <a:off x="10735344" y="1872582"/>
            <a:ext cx="902458" cy="307777"/>
          </a:xfrm>
          <a:prstGeom prst="rect">
            <a:avLst/>
          </a:prstGeom>
          <a:noFill/>
        </p:spPr>
        <p:txBody>
          <a:bodyPr wrap="none">
            <a:spAutoFit/>
          </a:bodyPr>
          <a:lstStyle/>
          <a:p>
            <a:pPr>
              <a:defRPr/>
            </a:pPr>
            <a:r>
              <a:rPr lang="zh-CN" altLang="en-US" sz="1400" b="1" dirty="0">
                <a:solidFill>
                  <a:schemeClr val="accent2"/>
                </a:solidFill>
                <a:latin typeface="微软雅黑" panose="020B0503020204020204" pitchFamily="34" charset="-122"/>
                <a:ea typeface="微软雅黑" panose="020B0503020204020204" pitchFamily="34" charset="-122"/>
                <a:cs typeface="Open Sans" panose="020B0606030504020204" pitchFamily="34" charset="0"/>
              </a:rPr>
              <a:t>江苏地区</a:t>
            </a:r>
            <a:endParaRPr lang="en-US" sz="1400" b="1" dirty="0">
              <a:solidFill>
                <a:schemeClr val="accent2"/>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40" name="TextBox 39"/>
          <p:cNvSpPr txBox="1"/>
          <p:nvPr/>
        </p:nvSpPr>
        <p:spPr>
          <a:xfrm>
            <a:off x="2085260" y="2563145"/>
            <a:ext cx="902458" cy="307777"/>
          </a:xfrm>
          <a:prstGeom prst="rect">
            <a:avLst/>
          </a:prstGeom>
          <a:noFill/>
        </p:spPr>
        <p:txBody>
          <a:bodyPr wrap="none">
            <a:spAutoFit/>
          </a:bodyPr>
          <a:lstStyle/>
          <a:p>
            <a:pPr>
              <a:defRPr/>
            </a:pPr>
            <a:r>
              <a:rPr lang="zh-CN" altLang="en-US" sz="1400" b="1" dirty="0">
                <a:solidFill>
                  <a:schemeClr val="accent2"/>
                </a:solidFill>
                <a:latin typeface="微软雅黑" panose="020B0503020204020204" pitchFamily="34" charset="-122"/>
                <a:ea typeface="微软雅黑" panose="020B0503020204020204" pitchFamily="34" charset="-122"/>
                <a:cs typeface="Open Sans" panose="020B0606030504020204" pitchFamily="34" charset="0"/>
              </a:rPr>
              <a:t>湖北地区</a:t>
            </a:r>
            <a:endParaRPr lang="en-US" sz="1400" b="1" dirty="0">
              <a:solidFill>
                <a:schemeClr val="accent2"/>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41" name="TextBox 40"/>
          <p:cNvSpPr txBox="1"/>
          <p:nvPr/>
        </p:nvSpPr>
        <p:spPr>
          <a:xfrm>
            <a:off x="5509747" y="4344320"/>
            <a:ext cx="5693726" cy="1384995"/>
          </a:xfrm>
          <a:prstGeom prst="rect">
            <a:avLst/>
          </a:prstGeom>
          <a:noFill/>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市场占有率</a:t>
            </a:r>
            <a:endParaRPr lang="id-ID"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a:p>
            <a:pPr eaLnBrk="1" hangingPunct="1"/>
            <a:endParaRPr lang="en-US" altLang="zh-CN" sz="1000" dirty="0">
              <a:solidFill>
                <a:schemeClr val="tx1">
                  <a:lumMod val="65000"/>
                  <a:lumOff val="35000"/>
                </a:schemeClr>
              </a:solidFill>
              <a:latin typeface="Open Sans" panose="020B0606030504020204" pitchFamily="34" charset="0"/>
            </a:endParaRPr>
          </a:p>
          <a:p>
            <a:pPr algn="just"/>
            <a:r>
              <a:rPr lang="zh-CN" altLang="en-US" sz="1400" dirty="0">
                <a:solidFill>
                  <a:schemeClr val="tx1">
                    <a:lumMod val="65000"/>
                    <a:lumOff val="35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endParaRPr lang="zh-CN" altLang="en-US" sz="1400" dirty="0">
              <a:solidFill>
                <a:schemeClr val="tx1">
                  <a:lumMod val="65000"/>
                  <a:lumOff val="35000"/>
                </a:schemeClr>
              </a:solidFill>
              <a:latin typeface="Impact MT Std" pitchFamily="34" charset="0"/>
              <a:ea typeface="微软雅黑" panose="020B0503020204020204" pitchFamily="34" charset="-122"/>
            </a:endParaRPr>
          </a:p>
        </p:txBody>
      </p:sp>
      <p:sp>
        <p:nvSpPr>
          <p:cNvPr id="42" name="Oval 47"/>
          <p:cNvSpPr/>
          <p:nvPr/>
        </p:nvSpPr>
        <p:spPr>
          <a:xfrm>
            <a:off x="3759419" y="4195093"/>
            <a:ext cx="1407562" cy="1408112"/>
          </a:xfrm>
          <a:prstGeom prst="ellipse">
            <a:avLst/>
          </a:prstGeom>
          <a:noFill/>
          <a:ln w="1016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600" b="1" dirty="0">
                <a:solidFill>
                  <a:schemeClr val="accent1"/>
                </a:solidFill>
                <a:latin typeface="Open Sans" panose="020B0606030504020204" pitchFamily="34" charset="0"/>
                <a:ea typeface="Open Sans" panose="020B0606030504020204" pitchFamily="34" charset="0"/>
                <a:cs typeface="Open Sans" panose="020B0606030504020204" pitchFamily="34" charset="0"/>
              </a:rPr>
              <a:t>85%</a:t>
            </a:r>
            <a:endParaRPr lang="en-US" sz="3600" b="1" dirty="0">
              <a:solidFill>
                <a:schemeClr val="accent1"/>
              </a:solidFill>
              <a:latin typeface="Open Sans" panose="020B0606030504020204" pitchFamily="34" charset="0"/>
              <a:ea typeface="Open Sans" panose="020B0606030504020204" pitchFamily="34" charset="0"/>
              <a:cs typeface="Open Sans" panose="020B0606030504020204" pitchFamily="34" charset="0"/>
            </a:endParaRPr>
          </a:p>
          <a:p>
            <a:pPr algn="ctr"/>
            <a:r>
              <a:rPr lang="zh-CN" altLang="en-US" sz="1200" b="1" dirty="0">
                <a:solidFill>
                  <a:schemeClr val="accent1"/>
                </a:solidFill>
                <a:latin typeface="微软雅黑" panose="020B0503020204020204" pitchFamily="34" charset="-122"/>
                <a:ea typeface="微软雅黑" panose="020B0503020204020204" pitchFamily="34" charset="-122"/>
              </a:rPr>
              <a:t> 输入标题</a:t>
            </a:r>
            <a:endParaRPr lang="id-ID" altLang="zh-CN" sz="1200" b="1" dirty="0">
              <a:solidFill>
                <a:schemeClr val="accent1"/>
              </a:solidFill>
              <a:latin typeface="微软雅黑" panose="020B0503020204020204" pitchFamily="34" charset="-122"/>
              <a:ea typeface="微软雅黑" panose="020B0503020204020204" pitchFamily="34" charset="-122"/>
            </a:endParaRPr>
          </a:p>
        </p:txBody>
      </p:sp>
      <p:sp>
        <p:nvSpPr>
          <p:cNvPr id="43" name="Arc 48"/>
          <p:cNvSpPr/>
          <p:nvPr/>
        </p:nvSpPr>
        <p:spPr>
          <a:xfrm>
            <a:off x="3759419" y="4195093"/>
            <a:ext cx="1407562" cy="1408112"/>
          </a:xfrm>
          <a:prstGeom prst="arc">
            <a:avLst>
              <a:gd name="adj1" fmla="val 16200000"/>
              <a:gd name="adj2" fmla="val 11287514"/>
            </a:avLst>
          </a:prstGeom>
          <a:ln w="101600" cap="rnd">
            <a:solidFill>
              <a:schemeClr val="accent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srgbClr val="FD3F03"/>
              </a:solidFill>
            </a:endParaRPr>
          </a:p>
        </p:txBody>
      </p:sp>
      <p:sp>
        <p:nvSpPr>
          <p:cNvPr id="2" name="标题 1"/>
          <p:cNvSpPr>
            <a:spLocks noGrp="1"/>
          </p:cNvSpPr>
          <p:nvPr>
            <p:ph type="title"/>
          </p:nvPr>
        </p:nvSpPr>
        <p:spPr/>
        <p:txBody>
          <a:bodyPr/>
          <a:lstStyle/>
          <a:p>
            <a:r>
              <a:rPr lang="zh-CN" altLang="en-US" dirty="0"/>
              <a:t>单击此处添加标题</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53" presetClass="entr" presetSubtype="16" fill="hold" grpId="0" nodeType="withEffect">
                                  <p:stCondLst>
                                    <p:cond delay="50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animEffect transition="in" filter="fade">
                                      <p:cBhvr>
                                        <p:cTn id="13" dur="500"/>
                                        <p:tgtEl>
                                          <p:spTgt spid="14"/>
                                        </p:tgtEl>
                                      </p:cBhvr>
                                    </p:animEffect>
                                  </p:childTnLst>
                                </p:cTn>
                              </p:par>
                              <p:par>
                                <p:cTn id="14" presetID="53" presetClass="entr" presetSubtype="16" fill="hold" grpId="0" nodeType="withEffect">
                                  <p:stCondLst>
                                    <p:cond delay="500"/>
                                  </p:stCondLst>
                                  <p:childTnLst>
                                    <p:set>
                                      <p:cBhvr>
                                        <p:cTn id="15" dur="1" fill="hold">
                                          <p:stCondLst>
                                            <p:cond delay="0"/>
                                          </p:stCondLst>
                                        </p:cTn>
                                        <p:tgtEl>
                                          <p:spTgt spid="15"/>
                                        </p:tgtEl>
                                        <p:attrNameLst>
                                          <p:attrName>style.visibility</p:attrName>
                                        </p:attrNameLst>
                                      </p:cBhvr>
                                      <p:to>
                                        <p:strVal val="visible"/>
                                      </p:to>
                                    </p:set>
                                    <p:anim calcmode="lin" valueType="num">
                                      <p:cBhvr>
                                        <p:cTn id="16" dur="500" fill="hold"/>
                                        <p:tgtEl>
                                          <p:spTgt spid="15"/>
                                        </p:tgtEl>
                                        <p:attrNameLst>
                                          <p:attrName>ppt_w</p:attrName>
                                        </p:attrNameLst>
                                      </p:cBhvr>
                                      <p:tavLst>
                                        <p:tav tm="0">
                                          <p:val>
                                            <p:fltVal val="0"/>
                                          </p:val>
                                        </p:tav>
                                        <p:tav tm="100000">
                                          <p:val>
                                            <p:strVal val="#ppt_w"/>
                                          </p:val>
                                        </p:tav>
                                      </p:tavLst>
                                    </p:anim>
                                    <p:anim calcmode="lin" valueType="num">
                                      <p:cBhvr>
                                        <p:cTn id="17" dur="500" fill="hold"/>
                                        <p:tgtEl>
                                          <p:spTgt spid="15"/>
                                        </p:tgtEl>
                                        <p:attrNameLst>
                                          <p:attrName>ppt_h</p:attrName>
                                        </p:attrNameLst>
                                      </p:cBhvr>
                                      <p:tavLst>
                                        <p:tav tm="0">
                                          <p:val>
                                            <p:fltVal val="0"/>
                                          </p:val>
                                        </p:tav>
                                        <p:tav tm="100000">
                                          <p:val>
                                            <p:strVal val="#ppt_h"/>
                                          </p:val>
                                        </p:tav>
                                      </p:tavLst>
                                    </p:anim>
                                    <p:animEffect transition="in" filter="fade">
                                      <p:cBhvr>
                                        <p:cTn id="18" dur="500"/>
                                        <p:tgtEl>
                                          <p:spTgt spid="15"/>
                                        </p:tgtEl>
                                      </p:cBhvr>
                                    </p:animEffect>
                                  </p:childTnLst>
                                </p:cTn>
                              </p:par>
                              <p:par>
                                <p:cTn id="19" presetID="53" presetClass="entr" presetSubtype="16" fill="hold" grpId="0" nodeType="withEffect">
                                  <p:stCondLst>
                                    <p:cond delay="500"/>
                                  </p:stCondLst>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ppt_w</p:attrName>
                                        </p:attrNameLst>
                                      </p:cBhvr>
                                      <p:tavLst>
                                        <p:tav tm="0">
                                          <p:val>
                                            <p:fltVal val="0"/>
                                          </p:val>
                                        </p:tav>
                                        <p:tav tm="100000">
                                          <p:val>
                                            <p:strVal val="#ppt_w"/>
                                          </p:val>
                                        </p:tav>
                                      </p:tavLst>
                                    </p:anim>
                                    <p:anim calcmode="lin" valueType="num">
                                      <p:cBhvr>
                                        <p:cTn id="22" dur="500" fill="hold"/>
                                        <p:tgtEl>
                                          <p:spTgt spid="16"/>
                                        </p:tgtEl>
                                        <p:attrNameLst>
                                          <p:attrName>ppt_h</p:attrName>
                                        </p:attrNameLst>
                                      </p:cBhvr>
                                      <p:tavLst>
                                        <p:tav tm="0">
                                          <p:val>
                                            <p:fltVal val="0"/>
                                          </p:val>
                                        </p:tav>
                                        <p:tav tm="100000">
                                          <p:val>
                                            <p:strVal val="#ppt_h"/>
                                          </p:val>
                                        </p:tav>
                                      </p:tavLst>
                                    </p:anim>
                                    <p:animEffect transition="in" filter="fade">
                                      <p:cBhvr>
                                        <p:cTn id="23" dur="500"/>
                                        <p:tgtEl>
                                          <p:spTgt spid="16"/>
                                        </p:tgtEl>
                                      </p:cBhvr>
                                    </p:animEffect>
                                  </p:childTnLst>
                                </p:cTn>
                              </p:par>
                              <p:par>
                                <p:cTn id="24" presetID="53" presetClass="entr" presetSubtype="16" fill="hold" grpId="0" nodeType="withEffect">
                                  <p:stCondLst>
                                    <p:cond delay="50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animEffect transition="in" filter="fade">
                                      <p:cBhvr>
                                        <p:cTn id="28" dur="500"/>
                                        <p:tgtEl>
                                          <p:spTgt spid="17"/>
                                        </p:tgtEl>
                                      </p:cBhvr>
                                    </p:animEffect>
                                  </p:childTnLst>
                                </p:cTn>
                              </p:par>
                              <p:par>
                                <p:cTn id="29" presetID="53" presetClass="entr" presetSubtype="16" fill="hold" grpId="0" nodeType="withEffect">
                                  <p:stCondLst>
                                    <p:cond delay="50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par>
                                <p:cTn id="34" presetID="53" presetClass="entr" presetSubtype="16" fill="hold" grpId="0" nodeType="withEffect">
                                  <p:stCondLst>
                                    <p:cond delay="500"/>
                                  </p:stCondLst>
                                  <p:childTnLst>
                                    <p:set>
                                      <p:cBhvr>
                                        <p:cTn id="35" dur="1" fill="hold">
                                          <p:stCondLst>
                                            <p:cond delay="0"/>
                                          </p:stCondLst>
                                        </p:cTn>
                                        <p:tgtEl>
                                          <p:spTgt spid="19"/>
                                        </p:tgtEl>
                                        <p:attrNameLst>
                                          <p:attrName>style.visibility</p:attrName>
                                        </p:attrNameLst>
                                      </p:cBhvr>
                                      <p:to>
                                        <p:strVal val="visible"/>
                                      </p:to>
                                    </p:set>
                                    <p:anim calcmode="lin" valueType="num">
                                      <p:cBhvr>
                                        <p:cTn id="36" dur="500" fill="hold"/>
                                        <p:tgtEl>
                                          <p:spTgt spid="19"/>
                                        </p:tgtEl>
                                        <p:attrNameLst>
                                          <p:attrName>ppt_w</p:attrName>
                                        </p:attrNameLst>
                                      </p:cBhvr>
                                      <p:tavLst>
                                        <p:tav tm="0">
                                          <p:val>
                                            <p:fltVal val="0"/>
                                          </p:val>
                                        </p:tav>
                                        <p:tav tm="100000">
                                          <p:val>
                                            <p:strVal val="#ppt_w"/>
                                          </p:val>
                                        </p:tav>
                                      </p:tavLst>
                                    </p:anim>
                                    <p:anim calcmode="lin" valueType="num">
                                      <p:cBhvr>
                                        <p:cTn id="37" dur="500" fill="hold"/>
                                        <p:tgtEl>
                                          <p:spTgt spid="19"/>
                                        </p:tgtEl>
                                        <p:attrNameLst>
                                          <p:attrName>ppt_h</p:attrName>
                                        </p:attrNameLst>
                                      </p:cBhvr>
                                      <p:tavLst>
                                        <p:tav tm="0">
                                          <p:val>
                                            <p:fltVal val="0"/>
                                          </p:val>
                                        </p:tav>
                                        <p:tav tm="100000">
                                          <p:val>
                                            <p:strVal val="#ppt_h"/>
                                          </p:val>
                                        </p:tav>
                                      </p:tavLst>
                                    </p:anim>
                                    <p:animEffect transition="in" filter="fade">
                                      <p:cBhvr>
                                        <p:cTn id="38" dur="500"/>
                                        <p:tgtEl>
                                          <p:spTgt spid="19"/>
                                        </p:tgtEl>
                                      </p:cBhvr>
                                    </p:animEffect>
                                  </p:childTnLst>
                                </p:cTn>
                              </p:par>
                              <p:par>
                                <p:cTn id="39" presetID="53" presetClass="entr" presetSubtype="16" fill="hold" grpId="0" nodeType="withEffect">
                                  <p:stCondLst>
                                    <p:cond delay="500"/>
                                  </p:stCondLst>
                                  <p:childTnLst>
                                    <p:set>
                                      <p:cBhvr>
                                        <p:cTn id="40" dur="1" fill="hold">
                                          <p:stCondLst>
                                            <p:cond delay="0"/>
                                          </p:stCondLst>
                                        </p:cTn>
                                        <p:tgtEl>
                                          <p:spTgt spid="20"/>
                                        </p:tgtEl>
                                        <p:attrNameLst>
                                          <p:attrName>style.visibility</p:attrName>
                                        </p:attrNameLst>
                                      </p:cBhvr>
                                      <p:to>
                                        <p:strVal val="visible"/>
                                      </p:to>
                                    </p:set>
                                    <p:anim calcmode="lin" valueType="num">
                                      <p:cBhvr>
                                        <p:cTn id="41" dur="500" fill="hold"/>
                                        <p:tgtEl>
                                          <p:spTgt spid="20"/>
                                        </p:tgtEl>
                                        <p:attrNameLst>
                                          <p:attrName>ppt_w</p:attrName>
                                        </p:attrNameLst>
                                      </p:cBhvr>
                                      <p:tavLst>
                                        <p:tav tm="0">
                                          <p:val>
                                            <p:fltVal val="0"/>
                                          </p:val>
                                        </p:tav>
                                        <p:tav tm="100000">
                                          <p:val>
                                            <p:strVal val="#ppt_w"/>
                                          </p:val>
                                        </p:tav>
                                      </p:tavLst>
                                    </p:anim>
                                    <p:anim calcmode="lin" valueType="num">
                                      <p:cBhvr>
                                        <p:cTn id="42" dur="500" fill="hold"/>
                                        <p:tgtEl>
                                          <p:spTgt spid="20"/>
                                        </p:tgtEl>
                                        <p:attrNameLst>
                                          <p:attrName>ppt_h</p:attrName>
                                        </p:attrNameLst>
                                      </p:cBhvr>
                                      <p:tavLst>
                                        <p:tav tm="0">
                                          <p:val>
                                            <p:fltVal val="0"/>
                                          </p:val>
                                        </p:tav>
                                        <p:tav tm="100000">
                                          <p:val>
                                            <p:strVal val="#ppt_h"/>
                                          </p:val>
                                        </p:tav>
                                      </p:tavLst>
                                    </p:anim>
                                    <p:animEffect transition="in" filter="fade">
                                      <p:cBhvr>
                                        <p:cTn id="43" dur="500"/>
                                        <p:tgtEl>
                                          <p:spTgt spid="20"/>
                                        </p:tgtEl>
                                      </p:cBhvr>
                                    </p:animEffect>
                                  </p:childTnLst>
                                </p:cTn>
                              </p:par>
                            </p:childTnLst>
                          </p:cTn>
                        </p:par>
                        <p:par>
                          <p:cTn id="44" fill="hold">
                            <p:stCondLst>
                              <p:cond delay="500"/>
                            </p:stCondLst>
                            <p:childTnLst>
                              <p:par>
                                <p:cTn id="45" presetID="22" presetClass="entr" presetSubtype="8"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left)">
                                      <p:cBhvr>
                                        <p:cTn id="47" dur="500"/>
                                        <p:tgtEl>
                                          <p:spTgt spid="6"/>
                                        </p:tgtEl>
                                      </p:cBhvr>
                                    </p:animEffect>
                                  </p:childTnLst>
                                </p:cTn>
                              </p:par>
                              <p:par>
                                <p:cTn id="48" presetID="53" presetClass="entr" presetSubtype="16" fill="hold" grpId="0" nodeType="withEffect">
                                  <p:stCondLst>
                                    <p:cond delay="500"/>
                                  </p:stCondLst>
                                  <p:childTnLst>
                                    <p:set>
                                      <p:cBhvr>
                                        <p:cTn id="49" dur="1" fill="hold">
                                          <p:stCondLst>
                                            <p:cond delay="0"/>
                                          </p:stCondLst>
                                        </p:cTn>
                                        <p:tgtEl>
                                          <p:spTgt spid="40"/>
                                        </p:tgtEl>
                                        <p:attrNameLst>
                                          <p:attrName>style.visibility</p:attrName>
                                        </p:attrNameLst>
                                      </p:cBhvr>
                                      <p:to>
                                        <p:strVal val="visible"/>
                                      </p:to>
                                    </p:set>
                                    <p:anim calcmode="lin" valueType="num">
                                      <p:cBhvr>
                                        <p:cTn id="50" dur="500" fill="hold"/>
                                        <p:tgtEl>
                                          <p:spTgt spid="40"/>
                                        </p:tgtEl>
                                        <p:attrNameLst>
                                          <p:attrName>ppt_w</p:attrName>
                                        </p:attrNameLst>
                                      </p:cBhvr>
                                      <p:tavLst>
                                        <p:tav tm="0">
                                          <p:val>
                                            <p:fltVal val="0"/>
                                          </p:val>
                                        </p:tav>
                                        <p:tav tm="100000">
                                          <p:val>
                                            <p:strVal val="#ppt_w"/>
                                          </p:val>
                                        </p:tav>
                                      </p:tavLst>
                                    </p:anim>
                                    <p:anim calcmode="lin" valueType="num">
                                      <p:cBhvr>
                                        <p:cTn id="51" dur="500" fill="hold"/>
                                        <p:tgtEl>
                                          <p:spTgt spid="40"/>
                                        </p:tgtEl>
                                        <p:attrNameLst>
                                          <p:attrName>ppt_h</p:attrName>
                                        </p:attrNameLst>
                                      </p:cBhvr>
                                      <p:tavLst>
                                        <p:tav tm="0">
                                          <p:val>
                                            <p:fltVal val="0"/>
                                          </p:val>
                                        </p:tav>
                                        <p:tav tm="100000">
                                          <p:val>
                                            <p:strVal val="#ppt_h"/>
                                          </p:val>
                                        </p:tav>
                                      </p:tavLst>
                                    </p:anim>
                                    <p:animEffect transition="in" filter="fade">
                                      <p:cBhvr>
                                        <p:cTn id="52" dur="500"/>
                                        <p:tgtEl>
                                          <p:spTgt spid="40"/>
                                        </p:tgtEl>
                                      </p:cBhvr>
                                    </p:animEffect>
                                  </p:childTnLst>
                                </p:cTn>
                              </p:par>
                              <p:par>
                                <p:cTn id="53" presetID="53" presetClass="entr" presetSubtype="16" fill="hold" grpId="0" nodeType="withEffect">
                                  <p:stCondLst>
                                    <p:cond delay="500"/>
                                  </p:stCondLst>
                                  <p:childTnLst>
                                    <p:set>
                                      <p:cBhvr>
                                        <p:cTn id="54" dur="1" fill="hold">
                                          <p:stCondLst>
                                            <p:cond delay="0"/>
                                          </p:stCondLst>
                                        </p:cTn>
                                        <p:tgtEl>
                                          <p:spTgt spid="34"/>
                                        </p:tgtEl>
                                        <p:attrNameLst>
                                          <p:attrName>style.visibility</p:attrName>
                                        </p:attrNameLst>
                                      </p:cBhvr>
                                      <p:to>
                                        <p:strVal val="visible"/>
                                      </p:to>
                                    </p:set>
                                    <p:anim calcmode="lin" valueType="num">
                                      <p:cBhvr>
                                        <p:cTn id="55" dur="500" fill="hold"/>
                                        <p:tgtEl>
                                          <p:spTgt spid="34"/>
                                        </p:tgtEl>
                                        <p:attrNameLst>
                                          <p:attrName>ppt_w</p:attrName>
                                        </p:attrNameLst>
                                      </p:cBhvr>
                                      <p:tavLst>
                                        <p:tav tm="0">
                                          <p:val>
                                            <p:fltVal val="0"/>
                                          </p:val>
                                        </p:tav>
                                        <p:tav tm="100000">
                                          <p:val>
                                            <p:strVal val="#ppt_w"/>
                                          </p:val>
                                        </p:tav>
                                      </p:tavLst>
                                    </p:anim>
                                    <p:anim calcmode="lin" valueType="num">
                                      <p:cBhvr>
                                        <p:cTn id="56" dur="500" fill="hold"/>
                                        <p:tgtEl>
                                          <p:spTgt spid="34"/>
                                        </p:tgtEl>
                                        <p:attrNameLst>
                                          <p:attrName>ppt_h</p:attrName>
                                        </p:attrNameLst>
                                      </p:cBhvr>
                                      <p:tavLst>
                                        <p:tav tm="0">
                                          <p:val>
                                            <p:fltVal val="0"/>
                                          </p:val>
                                        </p:tav>
                                        <p:tav tm="100000">
                                          <p:val>
                                            <p:strVal val="#ppt_h"/>
                                          </p:val>
                                        </p:tav>
                                      </p:tavLst>
                                    </p:anim>
                                    <p:animEffect transition="in" filter="fade">
                                      <p:cBhvr>
                                        <p:cTn id="57" dur="500"/>
                                        <p:tgtEl>
                                          <p:spTgt spid="34"/>
                                        </p:tgtEl>
                                      </p:cBhvr>
                                    </p:animEffect>
                                  </p:childTnLst>
                                </p:cTn>
                              </p:par>
                              <p:par>
                                <p:cTn id="58" presetID="53" presetClass="entr" presetSubtype="16" fill="hold" grpId="0" nodeType="withEffect">
                                  <p:stCondLst>
                                    <p:cond delay="500"/>
                                  </p:stCondLst>
                                  <p:childTnLst>
                                    <p:set>
                                      <p:cBhvr>
                                        <p:cTn id="59" dur="1" fill="hold">
                                          <p:stCondLst>
                                            <p:cond delay="0"/>
                                          </p:stCondLst>
                                        </p:cTn>
                                        <p:tgtEl>
                                          <p:spTgt spid="35"/>
                                        </p:tgtEl>
                                        <p:attrNameLst>
                                          <p:attrName>style.visibility</p:attrName>
                                        </p:attrNameLst>
                                      </p:cBhvr>
                                      <p:to>
                                        <p:strVal val="visible"/>
                                      </p:to>
                                    </p:set>
                                    <p:anim calcmode="lin" valueType="num">
                                      <p:cBhvr>
                                        <p:cTn id="60" dur="500" fill="hold"/>
                                        <p:tgtEl>
                                          <p:spTgt spid="35"/>
                                        </p:tgtEl>
                                        <p:attrNameLst>
                                          <p:attrName>ppt_w</p:attrName>
                                        </p:attrNameLst>
                                      </p:cBhvr>
                                      <p:tavLst>
                                        <p:tav tm="0">
                                          <p:val>
                                            <p:fltVal val="0"/>
                                          </p:val>
                                        </p:tav>
                                        <p:tav tm="100000">
                                          <p:val>
                                            <p:strVal val="#ppt_w"/>
                                          </p:val>
                                        </p:tav>
                                      </p:tavLst>
                                    </p:anim>
                                    <p:anim calcmode="lin" valueType="num">
                                      <p:cBhvr>
                                        <p:cTn id="61" dur="500" fill="hold"/>
                                        <p:tgtEl>
                                          <p:spTgt spid="35"/>
                                        </p:tgtEl>
                                        <p:attrNameLst>
                                          <p:attrName>ppt_h</p:attrName>
                                        </p:attrNameLst>
                                      </p:cBhvr>
                                      <p:tavLst>
                                        <p:tav tm="0">
                                          <p:val>
                                            <p:fltVal val="0"/>
                                          </p:val>
                                        </p:tav>
                                        <p:tav tm="100000">
                                          <p:val>
                                            <p:strVal val="#ppt_h"/>
                                          </p:val>
                                        </p:tav>
                                      </p:tavLst>
                                    </p:anim>
                                    <p:animEffect transition="in" filter="fade">
                                      <p:cBhvr>
                                        <p:cTn id="62" dur="500"/>
                                        <p:tgtEl>
                                          <p:spTgt spid="35"/>
                                        </p:tgtEl>
                                      </p:cBhvr>
                                    </p:animEffect>
                                  </p:childTnLst>
                                </p:cTn>
                              </p:par>
                              <p:par>
                                <p:cTn id="63" presetID="53" presetClass="entr" presetSubtype="16" fill="hold" grpId="0" nodeType="withEffect">
                                  <p:stCondLst>
                                    <p:cond delay="500"/>
                                  </p:stCondLst>
                                  <p:childTnLst>
                                    <p:set>
                                      <p:cBhvr>
                                        <p:cTn id="64" dur="1" fill="hold">
                                          <p:stCondLst>
                                            <p:cond delay="0"/>
                                          </p:stCondLst>
                                        </p:cTn>
                                        <p:tgtEl>
                                          <p:spTgt spid="36"/>
                                        </p:tgtEl>
                                        <p:attrNameLst>
                                          <p:attrName>style.visibility</p:attrName>
                                        </p:attrNameLst>
                                      </p:cBhvr>
                                      <p:to>
                                        <p:strVal val="visible"/>
                                      </p:to>
                                    </p:set>
                                    <p:anim calcmode="lin" valueType="num">
                                      <p:cBhvr>
                                        <p:cTn id="65" dur="500" fill="hold"/>
                                        <p:tgtEl>
                                          <p:spTgt spid="36"/>
                                        </p:tgtEl>
                                        <p:attrNameLst>
                                          <p:attrName>ppt_w</p:attrName>
                                        </p:attrNameLst>
                                      </p:cBhvr>
                                      <p:tavLst>
                                        <p:tav tm="0">
                                          <p:val>
                                            <p:fltVal val="0"/>
                                          </p:val>
                                        </p:tav>
                                        <p:tav tm="100000">
                                          <p:val>
                                            <p:strVal val="#ppt_w"/>
                                          </p:val>
                                        </p:tav>
                                      </p:tavLst>
                                    </p:anim>
                                    <p:anim calcmode="lin" valueType="num">
                                      <p:cBhvr>
                                        <p:cTn id="66" dur="500" fill="hold"/>
                                        <p:tgtEl>
                                          <p:spTgt spid="36"/>
                                        </p:tgtEl>
                                        <p:attrNameLst>
                                          <p:attrName>ppt_h</p:attrName>
                                        </p:attrNameLst>
                                      </p:cBhvr>
                                      <p:tavLst>
                                        <p:tav tm="0">
                                          <p:val>
                                            <p:fltVal val="0"/>
                                          </p:val>
                                        </p:tav>
                                        <p:tav tm="100000">
                                          <p:val>
                                            <p:strVal val="#ppt_h"/>
                                          </p:val>
                                        </p:tav>
                                      </p:tavLst>
                                    </p:anim>
                                    <p:animEffect transition="in" filter="fade">
                                      <p:cBhvr>
                                        <p:cTn id="67" dur="500"/>
                                        <p:tgtEl>
                                          <p:spTgt spid="36"/>
                                        </p:tgtEl>
                                      </p:cBhvr>
                                    </p:animEffect>
                                  </p:childTnLst>
                                </p:cTn>
                              </p:par>
                              <p:par>
                                <p:cTn id="68" presetID="53" presetClass="entr" presetSubtype="16" fill="hold" grpId="0" nodeType="withEffect">
                                  <p:stCondLst>
                                    <p:cond delay="500"/>
                                  </p:stCondLst>
                                  <p:childTnLst>
                                    <p:set>
                                      <p:cBhvr>
                                        <p:cTn id="69" dur="1" fill="hold">
                                          <p:stCondLst>
                                            <p:cond delay="0"/>
                                          </p:stCondLst>
                                        </p:cTn>
                                        <p:tgtEl>
                                          <p:spTgt spid="37"/>
                                        </p:tgtEl>
                                        <p:attrNameLst>
                                          <p:attrName>style.visibility</p:attrName>
                                        </p:attrNameLst>
                                      </p:cBhvr>
                                      <p:to>
                                        <p:strVal val="visible"/>
                                      </p:to>
                                    </p:set>
                                    <p:anim calcmode="lin" valueType="num">
                                      <p:cBhvr>
                                        <p:cTn id="70" dur="500" fill="hold"/>
                                        <p:tgtEl>
                                          <p:spTgt spid="37"/>
                                        </p:tgtEl>
                                        <p:attrNameLst>
                                          <p:attrName>ppt_w</p:attrName>
                                        </p:attrNameLst>
                                      </p:cBhvr>
                                      <p:tavLst>
                                        <p:tav tm="0">
                                          <p:val>
                                            <p:fltVal val="0"/>
                                          </p:val>
                                        </p:tav>
                                        <p:tav tm="100000">
                                          <p:val>
                                            <p:strVal val="#ppt_w"/>
                                          </p:val>
                                        </p:tav>
                                      </p:tavLst>
                                    </p:anim>
                                    <p:anim calcmode="lin" valueType="num">
                                      <p:cBhvr>
                                        <p:cTn id="71" dur="500" fill="hold"/>
                                        <p:tgtEl>
                                          <p:spTgt spid="37"/>
                                        </p:tgtEl>
                                        <p:attrNameLst>
                                          <p:attrName>ppt_h</p:attrName>
                                        </p:attrNameLst>
                                      </p:cBhvr>
                                      <p:tavLst>
                                        <p:tav tm="0">
                                          <p:val>
                                            <p:fltVal val="0"/>
                                          </p:val>
                                        </p:tav>
                                        <p:tav tm="100000">
                                          <p:val>
                                            <p:strVal val="#ppt_h"/>
                                          </p:val>
                                        </p:tav>
                                      </p:tavLst>
                                    </p:anim>
                                    <p:animEffect transition="in" filter="fade">
                                      <p:cBhvr>
                                        <p:cTn id="72" dur="500"/>
                                        <p:tgtEl>
                                          <p:spTgt spid="37"/>
                                        </p:tgtEl>
                                      </p:cBhvr>
                                    </p:animEffect>
                                  </p:childTnLst>
                                </p:cTn>
                              </p:par>
                              <p:par>
                                <p:cTn id="73" presetID="53" presetClass="entr" presetSubtype="16" fill="hold" grpId="0" nodeType="withEffect">
                                  <p:stCondLst>
                                    <p:cond delay="500"/>
                                  </p:stCondLst>
                                  <p:childTnLst>
                                    <p:set>
                                      <p:cBhvr>
                                        <p:cTn id="74" dur="1" fill="hold">
                                          <p:stCondLst>
                                            <p:cond delay="0"/>
                                          </p:stCondLst>
                                        </p:cTn>
                                        <p:tgtEl>
                                          <p:spTgt spid="38"/>
                                        </p:tgtEl>
                                        <p:attrNameLst>
                                          <p:attrName>style.visibility</p:attrName>
                                        </p:attrNameLst>
                                      </p:cBhvr>
                                      <p:to>
                                        <p:strVal val="visible"/>
                                      </p:to>
                                    </p:set>
                                    <p:anim calcmode="lin" valueType="num">
                                      <p:cBhvr>
                                        <p:cTn id="75" dur="500" fill="hold"/>
                                        <p:tgtEl>
                                          <p:spTgt spid="38"/>
                                        </p:tgtEl>
                                        <p:attrNameLst>
                                          <p:attrName>ppt_w</p:attrName>
                                        </p:attrNameLst>
                                      </p:cBhvr>
                                      <p:tavLst>
                                        <p:tav tm="0">
                                          <p:val>
                                            <p:fltVal val="0"/>
                                          </p:val>
                                        </p:tav>
                                        <p:tav tm="100000">
                                          <p:val>
                                            <p:strVal val="#ppt_w"/>
                                          </p:val>
                                        </p:tav>
                                      </p:tavLst>
                                    </p:anim>
                                    <p:anim calcmode="lin" valueType="num">
                                      <p:cBhvr>
                                        <p:cTn id="76" dur="500" fill="hold"/>
                                        <p:tgtEl>
                                          <p:spTgt spid="38"/>
                                        </p:tgtEl>
                                        <p:attrNameLst>
                                          <p:attrName>ppt_h</p:attrName>
                                        </p:attrNameLst>
                                      </p:cBhvr>
                                      <p:tavLst>
                                        <p:tav tm="0">
                                          <p:val>
                                            <p:fltVal val="0"/>
                                          </p:val>
                                        </p:tav>
                                        <p:tav tm="100000">
                                          <p:val>
                                            <p:strVal val="#ppt_h"/>
                                          </p:val>
                                        </p:tav>
                                      </p:tavLst>
                                    </p:anim>
                                    <p:animEffect transition="in" filter="fade">
                                      <p:cBhvr>
                                        <p:cTn id="77" dur="500"/>
                                        <p:tgtEl>
                                          <p:spTgt spid="38"/>
                                        </p:tgtEl>
                                      </p:cBhvr>
                                    </p:animEffect>
                                  </p:childTnLst>
                                </p:cTn>
                              </p:par>
                              <p:par>
                                <p:cTn id="78" presetID="53" presetClass="entr" presetSubtype="16" fill="hold" grpId="0" nodeType="withEffect">
                                  <p:stCondLst>
                                    <p:cond delay="500"/>
                                  </p:stCondLst>
                                  <p:childTnLst>
                                    <p:set>
                                      <p:cBhvr>
                                        <p:cTn id="79" dur="1" fill="hold">
                                          <p:stCondLst>
                                            <p:cond delay="0"/>
                                          </p:stCondLst>
                                        </p:cTn>
                                        <p:tgtEl>
                                          <p:spTgt spid="39"/>
                                        </p:tgtEl>
                                        <p:attrNameLst>
                                          <p:attrName>style.visibility</p:attrName>
                                        </p:attrNameLst>
                                      </p:cBhvr>
                                      <p:to>
                                        <p:strVal val="visible"/>
                                      </p:to>
                                    </p:set>
                                    <p:anim calcmode="lin" valueType="num">
                                      <p:cBhvr>
                                        <p:cTn id="80" dur="500" fill="hold"/>
                                        <p:tgtEl>
                                          <p:spTgt spid="39"/>
                                        </p:tgtEl>
                                        <p:attrNameLst>
                                          <p:attrName>ppt_w</p:attrName>
                                        </p:attrNameLst>
                                      </p:cBhvr>
                                      <p:tavLst>
                                        <p:tav tm="0">
                                          <p:val>
                                            <p:fltVal val="0"/>
                                          </p:val>
                                        </p:tav>
                                        <p:tav tm="100000">
                                          <p:val>
                                            <p:strVal val="#ppt_w"/>
                                          </p:val>
                                        </p:tav>
                                      </p:tavLst>
                                    </p:anim>
                                    <p:anim calcmode="lin" valueType="num">
                                      <p:cBhvr>
                                        <p:cTn id="81" dur="500" fill="hold"/>
                                        <p:tgtEl>
                                          <p:spTgt spid="39"/>
                                        </p:tgtEl>
                                        <p:attrNameLst>
                                          <p:attrName>ppt_h</p:attrName>
                                        </p:attrNameLst>
                                      </p:cBhvr>
                                      <p:tavLst>
                                        <p:tav tm="0">
                                          <p:val>
                                            <p:fltVal val="0"/>
                                          </p:val>
                                        </p:tav>
                                        <p:tav tm="100000">
                                          <p:val>
                                            <p:strVal val="#ppt_h"/>
                                          </p:val>
                                        </p:tav>
                                      </p:tavLst>
                                    </p:anim>
                                    <p:animEffect transition="in" filter="fade">
                                      <p:cBhvr>
                                        <p:cTn id="82" dur="500"/>
                                        <p:tgtEl>
                                          <p:spTgt spid="39"/>
                                        </p:tgtEl>
                                      </p:cBhvr>
                                    </p:animEffect>
                                  </p:childTnLst>
                                </p:cTn>
                              </p:par>
                              <p:par>
                                <p:cTn id="83" presetID="2" presetClass="entr" presetSubtype="4" fill="hold" grpId="0" nodeType="withEffect">
                                  <p:stCondLst>
                                    <p:cond delay="500"/>
                                  </p:stCondLst>
                                  <p:childTnLst>
                                    <p:set>
                                      <p:cBhvr>
                                        <p:cTn id="84" dur="1" fill="hold">
                                          <p:stCondLst>
                                            <p:cond delay="0"/>
                                          </p:stCondLst>
                                        </p:cTn>
                                        <p:tgtEl>
                                          <p:spTgt spid="27"/>
                                        </p:tgtEl>
                                        <p:attrNameLst>
                                          <p:attrName>style.visibility</p:attrName>
                                        </p:attrNameLst>
                                      </p:cBhvr>
                                      <p:to>
                                        <p:strVal val="visible"/>
                                      </p:to>
                                    </p:set>
                                    <p:anim calcmode="lin" valueType="num">
                                      <p:cBhvr additive="base">
                                        <p:cTn id="85" dur="500" fill="hold"/>
                                        <p:tgtEl>
                                          <p:spTgt spid="27"/>
                                        </p:tgtEl>
                                        <p:attrNameLst>
                                          <p:attrName>ppt_x</p:attrName>
                                        </p:attrNameLst>
                                      </p:cBhvr>
                                      <p:tavLst>
                                        <p:tav tm="0">
                                          <p:val>
                                            <p:strVal val="#ppt_x"/>
                                          </p:val>
                                        </p:tav>
                                        <p:tav tm="100000">
                                          <p:val>
                                            <p:strVal val="#ppt_x"/>
                                          </p:val>
                                        </p:tav>
                                      </p:tavLst>
                                    </p:anim>
                                    <p:anim calcmode="lin" valueType="num">
                                      <p:cBhvr additive="base">
                                        <p:cTn id="86" dur="500" fill="hold"/>
                                        <p:tgtEl>
                                          <p:spTgt spid="27"/>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500"/>
                                  </p:stCondLst>
                                  <p:childTnLst>
                                    <p:set>
                                      <p:cBhvr>
                                        <p:cTn id="88" dur="1" fill="hold">
                                          <p:stCondLst>
                                            <p:cond delay="0"/>
                                          </p:stCondLst>
                                        </p:cTn>
                                        <p:tgtEl>
                                          <p:spTgt spid="28"/>
                                        </p:tgtEl>
                                        <p:attrNameLst>
                                          <p:attrName>style.visibility</p:attrName>
                                        </p:attrNameLst>
                                      </p:cBhvr>
                                      <p:to>
                                        <p:strVal val="visible"/>
                                      </p:to>
                                    </p:set>
                                    <p:anim calcmode="lin" valueType="num">
                                      <p:cBhvr additive="base">
                                        <p:cTn id="89" dur="500" fill="hold"/>
                                        <p:tgtEl>
                                          <p:spTgt spid="28"/>
                                        </p:tgtEl>
                                        <p:attrNameLst>
                                          <p:attrName>ppt_x</p:attrName>
                                        </p:attrNameLst>
                                      </p:cBhvr>
                                      <p:tavLst>
                                        <p:tav tm="0">
                                          <p:val>
                                            <p:strVal val="#ppt_x"/>
                                          </p:val>
                                        </p:tav>
                                        <p:tav tm="100000">
                                          <p:val>
                                            <p:strVal val="#ppt_x"/>
                                          </p:val>
                                        </p:tav>
                                      </p:tavLst>
                                    </p:anim>
                                    <p:anim calcmode="lin" valueType="num">
                                      <p:cBhvr additive="base">
                                        <p:cTn id="90" dur="500" fill="hold"/>
                                        <p:tgtEl>
                                          <p:spTgt spid="28"/>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500"/>
                                  </p:stCondLst>
                                  <p:childTnLst>
                                    <p:set>
                                      <p:cBhvr>
                                        <p:cTn id="92" dur="1" fill="hold">
                                          <p:stCondLst>
                                            <p:cond delay="0"/>
                                          </p:stCondLst>
                                        </p:cTn>
                                        <p:tgtEl>
                                          <p:spTgt spid="29"/>
                                        </p:tgtEl>
                                        <p:attrNameLst>
                                          <p:attrName>style.visibility</p:attrName>
                                        </p:attrNameLst>
                                      </p:cBhvr>
                                      <p:to>
                                        <p:strVal val="visible"/>
                                      </p:to>
                                    </p:set>
                                    <p:anim calcmode="lin" valueType="num">
                                      <p:cBhvr additive="base">
                                        <p:cTn id="93" dur="500" fill="hold"/>
                                        <p:tgtEl>
                                          <p:spTgt spid="29"/>
                                        </p:tgtEl>
                                        <p:attrNameLst>
                                          <p:attrName>ppt_x</p:attrName>
                                        </p:attrNameLst>
                                      </p:cBhvr>
                                      <p:tavLst>
                                        <p:tav tm="0">
                                          <p:val>
                                            <p:strVal val="#ppt_x"/>
                                          </p:val>
                                        </p:tav>
                                        <p:tav tm="100000">
                                          <p:val>
                                            <p:strVal val="#ppt_x"/>
                                          </p:val>
                                        </p:tav>
                                      </p:tavLst>
                                    </p:anim>
                                    <p:anim calcmode="lin" valueType="num">
                                      <p:cBhvr additive="base">
                                        <p:cTn id="94" dur="500" fill="hold"/>
                                        <p:tgtEl>
                                          <p:spTgt spid="29"/>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500"/>
                                  </p:stCondLst>
                                  <p:childTnLst>
                                    <p:set>
                                      <p:cBhvr>
                                        <p:cTn id="96" dur="1" fill="hold">
                                          <p:stCondLst>
                                            <p:cond delay="0"/>
                                          </p:stCondLst>
                                        </p:cTn>
                                        <p:tgtEl>
                                          <p:spTgt spid="30"/>
                                        </p:tgtEl>
                                        <p:attrNameLst>
                                          <p:attrName>style.visibility</p:attrName>
                                        </p:attrNameLst>
                                      </p:cBhvr>
                                      <p:to>
                                        <p:strVal val="visible"/>
                                      </p:to>
                                    </p:set>
                                    <p:anim calcmode="lin" valueType="num">
                                      <p:cBhvr additive="base">
                                        <p:cTn id="97" dur="500" fill="hold"/>
                                        <p:tgtEl>
                                          <p:spTgt spid="30"/>
                                        </p:tgtEl>
                                        <p:attrNameLst>
                                          <p:attrName>ppt_x</p:attrName>
                                        </p:attrNameLst>
                                      </p:cBhvr>
                                      <p:tavLst>
                                        <p:tav tm="0">
                                          <p:val>
                                            <p:strVal val="#ppt_x"/>
                                          </p:val>
                                        </p:tav>
                                        <p:tav tm="100000">
                                          <p:val>
                                            <p:strVal val="#ppt_x"/>
                                          </p:val>
                                        </p:tav>
                                      </p:tavLst>
                                    </p:anim>
                                    <p:anim calcmode="lin" valueType="num">
                                      <p:cBhvr additive="base">
                                        <p:cTn id="98" dur="500" fill="hold"/>
                                        <p:tgtEl>
                                          <p:spTgt spid="30"/>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500"/>
                                  </p:stCondLst>
                                  <p:childTnLst>
                                    <p:set>
                                      <p:cBhvr>
                                        <p:cTn id="100" dur="1" fill="hold">
                                          <p:stCondLst>
                                            <p:cond delay="0"/>
                                          </p:stCondLst>
                                        </p:cTn>
                                        <p:tgtEl>
                                          <p:spTgt spid="31"/>
                                        </p:tgtEl>
                                        <p:attrNameLst>
                                          <p:attrName>style.visibility</p:attrName>
                                        </p:attrNameLst>
                                      </p:cBhvr>
                                      <p:to>
                                        <p:strVal val="visible"/>
                                      </p:to>
                                    </p:set>
                                    <p:anim calcmode="lin" valueType="num">
                                      <p:cBhvr additive="base">
                                        <p:cTn id="101" dur="500" fill="hold"/>
                                        <p:tgtEl>
                                          <p:spTgt spid="31"/>
                                        </p:tgtEl>
                                        <p:attrNameLst>
                                          <p:attrName>ppt_x</p:attrName>
                                        </p:attrNameLst>
                                      </p:cBhvr>
                                      <p:tavLst>
                                        <p:tav tm="0">
                                          <p:val>
                                            <p:strVal val="#ppt_x"/>
                                          </p:val>
                                        </p:tav>
                                        <p:tav tm="100000">
                                          <p:val>
                                            <p:strVal val="#ppt_x"/>
                                          </p:val>
                                        </p:tav>
                                      </p:tavLst>
                                    </p:anim>
                                    <p:anim calcmode="lin" valueType="num">
                                      <p:cBhvr additive="base">
                                        <p:cTn id="102" dur="500" fill="hold"/>
                                        <p:tgtEl>
                                          <p:spTgt spid="31"/>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500"/>
                                  </p:stCondLst>
                                  <p:childTnLst>
                                    <p:set>
                                      <p:cBhvr>
                                        <p:cTn id="104" dur="1" fill="hold">
                                          <p:stCondLst>
                                            <p:cond delay="0"/>
                                          </p:stCondLst>
                                        </p:cTn>
                                        <p:tgtEl>
                                          <p:spTgt spid="32"/>
                                        </p:tgtEl>
                                        <p:attrNameLst>
                                          <p:attrName>style.visibility</p:attrName>
                                        </p:attrNameLst>
                                      </p:cBhvr>
                                      <p:to>
                                        <p:strVal val="visible"/>
                                      </p:to>
                                    </p:set>
                                    <p:anim calcmode="lin" valueType="num">
                                      <p:cBhvr additive="base">
                                        <p:cTn id="105" dur="500" fill="hold"/>
                                        <p:tgtEl>
                                          <p:spTgt spid="32"/>
                                        </p:tgtEl>
                                        <p:attrNameLst>
                                          <p:attrName>ppt_x</p:attrName>
                                        </p:attrNameLst>
                                      </p:cBhvr>
                                      <p:tavLst>
                                        <p:tav tm="0">
                                          <p:val>
                                            <p:strVal val="#ppt_x"/>
                                          </p:val>
                                        </p:tav>
                                        <p:tav tm="100000">
                                          <p:val>
                                            <p:strVal val="#ppt_x"/>
                                          </p:val>
                                        </p:tav>
                                      </p:tavLst>
                                    </p:anim>
                                    <p:anim calcmode="lin" valueType="num">
                                      <p:cBhvr additive="base">
                                        <p:cTn id="106" dur="500" fill="hold"/>
                                        <p:tgtEl>
                                          <p:spTgt spid="32"/>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stCondLst>
                                    <p:cond delay="500"/>
                                  </p:stCondLst>
                                  <p:childTnLst>
                                    <p:set>
                                      <p:cBhvr>
                                        <p:cTn id="108" dur="1" fill="hold">
                                          <p:stCondLst>
                                            <p:cond delay="0"/>
                                          </p:stCondLst>
                                        </p:cTn>
                                        <p:tgtEl>
                                          <p:spTgt spid="33"/>
                                        </p:tgtEl>
                                        <p:attrNameLst>
                                          <p:attrName>style.visibility</p:attrName>
                                        </p:attrNameLst>
                                      </p:cBhvr>
                                      <p:to>
                                        <p:strVal val="visible"/>
                                      </p:to>
                                    </p:set>
                                    <p:anim calcmode="lin" valueType="num">
                                      <p:cBhvr additive="base">
                                        <p:cTn id="109" dur="500" fill="hold"/>
                                        <p:tgtEl>
                                          <p:spTgt spid="33"/>
                                        </p:tgtEl>
                                        <p:attrNameLst>
                                          <p:attrName>ppt_x</p:attrName>
                                        </p:attrNameLst>
                                      </p:cBhvr>
                                      <p:tavLst>
                                        <p:tav tm="0">
                                          <p:val>
                                            <p:strVal val="#ppt_x"/>
                                          </p:val>
                                        </p:tav>
                                        <p:tav tm="100000">
                                          <p:val>
                                            <p:strVal val="#ppt_x"/>
                                          </p:val>
                                        </p:tav>
                                      </p:tavLst>
                                    </p:anim>
                                    <p:anim calcmode="lin" valueType="num">
                                      <p:cBhvr additive="base">
                                        <p:cTn id="110" dur="500" fill="hold"/>
                                        <p:tgtEl>
                                          <p:spTgt spid="33"/>
                                        </p:tgtEl>
                                        <p:attrNameLst>
                                          <p:attrName>ppt_y</p:attrName>
                                        </p:attrNameLst>
                                      </p:cBhvr>
                                      <p:tavLst>
                                        <p:tav tm="0">
                                          <p:val>
                                            <p:strVal val="1+#ppt_h/2"/>
                                          </p:val>
                                        </p:tav>
                                        <p:tav tm="100000">
                                          <p:val>
                                            <p:strVal val="#ppt_y"/>
                                          </p:val>
                                        </p:tav>
                                      </p:tavLst>
                                    </p:anim>
                                  </p:childTnLst>
                                </p:cTn>
                              </p:par>
                            </p:childTnLst>
                          </p:cTn>
                        </p:par>
                        <p:par>
                          <p:cTn id="111" fill="hold">
                            <p:stCondLst>
                              <p:cond delay="1000"/>
                            </p:stCondLst>
                            <p:childTnLst>
                              <p:par>
                                <p:cTn id="112" presetID="53" presetClass="entr" presetSubtype="16" fill="hold" grpId="0" nodeType="afterEffect">
                                  <p:stCondLst>
                                    <p:cond delay="0"/>
                                  </p:stCondLst>
                                  <p:childTnLst>
                                    <p:set>
                                      <p:cBhvr>
                                        <p:cTn id="113" dur="1" fill="hold">
                                          <p:stCondLst>
                                            <p:cond delay="0"/>
                                          </p:stCondLst>
                                        </p:cTn>
                                        <p:tgtEl>
                                          <p:spTgt spid="42"/>
                                        </p:tgtEl>
                                        <p:attrNameLst>
                                          <p:attrName>style.visibility</p:attrName>
                                        </p:attrNameLst>
                                      </p:cBhvr>
                                      <p:to>
                                        <p:strVal val="visible"/>
                                      </p:to>
                                    </p:set>
                                    <p:anim calcmode="lin" valueType="num">
                                      <p:cBhvr>
                                        <p:cTn id="114" dur="500" fill="hold"/>
                                        <p:tgtEl>
                                          <p:spTgt spid="42"/>
                                        </p:tgtEl>
                                        <p:attrNameLst>
                                          <p:attrName>ppt_w</p:attrName>
                                        </p:attrNameLst>
                                      </p:cBhvr>
                                      <p:tavLst>
                                        <p:tav tm="0">
                                          <p:val>
                                            <p:fltVal val="0"/>
                                          </p:val>
                                        </p:tav>
                                        <p:tav tm="100000">
                                          <p:val>
                                            <p:strVal val="#ppt_w"/>
                                          </p:val>
                                        </p:tav>
                                      </p:tavLst>
                                    </p:anim>
                                    <p:anim calcmode="lin" valueType="num">
                                      <p:cBhvr>
                                        <p:cTn id="115" dur="500" fill="hold"/>
                                        <p:tgtEl>
                                          <p:spTgt spid="42"/>
                                        </p:tgtEl>
                                        <p:attrNameLst>
                                          <p:attrName>ppt_h</p:attrName>
                                        </p:attrNameLst>
                                      </p:cBhvr>
                                      <p:tavLst>
                                        <p:tav tm="0">
                                          <p:val>
                                            <p:fltVal val="0"/>
                                          </p:val>
                                        </p:tav>
                                        <p:tav tm="100000">
                                          <p:val>
                                            <p:strVal val="#ppt_h"/>
                                          </p:val>
                                        </p:tav>
                                      </p:tavLst>
                                    </p:anim>
                                    <p:animEffect transition="in" filter="fade">
                                      <p:cBhvr>
                                        <p:cTn id="116" dur="500"/>
                                        <p:tgtEl>
                                          <p:spTgt spid="42"/>
                                        </p:tgtEl>
                                      </p:cBhvr>
                                    </p:animEffect>
                                  </p:childTnLst>
                                </p:cTn>
                              </p:par>
                            </p:childTnLst>
                          </p:cTn>
                        </p:par>
                        <p:par>
                          <p:cTn id="117" fill="hold">
                            <p:stCondLst>
                              <p:cond delay="1500"/>
                            </p:stCondLst>
                            <p:childTnLst>
                              <p:par>
                                <p:cTn id="118" presetID="53" presetClass="entr" presetSubtype="16" fill="hold" grpId="0" nodeType="afterEffect">
                                  <p:stCondLst>
                                    <p:cond delay="0"/>
                                  </p:stCondLst>
                                  <p:childTnLst>
                                    <p:set>
                                      <p:cBhvr>
                                        <p:cTn id="119" dur="1" fill="hold">
                                          <p:stCondLst>
                                            <p:cond delay="0"/>
                                          </p:stCondLst>
                                        </p:cTn>
                                        <p:tgtEl>
                                          <p:spTgt spid="43"/>
                                        </p:tgtEl>
                                        <p:attrNameLst>
                                          <p:attrName>style.visibility</p:attrName>
                                        </p:attrNameLst>
                                      </p:cBhvr>
                                      <p:to>
                                        <p:strVal val="visible"/>
                                      </p:to>
                                    </p:set>
                                    <p:anim calcmode="lin" valueType="num">
                                      <p:cBhvr>
                                        <p:cTn id="120" dur="500" fill="hold"/>
                                        <p:tgtEl>
                                          <p:spTgt spid="43"/>
                                        </p:tgtEl>
                                        <p:attrNameLst>
                                          <p:attrName>ppt_w</p:attrName>
                                        </p:attrNameLst>
                                      </p:cBhvr>
                                      <p:tavLst>
                                        <p:tav tm="0">
                                          <p:val>
                                            <p:fltVal val="0"/>
                                          </p:val>
                                        </p:tav>
                                        <p:tav tm="100000">
                                          <p:val>
                                            <p:strVal val="#ppt_w"/>
                                          </p:val>
                                        </p:tav>
                                      </p:tavLst>
                                    </p:anim>
                                    <p:anim calcmode="lin" valueType="num">
                                      <p:cBhvr>
                                        <p:cTn id="121" dur="500" fill="hold"/>
                                        <p:tgtEl>
                                          <p:spTgt spid="43"/>
                                        </p:tgtEl>
                                        <p:attrNameLst>
                                          <p:attrName>ppt_h</p:attrName>
                                        </p:attrNameLst>
                                      </p:cBhvr>
                                      <p:tavLst>
                                        <p:tav tm="0">
                                          <p:val>
                                            <p:fltVal val="0"/>
                                          </p:val>
                                        </p:tav>
                                        <p:tav tm="100000">
                                          <p:val>
                                            <p:strVal val="#ppt_h"/>
                                          </p:val>
                                        </p:tav>
                                      </p:tavLst>
                                    </p:anim>
                                    <p:animEffect transition="in" filter="fade">
                                      <p:cBhvr>
                                        <p:cTn id="122" dur="500"/>
                                        <p:tgtEl>
                                          <p:spTgt spid="43"/>
                                        </p:tgtEl>
                                      </p:cBhvr>
                                    </p:animEffect>
                                  </p:childTnLst>
                                </p:cTn>
                              </p:par>
                            </p:childTnLst>
                          </p:cTn>
                        </p:par>
                        <p:par>
                          <p:cTn id="123" fill="hold">
                            <p:stCondLst>
                              <p:cond delay="2000"/>
                            </p:stCondLst>
                            <p:childTnLst>
                              <p:par>
                                <p:cTn id="124" presetID="42" presetClass="entr" presetSubtype="0" fill="hold" grpId="0" nodeType="afterEffect">
                                  <p:stCondLst>
                                    <p:cond delay="0"/>
                                  </p:stCondLst>
                                  <p:childTnLst>
                                    <p:set>
                                      <p:cBhvr>
                                        <p:cTn id="125" dur="1" fill="hold">
                                          <p:stCondLst>
                                            <p:cond delay="0"/>
                                          </p:stCondLst>
                                        </p:cTn>
                                        <p:tgtEl>
                                          <p:spTgt spid="41"/>
                                        </p:tgtEl>
                                        <p:attrNameLst>
                                          <p:attrName>style.visibility</p:attrName>
                                        </p:attrNameLst>
                                      </p:cBhvr>
                                      <p:to>
                                        <p:strVal val="visible"/>
                                      </p:to>
                                    </p:set>
                                    <p:animEffect transition="in" filter="fade">
                                      <p:cBhvr>
                                        <p:cTn id="126" dur="1000"/>
                                        <p:tgtEl>
                                          <p:spTgt spid="41"/>
                                        </p:tgtEl>
                                      </p:cBhvr>
                                    </p:animEffect>
                                    <p:anim calcmode="lin" valueType="num">
                                      <p:cBhvr>
                                        <p:cTn id="127" dur="1000" fill="hold"/>
                                        <p:tgtEl>
                                          <p:spTgt spid="41"/>
                                        </p:tgtEl>
                                        <p:attrNameLst>
                                          <p:attrName>ppt_x</p:attrName>
                                        </p:attrNameLst>
                                      </p:cBhvr>
                                      <p:tavLst>
                                        <p:tav tm="0">
                                          <p:val>
                                            <p:strVal val="#ppt_x"/>
                                          </p:val>
                                        </p:tav>
                                        <p:tav tm="100000">
                                          <p:val>
                                            <p:strVal val="#ppt_x"/>
                                          </p:val>
                                        </p:tav>
                                      </p:tavLst>
                                    </p:anim>
                                    <p:anim calcmode="lin" valueType="num">
                                      <p:cBhvr>
                                        <p:cTn id="128"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3" grpId="0" animBg="1"/>
      <p:bldP spid="14" grpId="0" animBg="1"/>
      <p:bldP spid="15" grpId="0" animBg="1"/>
      <p:bldP spid="16" grpId="0" animBg="1"/>
      <p:bldP spid="17" grpId="0" animBg="1"/>
      <p:bldP spid="18" grpId="0" animBg="1"/>
      <p:bldP spid="19" grpId="0" animBg="1"/>
      <p:bldP spid="20" grpId="0" animBg="1"/>
      <p:bldP spid="27" grpId="0"/>
      <p:bldP spid="28" grpId="0"/>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animBg="1"/>
      <p:bldP spid="4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4"/>
          <p:cNvSpPr txBox="1"/>
          <p:nvPr/>
        </p:nvSpPr>
        <p:spPr>
          <a:xfrm>
            <a:off x="4399593" y="6525184"/>
            <a:ext cx="453650" cy="118430"/>
          </a:xfrm>
          <a:prstGeom prst="rect">
            <a:avLst/>
          </a:prstGeom>
          <a:noFill/>
        </p:spPr>
        <p:txBody>
          <a:bodyPr wrap="square" rtlCol="0">
            <a:spAutoFit/>
          </a:bodyPr>
          <a:lstStyle/>
          <a:p>
            <a:pPr>
              <a:lnSpc>
                <a:spcPct val="200000"/>
              </a:lnSpc>
            </a:pPr>
            <a:r>
              <a:rPr lang="zh-CN" altLang="en-US" sz="100" dirty="0">
                <a:latin typeface="微软雅黑" panose="020B0503020204020204" pitchFamily="34" charset="-122"/>
                <a:ea typeface="微软雅黑" panose="020B0503020204020204" pitchFamily="34" charset="-122"/>
              </a:rPr>
              <a:t>行业</a:t>
            </a:r>
            <a:r>
              <a:rPr lang="en-US" altLang="zh-CN" sz="100" dirty="0">
                <a:latin typeface="微软雅黑" panose="020B0503020204020204" pitchFamily="34" charset="-122"/>
                <a:ea typeface="微软雅黑" panose="020B0503020204020204" pitchFamily="34" charset="-122"/>
              </a:rPr>
              <a:t>PPT</a:t>
            </a:r>
            <a:r>
              <a:rPr lang="zh-CN" altLang="en-US" sz="100" dirty="0">
                <a:latin typeface="微软雅黑" panose="020B0503020204020204" pitchFamily="34" charset="-122"/>
                <a:ea typeface="微软雅黑" panose="020B0503020204020204" pitchFamily="34" charset="-122"/>
              </a:rPr>
              <a:t>模板</a:t>
            </a:r>
            <a:r>
              <a:rPr lang="en-US" altLang="zh-CN" sz="100" dirty="0">
                <a:latin typeface="微软雅黑" panose="020B0503020204020204" pitchFamily="34" charset="-122"/>
                <a:ea typeface="微软雅黑" panose="020B0503020204020204" pitchFamily="34" charset="-122"/>
              </a:rPr>
              <a:t>http://www.1ppt.com/hangye/</a:t>
            </a:r>
            <a:endParaRPr lang="en-US" altLang="zh-CN" sz="100" dirty="0">
              <a:latin typeface="微软雅黑" panose="020B0503020204020204" pitchFamily="34" charset="-122"/>
              <a:ea typeface="微软雅黑" panose="020B0503020204020204" pitchFamily="34" charset="-122"/>
            </a:endParaRPr>
          </a:p>
        </p:txBody>
      </p:sp>
      <p:sp>
        <p:nvSpPr>
          <p:cNvPr id="2" name="矩形 1"/>
          <p:cNvSpPr/>
          <p:nvPr/>
        </p:nvSpPr>
        <p:spPr>
          <a:xfrm>
            <a:off x="5251622" y="0"/>
            <a:ext cx="6940378" cy="6858000"/>
          </a:xfrm>
          <a:prstGeom prst="rect">
            <a:avLst/>
          </a:prstGeom>
          <a:gradFill flip="none" rotWithShape="1">
            <a:gsLst>
              <a:gs pos="0">
                <a:srgbClr val="0A143A">
                  <a:alpha val="0"/>
                </a:srgbClr>
              </a:gs>
              <a:gs pos="100000">
                <a:srgbClr val="0A143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a:off x="6224527" y="1130300"/>
            <a:ext cx="5448300" cy="4686300"/>
          </a:xfrm>
          <a:prstGeom prst="roundRect">
            <a:avLst/>
          </a:prstGeom>
          <a:solidFill>
            <a:schemeClr val="accent1">
              <a:alpha val="63000"/>
            </a:schemeClr>
          </a:solidFill>
          <a:effectLst>
            <a:glow rad="469900">
              <a:schemeClr val="accent1">
                <a:alpha val="21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22"/>
          <p:cNvSpPr txBox="1"/>
          <p:nvPr/>
        </p:nvSpPr>
        <p:spPr>
          <a:xfrm>
            <a:off x="6672628" y="1371676"/>
            <a:ext cx="1688283" cy="995209"/>
          </a:xfrm>
          <a:prstGeom prst="rect">
            <a:avLst/>
          </a:prstGeom>
          <a:noFill/>
        </p:spPr>
        <p:txBody>
          <a:bodyPr wrap="none" rtlCol="0">
            <a:spAutoFit/>
          </a:bodyPr>
          <a:lstStyle/>
          <a:p>
            <a:r>
              <a:rPr lang="zh-CN" altLang="en-US" sz="5865" b="1" dirty="0">
                <a:solidFill>
                  <a:schemeClr val="bg1"/>
                </a:solidFill>
                <a:latin typeface="微软雅黑" panose="020B0503020204020204" pitchFamily="34" charset="-122"/>
                <a:ea typeface="微软雅黑" panose="020B0503020204020204" pitchFamily="34" charset="-122"/>
              </a:rPr>
              <a:t>目录</a:t>
            </a:r>
            <a:endParaRPr lang="zh-CN" altLang="en-US" sz="5865" b="1" dirty="0">
              <a:solidFill>
                <a:schemeClr val="bg1"/>
              </a:solidFill>
              <a:latin typeface="微软雅黑" panose="020B0503020204020204" pitchFamily="34" charset="-122"/>
              <a:ea typeface="微软雅黑" panose="020B0503020204020204" pitchFamily="34" charset="-122"/>
            </a:endParaRPr>
          </a:p>
        </p:txBody>
      </p:sp>
      <p:sp>
        <p:nvSpPr>
          <p:cNvPr id="18" name="矩形 17"/>
          <p:cNvSpPr/>
          <p:nvPr/>
        </p:nvSpPr>
        <p:spPr>
          <a:xfrm>
            <a:off x="8365365" y="1692798"/>
            <a:ext cx="2021707" cy="666786"/>
          </a:xfrm>
          <a:prstGeom prst="rect">
            <a:avLst/>
          </a:prstGeom>
        </p:spPr>
        <p:txBody>
          <a:bodyPr wrap="none">
            <a:spAutoFit/>
          </a:bodyPr>
          <a:lstStyle/>
          <a:p>
            <a:r>
              <a:rPr lang="en-US" altLang="zh-CN" sz="3735" dirty="0" err="1">
                <a:solidFill>
                  <a:schemeClr val="bg1">
                    <a:alpha val="42000"/>
                  </a:schemeClr>
                </a:solidFill>
                <a:latin typeface="Impact" panose="020B0806030902050204" pitchFamily="34" charset="0"/>
              </a:rPr>
              <a:t>concents</a:t>
            </a:r>
            <a:endParaRPr lang="en-US" altLang="zh-CN" sz="3735" dirty="0">
              <a:solidFill>
                <a:schemeClr val="bg1">
                  <a:alpha val="42000"/>
                </a:schemeClr>
              </a:solidFill>
              <a:latin typeface="Impact" panose="020B0806030902050204" pitchFamily="34" charset="0"/>
            </a:endParaRPr>
          </a:p>
        </p:txBody>
      </p:sp>
      <p:cxnSp>
        <p:nvCxnSpPr>
          <p:cNvPr id="19" name="直接连接符 18"/>
          <p:cNvCxnSpPr/>
          <p:nvPr/>
        </p:nvCxnSpPr>
        <p:spPr>
          <a:xfrm>
            <a:off x="6460566" y="2516364"/>
            <a:ext cx="4598737" cy="0"/>
          </a:xfrm>
          <a:prstGeom prst="line">
            <a:avLst/>
          </a:prstGeom>
          <a:ln>
            <a:solidFill>
              <a:schemeClr val="bg1"/>
            </a:solidFill>
            <a:headEnd type="oval" w="sm" len="sm"/>
            <a:tailEnd type="oval" w="sm" len="sm"/>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0" name="标题层"/>
          <p:cNvSpPr txBox="1"/>
          <p:nvPr/>
        </p:nvSpPr>
        <p:spPr bwMode="auto">
          <a:xfrm>
            <a:off x="7011069" y="2688007"/>
            <a:ext cx="799280" cy="666786"/>
          </a:xfrm>
          <a:prstGeom prst="rect">
            <a:avLst/>
          </a:prstGeom>
          <a:noFill/>
          <a:effectLst/>
        </p:spPr>
        <p:txBody>
          <a:bodyPr wrap="square">
            <a:spAutoFit/>
          </a:bodyPr>
          <a:lstStyle/>
          <a:p>
            <a:pPr algn="ctr" defTabSz="1218565">
              <a:defRPr/>
            </a:pPr>
            <a:r>
              <a:rPr lang="en-US" altLang="zh-CN" sz="3735" kern="0" dirty="0">
                <a:solidFill>
                  <a:schemeClr val="bg1"/>
                </a:solidFill>
                <a:latin typeface="Impact" panose="020B0806030902050204" pitchFamily="34" charset="0"/>
                <a:ea typeface="微软雅黑" panose="020B0503020204020204" pitchFamily="34" charset="-122"/>
                <a:cs typeface="Arial" panose="020B0604020202020204" pitchFamily="34" charset="0"/>
              </a:rPr>
              <a:t>01</a:t>
            </a:r>
            <a:endParaRPr lang="zh-CN" altLang="en-US" sz="3735" kern="0" dirty="0">
              <a:solidFill>
                <a:schemeClr val="bg1"/>
              </a:solidFill>
              <a:latin typeface="Impact" panose="020B0806030902050204" pitchFamily="34" charset="0"/>
              <a:ea typeface="微软雅黑" panose="020B0503020204020204" pitchFamily="34" charset="-122"/>
              <a:cs typeface="Arial" panose="020B0604020202020204" pitchFamily="34" charset="0"/>
            </a:endParaRPr>
          </a:p>
        </p:txBody>
      </p:sp>
      <p:cxnSp>
        <p:nvCxnSpPr>
          <p:cNvPr id="21" name="直接连接符 20"/>
          <p:cNvCxnSpPr/>
          <p:nvPr/>
        </p:nvCxnSpPr>
        <p:spPr>
          <a:xfrm>
            <a:off x="7890155" y="2758593"/>
            <a:ext cx="0" cy="556457"/>
          </a:xfrm>
          <a:prstGeom prst="line">
            <a:avLst/>
          </a:prstGeom>
          <a:noFill/>
          <a:ln w="9525" cap="flat" cmpd="sng" algn="ctr">
            <a:solidFill>
              <a:schemeClr val="bg1"/>
            </a:solidFill>
            <a:prstDash val="solid"/>
          </a:ln>
          <a:effectLst>
            <a:outerShdw blurRad="50800" dist="38100" dir="2700000" algn="tl" rotWithShape="0">
              <a:prstClr val="black">
                <a:alpha val="40000"/>
              </a:prstClr>
            </a:outerShdw>
          </a:effectLst>
        </p:spPr>
      </p:cxnSp>
      <p:sp>
        <p:nvSpPr>
          <p:cNvPr id="22" name="标题层"/>
          <p:cNvSpPr txBox="1"/>
          <p:nvPr/>
        </p:nvSpPr>
        <p:spPr bwMode="auto">
          <a:xfrm>
            <a:off x="8034675" y="2784018"/>
            <a:ext cx="3638152" cy="502766"/>
          </a:xfrm>
          <a:prstGeom prst="rect">
            <a:avLst/>
          </a:prstGeom>
          <a:noFill/>
          <a:effectLst/>
        </p:spPr>
        <p:txBody>
          <a:bodyPr wrap="square">
            <a:spAutoFit/>
          </a:bodyPr>
          <a:lstStyle/>
          <a:p>
            <a:pPr lvl="0">
              <a:defRPr/>
            </a:pPr>
            <a:r>
              <a:rPr lang="zh-CN" altLang="en-US" sz="2665" dirty="0">
                <a:solidFill>
                  <a:schemeClr val="bg1"/>
                </a:solidFill>
                <a:latin typeface="微软雅黑" panose="020B0503020204020204" pitchFamily="34" charset="-122"/>
                <a:ea typeface="微软雅黑" panose="020B0503020204020204" pitchFamily="34" charset="-122"/>
              </a:rPr>
              <a:t>这里点击填写标题</a:t>
            </a:r>
            <a:endParaRPr lang="zh-CN" altLang="en-US" sz="2665" dirty="0">
              <a:solidFill>
                <a:schemeClr val="bg1"/>
              </a:solidFill>
              <a:latin typeface="微软雅黑" panose="020B0503020204020204" pitchFamily="34" charset="-122"/>
              <a:ea typeface="微软雅黑" panose="020B0503020204020204" pitchFamily="34" charset="-122"/>
            </a:endParaRPr>
          </a:p>
        </p:txBody>
      </p:sp>
      <p:sp>
        <p:nvSpPr>
          <p:cNvPr id="23" name="标题层"/>
          <p:cNvSpPr txBox="1"/>
          <p:nvPr/>
        </p:nvSpPr>
        <p:spPr bwMode="auto">
          <a:xfrm>
            <a:off x="7011069" y="3397939"/>
            <a:ext cx="799280" cy="666786"/>
          </a:xfrm>
          <a:prstGeom prst="rect">
            <a:avLst/>
          </a:prstGeom>
          <a:noFill/>
          <a:effectLst/>
        </p:spPr>
        <p:txBody>
          <a:bodyPr wrap="square">
            <a:spAutoFit/>
          </a:bodyPr>
          <a:lstStyle/>
          <a:p>
            <a:pPr algn="ctr" defTabSz="1218565">
              <a:defRPr/>
            </a:pPr>
            <a:r>
              <a:rPr lang="en-US" altLang="zh-CN" sz="3735" kern="0" dirty="0">
                <a:solidFill>
                  <a:schemeClr val="bg1"/>
                </a:solidFill>
                <a:latin typeface="Impact" panose="020B0806030902050204" pitchFamily="34" charset="0"/>
                <a:ea typeface="微软雅黑" panose="020B0503020204020204" pitchFamily="34" charset="-122"/>
                <a:cs typeface="Arial" panose="020B0604020202020204" pitchFamily="34" charset="0"/>
              </a:rPr>
              <a:t>02</a:t>
            </a:r>
            <a:endParaRPr lang="zh-CN" altLang="en-US" sz="3735" kern="0" dirty="0">
              <a:solidFill>
                <a:schemeClr val="bg1"/>
              </a:solidFill>
              <a:latin typeface="Impact" panose="020B0806030902050204" pitchFamily="34" charset="0"/>
              <a:ea typeface="微软雅黑" panose="020B0503020204020204" pitchFamily="34" charset="-122"/>
              <a:cs typeface="Arial" panose="020B0604020202020204" pitchFamily="34" charset="0"/>
            </a:endParaRPr>
          </a:p>
        </p:txBody>
      </p:sp>
      <p:cxnSp>
        <p:nvCxnSpPr>
          <p:cNvPr id="24" name="直接连接符 23"/>
          <p:cNvCxnSpPr/>
          <p:nvPr/>
        </p:nvCxnSpPr>
        <p:spPr>
          <a:xfrm>
            <a:off x="7890155" y="3468525"/>
            <a:ext cx="0" cy="556457"/>
          </a:xfrm>
          <a:prstGeom prst="line">
            <a:avLst/>
          </a:prstGeom>
          <a:noFill/>
          <a:ln w="9525" cap="flat" cmpd="sng" algn="ctr">
            <a:solidFill>
              <a:schemeClr val="bg1"/>
            </a:solidFill>
            <a:prstDash val="solid"/>
          </a:ln>
          <a:effectLst>
            <a:outerShdw blurRad="50800" dist="38100" dir="2700000" algn="tl" rotWithShape="0">
              <a:prstClr val="black">
                <a:alpha val="40000"/>
              </a:prstClr>
            </a:outerShdw>
          </a:effectLst>
        </p:spPr>
      </p:cxnSp>
      <p:sp>
        <p:nvSpPr>
          <p:cNvPr id="25" name="标题层"/>
          <p:cNvSpPr txBox="1"/>
          <p:nvPr/>
        </p:nvSpPr>
        <p:spPr bwMode="auto">
          <a:xfrm>
            <a:off x="8034676" y="3498677"/>
            <a:ext cx="3360252" cy="502766"/>
          </a:xfrm>
          <a:prstGeom prst="rect">
            <a:avLst/>
          </a:prstGeom>
          <a:noFill/>
          <a:effectLst/>
        </p:spPr>
        <p:txBody>
          <a:bodyPr wrap="square">
            <a:spAutoFit/>
          </a:bodyPr>
          <a:lstStyle/>
          <a:p>
            <a:pPr>
              <a:defRPr/>
            </a:pPr>
            <a:r>
              <a:rPr lang="zh-CN" altLang="en-US" sz="2665" dirty="0">
                <a:solidFill>
                  <a:schemeClr val="bg1"/>
                </a:solidFill>
                <a:latin typeface="微软雅黑" panose="020B0503020204020204" pitchFamily="34" charset="-122"/>
                <a:ea typeface="微软雅黑" panose="020B0503020204020204" pitchFamily="34" charset="-122"/>
              </a:rPr>
              <a:t>这里点击填写标题</a:t>
            </a:r>
            <a:endParaRPr lang="zh-CN" altLang="en-US" sz="2665" dirty="0">
              <a:solidFill>
                <a:schemeClr val="bg1"/>
              </a:solidFill>
              <a:latin typeface="微软雅黑" panose="020B0503020204020204" pitchFamily="34" charset="-122"/>
              <a:ea typeface="微软雅黑" panose="020B0503020204020204" pitchFamily="34" charset="-122"/>
            </a:endParaRPr>
          </a:p>
        </p:txBody>
      </p:sp>
      <p:sp>
        <p:nvSpPr>
          <p:cNvPr id="26" name="标题层"/>
          <p:cNvSpPr txBox="1"/>
          <p:nvPr/>
        </p:nvSpPr>
        <p:spPr bwMode="auto">
          <a:xfrm>
            <a:off x="7011069" y="4107871"/>
            <a:ext cx="799280" cy="666786"/>
          </a:xfrm>
          <a:prstGeom prst="rect">
            <a:avLst/>
          </a:prstGeom>
          <a:noFill/>
          <a:effectLst/>
        </p:spPr>
        <p:txBody>
          <a:bodyPr wrap="square">
            <a:spAutoFit/>
          </a:bodyPr>
          <a:lstStyle/>
          <a:p>
            <a:pPr algn="ctr" defTabSz="1218565">
              <a:defRPr/>
            </a:pPr>
            <a:r>
              <a:rPr lang="en-US" altLang="zh-CN" sz="3735" kern="0" dirty="0">
                <a:solidFill>
                  <a:schemeClr val="bg1"/>
                </a:solidFill>
                <a:latin typeface="Impact" panose="020B0806030902050204" pitchFamily="34" charset="0"/>
                <a:ea typeface="微软雅黑" panose="020B0503020204020204" pitchFamily="34" charset="-122"/>
                <a:cs typeface="Arial" panose="020B0604020202020204" pitchFamily="34" charset="0"/>
              </a:rPr>
              <a:t>03</a:t>
            </a:r>
            <a:endParaRPr lang="zh-CN" altLang="en-US" sz="3735" kern="0" dirty="0">
              <a:solidFill>
                <a:schemeClr val="bg1"/>
              </a:solidFill>
              <a:latin typeface="Impact" panose="020B0806030902050204" pitchFamily="34" charset="0"/>
              <a:ea typeface="微软雅黑" panose="020B0503020204020204" pitchFamily="34" charset="-122"/>
              <a:cs typeface="Arial" panose="020B0604020202020204" pitchFamily="34" charset="0"/>
            </a:endParaRPr>
          </a:p>
        </p:txBody>
      </p:sp>
      <p:cxnSp>
        <p:nvCxnSpPr>
          <p:cNvPr id="27" name="直接连接符 26"/>
          <p:cNvCxnSpPr/>
          <p:nvPr/>
        </p:nvCxnSpPr>
        <p:spPr>
          <a:xfrm>
            <a:off x="7890155" y="4178457"/>
            <a:ext cx="0" cy="556457"/>
          </a:xfrm>
          <a:prstGeom prst="line">
            <a:avLst/>
          </a:prstGeom>
          <a:noFill/>
          <a:ln w="9525" cap="flat" cmpd="sng" algn="ctr">
            <a:solidFill>
              <a:schemeClr val="bg1"/>
            </a:solidFill>
            <a:prstDash val="solid"/>
          </a:ln>
          <a:effectLst>
            <a:outerShdw blurRad="50800" dist="38100" dir="2700000" algn="tl" rotWithShape="0">
              <a:prstClr val="black">
                <a:alpha val="40000"/>
              </a:prstClr>
            </a:outerShdw>
          </a:effectLst>
        </p:spPr>
      </p:cxnSp>
      <p:sp>
        <p:nvSpPr>
          <p:cNvPr id="28" name="标题层"/>
          <p:cNvSpPr txBox="1"/>
          <p:nvPr/>
        </p:nvSpPr>
        <p:spPr bwMode="auto">
          <a:xfrm>
            <a:off x="8034676" y="4170751"/>
            <a:ext cx="3360252" cy="502766"/>
          </a:xfrm>
          <a:prstGeom prst="rect">
            <a:avLst/>
          </a:prstGeom>
          <a:noFill/>
          <a:effectLst/>
        </p:spPr>
        <p:txBody>
          <a:bodyPr wrap="square">
            <a:spAutoFit/>
          </a:bodyPr>
          <a:lstStyle/>
          <a:p>
            <a:pPr>
              <a:defRPr/>
            </a:pPr>
            <a:r>
              <a:rPr lang="zh-CN" altLang="en-US" sz="2665">
                <a:solidFill>
                  <a:schemeClr val="bg1"/>
                </a:solidFill>
                <a:latin typeface="微软雅黑" panose="020B0503020204020204" pitchFamily="34" charset="-122"/>
                <a:ea typeface="微软雅黑" panose="020B0503020204020204" pitchFamily="34" charset="-122"/>
              </a:rPr>
              <a:t>这里点击</a:t>
            </a:r>
            <a:r>
              <a:rPr lang="zh-CN" altLang="en-US" sz="2665" dirty="0">
                <a:solidFill>
                  <a:schemeClr val="bg1"/>
                </a:solidFill>
                <a:latin typeface="微软雅黑" panose="020B0503020204020204" pitchFamily="34" charset="-122"/>
                <a:ea typeface="微软雅黑" panose="020B0503020204020204" pitchFamily="34" charset="-122"/>
              </a:rPr>
              <a:t>填写标题</a:t>
            </a:r>
            <a:endParaRPr lang="zh-CN" altLang="en-US" sz="2665" dirty="0">
              <a:solidFill>
                <a:schemeClr val="bg1"/>
              </a:solidFill>
              <a:latin typeface="微软雅黑" panose="020B0503020204020204" pitchFamily="34" charset="-122"/>
              <a:ea typeface="微软雅黑" panose="020B0503020204020204" pitchFamily="34" charset="-122"/>
            </a:endParaRPr>
          </a:p>
        </p:txBody>
      </p:sp>
      <p:sp>
        <p:nvSpPr>
          <p:cNvPr id="29" name="标题层"/>
          <p:cNvSpPr txBox="1"/>
          <p:nvPr/>
        </p:nvSpPr>
        <p:spPr bwMode="auto">
          <a:xfrm>
            <a:off x="7011069" y="4817803"/>
            <a:ext cx="799280" cy="666786"/>
          </a:xfrm>
          <a:prstGeom prst="rect">
            <a:avLst/>
          </a:prstGeom>
          <a:noFill/>
          <a:effectLst/>
        </p:spPr>
        <p:txBody>
          <a:bodyPr wrap="square">
            <a:spAutoFit/>
          </a:bodyPr>
          <a:lstStyle/>
          <a:p>
            <a:pPr algn="ctr" defTabSz="1218565">
              <a:defRPr/>
            </a:pPr>
            <a:r>
              <a:rPr lang="en-US" altLang="zh-CN" sz="3735" kern="0" dirty="0">
                <a:solidFill>
                  <a:schemeClr val="bg1"/>
                </a:solidFill>
                <a:latin typeface="Impact" panose="020B0806030902050204" pitchFamily="34" charset="0"/>
                <a:ea typeface="微软雅黑" panose="020B0503020204020204" pitchFamily="34" charset="-122"/>
                <a:cs typeface="Arial" panose="020B0604020202020204" pitchFamily="34" charset="0"/>
              </a:rPr>
              <a:t>04</a:t>
            </a:r>
            <a:endParaRPr lang="zh-CN" altLang="en-US" sz="3735" kern="0" dirty="0">
              <a:solidFill>
                <a:schemeClr val="bg1"/>
              </a:solidFill>
              <a:latin typeface="Impact" panose="020B0806030902050204" pitchFamily="34" charset="0"/>
              <a:ea typeface="微软雅黑" panose="020B0503020204020204" pitchFamily="34" charset="-122"/>
              <a:cs typeface="Arial" panose="020B0604020202020204" pitchFamily="34" charset="0"/>
            </a:endParaRPr>
          </a:p>
        </p:txBody>
      </p:sp>
      <p:cxnSp>
        <p:nvCxnSpPr>
          <p:cNvPr id="30" name="直接连接符 29"/>
          <p:cNvCxnSpPr/>
          <p:nvPr/>
        </p:nvCxnSpPr>
        <p:spPr>
          <a:xfrm>
            <a:off x="7890155" y="4888389"/>
            <a:ext cx="0" cy="556457"/>
          </a:xfrm>
          <a:prstGeom prst="line">
            <a:avLst/>
          </a:prstGeom>
          <a:noFill/>
          <a:ln w="9525" cap="flat" cmpd="sng" algn="ctr">
            <a:solidFill>
              <a:schemeClr val="bg1"/>
            </a:solidFill>
            <a:prstDash val="solid"/>
          </a:ln>
          <a:effectLst>
            <a:outerShdw blurRad="50800" dist="38100" dir="2700000" algn="tl" rotWithShape="0">
              <a:prstClr val="black">
                <a:alpha val="40000"/>
              </a:prstClr>
            </a:outerShdw>
          </a:effectLst>
        </p:spPr>
      </p:cxnSp>
      <p:sp>
        <p:nvSpPr>
          <p:cNvPr id="31" name="标题层"/>
          <p:cNvSpPr txBox="1"/>
          <p:nvPr/>
        </p:nvSpPr>
        <p:spPr bwMode="auto">
          <a:xfrm>
            <a:off x="8034676" y="4896253"/>
            <a:ext cx="3360252" cy="502766"/>
          </a:xfrm>
          <a:prstGeom prst="rect">
            <a:avLst/>
          </a:prstGeom>
          <a:noFill/>
          <a:effectLst/>
        </p:spPr>
        <p:txBody>
          <a:bodyPr wrap="square">
            <a:spAutoFit/>
          </a:bodyPr>
          <a:lstStyle/>
          <a:p>
            <a:pPr>
              <a:defRPr/>
            </a:pPr>
            <a:r>
              <a:rPr lang="zh-CN" altLang="en-US" sz="2665" dirty="0">
                <a:solidFill>
                  <a:schemeClr val="bg1"/>
                </a:solidFill>
                <a:latin typeface="微软雅黑" panose="020B0503020204020204" pitchFamily="34" charset="-122"/>
                <a:ea typeface="微软雅黑" panose="020B0503020204020204" pitchFamily="34" charset="-122"/>
              </a:rPr>
              <a:t>这里点击填写标题</a:t>
            </a:r>
            <a:endParaRPr lang="zh-CN" altLang="en-US" sz="2665"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 presetClass="entr" presetSubtype="1" fill="hold" grpId="0" nodeType="afterEffect" p14:presetBounceEnd="46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46000">
                                          <p:cBhvr additive="base">
                                            <p:cTn id="11" dur="500" fill="hold"/>
                                            <p:tgtEl>
                                              <p:spTgt spid="17"/>
                                            </p:tgtEl>
                                            <p:attrNameLst>
                                              <p:attrName>ppt_x</p:attrName>
                                            </p:attrNameLst>
                                          </p:cBhvr>
                                          <p:tavLst>
                                            <p:tav tm="0">
                                              <p:val>
                                                <p:strVal val="#ppt_x"/>
                                              </p:val>
                                            </p:tav>
                                            <p:tav tm="100000">
                                              <p:val>
                                                <p:strVal val="#ppt_x"/>
                                              </p:val>
                                            </p:tav>
                                          </p:tavLst>
                                        </p:anim>
                                        <p:anim calcmode="lin" valueType="num" p14:bounceEnd="46000">
                                          <p:cBhvr additive="base">
                                            <p:cTn id="12" dur="500" fill="hold"/>
                                            <p:tgtEl>
                                              <p:spTgt spid="17"/>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1" fill="hold" grpId="0" nodeType="afterEffect" p14:presetBounceEnd="46000">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14:bounceEnd="46000">
                                          <p:cBhvr additive="base">
                                            <p:cTn id="16" dur="500" fill="hold"/>
                                            <p:tgtEl>
                                              <p:spTgt spid="18"/>
                                            </p:tgtEl>
                                            <p:attrNameLst>
                                              <p:attrName>ppt_x</p:attrName>
                                            </p:attrNameLst>
                                          </p:cBhvr>
                                          <p:tavLst>
                                            <p:tav tm="0">
                                              <p:val>
                                                <p:strVal val="#ppt_x"/>
                                              </p:val>
                                            </p:tav>
                                            <p:tav tm="100000">
                                              <p:val>
                                                <p:strVal val="#ppt_x"/>
                                              </p:val>
                                            </p:tav>
                                          </p:tavLst>
                                        </p:anim>
                                        <p:anim calcmode="lin" valueType="num" p14:bounceEnd="46000">
                                          <p:cBhvr additive="base">
                                            <p:cTn id="17" dur="500" fill="hold"/>
                                            <p:tgtEl>
                                              <p:spTgt spid="18"/>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47" presetClass="entr" presetSubtype="0"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600"/>
                                            <p:tgtEl>
                                              <p:spTgt spid="21"/>
                                            </p:tgtEl>
                                          </p:cBhvr>
                                        </p:animEffect>
                                        <p:anim calcmode="lin" valueType="num">
                                          <p:cBhvr>
                                            <p:cTn id="22" dur="600" fill="hold"/>
                                            <p:tgtEl>
                                              <p:spTgt spid="21"/>
                                            </p:tgtEl>
                                            <p:attrNameLst>
                                              <p:attrName>ppt_x</p:attrName>
                                            </p:attrNameLst>
                                          </p:cBhvr>
                                          <p:tavLst>
                                            <p:tav tm="0">
                                              <p:val>
                                                <p:strVal val="#ppt_x"/>
                                              </p:val>
                                            </p:tav>
                                            <p:tav tm="100000">
                                              <p:val>
                                                <p:strVal val="#ppt_x"/>
                                              </p:val>
                                            </p:tav>
                                          </p:tavLst>
                                        </p:anim>
                                        <p:anim calcmode="lin" valueType="num">
                                          <p:cBhvr>
                                            <p:cTn id="23" dur="600" fill="hold"/>
                                            <p:tgtEl>
                                              <p:spTgt spid="21"/>
                                            </p:tgtEl>
                                            <p:attrNameLst>
                                              <p:attrName>ppt_y</p:attrName>
                                            </p:attrNameLst>
                                          </p:cBhvr>
                                          <p:tavLst>
                                            <p:tav tm="0">
                                              <p:val>
                                                <p:strVal val="#ppt_y-.1"/>
                                              </p:val>
                                            </p:tav>
                                            <p:tav tm="100000">
                                              <p:val>
                                                <p:strVal val="#ppt_y"/>
                                              </p:val>
                                            </p:tav>
                                          </p:tavLst>
                                        </p:anim>
                                      </p:childTnLst>
                                    </p:cTn>
                                  </p:par>
                                </p:childTnLst>
                              </p:cTn>
                            </p:par>
                            <p:par>
                              <p:cTn id="24" fill="hold">
                                <p:stCondLst>
                                  <p:cond delay="2500"/>
                                </p:stCondLst>
                                <p:childTnLst>
                                  <p:par>
                                    <p:cTn id="25" presetID="2" presetClass="entr" presetSubtype="8" decel="52500"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400" fill="hold"/>
                                            <p:tgtEl>
                                              <p:spTgt spid="20"/>
                                            </p:tgtEl>
                                            <p:attrNameLst>
                                              <p:attrName>ppt_x</p:attrName>
                                            </p:attrNameLst>
                                          </p:cBhvr>
                                          <p:tavLst>
                                            <p:tav tm="0">
                                              <p:val>
                                                <p:strVal val="0-#ppt_w/2"/>
                                              </p:val>
                                            </p:tav>
                                            <p:tav tm="100000">
                                              <p:val>
                                                <p:strVal val="#ppt_x"/>
                                              </p:val>
                                            </p:tav>
                                          </p:tavLst>
                                        </p:anim>
                                        <p:anim calcmode="lin" valueType="num">
                                          <p:cBhvr additive="base">
                                            <p:cTn id="28" dur="400" fill="hold"/>
                                            <p:tgtEl>
                                              <p:spTgt spid="20"/>
                                            </p:tgtEl>
                                            <p:attrNameLst>
                                              <p:attrName>ppt_y</p:attrName>
                                            </p:attrNameLst>
                                          </p:cBhvr>
                                          <p:tavLst>
                                            <p:tav tm="0">
                                              <p:val>
                                                <p:strVal val="#ppt_y"/>
                                              </p:val>
                                            </p:tav>
                                            <p:tav tm="100000">
                                              <p:val>
                                                <p:strVal val="#ppt_y"/>
                                              </p:val>
                                            </p:tav>
                                          </p:tavLst>
                                        </p:anim>
                                      </p:childTnLst>
                                    </p:cTn>
                                  </p:par>
                                </p:childTnLst>
                              </p:cTn>
                            </p:par>
                            <p:par>
                              <p:cTn id="29" fill="hold">
                                <p:stCondLst>
                                  <p:cond delay="3000"/>
                                </p:stCondLst>
                                <p:childTnLst>
                                  <p:par>
                                    <p:cTn id="30" presetID="2" presetClass="entr" presetSubtype="2" decel="52500"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400" fill="hold"/>
                                            <p:tgtEl>
                                              <p:spTgt spid="22"/>
                                            </p:tgtEl>
                                            <p:attrNameLst>
                                              <p:attrName>ppt_x</p:attrName>
                                            </p:attrNameLst>
                                          </p:cBhvr>
                                          <p:tavLst>
                                            <p:tav tm="0">
                                              <p:val>
                                                <p:strVal val="1+#ppt_w/2"/>
                                              </p:val>
                                            </p:tav>
                                            <p:tav tm="100000">
                                              <p:val>
                                                <p:strVal val="#ppt_x"/>
                                              </p:val>
                                            </p:tav>
                                          </p:tavLst>
                                        </p:anim>
                                        <p:anim calcmode="lin" valueType="num">
                                          <p:cBhvr additive="base">
                                            <p:cTn id="33" dur="400" fill="hold"/>
                                            <p:tgtEl>
                                              <p:spTgt spid="22"/>
                                            </p:tgtEl>
                                            <p:attrNameLst>
                                              <p:attrName>ppt_y</p:attrName>
                                            </p:attrNameLst>
                                          </p:cBhvr>
                                          <p:tavLst>
                                            <p:tav tm="0">
                                              <p:val>
                                                <p:strVal val="#ppt_y"/>
                                              </p:val>
                                            </p:tav>
                                            <p:tav tm="100000">
                                              <p:val>
                                                <p:strVal val="#ppt_y"/>
                                              </p:val>
                                            </p:tav>
                                          </p:tavLst>
                                        </p:anim>
                                      </p:childTnLst>
                                    </p:cTn>
                                  </p:par>
                                </p:childTnLst>
                              </p:cTn>
                            </p:par>
                            <p:par>
                              <p:cTn id="34" fill="hold">
                                <p:stCondLst>
                                  <p:cond delay="3500"/>
                                </p:stCondLst>
                                <p:childTnLst>
                                  <p:par>
                                    <p:cTn id="35" presetID="47" presetClass="entr" presetSubtype="0" fill="hold"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600"/>
                                            <p:tgtEl>
                                              <p:spTgt spid="24"/>
                                            </p:tgtEl>
                                          </p:cBhvr>
                                        </p:animEffect>
                                        <p:anim calcmode="lin" valueType="num">
                                          <p:cBhvr>
                                            <p:cTn id="38" dur="600" fill="hold"/>
                                            <p:tgtEl>
                                              <p:spTgt spid="24"/>
                                            </p:tgtEl>
                                            <p:attrNameLst>
                                              <p:attrName>ppt_x</p:attrName>
                                            </p:attrNameLst>
                                          </p:cBhvr>
                                          <p:tavLst>
                                            <p:tav tm="0">
                                              <p:val>
                                                <p:strVal val="#ppt_x"/>
                                              </p:val>
                                            </p:tav>
                                            <p:tav tm="100000">
                                              <p:val>
                                                <p:strVal val="#ppt_x"/>
                                              </p:val>
                                            </p:tav>
                                          </p:tavLst>
                                        </p:anim>
                                        <p:anim calcmode="lin" valueType="num">
                                          <p:cBhvr>
                                            <p:cTn id="39" dur="600" fill="hold"/>
                                            <p:tgtEl>
                                              <p:spTgt spid="24"/>
                                            </p:tgtEl>
                                            <p:attrNameLst>
                                              <p:attrName>ppt_y</p:attrName>
                                            </p:attrNameLst>
                                          </p:cBhvr>
                                          <p:tavLst>
                                            <p:tav tm="0">
                                              <p:val>
                                                <p:strVal val="#ppt_y-.1"/>
                                              </p:val>
                                            </p:tav>
                                            <p:tav tm="100000">
                                              <p:val>
                                                <p:strVal val="#ppt_y"/>
                                              </p:val>
                                            </p:tav>
                                          </p:tavLst>
                                        </p:anim>
                                      </p:childTnLst>
                                    </p:cTn>
                                  </p:par>
                                </p:childTnLst>
                              </p:cTn>
                            </p:par>
                            <p:par>
                              <p:cTn id="40" fill="hold">
                                <p:stCondLst>
                                  <p:cond delay="4500"/>
                                </p:stCondLst>
                                <p:childTnLst>
                                  <p:par>
                                    <p:cTn id="41" presetID="2" presetClass="entr" presetSubtype="8" decel="52500"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400" fill="hold"/>
                                            <p:tgtEl>
                                              <p:spTgt spid="23"/>
                                            </p:tgtEl>
                                            <p:attrNameLst>
                                              <p:attrName>ppt_x</p:attrName>
                                            </p:attrNameLst>
                                          </p:cBhvr>
                                          <p:tavLst>
                                            <p:tav tm="0">
                                              <p:val>
                                                <p:strVal val="0-#ppt_w/2"/>
                                              </p:val>
                                            </p:tav>
                                            <p:tav tm="100000">
                                              <p:val>
                                                <p:strVal val="#ppt_x"/>
                                              </p:val>
                                            </p:tav>
                                          </p:tavLst>
                                        </p:anim>
                                        <p:anim calcmode="lin" valueType="num">
                                          <p:cBhvr additive="base">
                                            <p:cTn id="44" dur="400" fill="hold"/>
                                            <p:tgtEl>
                                              <p:spTgt spid="23"/>
                                            </p:tgtEl>
                                            <p:attrNameLst>
                                              <p:attrName>ppt_y</p:attrName>
                                            </p:attrNameLst>
                                          </p:cBhvr>
                                          <p:tavLst>
                                            <p:tav tm="0">
                                              <p:val>
                                                <p:strVal val="#ppt_y"/>
                                              </p:val>
                                            </p:tav>
                                            <p:tav tm="100000">
                                              <p:val>
                                                <p:strVal val="#ppt_y"/>
                                              </p:val>
                                            </p:tav>
                                          </p:tavLst>
                                        </p:anim>
                                      </p:childTnLst>
                                    </p:cTn>
                                  </p:par>
                                </p:childTnLst>
                              </p:cTn>
                            </p:par>
                            <p:par>
                              <p:cTn id="45" fill="hold">
                                <p:stCondLst>
                                  <p:cond delay="5000"/>
                                </p:stCondLst>
                                <p:childTnLst>
                                  <p:par>
                                    <p:cTn id="46" presetID="2" presetClass="entr" presetSubtype="2" decel="52500" fill="hold" grpId="0" nodeType="after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400" fill="hold"/>
                                            <p:tgtEl>
                                              <p:spTgt spid="25"/>
                                            </p:tgtEl>
                                            <p:attrNameLst>
                                              <p:attrName>ppt_x</p:attrName>
                                            </p:attrNameLst>
                                          </p:cBhvr>
                                          <p:tavLst>
                                            <p:tav tm="0">
                                              <p:val>
                                                <p:strVal val="1+#ppt_w/2"/>
                                              </p:val>
                                            </p:tav>
                                            <p:tav tm="100000">
                                              <p:val>
                                                <p:strVal val="#ppt_x"/>
                                              </p:val>
                                            </p:tav>
                                          </p:tavLst>
                                        </p:anim>
                                        <p:anim calcmode="lin" valueType="num">
                                          <p:cBhvr additive="base">
                                            <p:cTn id="49" dur="400" fill="hold"/>
                                            <p:tgtEl>
                                              <p:spTgt spid="25"/>
                                            </p:tgtEl>
                                            <p:attrNameLst>
                                              <p:attrName>ppt_y</p:attrName>
                                            </p:attrNameLst>
                                          </p:cBhvr>
                                          <p:tavLst>
                                            <p:tav tm="0">
                                              <p:val>
                                                <p:strVal val="#ppt_y"/>
                                              </p:val>
                                            </p:tav>
                                            <p:tav tm="100000">
                                              <p:val>
                                                <p:strVal val="#ppt_y"/>
                                              </p:val>
                                            </p:tav>
                                          </p:tavLst>
                                        </p:anim>
                                      </p:childTnLst>
                                    </p:cTn>
                                  </p:par>
                                </p:childTnLst>
                              </p:cTn>
                            </p:par>
                            <p:par>
                              <p:cTn id="50" fill="hold">
                                <p:stCondLst>
                                  <p:cond delay="5500"/>
                                </p:stCondLst>
                                <p:childTnLst>
                                  <p:par>
                                    <p:cTn id="51" presetID="47" presetClass="entr" presetSubtype="0" fill="hold" nodeType="after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fade">
                                          <p:cBhvr>
                                            <p:cTn id="53" dur="600"/>
                                            <p:tgtEl>
                                              <p:spTgt spid="27"/>
                                            </p:tgtEl>
                                          </p:cBhvr>
                                        </p:animEffect>
                                        <p:anim calcmode="lin" valueType="num">
                                          <p:cBhvr>
                                            <p:cTn id="54" dur="600" fill="hold"/>
                                            <p:tgtEl>
                                              <p:spTgt spid="27"/>
                                            </p:tgtEl>
                                            <p:attrNameLst>
                                              <p:attrName>ppt_x</p:attrName>
                                            </p:attrNameLst>
                                          </p:cBhvr>
                                          <p:tavLst>
                                            <p:tav tm="0">
                                              <p:val>
                                                <p:strVal val="#ppt_x"/>
                                              </p:val>
                                            </p:tav>
                                            <p:tav tm="100000">
                                              <p:val>
                                                <p:strVal val="#ppt_x"/>
                                              </p:val>
                                            </p:tav>
                                          </p:tavLst>
                                        </p:anim>
                                        <p:anim calcmode="lin" valueType="num">
                                          <p:cBhvr>
                                            <p:cTn id="55" dur="600" fill="hold"/>
                                            <p:tgtEl>
                                              <p:spTgt spid="27"/>
                                            </p:tgtEl>
                                            <p:attrNameLst>
                                              <p:attrName>ppt_y</p:attrName>
                                            </p:attrNameLst>
                                          </p:cBhvr>
                                          <p:tavLst>
                                            <p:tav tm="0">
                                              <p:val>
                                                <p:strVal val="#ppt_y-.1"/>
                                              </p:val>
                                            </p:tav>
                                            <p:tav tm="100000">
                                              <p:val>
                                                <p:strVal val="#ppt_y"/>
                                              </p:val>
                                            </p:tav>
                                          </p:tavLst>
                                        </p:anim>
                                      </p:childTnLst>
                                    </p:cTn>
                                  </p:par>
                                </p:childTnLst>
                              </p:cTn>
                            </p:par>
                            <p:par>
                              <p:cTn id="56" fill="hold">
                                <p:stCondLst>
                                  <p:cond delay="6500"/>
                                </p:stCondLst>
                                <p:childTnLst>
                                  <p:par>
                                    <p:cTn id="57" presetID="2" presetClass="entr" presetSubtype="8" decel="52500" fill="hold" grpId="0" nodeType="afterEffect">
                                      <p:stCondLst>
                                        <p:cond delay="0"/>
                                      </p:stCondLst>
                                      <p:childTnLst>
                                        <p:set>
                                          <p:cBhvr>
                                            <p:cTn id="58" dur="1" fill="hold">
                                              <p:stCondLst>
                                                <p:cond delay="0"/>
                                              </p:stCondLst>
                                            </p:cTn>
                                            <p:tgtEl>
                                              <p:spTgt spid="26"/>
                                            </p:tgtEl>
                                            <p:attrNameLst>
                                              <p:attrName>style.visibility</p:attrName>
                                            </p:attrNameLst>
                                          </p:cBhvr>
                                          <p:to>
                                            <p:strVal val="visible"/>
                                          </p:to>
                                        </p:set>
                                        <p:anim calcmode="lin" valueType="num">
                                          <p:cBhvr additive="base">
                                            <p:cTn id="59" dur="400" fill="hold"/>
                                            <p:tgtEl>
                                              <p:spTgt spid="26"/>
                                            </p:tgtEl>
                                            <p:attrNameLst>
                                              <p:attrName>ppt_x</p:attrName>
                                            </p:attrNameLst>
                                          </p:cBhvr>
                                          <p:tavLst>
                                            <p:tav tm="0">
                                              <p:val>
                                                <p:strVal val="0-#ppt_w/2"/>
                                              </p:val>
                                            </p:tav>
                                            <p:tav tm="100000">
                                              <p:val>
                                                <p:strVal val="#ppt_x"/>
                                              </p:val>
                                            </p:tav>
                                          </p:tavLst>
                                        </p:anim>
                                        <p:anim calcmode="lin" valueType="num">
                                          <p:cBhvr additive="base">
                                            <p:cTn id="60" dur="400" fill="hold"/>
                                            <p:tgtEl>
                                              <p:spTgt spid="26"/>
                                            </p:tgtEl>
                                            <p:attrNameLst>
                                              <p:attrName>ppt_y</p:attrName>
                                            </p:attrNameLst>
                                          </p:cBhvr>
                                          <p:tavLst>
                                            <p:tav tm="0">
                                              <p:val>
                                                <p:strVal val="#ppt_y"/>
                                              </p:val>
                                            </p:tav>
                                            <p:tav tm="100000">
                                              <p:val>
                                                <p:strVal val="#ppt_y"/>
                                              </p:val>
                                            </p:tav>
                                          </p:tavLst>
                                        </p:anim>
                                      </p:childTnLst>
                                    </p:cTn>
                                  </p:par>
                                </p:childTnLst>
                              </p:cTn>
                            </p:par>
                            <p:par>
                              <p:cTn id="61" fill="hold">
                                <p:stCondLst>
                                  <p:cond delay="7000"/>
                                </p:stCondLst>
                                <p:childTnLst>
                                  <p:par>
                                    <p:cTn id="62" presetID="2" presetClass="entr" presetSubtype="2" decel="52500" fill="hold" grpId="0" nodeType="afterEffect">
                                      <p:stCondLst>
                                        <p:cond delay="0"/>
                                      </p:stCondLst>
                                      <p:childTnLst>
                                        <p:set>
                                          <p:cBhvr>
                                            <p:cTn id="63" dur="1" fill="hold">
                                              <p:stCondLst>
                                                <p:cond delay="0"/>
                                              </p:stCondLst>
                                            </p:cTn>
                                            <p:tgtEl>
                                              <p:spTgt spid="28"/>
                                            </p:tgtEl>
                                            <p:attrNameLst>
                                              <p:attrName>style.visibility</p:attrName>
                                            </p:attrNameLst>
                                          </p:cBhvr>
                                          <p:to>
                                            <p:strVal val="visible"/>
                                          </p:to>
                                        </p:set>
                                        <p:anim calcmode="lin" valueType="num">
                                          <p:cBhvr additive="base">
                                            <p:cTn id="64" dur="400" fill="hold"/>
                                            <p:tgtEl>
                                              <p:spTgt spid="28"/>
                                            </p:tgtEl>
                                            <p:attrNameLst>
                                              <p:attrName>ppt_x</p:attrName>
                                            </p:attrNameLst>
                                          </p:cBhvr>
                                          <p:tavLst>
                                            <p:tav tm="0">
                                              <p:val>
                                                <p:strVal val="1+#ppt_w/2"/>
                                              </p:val>
                                            </p:tav>
                                            <p:tav tm="100000">
                                              <p:val>
                                                <p:strVal val="#ppt_x"/>
                                              </p:val>
                                            </p:tav>
                                          </p:tavLst>
                                        </p:anim>
                                        <p:anim calcmode="lin" valueType="num">
                                          <p:cBhvr additive="base">
                                            <p:cTn id="65" dur="400" fill="hold"/>
                                            <p:tgtEl>
                                              <p:spTgt spid="28"/>
                                            </p:tgtEl>
                                            <p:attrNameLst>
                                              <p:attrName>ppt_y</p:attrName>
                                            </p:attrNameLst>
                                          </p:cBhvr>
                                          <p:tavLst>
                                            <p:tav tm="0">
                                              <p:val>
                                                <p:strVal val="#ppt_y"/>
                                              </p:val>
                                            </p:tav>
                                            <p:tav tm="100000">
                                              <p:val>
                                                <p:strVal val="#ppt_y"/>
                                              </p:val>
                                            </p:tav>
                                          </p:tavLst>
                                        </p:anim>
                                      </p:childTnLst>
                                    </p:cTn>
                                  </p:par>
                                </p:childTnLst>
                              </p:cTn>
                            </p:par>
                            <p:par>
                              <p:cTn id="66" fill="hold">
                                <p:stCondLst>
                                  <p:cond delay="7500"/>
                                </p:stCondLst>
                                <p:childTnLst>
                                  <p:par>
                                    <p:cTn id="67" presetID="47" presetClass="entr" presetSubtype="0" fill="hold" nodeType="afterEffect">
                                      <p:stCondLst>
                                        <p:cond delay="0"/>
                                      </p:stCondLst>
                                      <p:childTnLst>
                                        <p:set>
                                          <p:cBhvr>
                                            <p:cTn id="68" dur="1" fill="hold">
                                              <p:stCondLst>
                                                <p:cond delay="0"/>
                                              </p:stCondLst>
                                            </p:cTn>
                                            <p:tgtEl>
                                              <p:spTgt spid="30"/>
                                            </p:tgtEl>
                                            <p:attrNameLst>
                                              <p:attrName>style.visibility</p:attrName>
                                            </p:attrNameLst>
                                          </p:cBhvr>
                                          <p:to>
                                            <p:strVal val="visible"/>
                                          </p:to>
                                        </p:set>
                                        <p:animEffect transition="in" filter="fade">
                                          <p:cBhvr>
                                            <p:cTn id="69" dur="600"/>
                                            <p:tgtEl>
                                              <p:spTgt spid="30"/>
                                            </p:tgtEl>
                                          </p:cBhvr>
                                        </p:animEffect>
                                        <p:anim calcmode="lin" valueType="num">
                                          <p:cBhvr>
                                            <p:cTn id="70" dur="600" fill="hold"/>
                                            <p:tgtEl>
                                              <p:spTgt spid="30"/>
                                            </p:tgtEl>
                                            <p:attrNameLst>
                                              <p:attrName>ppt_x</p:attrName>
                                            </p:attrNameLst>
                                          </p:cBhvr>
                                          <p:tavLst>
                                            <p:tav tm="0">
                                              <p:val>
                                                <p:strVal val="#ppt_x"/>
                                              </p:val>
                                            </p:tav>
                                            <p:tav tm="100000">
                                              <p:val>
                                                <p:strVal val="#ppt_x"/>
                                              </p:val>
                                            </p:tav>
                                          </p:tavLst>
                                        </p:anim>
                                        <p:anim calcmode="lin" valueType="num">
                                          <p:cBhvr>
                                            <p:cTn id="71" dur="600" fill="hold"/>
                                            <p:tgtEl>
                                              <p:spTgt spid="30"/>
                                            </p:tgtEl>
                                            <p:attrNameLst>
                                              <p:attrName>ppt_y</p:attrName>
                                            </p:attrNameLst>
                                          </p:cBhvr>
                                          <p:tavLst>
                                            <p:tav tm="0">
                                              <p:val>
                                                <p:strVal val="#ppt_y-.1"/>
                                              </p:val>
                                            </p:tav>
                                            <p:tav tm="100000">
                                              <p:val>
                                                <p:strVal val="#ppt_y"/>
                                              </p:val>
                                            </p:tav>
                                          </p:tavLst>
                                        </p:anim>
                                      </p:childTnLst>
                                    </p:cTn>
                                  </p:par>
                                </p:childTnLst>
                              </p:cTn>
                            </p:par>
                            <p:par>
                              <p:cTn id="72" fill="hold">
                                <p:stCondLst>
                                  <p:cond delay="8500"/>
                                </p:stCondLst>
                                <p:childTnLst>
                                  <p:par>
                                    <p:cTn id="73" presetID="2" presetClass="entr" presetSubtype="8" decel="52500" fill="hold" grpId="0" nodeType="afterEffect">
                                      <p:stCondLst>
                                        <p:cond delay="0"/>
                                      </p:stCondLst>
                                      <p:childTnLst>
                                        <p:set>
                                          <p:cBhvr>
                                            <p:cTn id="74" dur="1" fill="hold">
                                              <p:stCondLst>
                                                <p:cond delay="0"/>
                                              </p:stCondLst>
                                            </p:cTn>
                                            <p:tgtEl>
                                              <p:spTgt spid="29"/>
                                            </p:tgtEl>
                                            <p:attrNameLst>
                                              <p:attrName>style.visibility</p:attrName>
                                            </p:attrNameLst>
                                          </p:cBhvr>
                                          <p:to>
                                            <p:strVal val="visible"/>
                                          </p:to>
                                        </p:set>
                                        <p:anim calcmode="lin" valueType="num">
                                          <p:cBhvr additive="base">
                                            <p:cTn id="75" dur="400" fill="hold"/>
                                            <p:tgtEl>
                                              <p:spTgt spid="29"/>
                                            </p:tgtEl>
                                            <p:attrNameLst>
                                              <p:attrName>ppt_x</p:attrName>
                                            </p:attrNameLst>
                                          </p:cBhvr>
                                          <p:tavLst>
                                            <p:tav tm="0">
                                              <p:val>
                                                <p:strVal val="0-#ppt_w/2"/>
                                              </p:val>
                                            </p:tav>
                                            <p:tav tm="100000">
                                              <p:val>
                                                <p:strVal val="#ppt_x"/>
                                              </p:val>
                                            </p:tav>
                                          </p:tavLst>
                                        </p:anim>
                                        <p:anim calcmode="lin" valueType="num">
                                          <p:cBhvr additive="base">
                                            <p:cTn id="76" dur="400" fill="hold"/>
                                            <p:tgtEl>
                                              <p:spTgt spid="29"/>
                                            </p:tgtEl>
                                            <p:attrNameLst>
                                              <p:attrName>ppt_y</p:attrName>
                                            </p:attrNameLst>
                                          </p:cBhvr>
                                          <p:tavLst>
                                            <p:tav tm="0">
                                              <p:val>
                                                <p:strVal val="#ppt_y"/>
                                              </p:val>
                                            </p:tav>
                                            <p:tav tm="100000">
                                              <p:val>
                                                <p:strVal val="#ppt_y"/>
                                              </p:val>
                                            </p:tav>
                                          </p:tavLst>
                                        </p:anim>
                                      </p:childTnLst>
                                    </p:cTn>
                                  </p:par>
                                </p:childTnLst>
                              </p:cTn>
                            </p:par>
                            <p:par>
                              <p:cTn id="77" fill="hold">
                                <p:stCondLst>
                                  <p:cond delay="9000"/>
                                </p:stCondLst>
                                <p:childTnLst>
                                  <p:par>
                                    <p:cTn id="78" presetID="2" presetClass="entr" presetSubtype="2" decel="52500" fill="hold" grpId="0" nodeType="afterEffect">
                                      <p:stCondLst>
                                        <p:cond delay="0"/>
                                      </p:stCondLst>
                                      <p:childTnLst>
                                        <p:set>
                                          <p:cBhvr>
                                            <p:cTn id="79" dur="1" fill="hold">
                                              <p:stCondLst>
                                                <p:cond delay="0"/>
                                              </p:stCondLst>
                                            </p:cTn>
                                            <p:tgtEl>
                                              <p:spTgt spid="31"/>
                                            </p:tgtEl>
                                            <p:attrNameLst>
                                              <p:attrName>style.visibility</p:attrName>
                                            </p:attrNameLst>
                                          </p:cBhvr>
                                          <p:to>
                                            <p:strVal val="visible"/>
                                          </p:to>
                                        </p:set>
                                        <p:anim calcmode="lin" valueType="num">
                                          <p:cBhvr additive="base">
                                            <p:cTn id="80" dur="400" fill="hold"/>
                                            <p:tgtEl>
                                              <p:spTgt spid="31"/>
                                            </p:tgtEl>
                                            <p:attrNameLst>
                                              <p:attrName>ppt_x</p:attrName>
                                            </p:attrNameLst>
                                          </p:cBhvr>
                                          <p:tavLst>
                                            <p:tav tm="0">
                                              <p:val>
                                                <p:strVal val="1+#ppt_w/2"/>
                                              </p:val>
                                            </p:tav>
                                            <p:tav tm="100000">
                                              <p:val>
                                                <p:strVal val="#ppt_x"/>
                                              </p:val>
                                            </p:tav>
                                          </p:tavLst>
                                        </p:anim>
                                        <p:anim calcmode="lin" valueType="num">
                                          <p:cBhvr additive="base">
                                            <p:cTn id="81" dur="4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0" grpId="0"/>
          <p:bldP spid="22" grpId="0"/>
          <p:bldP spid="23" grpId="0"/>
          <p:bldP spid="25" grpId="0"/>
          <p:bldP spid="26" grpId="0"/>
          <p:bldP spid="28" grpId="0"/>
          <p:bldP spid="29" grpId="0"/>
          <p:bldP spid="3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1" fill="hold" grpId="0"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500" fill="hold"/>
                                            <p:tgtEl>
                                              <p:spTgt spid="18"/>
                                            </p:tgtEl>
                                            <p:attrNameLst>
                                              <p:attrName>ppt_x</p:attrName>
                                            </p:attrNameLst>
                                          </p:cBhvr>
                                          <p:tavLst>
                                            <p:tav tm="0">
                                              <p:val>
                                                <p:strVal val="#ppt_x"/>
                                              </p:val>
                                            </p:tav>
                                            <p:tav tm="100000">
                                              <p:val>
                                                <p:strVal val="#ppt_x"/>
                                              </p:val>
                                            </p:tav>
                                          </p:tavLst>
                                        </p:anim>
                                        <p:anim calcmode="lin" valueType="num">
                                          <p:cBhvr additive="base">
                                            <p:cTn id="17" dur="500" fill="hold"/>
                                            <p:tgtEl>
                                              <p:spTgt spid="18"/>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47" presetClass="entr" presetSubtype="0"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600"/>
                                            <p:tgtEl>
                                              <p:spTgt spid="21"/>
                                            </p:tgtEl>
                                          </p:cBhvr>
                                        </p:animEffect>
                                        <p:anim calcmode="lin" valueType="num">
                                          <p:cBhvr>
                                            <p:cTn id="22" dur="600" fill="hold"/>
                                            <p:tgtEl>
                                              <p:spTgt spid="21"/>
                                            </p:tgtEl>
                                            <p:attrNameLst>
                                              <p:attrName>ppt_x</p:attrName>
                                            </p:attrNameLst>
                                          </p:cBhvr>
                                          <p:tavLst>
                                            <p:tav tm="0">
                                              <p:val>
                                                <p:strVal val="#ppt_x"/>
                                              </p:val>
                                            </p:tav>
                                            <p:tav tm="100000">
                                              <p:val>
                                                <p:strVal val="#ppt_x"/>
                                              </p:val>
                                            </p:tav>
                                          </p:tavLst>
                                        </p:anim>
                                        <p:anim calcmode="lin" valueType="num">
                                          <p:cBhvr>
                                            <p:cTn id="23" dur="600" fill="hold"/>
                                            <p:tgtEl>
                                              <p:spTgt spid="21"/>
                                            </p:tgtEl>
                                            <p:attrNameLst>
                                              <p:attrName>ppt_y</p:attrName>
                                            </p:attrNameLst>
                                          </p:cBhvr>
                                          <p:tavLst>
                                            <p:tav tm="0">
                                              <p:val>
                                                <p:strVal val="#ppt_y-.1"/>
                                              </p:val>
                                            </p:tav>
                                            <p:tav tm="100000">
                                              <p:val>
                                                <p:strVal val="#ppt_y"/>
                                              </p:val>
                                            </p:tav>
                                          </p:tavLst>
                                        </p:anim>
                                      </p:childTnLst>
                                    </p:cTn>
                                  </p:par>
                                </p:childTnLst>
                              </p:cTn>
                            </p:par>
                            <p:par>
                              <p:cTn id="24" fill="hold">
                                <p:stCondLst>
                                  <p:cond delay="2500"/>
                                </p:stCondLst>
                                <p:childTnLst>
                                  <p:par>
                                    <p:cTn id="25" presetID="2" presetClass="entr" presetSubtype="8" decel="52500"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400" fill="hold"/>
                                            <p:tgtEl>
                                              <p:spTgt spid="20"/>
                                            </p:tgtEl>
                                            <p:attrNameLst>
                                              <p:attrName>ppt_x</p:attrName>
                                            </p:attrNameLst>
                                          </p:cBhvr>
                                          <p:tavLst>
                                            <p:tav tm="0">
                                              <p:val>
                                                <p:strVal val="0-#ppt_w/2"/>
                                              </p:val>
                                            </p:tav>
                                            <p:tav tm="100000">
                                              <p:val>
                                                <p:strVal val="#ppt_x"/>
                                              </p:val>
                                            </p:tav>
                                          </p:tavLst>
                                        </p:anim>
                                        <p:anim calcmode="lin" valueType="num">
                                          <p:cBhvr additive="base">
                                            <p:cTn id="28" dur="400" fill="hold"/>
                                            <p:tgtEl>
                                              <p:spTgt spid="20"/>
                                            </p:tgtEl>
                                            <p:attrNameLst>
                                              <p:attrName>ppt_y</p:attrName>
                                            </p:attrNameLst>
                                          </p:cBhvr>
                                          <p:tavLst>
                                            <p:tav tm="0">
                                              <p:val>
                                                <p:strVal val="#ppt_y"/>
                                              </p:val>
                                            </p:tav>
                                            <p:tav tm="100000">
                                              <p:val>
                                                <p:strVal val="#ppt_y"/>
                                              </p:val>
                                            </p:tav>
                                          </p:tavLst>
                                        </p:anim>
                                      </p:childTnLst>
                                    </p:cTn>
                                  </p:par>
                                </p:childTnLst>
                              </p:cTn>
                            </p:par>
                            <p:par>
                              <p:cTn id="29" fill="hold">
                                <p:stCondLst>
                                  <p:cond delay="3000"/>
                                </p:stCondLst>
                                <p:childTnLst>
                                  <p:par>
                                    <p:cTn id="30" presetID="2" presetClass="entr" presetSubtype="2" decel="52500"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400" fill="hold"/>
                                            <p:tgtEl>
                                              <p:spTgt spid="22"/>
                                            </p:tgtEl>
                                            <p:attrNameLst>
                                              <p:attrName>ppt_x</p:attrName>
                                            </p:attrNameLst>
                                          </p:cBhvr>
                                          <p:tavLst>
                                            <p:tav tm="0">
                                              <p:val>
                                                <p:strVal val="1+#ppt_w/2"/>
                                              </p:val>
                                            </p:tav>
                                            <p:tav tm="100000">
                                              <p:val>
                                                <p:strVal val="#ppt_x"/>
                                              </p:val>
                                            </p:tav>
                                          </p:tavLst>
                                        </p:anim>
                                        <p:anim calcmode="lin" valueType="num">
                                          <p:cBhvr additive="base">
                                            <p:cTn id="33" dur="400" fill="hold"/>
                                            <p:tgtEl>
                                              <p:spTgt spid="22"/>
                                            </p:tgtEl>
                                            <p:attrNameLst>
                                              <p:attrName>ppt_y</p:attrName>
                                            </p:attrNameLst>
                                          </p:cBhvr>
                                          <p:tavLst>
                                            <p:tav tm="0">
                                              <p:val>
                                                <p:strVal val="#ppt_y"/>
                                              </p:val>
                                            </p:tav>
                                            <p:tav tm="100000">
                                              <p:val>
                                                <p:strVal val="#ppt_y"/>
                                              </p:val>
                                            </p:tav>
                                          </p:tavLst>
                                        </p:anim>
                                      </p:childTnLst>
                                    </p:cTn>
                                  </p:par>
                                </p:childTnLst>
                              </p:cTn>
                            </p:par>
                            <p:par>
                              <p:cTn id="34" fill="hold">
                                <p:stCondLst>
                                  <p:cond delay="3500"/>
                                </p:stCondLst>
                                <p:childTnLst>
                                  <p:par>
                                    <p:cTn id="35" presetID="47" presetClass="entr" presetSubtype="0" fill="hold"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600"/>
                                            <p:tgtEl>
                                              <p:spTgt spid="24"/>
                                            </p:tgtEl>
                                          </p:cBhvr>
                                        </p:animEffect>
                                        <p:anim calcmode="lin" valueType="num">
                                          <p:cBhvr>
                                            <p:cTn id="38" dur="600" fill="hold"/>
                                            <p:tgtEl>
                                              <p:spTgt spid="24"/>
                                            </p:tgtEl>
                                            <p:attrNameLst>
                                              <p:attrName>ppt_x</p:attrName>
                                            </p:attrNameLst>
                                          </p:cBhvr>
                                          <p:tavLst>
                                            <p:tav tm="0">
                                              <p:val>
                                                <p:strVal val="#ppt_x"/>
                                              </p:val>
                                            </p:tav>
                                            <p:tav tm="100000">
                                              <p:val>
                                                <p:strVal val="#ppt_x"/>
                                              </p:val>
                                            </p:tav>
                                          </p:tavLst>
                                        </p:anim>
                                        <p:anim calcmode="lin" valueType="num">
                                          <p:cBhvr>
                                            <p:cTn id="39" dur="600" fill="hold"/>
                                            <p:tgtEl>
                                              <p:spTgt spid="24"/>
                                            </p:tgtEl>
                                            <p:attrNameLst>
                                              <p:attrName>ppt_y</p:attrName>
                                            </p:attrNameLst>
                                          </p:cBhvr>
                                          <p:tavLst>
                                            <p:tav tm="0">
                                              <p:val>
                                                <p:strVal val="#ppt_y-.1"/>
                                              </p:val>
                                            </p:tav>
                                            <p:tav tm="100000">
                                              <p:val>
                                                <p:strVal val="#ppt_y"/>
                                              </p:val>
                                            </p:tav>
                                          </p:tavLst>
                                        </p:anim>
                                      </p:childTnLst>
                                    </p:cTn>
                                  </p:par>
                                </p:childTnLst>
                              </p:cTn>
                            </p:par>
                            <p:par>
                              <p:cTn id="40" fill="hold">
                                <p:stCondLst>
                                  <p:cond delay="4500"/>
                                </p:stCondLst>
                                <p:childTnLst>
                                  <p:par>
                                    <p:cTn id="41" presetID="2" presetClass="entr" presetSubtype="8" decel="52500"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400" fill="hold"/>
                                            <p:tgtEl>
                                              <p:spTgt spid="23"/>
                                            </p:tgtEl>
                                            <p:attrNameLst>
                                              <p:attrName>ppt_x</p:attrName>
                                            </p:attrNameLst>
                                          </p:cBhvr>
                                          <p:tavLst>
                                            <p:tav tm="0">
                                              <p:val>
                                                <p:strVal val="0-#ppt_w/2"/>
                                              </p:val>
                                            </p:tav>
                                            <p:tav tm="100000">
                                              <p:val>
                                                <p:strVal val="#ppt_x"/>
                                              </p:val>
                                            </p:tav>
                                          </p:tavLst>
                                        </p:anim>
                                        <p:anim calcmode="lin" valueType="num">
                                          <p:cBhvr additive="base">
                                            <p:cTn id="44" dur="400" fill="hold"/>
                                            <p:tgtEl>
                                              <p:spTgt spid="23"/>
                                            </p:tgtEl>
                                            <p:attrNameLst>
                                              <p:attrName>ppt_y</p:attrName>
                                            </p:attrNameLst>
                                          </p:cBhvr>
                                          <p:tavLst>
                                            <p:tav tm="0">
                                              <p:val>
                                                <p:strVal val="#ppt_y"/>
                                              </p:val>
                                            </p:tav>
                                            <p:tav tm="100000">
                                              <p:val>
                                                <p:strVal val="#ppt_y"/>
                                              </p:val>
                                            </p:tav>
                                          </p:tavLst>
                                        </p:anim>
                                      </p:childTnLst>
                                    </p:cTn>
                                  </p:par>
                                </p:childTnLst>
                              </p:cTn>
                            </p:par>
                            <p:par>
                              <p:cTn id="45" fill="hold">
                                <p:stCondLst>
                                  <p:cond delay="5000"/>
                                </p:stCondLst>
                                <p:childTnLst>
                                  <p:par>
                                    <p:cTn id="46" presetID="2" presetClass="entr" presetSubtype="2" decel="52500" fill="hold" grpId="0" nodeType="after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400" fill="hold"/>
                                            <p:tgtEl>
                                              <p:spTgt spid="25"/>
                                            </p:tgtEl>
                                            <p:attrNameLst>
                                              <p:attrName>ppt_x</p:attrName>
                                            </p:attrNameLst>
                                          </p:cBhvr>
                                          <p:tavLst>
                                            <p:tav tm="0">
                                              <p:val>
                                                <p:strVal val="1+#ppt_w/2"/>
                                              </p:val>
                                            </p:tav>
                                            <p:tav tm="100000">
                                              <p:val>
                                                <p:strVal val="#ppt_x"/>
                                              </p:val>
                                            </p:tav>
                                          </p:tavLst>
                                        </p:anim>
                                        <p:anim calcmode="lin" valueType="num">
                                          <p:cBhvr additive="base">
                                            <p:cTn id="49" dur="400" fill="hold"/>
                                            <p:tgtEl>
                                              <p:spTgt spid="25"/>
                                            </p:tgtEl>
                                            <p:attrNameLst>
                                              <p:attrName>ppt_y</p:attrName>
                                            </p:attrNameLst>
                                          </p:cBhvr>
                                          <p:tavLst>
                                            <p:tav tm="0">
                                              <p:val>
                                                <p:strVal val="#ppt_y"/>
                                              </p:val>
                                            </p:tav>
                                            <p:tav tm="100000">
                                              <p:val>
                                                <p:strVal val="#ppt_y"/>
                                              </p:val>
                                            </p:tav>
                                          </p:tavLst>
                                        </p:anim>
                                      </p:childTnLst>
                                    </p:cTn>
                                  </p:par>
                                </p:childTnLst>
                              </p:cTn>
                            </p:par>
                            <p:par>
                              <p:cTn id="50" fill="hold">
                                <p:stCondLst>
                                  <p:cond delay="5500"/>
                                </p:stCondLst>
                                <p:childTnLst>
                                  <p:par>
                                    <p:cTn id="51" presetID="47" presetClass="entr" presetSubtype="0" fill="hold" nodeType="after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fade">
                                          <p:cBhvr>
                                            <p:cTn id="53" dur="600"/>
                                            <p:tgtEl>
                                              <p:spTgt spid="27"/>
                                            </p:tgtEl>
                                          </p:cBhvr>
                                        </p:animEffect>
                                        <p:anim calcmode="lin" valueType="num">
                                          <p:cBhvr>
                                            <p:cTn id="54" dur="600" fill="hold"/>
                                            <p:tgtEl>
                                              <p:spTgt spid="27"/>
                                            </p:tgtEl>
                                            <p:attrNameLst>
                                              <p:attrName>ppt_x</p:attrName>
                                            </p:attrNameLst>
                                          </p:cBhvr>
                                          <p:tavLst>
                                            <p:tav tm="0">
                                              <p:val>
                                                <p:strVal val="#ppt_x"/>
                                              </p:val>
                                            </p:tav>
                                            <p:tav tm="100000">
                                              <p:val>
                                                <p:strVal val="#ppt_x"/>
                                              </p:val>
                                            </p:tav>
                                          </p:tavLst>
                                        </p:anim>
                                        <p:anim calcmode="lin" valueType="num">
                                          <p:cBhvr>
                                            <p:cTn id="55" dur="600" fill="hold"/>
                                            <p:tgtEl>
                                              <p:spTgt spid="27"/>
                                            </p:tgtEl>
                                            <p:attrNameLst>
                                              <p:attrName>ppt_y</p:attrName>
                                            </p:attrNameLst>
                                          </p:cBhvr>
                                          <p:tavLst>
                                            <p:tav tm="0">
                                              <p:val>
                                                <p:strVal val="#ppt_y-.1"/>
                                              </p:val>
                                            </p:tav>
                                            <p:tav tm="100000">
                                              <p:val>
                                                <p:strVal val="#ppt_y"/>
                                              </p:val>
                                            </p:tav>
                                          </p:tavLst>
                                        </p:anim>
                                      </p:childTnLst>
                                    </p:cTn>
                                  </p:par>
                                </p:childTnLst>
                              </p:cTn>
                            </p:par>
                            <p:par>
                              <p:cTn id="56" fill="hold">
                                <p:stCondLst>
                                  <p:cond delay="6500"/>
                                </p:stCondLst>
                                <p:childTnLst>
                                  <p:par>
                                    <p:cTn id="57" presetID="2" presetClass="entr" presetSubtype="8" decel="52500" fill="hold" grpId="0" nodeType="afterEffect">
                                      <p:stCondLst>
                                        <p:cond delay="0"/>
                                      </p:stCondLst>
                                      <p:childTnLst>
                                        <p:set>
                                          <p:cBhvr>
                                            <p:cTn id="58" dur="1" fill="hold">
                                              <p:stCondLst>
                                                <p:cond delay="0"/>
                                              </p:stCondLst>
                                            </p:cTn>
                                            <p:tgtEl>
                                              <p:spTgt spid="26"/>
                                            </p:tgtEl>
                                            <p:attrNameLst>
                                              <p:attrName>style.visibility</p:attrName>
                                            </p:attrNameLst>
                                          </p:cBhvr>
                                          <p:to>
                                            <p:strVal val="visible"/>
                                          </p:to>
                                        </p:set>
                                        <p:anim calcmode="lin" valueType="num">
                                          <p:cBhvr additive="base">
                                            <p:cTn id="59" dur="400" fill="hold"/>
                                            <p:tgtEl>
                                              <p:spTgt spid="26"/>
                                            </p:tgtEl>
                                            <p:attrNameLst>
                                              <p:attrName>ppt_x</p:attrName>
                                            </p:attrNameLst>
                                          </p:cBhvr>
                                          <p:tavLst>
                                            <p:tav tm="0">
                                              <p:val>
                                                <p:strVal val="0-#ppt_w/2"/>
                                              </p:val>
                                            </p:tav>
                                            <p:tav tm="100000">
                                              <p:val>
                                                <p:strVal val="#ppt_x"/>
                                              </p:val>
                                            </p:tav>
                                          </p:tavLst>
                                        </p:anim>
                                        <p:anim calcmode="lin" valueType="num">
                                          <p:cBhvr additive="base">
                                            <p:cTn id="60" dur="400" fill="hold"/>
                                            <p:tgtEl>
                                              <p:spTgt spid="26"/>
                                            </p:tgtEl>
                                            <p:attrNameLst>
                                              <p:attrName>ppt_y</p:attrName>
                                            </p:attrNameLst>
                                          </p:cBhvr>
                                          <p:tavLst>
                                            <p:tav tm="0">
                                              <p:val>
                                                <p:strVal val="#ppt_y"/>
                                              </p:val>
                                            </p:tav>
                                            <p:tav tm="100000">
                                              <p:val>
                                                <p:strVal val="#ppt_y"/>
                                              </p:val>
                                            </p:tav>
                                          </p:tavLst>
                                        </p:anim>
                                      </p:childTnLst>
                                    </p:cTn>
                                  </p:par>
                                </p:childTnLst>
                              </p:cTn>
                            </p:par>
                            <p:par>
                              <p:cTn id="61" fill="hold">
                                <p:stCondLst>
                                  <p:cond delay="7000"/>
                                </p:stCondLst>
                                <p:childTnLst>
                                  <p:par>
                                    <p:cTn id="62" presetID="2" presetClass="entr" presetSubtype="2" decel="52500" fill="hold" grpId="0" nodeType="afterEffect">
                                      <p:stCondLst>
                                        <p:cond delay="0"/>
                                      </p:stCondLst>
                                      <p:childTnLst>
                                        <p:set>
                                          <p:cBhvr>
                                            <p:cTn id="63" dur="1" fill="hold">
                                              <p:stCondLst>
                                                <p:cond delay="0"/>
                                              </p:stCondLst>
                                            </p:cTn>
                                            <p:tgtEl>
                                              <p:spTgt spid="28"/>
                                            </p:tgtEl>
                                            <p:attrNameLst>
                                              <p:attrName>style.visibility</p:attrName>
                                            </p:attrNameLst>
                                          </p:cBhvr>
                                          <p:to>
                                            <p:strVal val="visible"/>
                                          </p:to>
                                        </p:set>
                                        <p:anim calcmode="lin" valueType="num">
                                          <p:cBhvr additive="base">
                                            <p:cTn id="64" dur="400" fill="hold"/>
                                            <p:tgtEl>
                                              <p:spTgt spid="28"/>
                                            </p:tgtEl>
                                            <p:attrNameLst>
                                              <p:attrName>ppt_x</p:attrName>
                                            </p:attrNameLst>
                                          </p:cBhvr>
                                          <p:tavLst>
                                            <p:tav tm="0">
                                              <p:val>
                                                <p:strVal val="1+#ppt_w/2"/>
                                              </p:val>
                                            </p:tav>
                                            <p:tav tm="100000">
                                              <p:val>
                                                <p:strVal val="#ppt_x"/>
                                              </p:val>
                                            </p:tav>
                                          </p:tavLst>
                                        </p:anim>
                                        <p:anim calcmode="lin" valueType="num">
                                          <p:cBhvr additive="base">
                                            <p:cTn id="65" dur="400" fill="hold"/>
                                            <p:tgtEl>
                                              <p:spTgt spid="28"/>
                                            </p:tgtEl>
                                            <p:attrNameLst>
                                              <p:attrName>ppt_y</p:attrName>
                                            </p:attrNameLst>
                                          </p:cBhvr>
                                          <p:tavLst>
                                            <p:tav tm="0">
                                              <p:val>
                                                <p:strVal val="#ppt_y"/>
                                              </p:val>
                                            </p:tav>
                                            <p:tav tm="100000">
                                              <p:val>
                                                <p:strVal val="#ppt_y"/>
                                              </p:val>
                                            </p:tav>
                                          </p:tavLst>
                                        </p:anim>
                                      </p:childTnLst>
                                    </p:cTn>
                                  </p:par>
                                </p:childTnLst>
                              </p:cTn>
                            </p:par>
                            <p:par>
                              <p:cTn id="66" fill="hold">
                                <p:stCondLst>
                                  <p:cond delay="7500"/>
                                </p:stCondLst>
                                <p:childTnLst>
                                  <p:par>
                                    <p:cTn id="67" presetID="47" presetClass="entr" presetSubtype="0" fill="hold" nodeType="afterEffect">
                                      <p:stCondLst>
                                        <p:cond delay="0"/>
                                      </p:stCondLst>
                                      <p:childTnLst>
                                        <p:set>
                                          <p:cBhvr>
                                            <p:cTn id="68" dur="1" fill="hold">
                                              <p:stCondLst>
                                                <p:cond delay="0"/>
                                              </p:stCondLst>
                                            </p:cTn>
                                            <p:tgtEl>
                                              <p:spTgt spid="30"/>
                                            </p:tgtEl>
                                            <p:attrNameLst>
                                              <p:attrName>style.visibility</p:attrName>
                                            </p:attrNameLst>
                                          </p:cBhvr>
                                          <p:to>
                                            <p:strVal val="visible"/>
                                          </p:to>
                                        </p:set>
                                        <p:animEffect transition="in" filter="fade">
                                          <p:cBhvr>
                                            <p:cTn id="69" dur="600"/>
                                            <p:tgtEl>
                                              <p:spTgt spid="30"/>
                                            </p:tgtEl>
                                          </p:cBhvr>
                                        </p:animEffect>
                                        <p:anim calcmode="lin" valueType="num">
                                          <p:cBhvr>
                                            <p:cTn id="70" dur="600" fill="hold"/>
                                            <p:tgtEl>
                                              <p:spTgt spid="30"/>
                                            </p:tgtEl>
                                            <p:attrNameLst>
                                              <p:attrName>ppt_x</p:attrName>
                                            </p:attrNameLst>
                                          </p:cBhvr>
                                          <p:tavLst>
                                            <p:tav tm="0">
                                              <p:val>
                                                <p:strVal val="#ppt_x"/>
                                              </p:val>
                                            </p:tav>
                                            <p:tav tm="100000">
                                              <p:val>
                                                <p:strVal val="#ppt_x"/>
                                              </p:val>
                                            </p:tav>
                                          </p:tavLst>
                                        </p:anim>
                                        <p:anim calcmode="lin" valueType="num">
                                          <p:cBhvr>
                                            <p:cTn id="71" dur="600" fill="hold"/>
                                            <p:tgtEl>
                                              <p:spTgt spid="30"/>
                                            </p:tgtEl>
                                            <p:attrNameLst>
                                              <p:attrName>ppt_y</p:attrName>
                                            </p:attrNameLst>
                                          </p:cBhvr>
                                          <p:tavLst>
                                            <p:tav tm="0">
                                              <p:val>
                                                <p:strVal val="#ppt_y-.1"/>
                                              </p:val>
                                            </p:tav>
                                            <p:tav tm="100000">
                                              <p:val>
                                                <p:strVal val="#ppt_y"/>
                                              </p:val>
                                            </p:tav>
                                          </p:tavLst>
                                        </p:anim>
                                      </p:childTnLst>
                                    </p:cTn>
                                  </p:par>
                                </p:childTnLst>
                              </p:cTn>
                            </p:par>
                            <p:par>
                              <p:cTn id="72" fill="hold">
                                <p:stCondLst>
                                  <p:cond delay="8500"/>
                                </p:stCondLst>
                                <p:childTnLst>
                                  <p:par>
                                    <p:cTn id="73" presetID="2" presetClass="entr" presetSubtype="8" decel="52500" fill="hold" grpId="0" nodeType="afterEffect">
                                      <p:stCondLst>
                                        <p:cond delay="0"/>
                                      </p:stCondLst>
                                      <p:childTnLst>
                                        <p:set>
                                          <p:cBhvr>
                                            <p:cTn id="74" dur="1" fill="hold">
                                              <p:stCondLst>
                                                <p:cond delay="0"/>
                                              </p:stCondLst>
                                            </p:cTn>
                                            <p:tgtEl>
                                              <p:spTgt spid="29"/>
                                            </p:tgtEl>
                                            <p:attrNameLst>
                                              <p:attrName>style.visibility</p:attrName>
                                            </p:attrNameLst>
                                          </p:cBhvr>
                                          <p:to>
                                            <p:strVal val="visible"/>
                                          </p:to>
                                        </p:set>
                                        <p:anim calcmode="lin" valueType="num">
                                          <p:cBhvr additive="base">
                                            <p:cTn id="75" dur="400" fill="hold"/>
                                            <p:tgtEl>
                                              <p:spTgt spid="29"/>
                                            </p:tgtEl>
                                            <p:attrNameLst>
                                              <p:attrName>ppt_x</p:attrName>
                                            </p:attrNameLst>
                                          </p:cBhvr>
                                          <p:tavLst>
                                            <p:tav tm="0">
                                              <p:val>
                                                <p:strVal val="0-#ppt_w/2"/>
                                              </p:val>
                                            </p:tav>
                                            <p:tav tm="100000">
                                              <p:val>
                                                <p:strVal val="#ppt_x"/>
                                              </p:val>
                                            </p:tav>
                                          </p:tavLst>
                                        </p:anim>
                                        <p:anim calcmode="lin" valueType="num">
                                          <p:cBhvr additive="base">
                                            <p:cTn id="76" dur="400" fill="hold"/>
                                            <p:tgtEl>
                                              <p:spTgt spid="29"/>
                                            </p:tgtEl>
                                            <p:attrNameLst>
                                              <p:attrName>ppt_y</p:attrName>
                                            </p:attrNameLst>
                                          </p:cBhvr>
                                          <p:tavLst>
                                            <p:tav tm="0">
                                              <p:val>
                                                <p:strVal val="#ppt_y"/>
                                              </p:val>
                                            </p:tav>
                                            <p:tav tm="100000">
                                              <p:val>
                                                <p:strVal val="#ppt_y"/>
                                              </p:val>
                                            </p:tav>
                                          </p:tavLst>
                                        </p:anim>
                                      </p:childTnLst>
                                    </p:cTn>
                                  </p:par>
                                </p:childTnLst>
                              </p:cTn>
                            </p:par>
                            <p:par>
                              <p:cTn id="77" fill="hold">
                                <p:stCondLst>
                                  <p:cond delay="9000"/>
                                </p:stCondLst>
                                <p:childTnLst>
                                  <p:par>
                                    <p:cTn id="78" presetID="2" presetClass="entr" presetSubtype="2" decel="52500" fill="hold" grpId="0" nodeType="afterEffect">
                                      <p:stCondLst>
                                        <p:cond delay="0"/>
                                      </p:stCondLst>
                                      <p:childTnLst>
                                        <p:set>
                                          <p:cBhvr>
                                            <p:cTn id="79" dur="1" fill="hold">
                                              <p:stCondLst>
                                                <p:cond delay="0"/>
                                              </p:stCondLst>
                                            </p:cTn>
                                            <p:tgtEl>
                                              <p:spTgt spid="31"/>
                                            </p:tgtEl>
                                            <p:attrNameLst>
                                              <p:attrName>style.visibility</p:attrName>
                                            </p:attrNameLst>
                                          </p:cBhvr>
                                          <p:to>
                                            <p:strVal val="visible"/>
                                          </p:to>
                                        </p:set>
                                        <p:anim calcmode="lin" valueType="num">
                                          <p:cBhvr additive="base">
                                            <p:cTn id="80" dur="400" fill="hold"/>
                                            <p:tgtEl>
                                              <p:spTgt spid="31"/>
                                            </p:tgtEl>
                                            <p:attrNameLst>
                                              <p:attrName>ppt_x</p:attrName>
                                            </p:attrNameLst>
                                          </p:cBhvr>
                                          <p:tavLst>
                                            <p:tav tm="0">
                                              <p:val>
                                                <p:strVal val="1+#ppt_w/2"/>
                                              </p:val>
                                            </p:tav>
                                            <p:tav tm="100000">
                                              <p:val>
                                                <p:strVal val="#ppt_x"/>
                                              </p:val>
                                            </p:tav>
                                          </p:tavLst>
                                        </p:anim>
                                        <p:anim calcmode="lin" valueType="num">
                                          <p:cBhvr additive="base">
                                            <p:cTn id="81" dur="4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0" grpId="0"/>
          <p:bldP spid="22" grpId="0"/>
          <p:bldP spid="23" grpId="0"/>
          <p:bldP spid="25" grpId="0"/>
          <p:bldP spid="26" grpId="0"/>
          <p:bldP spid="28" grpId="0"/>
          <p:bldP spid="29" grpId="0"/>
          <p:bldP spid="31"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a:xfrm>
            <a:off x="5867798" y="2172500"/>
            <a:ext cx="6324202" cy="1993900"/>
          </a:xfrm>
          <a:prstGeom prst="roundRect">
            <a:avLst/>
          </a:prstGeom>
          <a:solidFill>
            <a:schemeClr val="accent1">
              <a:alpha val="63000"/>
            </a:schemeClr>
          </a:solidFill>
          <a:effectLst>
            <a:glow rad="469900">
              <a:schemeClr val="accent1">
                <a:alpha val="21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5251622" y="0"/>
            <a:ext cx="6940378" cy="6858000"/>
          </a:xfrm>
          <a:prstGeom prst="rect">
            <a:avLst/>
          </a:prstGeom>
          <a:gradFill flip="none" rotWithShape="1">
            <a:gsLst>
              <a:gs pos="0">
                <a:srgbClr val="0A143A">
                  <a:alpha val="0"/>
                </a:srgbClr>
              </a:gs>
              <a:gs pos="100000">
                <a:srgbClr val="0A143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74"/>
          <p:cNvSpPr txBox="1"/>
          <p:nvPr/>
        </p:nvSpPr>
        <p:spPr>
          <a:xfrm>
            <a:off x="2831534" y="2591600"/>
            <a:ext cx="7499349" cy="848950"/>
          </a:xfrm>
          <a:prstGeom prst="rect">
            <a:avLst/>
          </a:prstGeom>
          <a:noFill/>
          <a:effectLst/>
        </p:spPr>
        <p:txBody>
          <a:bodyPr>
            <a:spAutoFit/>
          </a:bodyPr>
          <a:lstStyle/>
          <a:p>
            <a:pPr algn="r">
              <a:lnSpc>
                <a:spcPts val="5865"/>
              </a:lnSpc>
              <a:defRPr/>
            </a:pPr>
            <a:r>
              <a:rPr lang="zh-CN" altLang="en-US" sz="4800" b="1" dirty="0">
                <a:ln w="6350">
                  <a:noFill/>
                </a:ln>
                <a:solidFill>
                  <a:schemeClr val="bg1"/>
                </a:solidFill>
                <a:latin typeface="Modern No. 20" panose="02070704070505020303" pitchFamily="18" charset="0"/>
                <a:ea typeface="微软雅黑" panose="020B0503020204020204" pitchFamily="34" charset="-122"/>
              </a:rPr>
              <a:t>填写过渡页标题</a:t>
            </a:r>
            <a:endParaRPr lang="zh-CN" altLang="en-US" sz="4800" b="1" dirty="0">
              <a:ln w="6350">
                <a:noFill/>
              </a:ln>
              <a:solidFill>
                <a:schemeClr val="bg1"/>
              </a:solidFill>
              <a:latin typeface="Modern No. 20" panose="02070704070505020303" pitchFamily="18" charset="0"/>
              <a:ea typeface="微软雅黑" panose="020B0503020204020204" pitchFamily="34" charset="-122"/>
            </a:endParaRPr>
          </a:p>
        </p:txBody>
      </p:sp>
      <p:sp>
        <p:nvSpPr>
          <p:cNvPr id="4" name="矩形 3"/>
          <p:cNvSpPr/>
          <p:nvPr/>
        </p:nvSpPr>
        <p:spPr>
          <a:xfrm>
            <a:off x="6936998" y="3321615"/>
            <a:ext cx="3316934" cy="584775"/>
          </a:xfrm>
          <a:prstGeom prst="rect">
            <a:avLst/>
          </a:prstGeom>
        </p:spPr>
        <p:txBody>
          <a:bodyPr wrap="none">
            <a:spAutoFit/>
          </a:bodyPr>
          <a:lstStyle/>
          <a:p>
            <a:r>
              <a:rPr lang="en-US" altLang="zh-CN" sz="3200" dirty="0">
                <a:solidFill>
                  <a:schemeClr val="bg1"/>
                </a:solidFill>
                <a:latin typeface="Impact" panose="020B0806030902050204" pitchFamily="34" charset="0"/>
              </a:rPr>
              <a:t>Fill in the title here</a:t>
            </a:r>
            <a:endParaRPr lang="zh-CN" altLang="en-US" sz="3200" dirty="0">
              <a:solidFill>
                <a:schemeClr val="bg1"/>
              </a:solidFill>
              <a:latin typeface="Impact" panose="020B0806030902050204" pitchFamily="34" charset="0"/>
            </a:endParaRPr>
          </a:p>
        </p:txBody>
      </p:sp>
      <p:sp>
        <p:nvSpPr>
          <p:cNvPr id="5" name="标题层"/>
          <p:cNvSpPr txBox="1"/>
          <p:nvPr/>
        </p:nvSpPr>
        <p:spPr bwMode="auto">
          <a:xfrm>
            <a:off x="10264455" y="2374542"/>
            <a:ext cx="1751804" cy="1733680"/>
          </a:xfrm>
          <a:prstGeom prst="rect">
            <a:avLst/>
          </a:prstGeom>
          <a:noFill/>
          <a:effectLst/>
        </p:spPr>
        <p:txBody>
          <a:bodyPr wrap="square">
            <a:spAutoFit/>
          </a:bodyPr>
          <a:lstStyle/>
          <a:p>
            <a:pPr defTabSz="1218565">
              <a:defRPr/>
            </a:pPr>
            <a:r>
              <a:rPr lang="en-US" altLang="zh-CN" sz="10665" kern="0" dirty="0">
                <a:solidFill>
                  <a:schemeClr val="bg1"/>
                </a:solidFill>
                <a:latin typeface="Impact" panose="020B0806030902050204" pitchFamily="34" charset="0"/>
                <a:ea typeface="微软雅黑" panose="020B0503020204020204" pitchFamily="34" charset="-122"/>
                <a:cs typeface="Arial" panose="020B0604020202020204" pitchFamily="34" charset="0"/>
              </a:rPr>
              <a:t>03</a:t>
            </a:r>
            <a:endParaRPr lang="zh-CN" altLang="en-US" sz="10665" kern="0" dirty="0">
              <a:solidFill>
                <a:schemeClr val="bg1"/>
              </a:solidFill>
              <a:latin typeface="Impact" panose="020B0806030902050204" pitchFamily="34" charset="0"/>
              <a:ea typeface="微软雅黑" panose="020B0503020204020204" pitchFamily="34" charset="-122"/>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25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400" fill="hold"/>
                                        <p:tgtEl>
                                          <p:spTgt spid="5"/>
                                        </p:tgtEl>
                                        <p:attrNameLst>
                                          <p:attrName>ppt_x</p:attrName>
                                        </p:attrNameLst>
                                      </p:cBhvr>
                                      <p:tavLst>
                                        <p:tav tm="0">
                                          <p:val>
                                            <p:strVal val="0-#ppt_w/2"/>
                                          </p:val>
                                        </p:tav>
                                        <p:tav tm="100000">
                                          <p:val>
                                            <p:strVal val="#ppt_x"/>
                                          </p:val>
                                        </p:tav>
                                      </p:tavLst>
                                    </p:anim>
                                    <p:anim calcmode="lin" valueType="num">
                                      <p:cBhvr additive="base">
                                        <p:cTn id="8" dur="4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600" fill="hold"/>
                                        <p:tgtEl>
                                          <p:spTgt spid="3"/>
                                        </p:tgtEl>
                                        <p:attrNameLst>
                                          <p:attrName>ppt_w</p:attrName>
                                        </p:attrNameLst>
                                      </p:cBhvr>
                                      <p:tavLst>
                                        <p:tav tm="0">
                                          <p:val>
                                            <p:fltVal val="0"/>
                                          </p:val>
                                        </p:tav>
                                        <p:tav tm="100000">
                                          <p:val>
                                            <p:strVal val="#ppt_w"/>
                                          </p:val>
                                        </p:tav>
                                      </p:tavLst>
                                    </p:anim>
                                    <p:anim calcmode="lin" valueType="num">
                                      <p:cBhvr>
                                        <p:cTn id="13" dur="600" fill="hold"/>
                                        <p:tgtEl>
                                          <p:spTgt spid="3"/>
                                        </p:tgtEl>
                                        <p:attrNameLst>
                                          <p:attrName>ppt_h</p:attrName>
                                        </p:attrNameLst>
                                      </p:cBhvr>
                                      <p:tavLst>
                                        <p:tav tm="0">
                                          <p:val>
                                            <p:fltVal val="0"/>
                                          </p:val>
                                        </p:tav>
                                        <p:tav tm="100000">
                                          <p:val>
                                            <p:strVal val="#ppt_h"/>
                                          </p:val>
                                        </p:tav>
                                      </p:tavLst>
                                    </p:anim>
                                    <p:animEffect transition="in" filter="fade">
                                      <p:cBhvr>
                                        <p:cTn id="14" dur="600"/>
                                        <p:tgtEl>
                                          <p:spTgt spid="3"/>
                                        </p:tgtEl>
                                      </p:cBhvr>
                                    </p:animEffect>
                                  </p:childTnLst>
                                </p:cTn>
                              </p:par>
                            </p:childTnLst>
                          </p:cTn>
                        </p:par>
                        <p:par>
                          <p:cTn id="15" fill="hold">
                            <p:stCondLst>
                              <p:cond delay="1500"/>
                            </p:stCondLst>
                            <p:childTnLst>
                              <p:par>
                                <p:cTn id="16" presetID="53" presetClass="entr" presetSubtype="16"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700" fill="hold"/>
                                        <p:tgtEl>
                                          <p:spTgt spid="4"/>
                                        </p:tgtEl>
                                        <p:attrNameLst>
                                          <p:attrName>ppt_w</p:attrName>
                                        </p:attrNameLst>
                                      </p:cBhvr>
                                      <p:tavLst>
                                        <p:tav tm="0">
                                          <p:val>
                                            <p:fltVal val="0"/>
                                          </p:val>
                                        </p:tav>
                                        <p:tav tm="100000">
                                          <p:val>
                                            <p:strVal val="#ppt_w"/>
                                          </p:val>
                                        </p:tav>
                                      </p:tavLst>
                                    </p:anim>
                                    <p:anim calcmode="lin" valueType="num">
                                      <p:cBhvr>
                                        <p:cTn id="19" dur="700" fill="hold"/>
                                        <p:tgtEl>
                                          <p:spTgt spid="4"/>
                                        </p:tgtEl>
                                        <p:attrNameLst>
                                          <p:attrName>ppt_h</p:attrName>
                                        </p:attrNameLst>
                                      </p:cBhvr>
                                      <p:tavLst>
                                        <p:tav tm="0">
                                          <p:val>
                                            <p:fltVal val="0"/>
                                          </p:val>
                                        </p:tav>
                                        <p:tav tm="100000">
                                          <p:val>
                                            <p:strVal val="#ppt_h"/>
                                          </p:val>
                                        </p:tav>
                                      </p:tavLst>
                                    </p:anim>
                                    <p:animEffect transition="in" filter="fade">
                                      <p:cBhvr>
                                        <p:cTn id="20" dur="7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293386" y="1512251"/>
            <a:ext cx="601400" cy="218691"/>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圆角矩形 2"/>
          <p:cNvSpPr/>
          <p:nvPr/>
        </p:nvSpPr>
        <p:spPr>
          <a:xfrm>
            <a:off x="1293387" y="1917872"/>
            <a:ext cx="1093455" cy="218691"/>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a:off x="1293387" y="2323493"/>
            <a:ext cx="1530837" cy="21869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1293386" y="2729114"/>
            <a:ext cx="3663074" cy="218691"/>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1293387" y="3134735"/>
            <a:ext cx="4373819" cy="218691"/>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a:off x="1293386" y="3540356"/>
            <a:ext cx="4865874" cy="218691"/>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a:off x="1293386" y="3945977"/>
            <a:ext cx="5029892" cy="21869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a:off x="1293386" y="4351598"/>
            <a:ext cx="3280364" cy="218691"/>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1293387" y="4757219"/>
            <a:ext cx="2569619" cy="218691"/>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1293386" y="5162840"/>
            <a:ext cx="2952328" cy="21869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1293386" y="5568461"/>
            <a:ext cx="1749528" cy="218691"/>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a:off x="1293386" y="5974080"/>
            <a:ext cx="874764" cy="218691"/>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839416" y="1467707"/>
            <a:ext cx="396262" cy="307777"/>
          </a:xfrm>
          <a:prstGeom prst="rect">
            <a:avLst/>
          </a:prstGeom>
          <a:noFill/>
        </p:spPr>
        <p:txBody>
          <a:bodyPr wrap="none" rtlCol="0">
            <a:spAutoFit/>
          </a:bodyPr>
          <a:lstStyle/>
          <a:p>
            <a:r>
              <a:rPr lang="en-US" altLang="zh-CN" sz="1400" dirty="0">
                <a:solidFill>
                  <a:schemeClr val="bg1">
                    <a:lumMod val="50000"/>
                  </a:schemeClr>
                </a:solidFill>
                <a:latin typeface="微软雅黑" panose="020B0503020204020204" pitchFamily="34" charset="-122"/>
                <a:ea typeface="微软雅黑" panose="020B0503020204020204" pitchFamily="34" charset="-122"/>
              </a:rPr>
              <a:t>01</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5" name="TextBox 14"/>
          <p:cNvSpPr txBox="1"/>
          <p:nvPr/>
        </p:nvSpPr>
        <p:spPr>
          <a:xfrm>
            <a:off x="839416" y="1873328"/>
            <a:ext cx="396262" cy="307777"/>
          </a:xfrm>
          <a:prstGeom prst="rect">
            <a:avLst/>
          </a:prstGeom>
          <a:noFill/>
        </p:spPr>
        <p:txBody>
          <a:bodyPr wrap="none" rtlCol="0">
            <a:spAutoFit/>
          </a:bodyPr>
          <a:lstStyle/>
          <a:p>
            <a:r>
              <a:rPr lang="en-US" altLang="zh-CN" sz="1400" dirty="0">
                <a:solidFill>
                  <a:schemeClr val="bg1">
                    <a:lumMod val="50000"/>
                  </a:schemeClr>
                </a:solidFill>
                <a:latin typeface="微软雅黑" panose="020B0503020204020204" pitchFamily="34" charset="-122"/>
                <a:ea typeface="微软雅黑" panose="020B0503020204020204" pitchFamily="34" charset="-122"/>
              </a:rPr>
              <a:t>02</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839416" y="2278949"/>
            <a:ext cx="396262" cy="307777"/>
          </a:xfrm>
          <a:prstGeom prst="rect">
            <a:avLst/>
          </a:prstGeom>
          <a:noFill/>
        </p:spPr>
        <p:txBody>
          <a:bodyPr wrap="none" rtlCol="0">
            <a:spAutoFit/>
          </a:bodyPr>
          <a:lstStyle/>
          <a:p>
            <a:r>
              <a:rPr lang="en-US" altLang="zh-CN" sz="1400" dirty="0">
                <a:solidFill>
                  <a:schemeClr val="bg1">
                    <a:lumMod val="50000"/>
                  </a:schemeClr>
                </a:solidFill>
                <a:latin typeface="微软雅黑" panose="020B0503020204020204" pitchFamily="34" charset="-122"/>
                <a:ea typeface="微软雅黑" panose="020B0503020204020204" pitchFamily="34" charset="-122"/>
              </a:rPr>
              <a:t>03</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839416" y="2684570"/>
            <a:ext cx="396262" cy="307777"/>
          </a:xfrm>
          <a:prstGeom prst="rect">
            <a:avLst/>
          </a:prstGeom>
          <a:noFill/>
        </p:spPr>
        <p:txBody>
          <a:bodyPr wrap="none" rtlCol="0">
            <a:spAutoFit/>
          </a:bodyPr>
          <a:lstStyle/>
          <a:p>
            <a:r>
              <a:rPr lang="en-US" altLang="zh-CN" sz="1400" dirty="0">
                <a:solidFill>
                  <a:schemeClr val="bg1">
                    <a:lumMod val="50000"/>
                  </a:schemeClr>
                </a:solidFill>
                <a:latin typeface="微软雅黑" panose="020B0503020204020204" pitchFamily="34" charset="-122"/>
                <a:ea typeface="微软雅黑" panose="020B0503020204020204" pitchFamily="34" charset="-122"/>
              </a:rPr>
              <a:t>04</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839416" y="3090191"/>
            <a:ext cx="396262" cy="307777"/>
          </a:xfrm>
          <a:prstGeom prst="rect">
            <a:avLst/>
          </a:prstGeom>
          <a:noFill/>
        </p:spPr>
        <p:txBody>
          <a:bodyPr wrap="none" rtlCol="0">
            <a:spAutoFit/>
          </a:bodyPr>
          <a:lstStyle/>
          <a:p>
            <a:r>
              <a:rPr lang="en-US" altLang="zh-CN" sz="1400" dirty="0">
                <a:solidFill>
                  <a:schemeClr val="bg1">
                    <a:lumMod val="50000"/>
                  </a:schemeClr>
                </a:solidFill>
                <a:latin typeface="微软雅黑" panose="020B0503020204020204" pitchFamily="34" charset="-122"/>
                <a:ea typeface="微软雅黑" panose="020B0503020204020204" pitchFamily="34" charset="-122"/>
              </a:rPr>
              <a:t>05</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9" name="TextBox 18"/>
          <p:cNvSpPr txBox="1"/>
          <p:nvPr/>
        </p:nvSpPr>
        <p:spPr>
          <a:xfrm>
            <a:off x="839416" y="3495812"/>
            <a:ext cx="396262" cy="307777"/>
          </a:xfrm>
          <a:prstGeom prst="rect">
            <a:avLst/>
          </a:prstGeom>
          <a:noFill/>
        </p:spPr>
        <p:txBody>
          <a:bodyPr wrap="none" rtlCol="0">
            <a:spAutoFit/>
          </a:bodyPr>
          <a:lstStyle/>
          <a:p>
            <a:r>
              <a:rPr lang="en-US" altLang="zh-CN" sz="1400" dirty="0">
                <a:solidFill>
                  <a:schemeClr val="bg1">
                    <a:lumMod val="50000"/>
                  </a:schemeClr>
                </a:solidFill>
                <a:latin typeface="微软雅黑" panose="020B0503020204020204" pitchFamily="34" charset="-122"/>
                <a:ea typeface="微软雅黑" panose="020B0503020204020204" pitchFamily="34" charset="-122"/>
              </a:rPr>
              <a:t>06</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839416" y="3901433"/>
            <a:ext cx="396262" cy="307777"/>
          </a:xfrm>
          <a:prstGeom prst="rect">
            <a:avLst/>
          </a:prstGeom>
          <a:noFill/>
        </p:spPr>
        <p:txBody>
          <a:bodyPr wrap="none" rtlCol="0">
            <a:spAutoFit/>
          </a:bodyPr>
          <a:lstStyle/>
          <a:p>
            <a:r>
              <a:rPr lang="en-US" altLang="zh-CN" sz="1400" dirty="0">
                <a:solidFill>
                  <a:schemeClr val="bg1">
                    <a:lumMod val="50000"/>
                  </a:schemeClr>
                </a:solidFill>
                <a:latin typeface="微软雅黑" panose="020B0503020204020204" pitchFamily="34" charset="-122"/>
                <a:ea typeface="微软雅黑" panose="020B0503020204020204" pitchFamily="34" charset="-122"/>
              </a:rPr>
              <a:t>07</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1" name="TextBox 20"/>
          <p:cNvSpPr txBox="1"/>
          <p:nvPr/>
        </p:nvSpPr>
        <p:spPr>
          <a:xfrm>
            <a:off x="839416" y="4307054"/>
            <a:ext cx="396262" cy="307777"/>
          </a:xfrm>
          <a:prstGeom prst="rect">
            <a:avLst/>
          </a:prstGeom>
          <a:noFill/>
        </p:spPr>
        <p:txBody>
          <a:bodyPr wrap="none" rtlCol="0">
            <a:spAutoFit/>
          </a:bodyPr>
          <a:lstStyle/>
          <a:p>
            <a:r>
              <a:rPr lang="en-US" altLang="zh-CN" sz="1400" dirty="0">
                <a:solidFill>
                  <a:schemeClr val="bg1">
                    <a:lumMod val="50000"/>
                  </a:schemeClr>
                </a:solidFill>
                <a:latin typeface="微软雅黑" panose="020B0503020204020204" pitchFamily="34" charset="-122"/>
                <a:ea typeface="微软雅黑" panose="020B0503020204020204" pitchFamily="34" charset="-122"/>
              </a:rPr>
              <a:t>08</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839416" y="4712675"/>
            <a:ext cx="396262" cy="307777"/>
          </a:xfrm>
          <a:prstGeom prst="rect">
            <a:avLst/>
          </a:prstGeom>
          <a:noFill/>
        </p:spPr>
        <p:txBody>
          <a:bodyPr wrap="none" rtlCol="0">
            <a:spAutoFit/>
          </a:bodyPr>
          <a:lstStyle/>
          <a:p>
            <a:r>
              <a:rPr lang="en-US" altLang="zh-CN" sz="1400" dirty="0">
                <a:solidFill>
                  <a:schemeClr val="bg1">
                    <a:lumMod val="50000"/>
                  </a:schemeClr>
                </a:solidFill>
                <a:latin typeface="微软雅黑" panose="020B0503020204020204" pitchFamily="34" charset="-122"/>
                <a:ea typeface="微软雅黑" panose="020B0503020204020204" pitchFamily="34" charset="-122"/>
              </a:rPr>
              <a:t>09</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3" name="TextBox 22"/>
          <p:cNvSpPr txBox="1"/>
          <p:nvPr/>
        </p:nvSpPr>
        <p:spPr>
          <a:xfrm>
            <a:off x="839416" y="5118296"/>
            <a:ext cx="396262" cy="307777"/>
          </a:xfrm>
          <a:prstGeom prst="rect">
            <a:avLst/>
          </a:prstGeom>
          <a:noFill/>
        </p:spPr>
        <p:txBody>
          <a:bodyPr wrap="none" rtlCol="0">
            <a:spAutoFit/>
          </a:bodyPr>
          <a:lstStyle/>
          <a:p>
            <a:r>
              <a:rPr lang="en-US" altLang="zh-CN" sz="1400" dirty="0">
                <a:solidFill>
                  <a:schemeClr val="bg1">
                    <a:lumMod val="50000"/>
                  </a:schemeClr>
                </a:solidFill>
                <a:latin typeface="微软雅黑" panose="020B0503020204020204" pitchFamily="34" charset="-122"/>
                <a:ea typeface="微软雅黑" panose="020B0503020204020204" pitchFamily="34" charset="-122"/>
              </a:rPr>
              <a:t>10</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839416" y="5523917"/>
            <a:ext cx="396262" cy="307777"/>
          </a:xfrm>
          <a:prstGeom prst="rect">
            <a:avLst/>
          </a:prstGeom>
          <a:noFill/>
        </p:spPr>
        <p:txBody>
          <a:bodyPr wrap="none" rtlCol="0">
            <a:spAutoFit/>
          </a:bodyPr>
          <a:lstStyle/>
          <a:p>
            <a:r>
              <a:rPr lang="en-US" altLang="zh-CN" sz="1400" dirty="0">
                <a:solidFill>
                  <a:schemeClr val="bg1">
                    <a:lumMod val="50000"/>
                  </a:schemeClr>
                </a:solidFill>
                <a:latin typeface="微软雅黑" panose="020B0503020204020204" pitchFamily="34" charset="-122"/>
                <a:ea typeface="微软雅黑" panose="020B0503020204020204" pitchFamily="34" charset="-122"/>
              </a:rPr>
              <a:t>11</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5" name="TextBox 24"/>
          <p:cNvSpPr txBox="1"/>
          <p:nvPr/>
        </p:nvSpPr>
        <p:spPr>
          <a:xfrm>
            <a:off x="839416" y="5929536"/>
            <a:ext cx="396262" cy="307777"/>
          </a:xfrm>
          <a:prstGeom prst="rect">
            <a:avLst/>
          </a:prstGeom>
          <a:noFill/>
        </p:spPr>
        <p:txBody>
          <a:bodyPr wrap="none" rtlCol="0">
            <a:spAutoFit/>
          </a:bodyPr>
          <a:lstStyle/>
          <a:p>
            <a:r>
              <a:rPr lang="en-US" altLang="zh-CN" sz="1400" dirty="0">
                <a:solidFill>
                  <a:schemeClr val="bg1">
                    <a:lumMod val="50000"/>
                  </a:schemeClr>
                </a:solidFill>
                <a:latin typeface="微软雅黑" panose="020B0503020204020204" pitchFamily="34" charset="-122"/>
                <a:ea typeface="微软雅黑" panose="020B0503020204020204" pitchFamily="34" charset="-122"/>
              </a:rPr>
              <a:t>12</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1891706" y="1467707"/>
            <a:ext cx="768415" cy="307777"/>
          </a:xfrm>
          <a:prstGeom prst="rect">
            <a:avLst/>
          </a:prstGeom>
          <a:noFill/>
        </p:spPr>
        <p:txBody>
          <a:bodyPr wrap="none" rtlCol="0" anchor="ctr">
            <a:spAutoFit/>
          </a:bodyPr>
          <a:lstStyle/>
          <a:p>
            <a:r>
              <a:rPr lang="en-US" altLang="zh-CN" sz="1400" dirty="0">
                <a:solidFill>
                  <a:schemeClr val="tx1">
                    <a:lumMod val="50000"/>
                    <a:lumOff val="50000"/>
                  </a:schemeClr>
                </a:solidFill>
                <a:latin typeface="Bebas" pitchFamily="2" charset="0"/>
                <a:ea typeface="微软雅黑" panose="020B0503020204020204" pitchFamily="34" charset="-122"/>
              </a:rPr>
              <a:t>184,900</a:t>
            </a:r>
            <a:endParaRPr lang="zh-CN" altLang="en-US" sz="1400" dirty="0">
              <a:solidFill>
                <a:schemeClr val="tx1">
                  <a:lumMod val="50000"/>
                  <a:lumOff val="50000"/>
                </a:schemeClr>
              </a:solidFill>
              <a:latin typeface="Bebas" pitchFamily="2" charset="0"/>
              <a:ea typeface="微软雅黑" panose="020B0503020204020204" pitchFamily="34" charset="-122"/>
            </a:endParaRPr>
          </a:p>
        </p:txBody>
      </p:sp>
      <p:sp>
        <p:nvSpPr>
          <p:cNvPr id="27" name="TextBox 26"/>
          <p:cNvSpPr txBox="1"/>
          <p:nvPr/>
        </p:nvSpPr>
        <p:spPr>
          <a:xfrm>
            <a:off x="2387616" y="1873327"/>
            <a:ext cx="783741" cy="307777"/>
          </a:xfrm>
          <a:prstGeom prst="rect">
            <a:avLst/>
          </a:prstGeom>
          <a:noFill/>
        </p:spPr>
        <p:txBody>
          <a:bodyPr wrap="none" rtlCol="0" anchor="ctr">
            <a:spAutoFit/>
          </a:bodyPr>
          <a:lstStyle/>
          <a:p>
            <a:r>
              <a:rPr lang="en-US" altLang="zh-CN" sz="1400" dirty="0">
                <a:solidFill>
                  <a:schemeClr val="tx1">
                    <a:lumMod val="50000"/>
                    <a:lumOff val="50000"/>
                  </a:schemeClr>
                </a:solidFill>
                <a:latin typeface="Bebas" pitchFamily="2" charset="0"/>
                <a:ea typeface="微软雅黑" panose="020B0503020204020204" pitchFamily="34" charset="-122"/>
              </a:rPr>
              <a:t>358,770</a:t>
            </a:r>
            <a:endParaRPr lang="zh-CN" altLang="en-US" sz="1400" dirty="0">
              <a:solidFill>
                <a:schemeClr val="tx1">
                  <a:lumMod val="50000"/>
                  <a:lumOff val="50000"/>
                </a:schemeClr>
              </a:solidFill>
              <a:latin typeface="Bebas" pitchFamily="2" charset="0"/>
              <a:ea typeface="微软雅黑" panose="020B0503020204020204" pitchFamily="34" charset="-122"/>
            </a:endParaRPr>
          </a:p>
        </p:txBody>
      </p:sp>
      <p:sp>
        <p:nvSpPr>
          <p:cNvPr id="28" name="TextBox 27"/>
          <p:cNvSpPr txBox="1"/>
          <p:nvPr/>
        </p:nvSpPr>
        <p:spPr>
          <a:xfrm>
            <a:off x="2824223" y="2278948"/>
            <a:ext cx="789512" cy="307777"/>
          </a:xfrm>
          <a:prstGeom prst="rect">
            <a:avLst/>
          </a:prstGeom>
          <a:noFill/>
        </p:spPr>
        <p:txBody>
          <a:bodyPr wrap="none" rtlCol="0" anchor="ctr">
            <a:spAutoFit/>
          </a:bodyPr>
          <a:lstStyle/>
          <a:p>
            <a:r>
              <a:rPr lang="en-US" altLang="zh-CN" sz="1400" dirty="0">
                <a:solidFill>
                  <a:schemeClr val="tx1">
                    <a:lumMod val="50000"/>
                    <a:lumOff val="50000"/>
                  </a:schemeClr>
                </a:solidFill>
                <a:latin typeface="Bebas" pitchFamily="2" charset="0"/>
                <a:ea typeface="微软雅黑" panose="020B0503020204020204" pitchFamily="34" charset="-122"/>
              </a:rPr>
              <a:t>638,859</a:t>
            </a:r>
            <a:endParaRPr lang="zh-CN" altLang="en-US" sz="1400" dirty="0">
              <a:solidFill>
                <a:schemeClr val="tx1">
                  <a:lumMod val="50000"/>
                  <a:lumOff val="50000"/>
                </a:schemeClr>
              </a:solidFill>
              <a:latin typeface="Bebas" pitchFamily="2" charset="0"/>
              <a:ea typeface="微软雅黑" panose="020B0503020204020204" pitchFamily="34" charset="-122"/>
            </a:endParaRPr>
          </a:p>
        </p:txBody>
      </p:sp>
      <p:sp>
        <p:nvSpPr>
          <p:cNvPr id="29" name="TextBox 28"/>
          <p:cNvSpPr txBox="1"/>
          <p:nvPr/>
        </p:nvSpPr>
        <p:spPr>
          <a:xfrm>
            <a:off x="4956460" y="2684570"/>
            <a:ext cx="889218" cy="307777"/>
          </a:xfrm>
          <a:prstGeom prst="rect">
            <a:avLst/>
          </a:prstGeom>
          <a:noFill/>
        </p:spPr>
        <p:txBody>
          <a:bodyPr wrap="none" rtlCol="0" anchor="ctr">
            <a:spAutoFit/>
          </a:bodyPr>
          <a:lstStyle/>
          <a:p>
            <a:r>
              <a:rPr lang="en-US" altLang="zh-CN" sz="1400" dirty="0">
                <a:solidFill>
                  <a:schemeClr val="tx1">
                    <a:lumMod val="50000"/>
                    <a:lumOff val="50000"/>
                  </a:schemeClr>
                </a:solidFill>
                <a:latin typeface="Bebas" pitchFamily="2" charset="0"/>
                <a:ea typeface="微软雅黑" panose="020B0503020204020204" pitchFamily="34" charset="-122"/>
              </a:rPr>
              <a:t>1,936,200</a:t>
            </a:r>
            <a:endParaRPr lang="zh-CN" altLang="en-US" sz="1400" dirty="0">
              <a:solidFill>
                <a:schemeClr val="tx1">
                  <a:lumMod val="50000"/>
                  <a:lumOff val="50000"/>
                </a:schemeClr>
              </a:solidFill>
              <a:latin typeface="Bebas" pitchFamily="2" charset="0"/>
              <a:ea typeface="微软雅黑" panose="020B0503020204020204" pitchFamily="34" charset="-122"/>
            </a:endParaRPr>
          </a:p>
        </p:txBody>
      </p:sp>
      <p:sp>
        <p:nvSpPr>
          <p:cNvPr id="30" name="TextBox 29"/>
          <p:cNvSpPr txBox="1"/>
          <p:nvPr/>
        </p:nvSpPr>
        <p:spPr>
          <a:xfrm>
            <a:off x="5667206" y="3090191"/>
            <a:ext cx="913263" cy="307777"/>
          </a:xfrm>
          <a:prstGeom prst="rect">
            <a:avLst/>
          </a:prstGeom>
          <a:noFill/>
        </p:spPr>
        <p:txBody>
          <a:bodyPr wrap="none" rtlCol="0" anchor="ctr">
            <a:spAutoFit/>
          </a:bodyPr>
          <a:lstStyle/>
          <a:p>
            <a:r>
              <a:rPr lang="en-US" altLang="zh-CN" sz="1400" dirty="0">
                <a:solidFill>
                  <a:schemeClr val="tx1">
                    <a:lumMod val="50000"/>
                    <a:lumOff val="50000"/>
                  </a:schemeClr>
                </a:solidFill>
                <a:latin typeface="Bebas" pitchFamily="2" charset="0"/>
                <a:ea typeface="微软雅黑" panose="020B0503020204020204" pitchFamily="34" charset="-122"/>
              </a:rPr>
              <a:t>2,242,700</a:t>
            </a:r>
            <a:endParaRPr lang="zh-CN" altLang="en-US" sz="1400" dirty="0">
              <a:solidFill>
                <a:schemeClr val="tx1">
                  <a:lumMod val="50000"/>
                  <a:lumOff val="50000"/>
                </a:schemeClr>
              </a:solidFill>
              <a:latin typeface="Bebas" pitchFamily="2" charset="0"/>
              <a:ea typeface="微软雅黑" panose="020B0503020204020204" pitchFamily="34" charset="-122"/>
            </a:endParaRPr>
          </a:p>
        </p:txBody>
      </p:sp>
      <p:sp>
        <p:nvSpPr>
          <p:cNvPr id="31" name="TextBox 30"/>
          <p:cNvSpPr txBox="1"/>
          <p:nvPr/>
        </p:nvSpPr>
        <p:spPr>
          <a:xfrm>
            <a:off x="6159260" y="3495811"/>
            <a:ext cx="927690" cy="307777"/>
          </a:xfrm>
          <a:prstGeom prst="rect">
            <a:avLst/>
          </a:prstGeom>
          <a:noFill/>
        </p:spPr>
        <p:txBody>
          <a:bodyPr wrap="none" rtlCol="0" anchor="ctr">
            <a:spAutoFit/>
          </a:bodyPr>
          <a:lstStyle/>
          <a:p>
            <a:r>
              <a:rPr lang="en-US" altLang="zh-CN" sz="1400" dirty="0">
                <a:solidFill>
                  <a:schemeClr val="tx1">
                    <a:lumMod val="50000"/>
                    <a:lumOff val="50000"/>
                  </a:schemeClr>
                </a:solidFill>
                <a:latin typeface="Bebas" pitchFamily="2" charset="0"/>
                <a:ea typeface="微软雅黑" panose="020B0503020204020204" pitchFamily="34" charset="-122"/>
              </a:rPr>
              <a:t>2,362,100</a:t>
            </a:r>
            <a:endParaRPr lang="zh-CN" altLang="en-US" sz="1400" dirty="0">
              <a:solidFill>
                <a:schemeClr val="tx1">
                  <a:lumMod val="50000"/>
                  <a:lumOff val="50000"/>
                </a:schemeClr>
              </a:solidFill>
              <a:latin typeface="Bebas" pitchFamily="2" charset="0"/>
              <a:ea typeface="微软雅黑" panose="020B0503020204020204" pitchFamily="34" charset="-122"/>
            </a:endParaRPr>
          </a:p>
        </p:txBody>
      </p:sp>
      <p:sp>
        <p:nvSpPr>
          <p:cNvPr id="32" name="TextBox 31"/>
          <p:cNvSpPr txBox="1"/>
          <p:nvPr/>
        </p:nvSpPr>
        <p:spPr>
          <a:xfrm>
            <a:off x="6323279" y="3901433"/>
            <a:ext cx="938783" cy="307777"/>
          </a:xfrm>
          <a:prstGeom prst="rect">
            <a:avLst/>
          </a:prstGeom>
          <a:noFill/>
        </p:spPr>
        <p:txBody>
          <a:bodyPr wrap="none" rtlCol="0" anchor="ctr">
            <a:spAutoFit/>
          </a:bodyPr>
          <a:lstStyle/>
          <a:p>
            <a:r>
              <a:rPr lang="en-US" altLang="zh-CN" sz="1400" dirty="0">
                <a:solidFill>
                  <a:schemeClr val="tx1">
                    <a:lumMod val="50000"/>
                    <a:lumOff val="50000"/>
                  </a:schemeClr>
                </a:solidFill>
                <a:latin typeface="Bebas" pitchFamily="2" charset="0"/>
                <a:ea typeface="微软雅黑" panose="020B0503020204020204" pitchFamily="34" charset="-122"/>
              </a:rPr>
              <a:t>2,398,400</a:t>
            </a:r>
            <a:endParaRPr lang="zh-CN" altLang="en-US" sz="1400" dirty="0">
              <a:solidFill>
                <a:schemeClr val="tx1">
                  <a:lumMod val="50000"/>
                  <a:lumOff val="50000"/>
                </a:schemeClr>
              </a:solidFill>
              <a:latin typeface="Bebas" pitchFamily="2" charset="0"/>
              <a:ea typeface="微软雅黑" panose="020B0503020204020204" pitchFamily="34" charset="-122"/>
            </a:endParaRPr>
          </a:p>
        </p:txBody>
      </p:sp>
      <p:sp>
        <p:nvSpPr>
          <p:cNvPr id="33" name="TextBox 32"/>
          <p:cNvSpPr txBox="1"/>
          <p:nvPr/>
        </p:nvSpPr>
        <p:spPr>
          <a:xfrm>
            <a:off x="4573751" y="4307054"/>
            <a:ext cx="843501" cy="307777"/>
          </a:xfrm>
          <a:prstGeom prst="rect">
            <a:avLst/>
          </a:prstGeom>
          <a:noFill/>
        </p:spPr>
        <p:txBody>
          <a:bodyPr wrap="none" rtlCol="0" anchor="ctr">
            <a:spAutoFit/>
          </a:bodyPr>
          <a:lstStyle/>
          <a:p>
            <a:r>
              <a:rPr lang="en-US" altLang="zh-CN" sz="1400" dirty="0">
                <a:solidFill>
                  <a:schemeClr val="tx1">
                    <a:lumMod val="50000"/>
                    <a:lumOff val="50000"/>
                  </a:schemeClr>
                </a:solidFill>
                <a:latin typeface="Bebas" pitchFamily="2" charset="0"/>
                <a:ea typeface="微软雅黑" panose="020B0503020204020204" pitchFamily="34" charset="-122"/>
              </a:rPr>
              <a:t>1,671,370</a:t>
            </a:r>
            <a:endParaRPr lang="zh-CN" altLang="en-US" sz="1400" dirty="0">
              <a:solidFill>
                <a:schemeClr val="tx1">
                  <a:lumMod val="50000"/>
                  <a:lumOff val="50000"/>
                </a:schemeClr>
              </a:solidFill>
              <a:latin typeface="Bebas" pitchFamily="2" charset="0"/>
              <a:ea typeface="微软雅黑" panose="020B0503020204020204" pitchFamily="34" charset="-122"/>
            </a:endParaRPr>
          </a:p>
        </p:txBody>
      </p:sp>
      <p:sp>
        <p:nvSpPr>
          <p:cNvPr id="34" name="TextBox 33"/>
          <p:cNvSpPr txBox="1"/>
          <p:nvPr/>
        </p:nvSpPr>
        <p:spPr>
          <a:xfrm>
            <a:off x="3863006" y="4712674"/>
            <a:ext cx="880113" cy="307777"/>
          </a:xfrm>
          <a:prstGeom prst="rect">
            <a:avLst/>
          </a:prstGeom>
          <a:noFill/>
        </p:spPr>
        <p:txBody>
          <a:bodyPr wrap="none" rtlCol="0" anchor="ctr">
            <a:spAutoFit/>
          </a:bodyPr>
          <a:lstStyle/>
          <a:p>
            <a:r>
              <a:rPr lang="en-US" altLang="zh-CN" sz="1400" dirty="0">
                <a:solidFill>
                  <a:schemeClr val="tx1">
                    <a:lumMod val="50000"/>
                    <a:lumOff val="50000"/>
                  </a:schemeClr>
                </a:solidFill>
                <a:latin typeface="Bebas" pitchFamily="2" charset="0"/>
                <a:ea typeface="微软雅黑" panose="020B0503020204020204" pitchFamily="34" charset="-122"/>
              </a:rPr>
              <a:t>1,424,082</a:t>
            </a:r>
            <a:endParaRPr lang="zh-CN" altLang="en-US" sz="1400" dirty="0">
              <a:solidFill>
                <a:schemeClr val="tx1">
                  <a:lumMod val="50000"/>
                  <a:lumOff val="50000"/>
                </a:schemeClr>
              </a:solidFill>
              <a:latin typeface="Bebas" pitchFamily="2" charset="0"/>
              <a:ea typeface="微软雅黑" panose="020B0503020204020204" pitchFamily="34" charset="-122"/>
            </a:endParaRPr>
          </a:p>
        </p:txBody>
      </p:sp>
      <p:sp>
        <p:nvSpPr>
          <p:cNvPr id="35" name="TextBox 34"/>
          <p:cNvSpPr txBox="1"/>
          <p:nvPr/>
        </p:nvSpPr>
        <p:spPr>
          <a:xfrm>
            <a:off x="4245714" y="5118296"/>
            <a:ext cx="889090" cy="307777"/>
          </a:xfrm>
          <a:prstGeom prst="rect">
            <a:avLst/>
          </a:prstGeom>
          <a:noFill/>
        </p:spPr>
        <p:txBody>
          <a:bodyPr wrap="none" rtlCol="0" anchor="ctr">
            <a:spAutoFit/>
          </a:bodyPr>
          <a:lstStyle/>
          <a:p>
            <a:r>
              <a:rPr lang="en-US" altLang="zh-CN" sz="1400" dirty="0">
                <a:solidFill>
                  <a:schemeClr val="tx1">
                    <a:lumMod val="50000"/>
                    <a:lumOff val="50000"/>
                  </a:schemeClr>
                </a:solidFill>
                <a:latin typeface="Bebas" pitchFamily="2" charset="0"/>
                <a:ea typeface="微软雅黑" panose="020B0503020204020204" pitchFamily="34" charset="-122"/>
              </a:rPr>
              <a:t>1,580,730</a:t>
            </a:r>
            <a:endParaRPr lang="zh-CN" altLang="en-US" sz="1400" dirty="0">
              <a:solidFill>
                <a:schemeClr val="tx1">
                  <a:lumMod val="50000"/>
                  <a:lumOff val="50000"/>
                </a:schemeClr>
              </a:solidFill>
              <a:latin typeface="Bebas" pitchFamily="2" charset="0"/>
              <a:ea typeface="微软雅黑" panose="020B0503020204020204" pitchFamily="34" charset="-122"/>
            </a:endParaRPr>
          </a:p>
        </p:txBody>
      </p:sp>
      <p:sp>
        <p:nvSpPr>
          <p:cNvPr id="36" name="TextBox 35"/>
          <p:cNvSpPr txBox="1"/>
          <p:nvPr/>
        </p:nvSpPr>
        <p:spPr>
          <a:xfrm>
            <a:off x="3042915" y="5523916"/>
            <a:ext cx="791499" cy="307777"/>
          </a:xfrm>
          <a:prstGeom prst="rect">
            <a:avLst/>
          </a:prstGeom>
          <a:noFill/>
        </p:spPr>
        <p:txBody>
          <a:bodyPr wrap="none" rtlCol="0" anchor="ctr">
            <a:spAutoFit/>
          </a:bodyPr>
          <a:lstStyle/>
          <a:p>
            <a:r>
              <a:rPr lang="en-US" altLang="zh-CN" sz="1400" dirty="0">
                <a:solidFill>
                  <a:schemeClr val="tx1">
                    <a:lumMod val="50000"/>
                    <a:lumOff val="50000"/>
                  </a:schemeClr>
                </a:solidFill>
                <a:latin typeface="Bebas" pitchFamily="2" charset="0"/>
                <a:ea typeface="微软雅黑" panose="020B0503020204020204" pitchFamily="34" charset="-122"/>
              </a:rPr>
              <a:t>734,889</a:t>
            </a:r>
            <a:endParaRPr lang="zh-CN" altLang="en-US" sz="1400" dirty="0">
              <a:solidFill>
                <a:schemeClr val="tx1">
                  <a:lumMod val="50000"/>
                  <a:lumOff val="50000"/>
                </a:schemeClr>
              </a:solidFill>
              <a:latin typeface="Bebas" pitchFamily="2" charset="0"/>
              <a:ea typeface="微软雅黑" panose="020B0503020204020204" pitchFamily="34" charset="-122"/>
            </a:endParaRPr>
          </a:p>
        </p:txBody>
      </p:sp>
      <p:sp>
        <p:nvSpPr>
          <p:cNvPr id="37" name="TextBox 36"/>
          <p:cNvSpPr txBox="1"/>
          <p:nvPr/>
        </p:nvSpPr>
        <p:spPr>
          <a:xfrm>
            <a:off x="2134652" y="5929536"/>
            <a:ext cx="792718" cy="307777"/>
          </a:xfrm>
          <a:prstGeom prst="rect">
            <a:avLst/>
          </a:prstGeom>
          <a:noFill/>
        </p:spPr>
        <p:txBody>
          <a:bodyPr wrap="none" rtlCol="0" anchor="ctr">
            <a:spAutoFit/>
          </a:bodyPr>
          <a:lstStyle/>
          <a:p>
            <a:r>
              <a:rPr lang="en-US" altLang="zh-CN" sz="1400" dirty="0">
                <a:solidFill>
                  <a:schemeClr val="tx1">
                    <a:lumMod val="50000"/>
                    <a:lumOff val="50000"/>
                  </a:schemeClr>
                </a:solidFill>
                <a:latin typeface="Bebas" pitchFamily="2" charset="0"/>
                <a:ea typeface="微软雅黑" panose="020B0503020204020204" pitchFamily="34" charset="-122"/>
              </a:rPr>
              <a:t>254,306</a:t>
            </a:r>
            <a:endParaRPr lang="zh-CN" altLang="en-US" sz="1400" dirty="0">
              <a:solidFill>
                <a:schemeClr val="tx1">
                  <a:lumMod val="50000"/>
                  <a:lumOff val="50000"/>
                </a:schemeClr>
              </a:solidFill>
              <a:latin typeface="Bebas" pitchFamily="2" charset="0"/>
              <a:ea typeface="微软雅黑" panose="020B0503020204020204" pitchFamily="34" charset="-122"/>
            </a:endParaRPr>
          </a:p>
        </p:txBody>
      </p:sp>
      <p:sp>
        <p:nvSpPr>
          <p:cNvPr id="42" name="TextBox 41"/>
          <p:cNvSpPr txBox="1"/>
          <p:nvPr/>
        </p:nvSpPr>
        <p:spPr>
          <a:xfrm>
            <a:off x="5778496" y="1497329"/>
            <a:ext cx="5646096" cy="246221"/>
          </a:xfrm>
          <a:prstGeom prst="rect">
            <a:avLst/>
          </a:prstGeom>
          <a:noFill/>
        </p:spPr>
        <p:txBody>
          <a:bodyPr wrap="none" rtlCol="0">
            <a:spAutoFit/>
          </a:bodyPr>
          <a:lstStyle/>
          <a:p>
            <a:pPr algn="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结论</a:t>
            </a:r>
            <a:r>
              <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rPr>
              <a:t>1</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3" name="TextBox 42"/>
          <p:cNvSpPr txBox="1"/>
          <p:nvPr/>
        </p:nvSpPr>
        <p:spPr>
          <a:xfrm>
            <a:off x="6291458" y="1903173"/>
            <a:ext cx="5133135" cy="246221"/>
          </a:xfrm>
          <a:prstGeom prst="rect">
            <a:avLst/>
          </a:prstGeom>
          <a:noFill/>
        </p:spPr>
        <p:txBody>
          <a:bodyPr wrap="none" rtlCol="0">
            <a:spAutoFit/>
          </a:bodyPr>
          <a:lstStyle/>
          <a:p>
            <a:pPr algn="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结论</a:t>
            </a:r>
            <a:r>
              <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rPr>
              <a:t>2</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：您的内容打在这里，复制您的文本后，在此框中选择粘贴，并选择只保留文字。</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4" name="TextBox 43"/>
          <p:cNvSpPr txBox="1"/>
          <p:nvPr/>
        </p:nvSpPr>
        <p:spPr>
          <a:xfrm>
            <a:off x="7317378" y="2309017"/>
            <a:ext cx="4107214" cy="246221"/>
          </a:xfrm>
          <a:prstGeom prst="rect">
            <a:avLst/>
          </a:prstGeom>
          <a:noFill/>
        </p:spPr>
        <p:txBody>
          <a:bodyPr wrap="none" rtlCol="0">
            <a:spAutoFit/>
          </a:bodyPr>
          <a:lstStyle/>
          <a:p>
            <a:pPr algn="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结论</a:t>
            </a:r>
            <a:r>
              <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rPr>
              <a:t>3</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：您的内容打在这里，在此框中选择粘贴，并选择只保留文字。</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5" name="TextBox 44"/>
          <p:cNvSpPr txBox="1"/>
          <p:nvPr/>
        </p:nvSpPr>
        <p:spPr>
          <a:xfrm>
            <a:off x="7317378" y="2714861"/>
            <a:ext cx="4107214" cy="246221"/>
          </a:xfrm>
          <a:prstGeom prst="rect">
            <a:avLst/>
          </a:prstGeom>
          <a:noFill/>
        </p:spPr>
        <p:txBody>
          <a:bodyPr wrap="none" rtlCol="0">
            <a:spAutoFit/>
          </a:bodyPr>
          <a:lstStyle/>
          <a:p>
            <a:pPr algn="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结论</a:t>
            </a:r>
            <a:r>
              <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rPr>
              <a:t>4</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：您的内容打在这里，在此框中选择粘贴，并选择只保留文字。</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6" name="TextBox 45"/>
          <p:cNvSpPr txBox="1"/>
          <p:nvPr/>
        </p:nvSpPr>
        <p:spPr>
          <a:xfrm>
            <a:off x="8471542" y="3120705"/>
            <a:ext cx="2953051" cy="246221"/>
          </a:xfrm>
          <a:prstGeom prst="rect">
            <a:avLst/>
          </a:prstGeom>
          <a:noFill/>
        </p:spPr>
        <p:txBody>
          <a:bodyPr wrap="none" rtlCol="0">
            <a:spAutoFit/>
          </a:bodyPr>
          <a:lstStyle/>
          <a:p>
            <a:pPr algn="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结论</a:t>
            </a:r>
            <a:r>
              <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rPr>
              <a:t>5</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：您的内容打在这里，在此框中选择粘贴。</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7" name="TextBox 46"/>
          <p:cNvSpPr txBox="1"/>
          <p:nvPr/>
        </p:nvSpPr>
        <p:spPr>
          <a:xfrm>
            <a:off x="7830340" y="3526549"/>
            <a:ext cx="3594253" cy="246221"/>
          </a:xfrm>
          <a:prstGeom prst="rect">
            <a:avLst/>
          </a:prstGeom>
          <a:noFill/>
        </p:spPr>
        <p:txBody>
          <a:bodyPr wrap="none" rtlCol="0">
            <a:spAutoFit/>
          </a:bodyPr>
          <a:lstStyle/>
          <a:p>
            <a:pPr algn="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结论</a:t>
            </a:r>
            <a:r>
              <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rPr>
              <a:t>6</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：您的内容打在这里，选择粘贴，并选择只保留文字。</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8" name="TextBox 47"/>
          <p:cNvSpPr txBox="1"/>
          <p:nvPr/>
        </p:nvSpPr>
        <p:spPr>
          <a:xfrm>
            <a:off x="8984502" y="3932393"/>
            <a:ext cx="2440091" cy="246221"/>
          </a:xfrm>
          <a:prstGeom prst="rect">
            <a:avLst/>
          </a:prstGeom>
          <a:noFill/>
        </p:spPr>
        <p:txBody>
          <a:bodyPr wrap="none" rtlCol="0">
            <a:spAutoFit/>
          </a:bodyPr>
          <a:lstStyle/>
          <a:p>
            <a:pPr algn="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结论</a:t>
            </a:r>
            <a:r>
              <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rPr>
              <a:t>7</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：您的内容打在这里只保留文字。</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9" name="TextBox 48"/>
          <p:cNvSpPr txBox="1"/>
          <p:nvPr/>
        </p:nvSpPr>
        <p:spPr>
          <a:xfrm>
            <a:off x="7830340" y="4338237"/>
            <a:ext cx="3594253" cy="246221"/>
          </a:xfrm>
          <a:prstGeom prst="rect">
            <a:avLst/>
          </a:prstGeom>
          <a:noFill/>
        </p:spPr>
        <p:txBody>
          <a:bodyPr wrap="none" rtlCol="0">
            <a:spAutoFit/>
          </a:bodyPr>
          <a:lstStyle/>
          <a:p>
            <a:pPr algn="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结论</a:t>
            </a:r>
            <a:r>
              <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rPr>
              <a:t>8</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：您的内容打在这里，选择粘贴，并选择只保留文字。</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0" name="TextBox 49"/>
          <p:cNvSpPr txBox="1"/>
          <p:nvPr/>
        </p:nvSpPr>
        <p:spPr>
          <a:xfrm>
            <a:off x="8086820" y="4744081"/>
            <a:ext cx="3337772" cy="246221"/>
          </a:xfrm>
          <a:prstGeom prst="rect">
            <a:avLst/>
          </a:prstGeom>
          <a:noFill/>
        </p:spPr>
        <p:txBody>
          <a:bodyPr wrap="none" rtlCol="0">
            <a:spAutoFit/>
          </a:bodyPr>
          <a:lstStyle/>
          <a:p>
            <a:pPr algn="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结论</a:t>
            </a:r>
            <a:r>
              <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rPr>
              <a:t>9</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：您的内容打在这里，粘贴，并选择只保留文字。</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1" name="TextBox 50"/>
          <p:cNvSpPr txBox="1"/>
          <p:nvPr/>
        </p:nvSpPr>
        <p:spPr>
          <a:xfrm>
            <a:off x="8780920" y="5149925"/>
            <a:ext cx="2643672" cy="246221"/>
          </a:xfrm>
          <a:prstGeom prst="rect">
            <a:avLst/>
          </a:prstGeom>
          <a:noFill/>
        </p:spPr>
        <p:txBody>
          <a:bodyPr wrap="none" rtlCol="0">
            <a:spAutoFit/>
          </a:bodyPr>
          <a:lstStyle/>
          <a:p>
            <a:pPr algn="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结论</a:t>
            </a:r>
            <a:r>
              <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rPr>
              <a:t>10</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：您的内容打在这里，只保留文字。</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2" name="TextBox 51"/>
          <p:cNvSpPr txBox="1"/>
          <p:nvPr/>
        </p:nvSpPr>
        <p:spPr>
          <a:xfrm>
            <a:off x="6857316" y="5555769"/>
            <a:ext cx="4567276" cy="246221"/>
          </a:xfrm>
          <a:prstGeom prst="rect">
            <a:avLst/>
          </a:prstGeom>
          <a:noFill/>
        </p:spPr>
        <p:txBody>
          <a:bodyPr wrap="none" rtlCol="0">
            <a:spAutoFit/>
          </a:bodyPr>
          <a:lstStyle/>
          <a:p>
            <a:pPr algn="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结论</a:t>
            </a:r>
            <a:r>
              <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rPr>
              <a:t>11</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：您的内容打在这里，或者通过复制您的文本后，并选择只保留文字。</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3" name="TextBox 52"/>
          <p:cNvSpPr txBox="1"/>
          <p:nvPr/>
        </p:nvSpPr>
        <p:spPr>
          <a:xfrm>
            <a:off x="7242038" y="5961614"/>
            <a:ext cx="4182555" cy="246221"/>
          </a:xfrm>
          <a:prstGeom prst="rect">
            <a:avLst/>
          </a:prstGeom>
          <a:noFill/>
        </p:spPr>
        <p:txBody>
          <a:bodyPr wrap="none" rtlCol="0">
            <a:spAutoFit/>
          </a:bodyPr>
          <a:lstStyle/>
          <a:p>
            <a:pPr algn="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结论</a:t>
            </a:r>
            <a:r>
              <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rPr>
              <a:t>12</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：您的内容打在这里，在此框中选择粘贴，并选择只保留文字。</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8" name="标题 37"/>
          <p:cNvSpPr>
            <a:spLocks noGrp="1"/>
          </p:cNvSpPr>
          <p:nvPr>
            <p:ph type="title"/>
          </p:nvPr>
        </p:nvSpPr>
        <p:spPr/>
        <p:txBody>
          <a:bodyPr/>
          <a:lstStyle/>
          <a:p>
            <a:r>
              <a:rPr lang="zh-CN" altLang="en-US" dirty="0"/>
              <a:t>单击此处添加标题</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500"/>
                                        <p:tgtEl>
                                          <p:spTgt spid="2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500"/>
                                        <p:tgtEl>
                                          <p:spTgt spid="25"/>
                                        </p:tgtEl>
                                      </p:cBhvr>
                                    </p:animEffect>
                                  </p:childTnLst>
                                </p:cTn>
                              </p:par>
                            </p:childTnLst>
                          </p:cTn>
                        </p:par>
                        <p:par>
                          <p:cTn id="41" fill="hold">
                            <p:stCondLst>
                              <p:cond delay="500"/>
                            </p:stCondLst>
                            <p:childTnLst>
                              <p:par>
                                <p:cTn id="42" presetID="22" presetClass="entr" presetSubtype="8" fill="hold" grpId="0" nodeType="afterEffect">
                                  <p:stCondLst>
                                    <p:cond delay="0"/>
                                  </p:stCondLst>
                                  <p:childTnLst>
                                    <p:set>
                                      <p:cBhvr>
                                        <p:cTn id="43" dur="1" fill="hold">
                                          <p:stCondLst>
                                            <p:cond delay="0"/>
                                          </p:stCondLst>
                                        </p:cTn>
                                        <p:tgtEl>
                                          <p:spTgt spid="2"/>
                                        </p:tgtEl>
                                        <p:attrNameLst>
                                          <p:attrName>style.visibility</p:attrName>
                                        </p:attrNameLst>
                                      </p:cBhvr>
                                      <p:to>
                                        <p:strVal val="visible"/>
                                      </p:to>
                                    </p:set>
                                    <p:animEffect transition="in" filter="wipe(left)">
                                      <p:cBhvr>
                                        <p:cTn id="44" dur="500"/>
                                        <p:tgtEl>
                                          <p:spTgt spid="2"/>
                                        </p:tgtEl>
                                      </p:cBhvr>
                                    </p:animEffect>
                                  </p:childTnLst>
                                </p:cTn>
                              </p:par>
                              <p:par>
                                <p:cTn id="45" presetID="22" presetClass="entr" presetSubtype="8" fill="hold" grpId="0" nodeType="withEffect">
                                  <p:stCondLst>
                                    <p:cond delay="100"/>
                                  </p:stCondLst>
                                  <p:childTnLst>
                                    <p:set>
                                      <p:cBhvr>
                                        <p:cTn id="46" dur="1" fill="hold">
                                          <p:stCondLst>
                                            <p:cond delay="0"/>
                                          </p:stCondLst>
                                        </p:cTn>
                                        <p:tgtEl>
                                          <p:spTgt spid="3"/>
                                        </p:tgtEl>
                                        <p:attrNameLst>
                                          <p:attrName>style.visibility</p:attrName>
                                        </p:attrNameLst>
                                      </p:cBhvr>
                                      <p:to>
                                        <p:strVal val="visible"/>
                                      </p:to>
                                    </p:set>
                                    <p:animEffect transition="in" filter="wipe(left)">
                                      <p:cBhvr>
                                        <p:cTn id="47" dur="500"/>
                                        <p:tgtEl>
                                          <p:spTgt spid="3"/>
                                        </p:tgtEl>
                                      </p:cBhvr>
                                    </p:animEffect>
                                  </p:childTnLst>
                                </p:cTn>
                              </p:par>
                              <p:par>
                                <p:cTn id="48" presetID="22" presetClass="entr" presetSubtype="8" fill="hold" grpId="0" nodeType="withEffect">
                                  <p:stCondLst>
                                    <p:cond delay="200"/>
                                  </p:stCondLst>
                                  <p:childTnLst>
                                    <p:set>
                                      <p:cBhvr>
                                        <p:cTn id="49" dur="1" fill="hold">
                                          <p:stCondLst>
                                            <p:cond delay="0"/>
                                          </p:stCondLst>
                                        </p:cTn>
                                        <p:tgtEl>
                                          <p:spTgt spid="4"/>
                                        </p:tgtEl>
                                        <p:attrNameLst>
                                          <p:attrName>style.visibility</p:attrName>
                                        </p:attrNameLst>
                                      </p:cBhvr>
                                      <p:to>
                                        <p:strVal val="visible"/>
                                      </p:to>
                                    </p:set>
                                    <p:animEffect transition="in" filter="wipe(left)">
                                      <p:cBhvr>
                                        <p:cTn id="50" dur="500"/>
                                        <p:tgtEl>
                                          <p:spTgt spid="4"/>
                                        </p:tgtEl>
                                      </p:cBhvr>
                                    </p:animEffect>
                                  </p:childTnLst>
                                </p:cTn>
                              </p:par>
                              <p:par>
                                <p:cTn id="51" presetID="22" presetClass="entr" presetSubtype="8" fill="hold" grpId="0" nodeType="withEffect">
                                  <p:stCondLst>
                                    <p:cond delay="300"/>
                                  </p:stCondLst>
                                  <p:childTnLst>
                                    <p:set>
                                      <p:cBhvr>
                                        <p:cTn id="52" dur="1" fill="hold">
                                          <p:stCondLst>
                                            <p:cond delay="0"/>
                                          </p:stCondLst>
                                        </p:cTn>
                                        <p:tgtEl>
                                          <p:spTgt spid="5"/>
                                        </p:tgtEl>
                                        <p:attrNameLst>
                                          <p:attrName>style.visibility</p:attrName>
                                        </p:attrNameLst>
                                      </p:cBhvr>
                                      <p:to>
                                        <p:strVal val="visible"/>
                                      </p:to>
                                    </p:set>
                                    <p:animEffect transition="in" filter="wipe(left)">
                                      <p:cBhvr>
                                        <p:cTn id="53" dur="500"/>
                                        <p:tgtEl>
                                          <p:spTgt spid="5"/>
                                        </p:tgtEl>
                                      </p:cBhvr>
                                    </p:animEffect>
                                  </p:childTnLst>
                                </p:cTn>
                              </p:par>
                              <p:par>
                                <p:cTn id="54" presetID="22" presetClass="entr" presetSubtype="8" fill="hold" grpId="0" nodeType="withEffect">
                                  <p:stCondLst>
                                    <p:cond delay="400"/>
                                  </p:stCondLst>
                                  <p:childTnLst>
                                    <p:set>
                                      <p:cBhvr>
                                        <p:cTn id="55" dur="1" fill="hold">
                                          <p:stCondLst>
                                            <p:cond delay="0"/>
                                          </p:stCondLst>
                                        </p:cTn>
                                        <p:tgtEl>
                                          <p:spTgt spid="6"/>
                                        </p:tgtEl>
                                        <p:attrNameLst>
                                          <p:attrName>style.visibility</p:attrName>
                                        </p:attrNameLst>
                                      </p:cBhvr>
                                      <p:to>
                                        <p:strVal val="visible"/>
                                      </p:to>
                                    </p:set>
                                    <p:animEffect transition="in" filter="wipe(left)">
                                      <p:cBhvr>
                                        <p:cTn id="56" dur="500"/>
                                        <p:tgtEl>
                                          <p:spTgt spid="6"/>
                                        </p:tgtEl>
                                      </p:cBhvr>
                                    </p:animEffect>
                                  </p:childTnLst>
                                </p:cTn>
                              </p:par>
                              <p:par>
                                <p:cTn id="57" presetID="22" presetClass="entr" presetSubtype="8" fill="hold" grpId="0" nodeType="withEffect">
                                  <p:stCondLst>
                                    <p:cond delay="500"/>
                                  </p:stCondLst>
                                  <p:childTnLst>
                                    <p:set>
                                      <p:cBhvr>
                                        <p:cTn id="58" dur="1" fill="hold">
                                          <p:stCondLst>
                                            <p:cond delay="0"/>
                                          </p:stCondLst>
                                        </p:cTn>
                                        <p:tgtEl>
                                          <p:spTgt spid="7"/>
                                        </p:tgtEl>
                                        <p:attrNameLst>
                                          <p:attrName>style.visibility</p:attrName>
                                        </p:attrNameLst>
                                      </p:cBhvr>
                                      <p:to>
                                        <p:strVal val="visible"/>
                                      </p:to>
                                    </p:set>
                                    <p:animEffect transition="in" filter="wipe(left)">
                                      <p:cBhvr>
                                        <p:cTn id="59" dur="500"/>
                                        <p:tgtEl>
                                          <p:spTgt spid="7"/>
                                        </p:tgtEl>
                                      </p:cBhvr>
                                    </p:animEffect>
                                  </p:childTnLst>
                                </p:cTn>
                              </p:par>
                              <p:par>
                                <p:cTn id="60" presetID="22" presetClass="entr" presetSubtype="8" fill="hold" grpId="0" nodeType="withEffect">
                                  <p:stCondLst>
                                    <p:cond delay="600"/>
                                  </p:stCondLst>
                                  <p:childTnLst>
                                    <p:set>
                                      <p:cBhvr>
                                        <p:cTn id="61" dur="1" fill="hold">
                                          <p:stCondLst>
                                            <p:cond delay="0"/>
                                          </p:stCondLst>
                                        </p:cTn>
                                        <p:tgtEl>
                                          <p:spTgt spid="8"/>
                                        </p:tgtEl>
                                        <p:attrNameLst>
                                          <p:attrName>style.visibility</p:attrName>
                                        </p:attrNameLst>
                                      </p:cBhvr>
                                      <p:to>
                                        <p:strVal val="visible"/>
                                      </p:to>
                                    </p:set>
                                    <p:animEffect transition="in" filter="wipe(left)">
                                      <p:cBhvr>
                                        <p:cTn id="62" dur="500"/>
                                        <p:tgtEl>
                                          <p:spTgt spid="8"/>
                                        </p:tgtEl>
                                      </p:cBhvr>
                                    </p:animEffect>
                                  </p:childTnLst>
                                </p:cTn>
                              </p:par>
                              <p:par>
                                <p:cTn id="63" presetID="22" presetClass="entr" presetSubtype="8" fill="hold" grpId="0" nodeType="withEffect">
                                  <p:stCondLst>
                                    <p:cond delay="700"/>
                                  </p:stCondLst>
                                  <p:childTnLst>
                                    <p:set>
                                      <p:cBhvr>
                                        <p:cTn id="64" dur="1" fill="hold">
                                          <p:stCondLst>
                                            <p:cond delay="0"/>
                                          </p:stCondLst>
                                        </p:cTn>
                                        <p:tgtEl>
                                          <p:spTgt spid="9"/>
                                        </p:tgtEl>
                                        <p:attrNameLst>
                                          <p:attrName>style.visibility</p:attrName>
                                        </p:attrNameLst>
                                      </p:cBhvr>
                                      <p:to>
                                        <p:strVal val="visible"/>
                                      </p:to>
                                    </p:set>
                                    <p:animEffect transition="in" filter="wipe(left)">
                                      <p:cBhvr>
                                        <p:cTn id="65" dur="500"/>
                                        <p:tgtEl>
                                          <p:spTgt spid="9"/>
                                        </p:tgtEl>
                                      </p:cBhvr>
                                    </p:animEffect>
                                  </p:childTnLst>
                                </p:cTn>
                              </p:par>
                              <p:par>
                                <p:cTn id="66" presetID="22" presetClass="entr" presetSubtype="8" fill="hold" grpId="0" nodeType="withEffect">
                                  <p:stCondLst>
                                    <p:cond delay="800"/>
                                  </p:stCondLst>
                                  <p:childTnLst>
                                    <p:set>
                                      <p:cBhvr>
                                        <p:cTn id="67" dur="1" fill="hold">
                                          <p:stCondLst>
                                            <p:cond delay="0"/>
                                          </p:stCondLst>
                                        </p:cTn>
                                        <p:tgtEl>
                                          <p:spTgt spid="10"/>
                                        </p:tgtEl>
                                        <p:attrNameLst>
                                          <p:attrName>style.visibility</p:attrName>
                                        </p:attrNameLst>
                                      </p:cBhvr>
                                      <p:to>
                                        <p:strVal val="visible"/>
                                      </p:to>
                                    </p:set>
                                    <p:animEffect transition="in" filter="wipe(left)">
                                      <p:cBhvr>
                                        <p:cTn id="68" dur="500"/>
                                        <p:tgtEl>
                                          <p:spTgt spid="10"/>
                                        </p:tgtEl>
                                      </p:cBhvr>
                                    </p:animEffect>
                                  </p:childTnLst>
                                </p:cTn>
                              </p:par>
                              <p:par>
                                <p:cTn id="69" presetID="22" presetClass="entr" presetSubtype="8" fill="hold" grpId="0" nodeType="withEffect">
                                  <p:stCondLst>
                                    <p:cond delay="900"/>
                                  </p:stCondLst>
                                  <p:childTnLst>
                                    <p:set>
                                      <p:cBhvr>
                                        <p:cTn id="70" dur="1" fill="hold">
                                          <p:stCondLst>
                                            <p:cond delay="0"/>
                                          </p:stCondLst>
                                        </p:cTn>
                                        <p:tgtEl>
                                          <p:spTgt spid="11"/>
                                        </p:tgtEl>
                                        <p:attrNameLst>
                                          <p:attrName>style.visibility</p:attrName>
                                        </p:attrNameLst>
                                      </p:cBhvr>
                                      <p:to>
                                        <p:strVal val="visible"/>
                                      </p:to>
                                    </p:set>
                                    <p:animEffect transition="in" filter="wipe(left)">
                                      <p:cBhvr>
                                        <p:cTn id="71" dur="500"/>
                                        <p:tgtEl>
                                          <p:spTgt spid="11"/>
                                        </p:tgtEl>
                                      </p:cBhvr>
                                    </p:animEffect>
                                  </p:childTnLst>
                                </p:cTn>
                              </p:par>
                              <p:par>
                                <p:cTn id="72" presetID="22" presetClass="entr" presetSubtype="8" fill="hold" grpId="0" nodeType="withEffect">
                                  <p:stCondLst>
                                    <p:cond delay="1000"/>
                                  </p:stCondLst>
                                  <p:childTnLst>
                                    <p:set>
                                      <p:cBhvr>
                                        <p:cTn id="73" dur="1" fill="hold">
                                          <p:stCondLst>
                                            <p:cond delay="0"/>
                                          </p:stCondLst>
                                        </p:cTn>
                                        <p:tgtEl>
                                          <p:spTgt spid="12"/>
                                        </p:tgtEl>
                                        <p:attrNameLst>
                                          <p:attrName>style.visibility</p:attrName>
                                        </p:attrNameLst>
                                      </p:cBhvr>
                                      <p:to>
                                        <p:strVal val="visible"/>
                                      </p:to>
                                    </p:set>
                                    <p:animEffect transition="in" filter="wipe(left)">
                                      <p:cBhvr>
                                        <p:cTn id="74" dur="500"/>
                                        <p:tgtEl>
                                          <p:spTgt spid="12"/>
                                        </p:tgtEl>
                                      </p:cBhvr>
                                    </p:animEffect>
                                  </p:childTnLst>
                                </p:cTn>
                              </p:par>
                              <p:par>
                                <p:cTn id="75" presetID="22" presetClass="entr" presetSubtype="8" fill="hold" grpId="0" nodeType="withEffect">
                                  <p:stCondLst>
                                    <p:cond delay="1100"/>
                                  </p:stCondLst>
                                  <p:childTnLst>
                                    <p:set>
                                      <p:cBhvr>
                                        <p:cTn id="76" dur="1" fill="hold">
                                          <p:stCondLst>
                                            <p:cond delay="0"/>
                                          </p:stCondLst>
                                        </p:cTn>
                                        <p:tgtEl>
                                          <p:spTgt spid="13"/>
                                        </p:tgtEl>
                                        <p:attrNameLst>
                                          <p:attrName>style.visibility</p:attrName>
                                        </p:attrNameLst>
                                      </p:cBhvr>
                                      <p:to>
                                        <p:strVal val="visible"/>
                                      </p:to>
                                    </p:set>
                                    <p:animEffect transition="in" filter="wipe(left)">
                                      <p:cBhvr>
                                        <p:cTn id="77" dur="500"/>
                                        <p:tgtEl>
                                          <p:spTgt spid="13"/>
                                        </p:tgtEl>
                                      </p:cBhvr>
                                    </p:animEffect>
                                  </p:childTnLst>
                                </p:cTn>
                              </p:par>
                            </p:childTnLst>
                          </p:cTn>
                        </p:par>
                        <p:par>
                          <p:cTn id="78" fill="hold">
                            <p:stCondLst>
                              <p:cond delay="1000"/>
                            </p:stCondLst>
                            <p:childTnLst>
                              <p:par>
                                <p:cTn id="79" presetID="12" presetClass="entr" presetSubtype="8" fill="hold" grpId="0" nodeType="afterEffect">
                                  <p:stCondLst>
                                    <p:cond delay="0"/>
                                  </p:stCondLst>
                                  <p:iterate type="lt">
                                    <p:tmPct val="50000"/>
                                  </p:iterate>
                                  <p:childTnLst>
                                    <p:set>
                                      <p:cBhvr>
                                        <p:cTn id="80" dur="1" fill="hold">
                                          <p:stCondLst>
                                            <p:cond delay="0"/>
                                          </p:stCondLst>
                                        </p:cTn>
                                        <p:tgtEl>
                                          <p:spTgt spid="26"/>
                                        </p:tgtEl>
                                        <p:attrNameLst>
                                          <p:attrName>style.visibility</p:attrName>
                                        </p:attrNameLst>
                                      </p:cBhvr>
                                      <p:to>
                                        <p:strVal val="visible"/>
                                      </p:to>
                                    </p:set>
                                    <p:anim calcmode="lin" valueType="num">
                                      <p:cBhvr additive="base">
                                        <p:cTn id="81" dur="200"/>
                                        <p:tgtEl>
                                          <p:spTgt spid="26"/>
                                        </p:tgtEl>
                                        <p:attrNameLst>
                                          <p:attrName>ppt_x</p:attrName>
                                        </p:attrNameLst>
                                      </p:cBhvr>
                                      <p:tavLst>
                                        <p:tav tm="0">
                                          <p:val>
                                            <p:strVal val="#ppt_x-#ppt_w*1.125000"/>
                                          </p:val>
                                        </p:tav>
                                        <p:tav tm="100000">
                                          <p:val>
                                            <p:strVal val="#ppt_x"/>
                                          </p:val>
                                        </p:tav>
                                      </p:tavLst>
                                    </p:anim>
                                    <p:animEffect transition="in" filter="wipe(right)">
                                      <p:cBhvr>
                                        <p:cTn id="82" dur="200"/>
                                        <p:tgtEl>
                                          <p:spTgt spid="26"/>
                                        </p:tgtEl>
                                      </p:cBhvr>
                                    </p:animEffect>
                                  </p:childTnLst>
                                </p:cTn>
                              </p:par>
                              <p:par>
                                <p:cTn id="83" presetID="12" presetClass="entr" presetSubtype="8" fill="hold" grpId="0" nodeType="withEffect">
                                  <p:stCondLst>
                                    <p:cond delay="0"/>
                                  </p:stCondLst>
                                  <p:iterate type="lt">
                                    <p:tmPct val="50000"/>
                                  </p:iterate>
                                  <p:childTnLst>
                                    <p:set>
                                      <p:cBhvr>
                                        <p:cTn id="84" dur="1" fill="hold">
                                          <p:stCondLst>
                                            <p:cond delay="0"/>
                                          </p:stCondLst>
                                        </p:cTn>
                                        <p:tgtEl>
                                          <p:spTgt spid="27"/>
                                        </p:tgtEl>
                                        <p:attrNameLst>
                                          <p:attrName>style.visibility</p:attrName>
                                        </p:attrNameLst>
                                      </p:cBhvr>
                                      <p:to>
                                        <p:strVal val="visible"/>
                                      </p:to>
                                    </p:set>
                                    <p:anim calcmode="lin" valueType="num">
                                      <p:cBhvr additive="base">
                                        <p:cTn id="85" dur="200"/>
                                        <p:tgtEl>
                                          <p:spTgt spid="27"/>
                                        </p:tgtEl>
                                        <p:attrNameLst>
                                          <p:attrName>ppt_x</p:attrName>
                                        </p:attrNameLst>
                                      </p:cBhvr>
                                      <p:tavLst>
                                        <p:tav tm="0">
                                          <p:val>
                                            <p:strVal val="#ppt_x-#ppt_w*1.125000"/>
                                          </p:val>
                                        </p:tav>
                                        <p:tav tm="100000">
                                          <p:val>
                                            <p:strVal val="#ppt_x"/>
                                          </p:val>
                                        </p:tav>
                                      </p:tavLst>
                                    </p:anim>
                                    <p:animEffect transition="in" filter="wipe(right)">
                                      <p:cBhvr>
                                        <p:cTn id="86" dur="200"/>
                                        <p:tgtEl>
                                          <p:spTgt spid="27"/>
                                        </p:tgtEl>
                                      </p:cBhvr>
                                    </p:animEffect>
                                  </p:childTnLst>
                                </p:cTn>
                              </p:par>
                              <p:par>
                                <p:cTn id="87" presetID="12" presetClass="entr" presetSubtype="8" fill="hold" grpId="0" nodeType="withEffect">
                                  <p:stCondLst>
                                    <p:cond delay="0"/>
                                  </p:stCondLst>
                                  <p:iterate type="lt">
                                    <p:tmPct val="50000"/>
                                  </p:iterate>
                                  <p:childTnLst>
                                    <p:set>
                                      <p:cBhvr>
                                        <p:cTn id="88" dur="1" fill="hold">
                                          <p:stCondLst>
                                            <p:cond delay="0"/>
                                          </p:stCondLst>
                                        </p:cTn>
                                        <p:tgtEl>
                                          <p:spTgt spid="28"/>
                                        </p:tgtEl>
                                        <p:attrNameLst>
                                          <p:attrName>style.visibility</p:attrName>
                                        </p:attrNameLst>
                                      </p:cBhvr>
                                      <p:to>
                                        <p:strVal val="visible"/>
                                      </p:to>
                                    </p:set>
                                    <p:anim calcmode="lin" valueType="num">
                                      <p:cBhvr additive="base">
                                        <p:cTn id="89" dur="200"/>
                                        <p:tgtEl>
                                          <p:spTgt spid="28"/>
                                        </p:tgtEl>
                                        <p:attrNameLst>
                                          <p:attrName>ppt_x</p:attrName>
                                        </p:attrNameLst>
                                      </p:cBhvr>
                                      <p:tavLst>
                                        <p:tav tm="0">
                                          <p:val>
                                            <p:strVal val="#ppt_x-#ppt_w*1.125000"/>
                                          </p:val>
                                        </p:tav>
                                        <p:tav tm="100000">
                                          <p:val>
                                            <p:strVal val="#ppt_x"/>
                                          </p:val>
                                        </p:tav>
                                      </p:tavLst>
                                    </p:anim>
                                    <p:animEffect transition="in" filter="wipe(right)">
                                      <p:cBhvr>
                                        <p:cTn id="90" dur="200"/>
                                        <p:tgtEl>
                                          <p:spTgt spid="28"/>
                                        </p:tgtEl>
                                      </p:cBhvr>
                                    </p:animEffect>
                                  </p:childTnLst>
                                </p:cTn>
                              </p:par>
                              <p:par>
                                <p:cTn id="91" presetID="12" presetClass="entr" presetSubtype="8" fill="hold" grpId="0" nodeType="withEffect">
                                  <p:stCondLst>
                                    <p:cond delay="0"/>
                                  </p:stCondLst>
                                  <p:iterate type="lt">
                                    <p:tmPct val="50000"/>
                                  </p:iterate>
                                  <p:childTnLst>
                                    <p:set>
                                      <p:cBhvr>
                                        <p:cTn id="92" dur="1" fill="hold">
                                          <p:stCondLst>
                                            <p:cond delay="0"/>
                                          </p:stCondLst>
                                        </p:cTn>
                                        <p:tgtEl>
                                          <p:spTgt spid="29"/>
                                        </p:tgtEl>
                                        <p:attrNameLst>
                                          <p:attrName>style.visibility</p:attrName>
                                        </p:attrNameLst>
                                      </p:cBhvr>
                                      <p:to>
                                        <p:strVal val="visible"/>
                                      </p:to>
                                    </p:set>
                                    <p:anim calcmode="lin" valueType="num">
                                      <p:cBhvr additive="base">
                                        <p:cTn id="93" dur="200"/>
                                        <p:tgtEl>
                                          <p:spTgt spid="29"/>
                                        </p:tgtEl>
                                        <p:attrNameLst>
                                          <p:attrName>ppt_x</p:attrName>
                                        </p:attrNameLst>
                                      </p:cBhvr>
                                      <p:tavLst>
                                        <p:tav tm="0">
                                          <p:val>
                                            <p:strVal val="#ppt_x-#ppt_w*1.125000"/>
                                          </p:val>
                                        </p:tav>
                                        <p:tav tm="100000">
                                          <p:val>
                                            <p:strVal val="#ppt_x"/>
                                          </p:val>
                                        </p:tav>
                                      </p:tavLst>
                                    </p:anim>
                                    <p:animEffect transition="in" filter="wipe(right)">
                                      <p:cBhvr>
                                        <p:cTn id="94" dur="200"/>
                                        <p:tgtEl>
                                          <p:spTgt spid="29"/>
                                        </p:tgtEl>
                                      </p:cBhvr>
                                    </p:animEffect>
                                  </p:childTnLst>
                                </p:cTn>
                              </p:par>
                              <p:par>
                                <p:cTn id="95" presetID="12" presetClass="entr" presetSubtype="8" fill="hold" grpId="0" nodeType="withEffect">
                                  <p:stCondLst>
                                    <p:cond delay="0"/>
                                  </p:stCondLst>
                                  <p:iterate type="lt">
                                    <p:tmPct val="50000"/>
                                  </p:iterate>
                                  <p:childTnLst>
                                    <p:set>
                                      <p:cBhvr>
                                        <p:cTn id="96" dur="1" fill="hold">
                                          <p:stCondLst>
                                            <p:cond delay="0"/>
                                          </p:stCondLst>
                                        </p:cTn>
                                        <p:tgtEl>
                                          <p:spTgt spid="30"/>
                                        </p:tgtEl>
                                        <p:attrNameLst>
                                          <p:attrName>style.visibility</p:attrName>
                                        </p:attrNameLst>
                                      </p:cBhvr>
                                      <p:to>
                                        <p:strVal val="visible"/>
                                      </p:to>
                                    </p:set>
                                    <p:anim calcmode="lin" valueType="num">
                                      <p:cBhvr additive="base">
                                        <p:cTn id="97" dur="200"/>
                                        <p:tgtEl>
                                          <p:spTgt spid="30"/>
                                        </p:tgtEl>
                                        <p:attrNameLst>
                                          <p:attrName>ppt_x</p:attrName>
                                        </p:attrNameLst>
                                      </p:cBhvr>
                                      <p:tavLst>
                                        <p:tav tm="0">
                                          <p:val>
                                            <p:strVal val="#ppt_x-#ppt_w*1.125000"/>
                                          </p:val>
                                        </p:tav>
                                        <p:tav tm="100000">
                                          <p:val>
                                            <p:strVal val="#ppt_x"/>
                                          </p:val>
                                        </p:tav>
                                      </p:tavLst>
                                    </p:anim>
                                    <p:animEffect transition="in" filter="wipe(right)">
                                      <p:cBhvr>
                                        <p:cTn id="98" dur="200"/>
                                        <p:tgtEl>
                                          <p:spTgt spid="30"/>
                                        </p:tgtEl>
                                      </p:cBhvr>
                                    </p:animEffect>
                                  </p:childTnLst>
                                </p:cTn>
                              </p:par>
                              <p:par>
                                <p:cTn id="99" presetID="12" presetClass="entr" presetSubtype="8" fill="hold" grpId="0" nodeType="withEffect">
                                  <p:stCondLst>
                                    <p:cond delay="0"/>
                                  </p:stCondLst>
                                  <p:iterate type="lt">
                                    <p:tmPct val="50000"/>
                                  </p:iterate>
                                  <p:childTnLst>
                                    <p:set>
                                      <p:cBhvr>
                                        <p:cTn id="100" dur="1" fill="hold">
                                          <p:stCondLst>
                                            <p:cond delay="0"/>
                                          </p:stCondLst>
                                        </p:cTn>
                                        <p:tgtEl>
                                          <p:spTgt spid="31"/>
                                        </p:tgtEl>
                                        <p:attrNameLst>
                                          <p:attrName>style.visibility</p:attrName>
                                        </p:attrNameLst>
                                      </p:cBhvr>
                                      <p:to>
                                        <p:strVal val="visible"/>
                                      </p:to>
                                    </p:set>
                                    <p:anim calcmode="lin" valueType="num">
                                      <p:cBhvr additive="base">
                                        <p:cTn id="101" dur="200"/>
                                        <p:tgtEl>
                                          <p:spTgt spid="31"/>
                                        </p:tgtEl>
                                        <p:attrNameLst>
                                          <p:attrName>ppt_x</p:attrName>
                                        </p:attrNameLst>
                                      </p:cBhvr>
                                      <p:tavLst>
                                        <p:tav tm="0">
                                          <p:val>
                                            <p:strVal val="#ppt_x-#ppt_w*1.125000"/>
                                          </p:val>
                                        </p:tav>
                                        <p:tav tm="100000">
                                          <p:val>
                                            <p:strVal val="#ppt_x"/>
                                          </p:val>
                                        </p:tav>
                                      </p:tavLst>
                                    </p:anim>
                                    <p:animEffect transition="in" filter="wipe(right)">
                                      <p:cBhvr>
                                        <p:cTn id="102" dur="200"/>
                                        <p:tgtEl>
                                          <p:spTgt spid="31"/>
                                        </p:tgtEl>
                                      </p:cBhvr>
                                    </p:animEffect>
                                  </p:childTnLst>
                                </p:cTn>
                              </p:par>
                              <p:par>
                                <p:cTn id="103" presetID="12" presetClass="entr" presetSubtype="8" fill="hold" grpId="0" nodeType="withEffect">
                                  <p:stCondLst>
                                    <p:cond delay="0"/>
                                  </p:stCondLst>
                                  <p:iterate type="lt">
                                    <p:tmPct val="50000"/>
                                  </p:iterate>
                                  <p:childTnLst>
                                    <p:set>
                                      <p:cBhvr>
                                        <p:cTn id="104" dur="1" fill="hold">
                                          <p:stCondLst>
                                            <p:cond delay="0"/>
                                          </p:stCondLst>
                                        </p:cTn>
                                        <p:tgtEl>
                                          <p:spTgt spid="32"/>
                                        </p:tgtEl>
                                        <p:attrNameLst>
                                          <p:attrName>style.visibility</p:attrName>
                                        </p:attrNameLst>
                                      </p:cBhvr>
                                      <p:to>
                                        <p:strVal val="visible"/>
                                      </p:to>
                                    </p:set>
                                    <p:anim calcmode="lin" valueType="num">
                                      <p:cBhvr additive="base">
                                        <p:cTn id="105" dur="200"/>
                                        <p:tgtEl>
                                          <p:spTgt spid="32"/>
                                        </p:tgtEl>
                                        <p:attrNameLst>
                                          <p:attrName>ppt_x</p:attrName>
                                        </p:attrNameLst>
                                      </p:cBhvr>
                                      <p:tavLst>
                                        <p:tav tm="0">
                                          <p:val>
                                            <p:strVal val="#ppt_x-#ppt_w*1.125000"/>
                                          </p:val>
                                        </p:tav>
                                        <p:tav tm="100000">
                                          <p:val>
                                            <p:strVal val="#ppt_x"/>
                                          </p:val>
                                        </p:tav>
                                      </p:tavLst>
                                    </p:anim>
                                    <p:animEffect transition="in" filter="wipe(right)">
                                      <p:cBhvr>
                                        <p:cTn id="106" dur="200"/>
                                        <p:tgtEl>
                                          <p:spTgt spid="32"/>
                                        </p:tgtEl>
                                      </p:cBhvr>
                                    </p:animEffect>
                                  </p:childTnLst>
                                </p:cTn>
                              </p:par>
                              <p:par>
                                <p:cTn id="107" presetID="12" presetClass="entr" presetSubtype="8" fill="hold" grpId="0" nodeType="withEffect">
                                  <p:stCondLst>
                                    <p:cond delay="0"/>
                                  </p:stCondLst>
                                  <p:iterate type="lt">
                                    <p:tmPct val="50000"/>
                                  </p:iterate>
                                  <p:childTnLst>
                                    <p:set>
                                      <p:cBhvr>
                                        <p:cTn id="108" dur="1" fill="hold">
                                          <p:stCondLst>
                                            <p:cond delay="0"/>
                                          </p:stCondLst>
                                        </p:cTn>
                                        <p:tgtEl>
                                          <p:spTgt spid="33"/>
                                        </p:tgtEl>
                                        <p:attrNameLst>
                                          <p:attrName>style.visibility</p:attrName>
                                        </p:attrNameLst>
                                      </p:cBhvr>
                                      <p:to>
                                        <p:strVal val="visible"/>
                                      </p:to>
                                    </p:set>
                                    <p:anim calcmode="lin" valueType="num">
                                      <p:cBhvr additive="base">
                                        <p:cTn id="109" dur="200"/>
                                        <p:tgtEl>
                                          <p:spTgt spid="33"/>
                                        </p:tgtEl>
                                        <p:attrNameLst>
                                          <p:attrName>ppt_x</p:attrName>
                                        </p:attrNameLst>
                                      </p:cBhvr>
                                      <p:tavLst>
                                        <p:tav tm="0">
                                          <p:val>
                                            <p:strVal val="#ppt_x-#ppt_w*1.125000"/>
                                          </p:val>
                                        </p:tav>
                                        <p:tav tm="100000">
                                          <p:val>
                                            <p:strVal val="#ppt_x"/>
                                          </p:val>
                                        </p:tav>
                                      </p:tavLst>
                                    </p:anim>
                                    <p:animEffect transition="in" filter="wipe(right)">
                                      <p:cBhvr>
                                        <p:cTn id="110" dur="200"/>
                                        <p:tgtEl>
                                          <p:spTgt spid="33"/>
                                        </p:tgtEl>
                                      </p:cBhvr>
                                    </p:animEffect>
                                  </p:childTnLst>
                                </p:cTn>
                              </p:par>
                              <p:par>
                                <p:cTn id="111" presetID="12" presetClass="entr" presetSubtype="8" fill="hold" grpId="0" nodeType="withEffect">
                                  <p:stCondLst>
                                    <p:cond delay="0"/>
                                  </p:stCondLst>
                                  <p:iterate type="lt">
                                    <p:tmPct val="50000"/>
                                  </p:iterate>
                                  <p:childTnLst>
                                    <p:set>
                                      <p:cBhvr>
                                        <p:cTn id="112" dur="1" fill="hold">
                                          <p:stCondLst>
                                            <p:cond delay="0"/>
                                          </p:stCondLst>
                                        </p:cTn>
                                        <p:tgtEl>
                                          <p:spTgt spid="34"/>
                                        </p:tgtEl>
                                        <p:attrNameLst>
                                          <p:attrName>style.visibility</p:attrName>
                                        </p:attrNameLst>
                                      </p:cBhvr>
                                      <p:to>
                                        <p:strVal val="visible"/>
                                      </p:to>
                                    </p:set>
                                    <p:anim calcmode="lin" valueType="num">
                                      <p:cBhvr additive="base">
                                        <p:cTn id="113" dur="200"/>
                                        <p:tgtEl>
                                          <p:spTgt spid="34"/>
                                        </p:tgtEl>
                                        <p:attrNameLst>
                                          <p:attrName>ppt_x</p:attrName>
                                        </p:attrNameLst>
                                      </p:cBhvr>
                                      <p:tavLst>
                                        <p:tav tm="0">
                                          <p:val>
                                            <p:strVal val="#ppt_x-#ppt_w*1.125000"/>
                                          </p:val>
                                        </p:tav>
                                        <p:tav tm="100000">
                                          <p:val>
                                            <p:strVal val="#ppt_x"/>
                                          </p:val>
                                        </p:tav>
                                      </p:tavLst>
                                    </p:anim>
                                    <p:animEffect transition="in" filter="wipe(right)">
                                      <p:cBhvr>
                                        <p:cTn id="114" dur="200"/>
                                        <p:tgtEl>
                                          <p:spTgt spid="34"/>
                                        </p:tgtEl>
                                      </p:cBhvr>
                                    </p:animEffect>
                                  </p:childTnLst>
                                </p:cTn>
                              </p:par>
                              <p:par>
                                <p:cTn id="115" presetID="12" presetClass="entr" presetSubtype="8" fill="hold" grpId="0" nodeType="withEffect">
                                  <p:stCondLst>
                                    <p:cond delay="0"/>
                                  </p:stCondLst>
                                  <p:iterate type="lt">
                                    <p:tmPct val="50000"/>
                                  </p:iterate>
                                  <p:childTnLst>
                                    <p:set>
                                      <p:cBhvr>
                                        <p:cTn id="116" dur="1" fill="hold">
                                          <p:stCondLst>
                                            <p:cond delay="0"/>
                                          </p:stCondLst>
                                        </p:cTn>
                                        <p:tgtEl>
                                          <p:spTgt spid="35"/>
                                        </p:tgtEl>
                                        <p:attrNameLst>
                                          <p:attrName>style.visibility</p:attrName>
                                        </p:attrNameLst>
                                      </p:cBhvr>
                                      <p:to>
                                        <p:strVal val="visible"/>
                                      </p:to>
                                    </p:set>
                                    <p:anim calcmode="lin" valueType="num">
                                      <p:cBhvr additive="base">
                                        <p:cTn id="117" dur="200"/>
                                        <p:tgtEl>
                                          <p:spTgt spid="35"/>
                                        </p:tgtEl>
                                        <p:attrNameLst>
                                          <p:attrName>ppt_x</p:attrName>
                                        </p:attrNameLst>
                                      </p:cBhvr>
                                      <p:tavLst>
                                        <p:tav tm="0">
                                          <p:val>
                                            <p:strVal val="#ppt_x-#ppt_w*1.125000"/>
                                          </p:val>
                                        </p:tav>
                                        <p:tav tm="100000">
                                          <p:val>
                                            <p:strVal val="#ppt_x"/>
                                          </p:val>
                                        </p:tav>
                                      </p:tavLst>
                                    </p:anim>
                                    <p:animEffect transition="in" filter="wipe(right)">
                                      <p:cBhvr>
                                        <p:cTn id="118" dur="200"/>
                                        <p:tgtEl>
                                          <p:spTgt spid="35"/>
                                        </p:tgtEl>
                                      </p:cBhvr>
                                    </p:animEffect>
                                  </p:childTnLst>
                                </p:cTn>
                              </p:par>
                              <p:par>
                                <p:cTn id="119" presetID="12" presetClass="entr" presetSubtype="8" fill="hold" grpId="0" nodeType="withEffect">
                                  <p:stCondLst>
                                    <p:cond delay="0"/>
                                  </p:stCondLst>
                                  <p:iterate type="lt">
                                    <p:tmPct val="50000"/>
                                  </p:iterate>
                                  <p:childTnLst>
                                    <p:set>
                                      <p:cBhvr>
                                        <p:cTn id="120" dur="1" fill="hold">
                                          <p:stCondLst>
                                            <p:cond delay="0"/>
                                          </p:stCondLst>
                                        </p:cTn>
                                        <p:tgtEl>
                                          <p:spTgt spid="36"/>
                                        </p:tgtEl>
                                        <p:attrNameLst>
                                          <p:attrName>style.visibility</p:attrName>
                                        </p:attrNameLst>
                                      </p:cBhvr>
                                      <p:to>
                                        <p:strVal val="visible"/>
                                      </p:to>
                                    </p:set>
                                    <p:anim calcmode="lin" valueType="num">
                                      <p:cBhvr additive="base">
                                        <p:cTn id="121" dur="200"/>
                                        <p:tgtEl>
                                          <p:spTgt spid="36"/>
                                        </p:tgtEl>
                                        <p:attrNameLst>
                                          <p:attrName>ppt_x</p:attrName>
                                        </p:attrNameLst>
                                      </p:cBhvr>
                                      <p:tavLst>
                                        <p:tav tm="0">
                                          <p:val>
                                            <p:strVal val="#ppt_x-#ppt_w*1.125000"/>
                                          </p:val>
                                        </p:tav>
                                        <p:tav tm="100000">
                                          <p:val>
                                            <p:strVal val="#ppt_x"/>
                                          </p:val>
                                        </p:tav>
                                      </p:tavLst>
                                    </p:anim>
                                    <p:animEffect transition="in" filter="wipe(right)">
                                      <p:cBhvr>
                                        <p:cTn id="122" dur="200"/>
                                        <p:tgtEl>
                                          <p:spTgt spid="36"/>
                                        </p:tgtEl>
                                      </p:cBhvr>
                                    </p:animEffect>
                                  </p:childTnLst>
                                </p:cTn>
                              </p:par>
                              <p:par>
                                <p:cTn id="123" presetID="12" presetClass="entr" presetSubtype="8" fill="hold" grpId="0" nodeType="withEffect">
                                  <p:stCondLst>
                                    <p:cond delay="0"/>
                                  </p:stCondLst>
                                  <p:iterate type="lt">
                                    <p:tmPct val="50000"/>
                                  </p:iterate>
                                  <p:childTnLst>
                                    <p:set>
                                      <p:cBhvr>
                                        <p:cTn id="124" dur="1" fill="hold">
                                          <p:stCondLst>
                                            <p:cond delay="0"/>
                                          </p:stCondLst>
                                        </p:cTn>
                                        <p:tgtEl>
                                          <p:spTgt spid="37"/>
                                        </p:tgtEl>
                                        <p:attrNameLst>
                                          <p:attrName>style.visibility</p:attrName>
                                        </p:attrNameLst>
                                      </p:cBhvr>
                                      <p:to>
                                        <p:strVal val="visible"/>
                                      </p:to>
                                    </p:set>
                                    <p:anim calcmode="lin" valueType="num">
                                      <p:cBhvr additive="base">
                                        <p:cTn id="125" dur="200"/>
                                        <p:tgtEl>
                                          <p:spTgt spid="37"/>
                                        </p:tgtEl>
                                        <p:attrNameLst>
                                          <p:attrName>ppt_x</p:attrName>
                                        </p:attrNameLst>
                                      </p:cBhvr>
                                      <p:tavLst>
                                        <p:tav tm="0">
                                          <p:val>
                                            <p:strVal val="#ppt_x-#ppt_w*1.125000"/>
                                          </p:val>
                                        </p:tav>
                                        <p:tav tm="100000">
                                          <p:val>
                                            <p:strVal val="#ppt_x"/>
                                          </p:val>
                                        </p:tav>
                                      </p:tavLst>
                                    </p:anim>
                                    <p:animEffect transition="in" filter="wipe(right)">
                                      <p:cBhvr>
                                        <p:cTn id="126" dur="200"/>
                                        <p:tgtEl>
                                          <p:spTgt spid="37"/>
                                        </p:tgtEl>
                                      </p:cBhvr>
                                    </p:animEffect>
                                  </p:childTnLst>
                                </p:cTn>
                              </p:par>
                            </p:childTnLst>
                          </p:cTn>
                        </p:par>
                        <p:par>
                          <p:cTn id="127" fill="hold">
                            <p:stCondLst>
                              <p:cond delay="3099"/>
                            </p:stCondLst>
                            <p:childTnLst>
                              <p:par>
                                <p:cTn id="128" presetID="27" presetClass="entr" presetSubtype="0" fill="hold" grpId="0" nodeType="afterEffect">
                                  <p:stCondLst>
                                    <p:cond delay="0"/>
                                  </p:stCondLst>
                                  <p:iterate type="lt">
                                    <p:tmPct val="50000"/>
                                  </p:iterate>
                                  <p:childTnLst>
                                    <p:set>
                                      <p:cBhvr>
                                        <p:cTn id="129" dur="1" fill="hold">
                                          <p:stCondLst>
                                            <p:cond delay="0"/>
                                          </p:stCondLst>
                                        </p:cTn>
                                        <p:tgtEl>
                                          <p:spTgt spid="42"/>
                                        </p:tgtEl>
                                        <p:attrNameLst>
                                          <p:attrName>style.visibility</p:attrName>
                                        </p:attrNameLst>
                                      </p:cBhvr>
                                      <p:to>
                                        <p:strVal val="visible"/>
                                      </p:to>
                                    </p:set>
                                    <p:anim calcmode="discrete" valueType="clr">
                                      <p:cBhvr override="childStyle">
                                        <p:cTn id="130" dur="80"/>
                                        <p:tgtEl>
                                          <p:spTgt spid="42"/>
                                        </p:tgtEl>
                                        <p:attrNameLst>
                                          <p:attrName>style.color</p:attrName>
                                        </p:attrNameLst>
                                      </p:cBhvr>
                                      <p:tavLst>
                                        <p:tav tm="0">
                                          <p:val>
                                            <p:clrVal>
                                              <a:schemeClr val="accent2"/>
                                            </p:clrVal>
                                          </p:val>
                                        </p:tav>
                                        <p:tav tm="50000">
                                          <p:val>
                                            <p:clrVal>
                                              <a:schemeClr val="hlink"/>
                                            </p:clrVal>
                                          </p:val>
                                        </p:tav>
                                      </p:tavLst>
                                    </p:anim>
                                    <p:anim calcmode="discrete" valueType="clr">
                                      <p:cBhvr>
                                        <p:cTn id="131" dur="80"/>
                                        <p:tgtEl>
                                          <p:spTgt spid="42"/>
                                        </p:tgtEl>
                                        <p:attrNameLst>
                                          <p:attrName>fillcolor</p:attrName>
                                        </p:attrNameLst>
                                      </p:cBhvr>
                                      <p:tavLst>
                                        <p:tav tm="0">
                                          <p:val>
                                            <p:clrVal>
                                              <a:schemeClr val="accent2"/>
                                            </p:clrVal>
                                          </p:val>
                                        </p:tav>
                                        <p:tav tm="50000">
                                          <p:val>
                                            <p:clrVal>
                                              <a:schemeClr val="hlink"/>
                                            </p:clrVal>
                                          </p:val>
                                        </p:tav>
                                      </p:tavLst>
                                    </p:anim>
                                    <p:set>
                                      <p:cBhvr>
                                        <p:cTn id="132" dur="80"/>
                                        <p:tgtEl>
                                          <p:spTgt spid="42"/>
                                        </p:tgtEl>
                                        <p:attrNameLst>
                                          <p:attrName>fill.type</p:attrName>
                                        </p:attrNameLst>
                                      </p:cBhvr>
                                      <p:to>
                                        <p:strVal val="solid"/>
                                      </p:to>
                                    </p:set>
                                  </p:childTnLst>
                                </p:cTn>
                              </p:par>
                              <p:par>
                                <p:cTn id="133" presetID="27" presetClass="entr" presetSubtype="0" fill="hold" grpId="0" nodeType="withEffect">
                                  <p:stCondLst>
                                    <p:cond delay="0"/>
                                  </p:stCondLst>
                                  <p:iterate type="lt">
                                    <p:tmPct val="50000"/>
                                  </p:iterate>
                                  <p:childTnLst>
                                    <p:set>
                                      <p:cBhvr>
                                        <p:cTn id="134" dur="1" fill="hold">
                                          <p:stCondLst>
                                            <p:cond delay="0"/>
                                          </p:stCondLst>
                                        </p:cTn>
                                        <p:tgtEl>
                                          <p:spTgt spid="43"/>
                                        </p:tgtEl>
                                        <p:attrNameLst>
                                          <p:attrName>style.visibility</p:attrName>
                                        </p:attrNameLst>
                                      </p:cBhvr>
                                      <p:to>
                                        <p:strVal val="visible"/>
                                      </p:to>
                                    </p:set>
                                    <p:anim calcmode="discrete" valueType="clr">
                                      <p:cBhvr override="childStyle">
                                        <p:cTn id="135" dur="80"/>
                                        <p:tgtEl>
                                          <p:spTgt spid="43"/>
                                        </p:tgtEl>
                                        <p:attrNameLst>
                                          <p:attrName>style.color</p:attrName>
                                        </p:attrNameLst>
                                      </p:cBhvr>
                                      <p:tavLst>
                                        <p:tav tm="0">
                                          <p:val>
                                            <p:clrVal>
                                              <a:schemeClr val="accent2"/>
                                            </p:clrVal>
                                          </p:val>
                                        </p:tav>
                                        <p:tav tm="50000">
                                          <p:val>
                                            <p:clrVal>
                                              <a:schemeClr val="hlink"/>
                                            </p:clrVal>
                                          </p:val>
                                        </p:tav>
                                      </p:tavLst>
                                    </p:anim>
                                    <p:anim calcmode="discrete" valueType="clr">
                                      <p:cBhvr>
                                        <p:cTn id="136" dur="80"/>
                                        <p:tgtEl>
                                          <p:spTgt spid="43"/>
                                        </p:tgtEl>
                                        <p:attrNameLst>
                                          <p:attrName>fillcolor</p:attrName>
                                        </p:attrNameLst>
                                      </p:cBhvr>
                                      <p:tavLst>
                                        <p:tav tm="0">
                                          <p:val>
                                            <p:clrVal>
                                              <a:schemeClr val="accent2"/>
                                            </p:clrVal>
                                          </p:val>
                                        </p:tav>
                                        <p:tav tm="50000">
                                          <p:val>
                                            <p:clrVal>
                                              <a:schemeClr val="hlink"/>
                                            </p:clrVal>
                                          </p:val>
                                        </p:tav>
                                      </p:tavLst>
                                    </p:anim>
                                    <p:set>
                                      <p:cBhvr>
                                        <p:cTn id="137" dur="80"/>
                                        <p:tgtEl>
                                          <p:spTgt spid="43"/>
                                        </p:tgtEl>
                                        <p:attrNameLst>
                                          <p:attrName>fill.type</p:attrName>
                                        </p:attrNameLst>
                                      </p:cBhvr>
                                      <p:to>
                                        <p:strVal val="solid"/>
                                      </p:to>
                                    </p:set>
                                  </p:childTnLst>
                                </p:cTn>
                              </p:par>
                              <p:par>
                                <p:cTn id="138" presetID="27" presetClass="entr" presetSubtype="0" fill="hold" grpId="0" nodeType="withEffect">
                                  <p:stCondLst>
                                    <p:cond delay="0"/>
                                  </p:stCondLst>
                                  <p:iterate type="lt">
                                    <p:tmPct val="50000"/>
                                  </p:iterate>
                                  <p:childTnLst>
                                    <p:set>
                                      <p:cBhvr>
                                        <p:cTn id="139" dur="1" fill="hold">
                                          <p:stCondLst>
                                            <p:cond delay="0"/>
                                          </p:stCondLst>
                                        </p:cTn>
                                        <p:tgtEl>
                                          <p:spTgt spid="44"/>
                                        </p:tgtEl>
                                        <p:attrNameLst>
                                          <p:attrName>style.visibility</p:attrName>
                                        </p:attrNameLst>
                                      </p:cBhvr>
                                      <p:to>
                                        <p:strVal val="visible"/>
                                      </p:to>
                                    </p:set>
                                    <p:anim calcmode="discrete" valueType="clr">
                                      <p:cBhvr override="childStyle">
                                        <p:cTn id="140" dur="80"/>
                                        <p:tgtEl>
                                          <p:spTgt spid="44"/>
                                        </p:tgtEl>
                                        <p:attrNameLst>
                                          <p:attrName>style.color</p:attrName>
                                        </p:attrNameLst>
                                      </p:cBhvr>
                                      <p:tavLst>
                                        <p:tav tm="0">
                                          <p:val>
                                            <p:clrVal>
                                              <a:schemeClr val="accent2"/>
                                            </p:clrVal>
                                          </p:val>
                                        </p:tav>
                                        <p:tav tm="50000">
                                          <p:val>
                                            <p:clrVal>
                                              <a:schemeClr val="hlink"/>
                                            </p:clrVal>
                                          </p:val>
                                        </p:tav>
                                      </p:tavLst>
                                    </p:anim>
                                    <p:anim calcmode="discrete" valueType="clr">
                                      <p:cBhvr>
                                        <p:cTn id="141" dur="80"/>
                                        <p:tgtEl>
                                          <p:spTgt spid="44"/>
                                        </p:tgtEl>
                                        <p:attrNameLst>
                                          <p:attrName>fillcolor</p:attrName>
                                        </p:attrNameLst>
                                      </p:cBhvr>
                                      <p:tavLst>
                                        <p:tav tm="0">
                                          <p:val>
                                            <p:clrVal>
                                              <a:schemeClr val="accent2"/>
                                            </p:clrVal>
                                          </p:val>
                                        </p:tav>
                                        <p:tav tm="50000">
                                          <p:val>
                                            <p:clrVal>
                                              <a:schemeClr val="hlink"/>
                                            </p:clrVal>
                                          </p:val>
                                        </p:tav>
                                      </p:tavLst>
                                    </p:anim>
                                    <p:set>
                                      <p:cBhvr>
                                        <p:cTn id="142" dur="80"/>
                                        <p:tgtEl>
                                          <p:spTgt spid="44"/>
                                        </p:tgtEl>
                                        <p:attrNameLst>
                                          <p:attrName>fill.type</p:attrName>
                                        </p:attrNameLst>
                                      </p:cBhvr>
                                      <p:to>
                                        <p:strVal val="solid"/>
                                      </p:to>
                                    </p:set>
                                  </p:childTnLst>
                                </p:cTn>
                              </p:par>
                              <p:par>
                                <p:cTn id="143" presetID="27" presetClass="entr" presetSubtype="0" fill="hold" grpId="0" nodeType="withEffect">
                                  <p:stCondLst>
                                    <p:cond delay="0"/>
                                  </p:stCondLst>
                                  <p:iterate type="lt">
                                    <p:tmPct val="50000"/>
                                  </p:iterate>
                                  <p:childTnLst>
                                    <p:set>
                                      <p:cBhvr>
                                        <p:cTn id="144" dur="1" fill="hold">
                                          <p:stCondLst>
                                            <p:cond delay="0"/>
                                          </p:stCondLst>
                                        </p:cTn>
                                        <p:tgtEl>
                                          <p:spTgt spid="45"/>
                                        </p:tgtEl>
                                        <p:attrNameLst>
                                          <p:attrName>style.visibility</p:attrName>
                                        </p:attrNameLst>
                                      </p:cBhvr>
                                      <p:to>
                                        <p:strVal val="visible"/>
                                      </p:to>
                                    </p:set>
                                    <p:anim calcmode="discrete" valueType="clr">
                                      <p:cBhvr override="childStyle">
                                        <p:cTn id="145" dur="80"/>
                                        <p:tgtEl>
                                          <p:spTgt spid="45"/>
                                        </p:tgtEl>
                                        <p:attrNameLst>
                                          <p:attrName>style.color</p:attrName>
                                        </p:attrNameLst>
                                      </p:cBhvr>
                                      <p:tavLst>
                                        <p:tav tm="0">
                                          <p:val>
                                            <p:clrVal>
                                              <a:schemeClr val="accent2"/>
                                            </p:clrVal>
                                          </p:val>
                                        </p:tav>
                                        <p:tav tm="50000">
                                          <p:val>
                                            <p:clrVal>
                                              <a:schemeClr val="hlink"/>
                                            </p:clrVal>
                                          </p:val>
                                        </p:tav>
                                      </p:tavLst>
                                    </p:anim>
                                    <p:anim calcmode="discrete" valueType="clr">
                                      <p:cBhvr>
                                        <p:cTn id="146" dur="80"/>
                                        <p:tgtEl>
                                          <p:spTgt spid="45"/>
                                        </p:tgtEl>
                                        <p:attrNameLst>
                                          <p:attrName>fillcolor</p:attrName>
                                        </p:attrNameLst>
                                      </p:cBhvr>
                                      <p:tavLst>
                                        <p:tav tm="0">
                                          <p:val>
                                            <p:clrVal>
                                              <a:schemeClr val="accent2"/>
                                            </p:clrVal>
                                          </p:val>
                                        </p:tav>
                                        <p:tav tm="50000">
                                          <p:val>
                                            <p:clrVal>
                                              <a:schemeClr val="hlink"/>
                                            </p:clrVal>
                                          </p:val>
                                        </p:tav>
                                      </p:tavLst>
                                    </p:anim>
                                    <p:set>
                                      <p:cBhvr>
                                        <p:cTn id="147" dur="80"/>
                                        <p:tgtEl>
                                          <p:spTgt spid="45"/>
                                        </p:tgtEl>
                                        <p:attrNameLst>
                                          <p:attrName>fill.type</p:attrName>
                                        </p:attrNameLst>
                                      </p:cBhvr>
                                      <p:to>
                                        <p:strVal val="solid"/>
                                      </p:to>
                                    </p:set>
                                  </p:childTnLst>
                                </p:cTn>
                              </p:par>
                              <p:par>
                                <p:cTn id="148" presetID="27" presetClass="entr" presetSubtype="0" fill="hold" grpId="0" nodeType="withEffect">
                                  <p:stCondLst>
                                    <p:cond delay="0"/>
                                  </p:stCondLst>
                                  <p:iterate type="lt">
                                    <p:tmPct val="50000"/>
                                  </p:iterate>
                                  <p:childTnLst>
                                    <p:set>
                                      <p:cBhvr>
                                        <p:cTn id="149" dur="1" fill="hold">
                                          <p:stCondLst>
                                            <p:cond delay="0"/>
                                          </p:stCondLst>
                                        </p:cTn>
                                        <p:tgtEl>
                                          <p:spTgt spid="46"/>
                                        </p:tgtEl>
                                        <p:attrNameLst>
                                          <p:attrName>style.visibility</p:attrName>
                                        </p:attrNameLst>
                                      </p:cBhvr>
                                      <p:to>
                                        <p:strVal val="visible"/>
                                      </p:to>
                                    </p:set>
                                    <p:anim calcmode="discrete" valueType="clr">
                                      <p:cBhvr override="childStyle">
                                        <p:cTn id="150" dur="80"/>
                                        <p:tgtEl>
                                          <p:spTgt spid="46"/>
                                        </p:tgtEl>
                                        <p:attrNameLst>
                                          <p:attrName>style.color</p:attrName>
                                        </p:attrNameLst>
                                      </p:cBhvr>
                                      <p:tavLst>
                                        <p:tav tm="0">
                                          <p:val>
                                            <p:clrVal>
                                              <a:schemeClr val="accent2"/>
                                            </p:clrVal>
                                          </p:val>
                                        </p:tav>
                                        <p:tav tm="50000">
                                          <p:val>
                                            <p:clrVal>
                                              <a:schemeClr val="hlink"/>
                                            </p:clrVal>
                                          </p:val>
                                        </p:tav>
                                      </p:tavLst>
                                    </p:anim>
                                    <p:anim calcmode="discrete" valueType="clr">
                                      <p:cBhvr>
                                        <p:cTn id="151" dur="80"/>
                                        <p:tgtEl>
                                          <p:spTgt spid="46"/>
                                        </p:tgtEl>
                                        <p:attrNameLst>
                                          <p:attrName>fillcolor</p:attrName>
                                        </p:attrNameLst>
                                      </p:cBhvr>
                                      <p:tavLst>
                                        <p:tav tm="0">
                                          <p:val>
                                            <p:clrVal>
                                              <a:schemeClr val="accent2"/>
                                            </p:clrVal>
                                          </p:val>
                                        </p:tav>
                                        <p:tav tm="50000">
                                          <p:val>
                                            <p:clrVal>
                                              <a:schemeClr val="hlink"/>
                                            </p:clrVal>
                                          </p:val>
                                        </p:tav>
                                      </p:tavLst>
                                    </p:anim>
                                    <p:set>
                                      <p:cBhvr>
                                        <p:cTn id="152" dur="80"/>
                                        <p:tgtEl>
                                          <p:spTgt spid="46"/>
                                        </p:tgtEl>
                                        <p:attrNameLst>
                                          <p:attrName>fill.type</p:attrName>
                                        </p:attrNameLst>
                                      </p:cBhvr>
                                      <p:to>
                                        <p:strVal val="solid"/>
                                      </p:to>
                                    </p:set>
                                  </p:childTnLst>
                                </p:cTn>
                              </p:par>
                              <p:par>
                                <p:cTn id="153" presetID="27" presetClass="entr" presetSubtype="0" fill="hold" grpId="0" nodeType="withEffect">
                                  <p:stCondLst>
                                    <p:cond delay="0"/>
                                  </p:stCondLst>
                                  <p:iterate type="lt">
                                    <p:tmPct val="50000"/>
                                  </p:iterate>
                                  <p:childTnLst>
                                    <p:set>
                                      <p:cBhvr>
                                        <p:cTn id="154" dur="1" fill="hold">
                                          <p:stCondLst>
                                            <p:cond delay="0"/>
                                          </p:stCondLst>
                                        </p:cTn>
                                        <p:tgtEl>
                                          <p:spTgt spid="47"/>
                                        </p:tgtEl>
                                        <p:attrNameLst>
                                          <p:attrName>style.visibility</p:attrName>
                                        </p:attrNameLst>
                                      </p:cBhvr>
                                      <p:to>
                                        <p:strVal val="visible"/>
                                      </p:to>
                                    </p:set>
                                    <p:anim calcmode="discrete" valueType="clr">
                                      <p:cBhvr override="childStyle">
                                        <p:cTn id="155" dur="80"/>
                                        <p:tgtEl>
                                          <p:spTgt spid="47"/>
                                        </p:tgtEl>
                                        <p:attrNameLst>
                                          <p:attrName>style.color</p:attrName>
                                        </p:attrNameLst>
                                      </p:cBhvr>
                                      <p:tavLst>
                                        <p:tav tm="0">
                                          <p:val>
                                            <p:clrVal>
                                              <a:schemeClr val="accent2"/>
                                            </p:clrVal>
                                          </p:val>
                                        </p:tav>
                                        <p:tav tm="50000">
                                          <p:val>
                                            <p:clrVal>
                                              <a:schemeClr val="hlink"/>
                                            </p:clrVal>
                                          </p:val>
                                        </p:tav>
                                      </p:tavLst>
                                    </p:anim>
                                    <p:anim calcmode="discrete" valueType="clr">
                                      <p:cBhvr>
                                        <p:cTn id="156" dur="80"/>
                                        <p:tgtEl>
                                          <p:spTgt spid="47"/>
                                        </p:tgtEl>
                                        <p:attrNameLst>
                                          <p:attrName>fillcolor</p:attrName>
                                        </p:attrNameLst>
                                      </p:cBhvr>
                                      <p:tavLst>
                                        <p:tav tm="0">
                                          <p:val>
                                            <p:clrVal>
                                              <a:schemeClr val="accent2"/>
                                            </p:clrVal>
                                          </p:val>
                                        </p:tav>
                                        <p:tav tm="50000">
                                          <p:val>
                                            <p:clrVal>
                                              <a:schemeClr val="hlink"/>
                                            </p:clrVal>
                                          </p:val>
                                        </p:tav>
                                      </p:tavLst>
                                    </p:anim>
                                    <p:set>
                                      <p:cBhvr>
                                        <p:cTn id="157" dur="80"/>
                                        <p:tgtEl>
                                          <p:spTgt spid="47"/>
                                        </p:tgtEl>
                                        <p:attrNameLst>
                                          <p:attrName>fill.type</p:attrName>
                                        </p:attrNameLst>
                                      </p:cBhvr>
                                      <p:to>
                                        <p:strVal val="solid"/>
                                      </p:to>
                                    </p:set>
                                  </p:childTnLst>
                                </p:cTn>
                              </p:par>
                              <p:par>
                                <p:cTn id="158" presetID="27" presetClass="entr" presetSubtype="0" fill="hold" grpId="0" nodeType="withEffect">
                                  <p:stCondLst>
                                    <p:cond delay="0"/>
                                  </p:stCondLst>
                                  <p:iterate type="lt">
                                    <p:tmPct val="50000"/>
                                  </p:iterate>
                                  <p:childTnLst>
                                    <p:set>
                                      <p:cBhvr>
                                        <p:cTn id="159" dur="1" fill="hold">
                                          <p:stCondLst>
                                            <p:cond delay="0"/>
                                          </p:stCondLst>
                                        </p:cTn>
                                        <p:tgtEl>
                                          <p:spTgt spid="48"/>
                                        </p:tgtEl>
                                        <p:attrNameLst>
                                          <p:attrName>style.visibility</p:attrName>
                                        </p:attrNameLst>
                                      </p:cBhvr>
                                      <p:to>
                                        <p:strVal val="visible"/>
                                      </p:to>
                                    </p:set>
                                    <p:anim calcmode="discrete" valueType="clr">
                                      <p:cBhvr override="childStyle">
                                        <p:cTn id="160" dur="80"/>
                                        <p:tgtEl>
                                          <p:spTgt spid="48"/>
                                        </p:tgtEl>
                                        <p:attrNameLst>
                                          <p:attrName>style.color</p:attrName>
                                        </p:attrNameLst>
                                      </p:cBhvr>
                                      <p:tavLst>
                                        <p:tav tm="0">
                                          <p:val>
                                            <p:clrVal>
                                              <a:schemeClr val="accent2"/>
                                            </p:clrVal>
                                          </p:val>
                                        </p:tav>
                                        <p:tav tm="50000">
                                          <p:val>
                                            <p:clrVal>
                                              <a:schemeClr val="hlink"/>
                                            </p:clrVal>
                                          </p:val>
                                        </p:tav>
                                      </p:tavLst>
                                    </p:anim>
                                    <p:anim calcmode="discrete" valueType="clr">
                                      <p:cBhvr>
                                        <p:cTn id="161" dur="80"/>
                                        <p:tgtEl>
                                          <p:spTgt spid="48"/>
                                        </p:tgtEl>
                                        <p:attrNameLst>
                                          <p:attrName>fillcolor</p:attrName>
                                        </p:attrNameLst>
                                      </p:cBhvr>
                                      <p:tavLst>
                                        <p:tav tm="0">
                                          <p:val>
                                            <p:clrVal>
                                              <a:schemeClr val="accent2"/>
                                            </p:clrVal>
                                          </p:val>
                                        </p:tav>
                                        <p:tav tm="50000">
                                          <p:val>
                                            <p:clrVal>
                                              <a:schemeClr val="hlink"/>
                                            </p:clrVal>
                                          </p:val>
                                        </p:tav>
                                      </p:tavLst>
                                    </p:anim>
                                    <p:set>
                                      <p:cBhvr>
                                        <p:cTn id="162" dur="80"/>
                                        <p:tgtEl>
                                          <p:spTgt spid="48"/>
                                        </p:tgtEl>
                                        <p:attrNameLst>
                                          <p:attrName>fill.type</p:attrName>
                                        </p:attrNameLst>
                                      </p:cBhvr>
                                      <p:to>
                                        <p:strVal val="solid"/>
                                      </p:to>
                                    </p:set>
                                  </p:childTnLst>
                                </p:cTn>
                              </p:par>
                              <p:par>
                                <p:cTn id="163" presetID="27" presetClass="entr" presetSubtype="0" fill="hold" grpId="0" nodeType="withEffect">
                                  <p:stCondLst>
                                    <p:cond delay="0"/>
                                  </p:stCondLst>
                                  <p:iterate type="lt">
                                    <p:tmPct val="50000"/>
                                  </p:iterate>
                                  <p:childTnLst>
                                    <p:set>
                                      <p:cBhvr>
                                        <p:cTn id="164" dur="1" fill="hold">
                                          <p:stCondLst>
                                            <p:cond delay="0"/>
                                          </p:stCondLst>
                                        </p:cTn>
                                        <p:tgtEl>
                                          <p:spTgt spid="49"/>
                                        </p:tgtEl>
                                        <p:attrNameLst>
                                          <p:attrName>style.visibility</p:attrName>
                                        </p:attrNameLst>
                                      </p:cBhvr>
                                      <p:to>
                                        <p:strVal val="visible"/>
                                      </p:to>
                                    </p:set>
                                    <p:anim calcmode="discrete" valueType="clr">
                                      <p:cBhvr override="childStyle">
                                        <p:cTn id="165" dur="80"/>
                                        <p:tgtEl>
                                          <p:spTgt spid="49"/>
                                        </p:tgtEl>
                                        <p:attrNameLst>
                                          <p:attrName>style.color</p:attrName>
                                        </p:attrNameLst>
                                      </p:cBhvr>
                                      <p:tavLst>
                                        <p:tav tm="0">
                                          <p:val>
                                            <p:clrVal>
                                              <a:schemeClr val="accent2"/>
                                            </p:clrVal>
                                          </p:val>
                                        </p:tav>
                                        <p:tav tm="50000">
                                          <p:val>
                                            <p:clrVal>
                                              <a:schemeClr val="hlink"/>
                                            </p:clrVal>
                                          </p:val>
                                        </p:tav>
                                      </p:tavLst>
                                    </p:anim>
                                    <p:anim calcmode="discrete" valueType="clr">
                                      <p:cBhvr>
                                        <p:cTn id="166" dur="80"/>
                                        <p:tgtEl>
                                          <p:spTgt spid="49"/>
                                        </p:tgtEl>
                                        <p:attrNameLst>
                                          <p:attrName>fillcolor</p:attrName>
                                        </p:attrNameLst>
                                      </p:cBhvr>
                                      <p:tavLst>
                                        <p:tav tm="0">
                                          <p:val>
                                            <p:clrVal>
                                              <a:schemeClr val="accent2"/>
                                            </p:clrVal>
                                          </p:val>
                                        </p:tav>
                                        <p:tav tm="50000">
                                          <p:val>
                                            <p:clrVal>
                                              <a:schemeClr val="hlink"/>
                                            </p:clrVal>
                                          </p:val>
                                        </p:tav>
                                      </p:tavLst>
                                    </p:anim>
                                    <p:set>
                                      <p:cBhvr>
                                        <p:cTn id="167" dur="80"/>
                                        <p:tgtEl>
                                          <p:spTgt spid="49"/>
                                        </p:tgtEl>
                                        <p:attrNameLst>
                                          <p:attrName>fill.type</p:attrName>
                                        </p:attrNameLst>
                                      </p:cBhvr>
                                      <p:to>
                                        <p:strVal val="solid"/>
                                      </p:to>
                                    </p:set>
                                  </p:childTnLst>
                                </p:cTn>
                              </p:par>
                              <p:par>
                                <p:cTn id="168" presetID="27" presetClass="entr" presetSubtype="0" fill="hold" grpId="0" nodeType="withEffect">
                                  <p:stCondLst>
                                    <p:cond delay="0"/>
                                  </p:stCondLst>
                                  <p:iterate type="lt">
                                    <p:tmPct val="50000"/>
                                  </p:iterate>
                                  <p:childTnLst>
                                    <p:set>
                                      <p:cBhvr>
                                        <p:cTn id="169" dur="1" fill="hold">
                                          <p:stCondLst>
                                            <p:cond delay="0"/>
                                          </p:stCondLst>
                                        </p:cTn>
                                        <p:tgtEl>
                                          <p:spTgt spid="50"/>
                                        </p:tgtEl>
                                        <p:attrNameLst>
                                          <p:attrName>style.visibility</p:attrName>
                                        </p:attrNameLst>
                                      </p:cBhvr>
                                      <p:to>
                                        <p:strVal val="visible"/>
                                      </p:to>
                                    </p:set>
                                    <p:anim calcmode="discrete" valueType="clr">
                                      <p:cBhvr override="childStyle">
                                        <p:cTn id="170" dur="80"/>
                                        <p:tgtEl>
                                          <p:spTgt spid="50"/>
                                        </p:tgtEl>
                                        <p:attrNameLst>
                                          <p:attrName>style.color</p:attrName>
                                        </p:attrNameLst>
                                      </p:cBhvr>
                                      <p:tavLst>
                                        <p:tav tm="0">
                                          <p:val>
                                            <p:clrVal>
                                              <a:schemeClr val="accent2"/>
                                            </p:clrVal>
                                          </p:val>
                                        </p:tav>
                                        <p:tav tm="50000">
                                          <p:val>
                                            <p:clrVal>
                                              <a:schemeClr val="hlink"/>
                                            </p:clrVal>
                                          </p:val>
                                        </p:tav>
                                      </p:tavLst>
                                    </p:anim>
                                    <p:anim calcmode="discrete" valueType="clr">
                                      <p:cBhvr>
                                        <p:cTn id="171" dur="80"/>
                                        <p:tgtEl>
                                          <p:spTgt spid="50"/>
                                        </p:tgtEl>
                                        <p:attrNameLst>
                                          <p:attrName>fillcolor</p:attrName>
                                        </p:attrNameLst>
                                      </p:cBhvr>
                                      <p:tavLst>
                                        <p:tav tm="0">
                                          <p:val>
                                            <p:clrVal>
                                              <a:schemeClr val="accent2"/>
                                            </p:clrVal>
                                          </p:val>
                                        </p:tav>
                                        <p:tav tm="50000">
                                          <p:val>
                                            <p:clrVal>
                                              <a:schemeClr val="hlink"/>
                                            </p:clrVal>
                                          </p:val>
                                        </p:tav>
                                      </p:tavLst>
                                    </p:anim>
                                    <p:set>
                                      <p:cBhvr>
                                        <p:cTn id="172" dur="80"/>
                                        <p:tgtEl>
                                          <p:spTgt spid="50"/>
                                        </p:tgtEl>
                                        <p:attrNameLst>
                                          <p:attrName>fill.type</p:attrName>
                                        </p:attrNameLst>
                                      </p:cBhvr>
                                      <p:to>
                                        <p:strVal val="solid"/>
                                      </p:to>
                                    </p:set>
                                  </p:childTnLst>
                                </p:cTn>
                              </p:par>
                              <p:par>
                                <p:cTn id="173" presetID="27" presetClass="entr" presetSubtype="0" fill="hold" grpId="0" nodeType="withEffect">
                                  <p:stCondLst>
                                    <p:cond delay="0"/>
                                  </p:stCondLst>
                                  <p:iterate type="lt">
                                    <p:tmPct val="50000"/>
                                  </p:iterate>
                                  <p:childTnLst>
                                    <p:set>
                                      <p:cBhvr>
                                        <p:cTn id="174" dur="1" fill="hold">
                                          <p:stCondLst>
                                            <p:cond delay="0"/>
                                          </p:stCondLst>
                                        </p:cTn>
                                        <p:tgtEl>
                                          <p:spTgt spid="51"/>
                                        </p:tgtEl>
                                        <p:attrNameLst>
                                          <p:attrName>style.visibility</p:attrName>
                                        </p:attrNameLst>
                                      </p:cBhvr>
                                      <p:to>
                                        <p:strVal val="visible"/>
                                      </p:to>
                                    </p:set>
                                    <p:anim calcmode="discrete" valueType="clr">
                                      <p:cBhvr override="childStyle">
                                        <p:cTn id="175" dur="80"/>
                                        <p:tgtEl>
                                          <p:spTgt spid="51"/>
                                        </p:tgtEl>
                                        <p:attrNameLst>
                                          <p:attrName>style.color</p:attrName>
                                        </p:attrNameLst>
                                      </p:cBhvr>
                                      <p:tavLst>
                                        <p:tav tm="0">
                                          <p:val>
                                            <p:clrVal>
                                              <a:schemeClr val="accent2"/>
                                            </p:clrVal>
                                          </p:val>
                                        </p:tav>
                                        <p:tav tm="50000">
                                          <p:val>
                                            <p:clrVal>
                                              <a:schemeClr val="hlink"/>
                                            </p:clrVal>
                                          </p:val>
                                        </p:tav>
                                      </p:tavLst>
                                    </p:anim>
                                    <p:anim calcmode="discrete" valueType="clr">
                                      <p:cBhvr>
                                        <p:cTn id="176" dur="80"/>
                                        <p:tgtEl>
                                          <p:spTgt spid="51"/>
                                        </p:tgtEl>
                                        <p:attrNameLst>
                                          <p:attrName>fillcolor</p:attrName>
                                        </p:attrNameLst>
                                      </p:cBhvr>
                                      <p:tavLst>
                                        <p:tav tm="0">
                                          <p:val>
                                            <p:clrVal>
                                              <a:schemeClr val="accent2"/>
                                            </p:clrVal>
                                          </p:val>
                                        </p:tav>
                                        <p:tav tm="50000">
                                          <p:val>
                                            <p:clrVal>
                                              <a:schemeClr val="hlink"/>
                                            </p:clrVal>
                                          </p:val>
                                        </p:tav>
                                      </p:tavLst>
                                    </p:anim>
                                    <p:set>
                                      <p:cBhvr>
                                        <p:cTn id="177" dur="80"/>
                                        <p:tgtEl>
                                          <p:spTgt spid="51"/>
                                        </p:tgtEl>
                                        <p:attrNameLst>
                                          <p:attrName>fill.type</p:attrName>
                                        </p:attrNameLst>
                                      </p:cBhvr>
                                      <p:to>
                                        <p:strVal val="solid"/>
                                      </p:to>
                                    </p:set>
                                  </p:childTnLst>
                                </p:cTn>
                              </p:par>
                              <p:par>
                                <p:cTn id="178" presetID="27" presetClass="entr" presetSubtype="0" fill="hold" grpId="0" nodeType="withEffect">
                                  <p:stCondLst>
                                    <p:cond delay="0"/>
                                  </p:stCondLst>
                                  <p:iterate type="lt">
                                    <p:tmPct val="50000"/>
                                  </p:iterate>
                                  <p:childTnLst>
                                    <p:set>
                                      <p:cBhvr>
                                        <p:cTn id="179" dur="1" fill="hold">
                                          <p:stCondLst>
                                            <p:cond delay="0"/>
                                          </p:stCondLst>
                                        </p:cTn>
                                        <p:tgtEl>
                                          <p:spTgt spid="52"/>
                                        </p:tgtEl>
                                        <p:attrNameLst>
                                          <p:attrName>style.visibility</p:attrName>
                                        </p:attrNameLst>
                                      </p:cBhvr>
                                      <p:to>
                                        <p:strVal val="visible"/>
                                      </p:to>
                                    </p:set>
                                    <p:anim calcmode="discrete" valueType="clr">
                                      <p:cBhvr override="childStyle">
                                        <p:cTn id="180" dur="80"/>
                                        <p:tgtEl>
                                          <p:spTgt spid="52"/>
                                        </p:tgtEl>
                                        <p:attrNameLst>
                                          <p:attrName>style.color</p:attrName>
                                        </p:attrNameLst>
                                      </p:cBhvr>
                                      <p:tavLst>
                                        <p:tav tm="0">
                                          <p:val>
                                            <p:clrVal>
                                              <a:schemeClr val="accent2"/>
                                            </p:clrVal>
                                          </p:val>
                                        </p:tav>
                                        <p:tav tm="50000">
                                          <p:val>
                                            <p:clrVal>
                                              <a:schemeClr val="hlink"/>
                                            </p:clrVal>
                                          </p:val>
                                        </p:tav>
                                      </p:tavLst>
                                    </p:anim>
                                    <p:anim calcmode="discrete" valueType="clr">
                                      <p:cBhvr>
                                        <p:cTn id="181" dur="80"/>
                                        <p:tgtEl>
                                          <p:spTgt spid="52"/>
                                        </p:tgtEl>
                                        <p:attrNameLst>
                                          <p:attrName>fillcolor</p:attrName>
                                        </p:attrNameLst>
                                      </p:cBhvr>
                                      <p:tavLst>
                                        <p:tav tm="0">
                                          <p:val>
                                            <p:clrVal>
                                              <a:schemeClr val="accent2"/>
                                            </p:clrVal>
                                          </p:val>
                                        </p:tav>
                                        <p:tav tm="50000">
                                          <p:val>
                                            <p:clrVal>
                                              <a:schemeClr val="hlink"/>
                                            </p:clrVal>
                                          </p:val>
                                        </p:tav>
                                      </p:tavLst>
                                    </p:anim>
                                    <p:set>
                                      <p:cBhvr>
                                        <p:cTn id="182" dur="80"/>
                                        <p:tgtEl>
                                          <p:spTgt spid="52"/>
                                        </p:tgtEl>
                                        <p:attrNameLst>
                                          <p:attrName>fill.type</p:attrName>
                                        </p:attrNameLst>
                                      </p:cBhvr>
                                      <p:to>
                                        <p:strVal val="solid"/>
                                      </p:to>
                                    </p:set>
                                  </p:childTnLst>
                                </p:cTn>
                              </p:par>
                              <p:par>
                                <p:cTn id="183" presetID="27" presetClass="entr" presetSubtype="0" fill="hold" grpId="0" nodeType="withEffect">
                                  <p:stCondLst>
                                    <p:cond delay="0"/>
                                  </p:stCondLst>
                                  <p:iterate type="lt">
                                    <p:tmPct val="50000"/>
                                  </p:iterate>
                                  <p:childTnLst>
                                    <p:set>
                                      <p:cBhvr>
                                        <p:cTn id="184" dur="1" fill="hold">
                                          <p:stCondLst>
                                            <p:cond delay="0"/>
                                          </p:stCondLst>
                                        </p:cTn>
                                        <p:tgtEl>
                                          <p:spTgt spid="53"/>
                                        </p:tgtEl>
                                        <p:attrNameLst>
                                          <p:attrName>style.visibility</p:attrName>
                                        </p:attrNameLst>
                                      </p:cBhvr>
                                      <p:to>
                                        <p:strVal val="visible"/>
                                      </p:to>
                                    </p:set>
                                    <p:anim calcmode="discrete" valueType="clr">
                                      <p:cBhvr override="childStyle">
                                        <p:cTn id="185" dur="80"/>
                                        <p:tgtEl>
                                          <p:spTgt spid="53"/>
                                        </p:tgtEl>
                                        <p:attrNameLst>
                                          <p:attrName>style.color</p:attrName>
                                        </p:attrNameLst>
                                      </p:cBhvr>
                                      <p:tavLst>
                                        <p:tav tm="0">
                                          <p:val>
                                            <p:clrVal>
                                              <a:schemeClr val="accent2"/>
                                            </p:clrVal>
                                          </p:val>
                                        </p:tav>
                                        <p:tav tm="50000">
                                          <p:val>
                                            <p:clrVal>
                                              <a:schemeClr val="hlink"/>
                                            </p:clrVal>
                                          </p:val>
                                        </p:tav>
                                      </p:tavLst>
                                    </p:anim>
                                    <p:anim calcmode="discrete" valueType="clr">
                                      <p:cBhvr>
                                        <p:cTn id="186" dur="80"/>
                                        <p:tgtEl>
                                          <p:spTgt spid="53"/>
                                        </p:tgtEl>
                                        <p:attrNameLst>
                                          <p:attrName>fillcolor</p:attrName>
                                        </p:attrNameLst>
                                      </p:cBhvr>
                                      <p:tavLst>
                                        <p:tav tm="0">
                                          <p:val>
                                            <p:clrVal>
                                              <a:schemeClr val="accent2"/>
                                            </p:clrVal>
                                          </p:val>
                                        </p:tav>
                                        <p:tav tm="50000">
                                          <p:val>
                                            <p:clrVal>
                                              <a:schemeClr val="hlink"/>
                                            </p:clrVal>
                                          </p:val>
                                        </p:tav>
                                      </p:tavLst>
                                    </p:anim>
                                    <p:set>
                                      <p:cBhvr>
                                        <p:cTn id="187" dur="80"/>
                                        <p:tgtEl>
                                          <p:spTgt spid="5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P spid="42" grpId="0"/>
      <p:bldP spid="43" grpId="0"/>
      <p:bldP spid="44" grpId="0"/>
      <p:bldP spid="45" grpId="0"/>
      <p:bldP spid="46" grpId="0"/>
      <p:bldP spid="47" grpId="0"/>
      <p:bldP spid="48" grpId="0"/>
      <p:bldP spid="49" grpId="0"/>
      <p:bldP spid="50" grpId="0"/>
      <p:bldP spid="51" grpId="0"/>
      <p:bldP spid="52" grpId="0"/>
      <p:bldP spid="5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62"/>
          <p:cNvSpPr/>
          <p:nvPr/>
        </p:nvSpPr>
        <p:spPr bwMode="auto">
          <a:xfrm>
            <a:off x="4861719" y="2660482"/>
            <a:ext cx="2552700" cy="2347913"/>
          </a:xfrm>
          <a:custGeom>
            <a:avLst/>
            <a:gdLst>
              <a:gd name="T0" fmla="*/ 340 w 681"/>
              <a:gd name="T1" fmla="*/ 0 h 626"/>
              <a:gd name="T2" fmla="*/ 0 w 681"/>
              <a:gd name="T3" fmla="*/ 341 h 626"/>
              <a:gd name="T4" fmla="*/ 30 w 681"/>
              <a:gd name="T5" fmla="*/ 481 h 626"/>
              <a:gd name="T6" fmla="*/ 58 w 681"/>
              <a:gd name="T7" fmla="*/ 469 h 626"/>
              <a:gd name="T8" fmla="*/ 30 w 681"/>
              <a:gd name="T9" fmla="*/ 341 h 626"/>
              <a:gd name="T10" fmla="*/ 340 w 681"/>
              <a:gd name="T11" fmla="*/ 30 h 626"/>
              <a:gd name="T12" fmla="*/ 651 w 681"/>
              <a:gd name="T13" fmla="*/ 341 h 626"/>
              <a:gd name="T14" fmla="*/ 509 w 681"/>
              <a:gd name="T15" fmla="*/ 601 h 626"/>
              <a:gd name="T16" fmla="*/ 525 w 681"/>
              <a:gd name="T17" fmla="*/ 626 h 626"/>
              <a:gd name="T18" fmla="*/ 681 w 681"/>
              <a:gd name="T19" fmla="*/ 341 h 626"/>
              <a:gd name="T20" fmla="*/ 340 w 681"/>
              <a:gd name="T21" fmla="*/ 0 h 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1" h="626">
                <a:moveTo>
                  <a:pt x="340" y="0"/>
                </a:moveTo>
                <a:cubicBezTo>
                  <a:pt x="152" y="0"/>
                  <a:pt x="0" y="153"/>
                  <a:pt x="0" y="341"/>
                </a:cubicBezTo>
                <a:cubicBezTo>
                  <a:pt x="0" y="391"/>
                  <a:pt x="11" y="438"/>
                  <a:pt x="30" y="481"/>
                </a:cubicBezTo>
                <a:cubicBezTo>
                  <a:pt x="58" y="469"/>
                  <a:pt x="58" y="469"/>
                  <a:pt x="58" y="469"/>
                </a:cubicBezTo>
                <a:cubicBezTo>
                  <a:pt x="40" y="429"/>
                  <a:pt x="30" y="386"/>
                  <a:pt x="30" y="341"/>
                </a:cubicBezTo>
                <a:cubicBezTo>
                  <a:pt x="30" y="169"/>
                  <a:pt x="169" y="30"/>
                  <a:pt x="340" y="30"/>
                </a:cubicBezTo>
                <a:cubicBezTo>
                  <a:pt x="512" y="30"/>
                  <a:pt x="651" y="169"/>
                  <a:pt x="651" y="341"/>
                </a:cubicBezTo>
                <a:cubicBezTo>
                  <a:pt x="651" y="450"/>
                  <a:pt x="594" y="546"/>
                  <a:pt x="509" y="601"/>
                </a:cubicBezTo>
                <a:cubicBezTo>
                  <a:pt x="525" y="626"/>
                  <a:pt x="525" y="626"/>
                  <a:pt x="525" y="626"/>
                </a:cubicBezTo>
                <a:cubicBezTo>
                  <a:pt x="619" y="566"/>
                  <a:pt x="681" y="460"/>
                  <a:pt x="681" y="341"/>
                </a:cubicBezTo>
                <a:cubicBezTo>
                  <a:pt x="681" y="153"/>
                  <a:pt x="528" y="0"/>
                  <a:pt x="340" y="0"/>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3" name="Freeform 63"/>
          <p:cNvSpPr/>
          <p:nvPr/>
        </p:nvSpPr>
        <p:spPr bwMode="auto">
          <a:xfrm>
            <a:off x="4768058" y="2420770"/>
            <a:ext cx="2887663" cy="3033713"/>
          </a:xfrm>
          <a:custGeom>
            <a:avLst/>
            <a:gdLst>
              <a:gd name="T0" fmla="*/ 365 w 770"/>
              <a:gd name="T1" fmla="*/ 0 h 809"/>
              <a:gd name="T2" fmla="*/ 0 w 770"/>
              <a:gd name="T3" fmla="*/ 230 h 809"/>
              <a:gd name="T4" fmla="*/ 45 w 770"/>
              <a:gd name="T5" fmla="*/ 248 h 809"/>
              <a:gd name="T6" fmla="*/ 365 w 770"/>
              <a:gd name="T7" fmla="*/ 48 h 809"/>
              <a:gd name="T8" fmla="*/ 722 w 770"/>
              <a:gd name="T9" fmla="*/ 405 h 809"/>
              <a:gd name="T10" fmla="*/ 365 w 770"/>
              <a:gd name="T11" fmla="*/ 761 h 809"/>
              <a:gd name="T12" fmla="*/ 132 w 770"/>
              <a:gd name="T13" fmla="*/ 674 h 809"/>
              <a:gd name="T14" fmla="*/ 102 w 770"/>
              <a:gd name="T15" fmla="*/ 712 h 809"/>
              <a:gd name="T16" fmla="*/ 365 w 770"/>
              <a:gd name="T17" fmla="*/ 809 h 809"/>
              <a:gd name="T18" fmla="*/ 770 w 770"/>
              <a:gd name="T19" fmla="*/ 405 h 809"/>
              <a:gd name="T20" fmla="*/ 365 w 770"/>
              <a:gd name="T2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0" h="809">
                <a:moveTo>
                  <a:pt x="365" y="0"/>
                </a:moveTo>
                <a:cubicBezTo>
                  <a:pt x="204" y="0"/>
                  <a:pt x="65" y="94"/>
                  <a:pt x="0" y="230"/>
                </a:cubicBezTo>
                <a:cubicBezTo>
                  <a:pt x="45" y="248"/>
                  <a:pt x="45" y="248"/>
                  <a:pt x="45" y="248"/>
                </a:cubicBezTo>
                <a:cubicBezTo>
                  <a:pt x="103" y="130"/>
                  <a:pt x="224" y="48"/>
                  <a:pt x="365" y="48"/>
                </a:cubicBezTo>
                <a:cubicBezTo>
                  <a:pt x="562" y="48"/>
                  <a:pt x="722" y="208"/>
                  <a:pt x="722" y="405"/>
                </a:cubicBezTo>
                <a:cubicBezTo>
                  <a:pt x="722" y="602"/>
                  <a:pt x="562" y="761"/>
                  <a:pt x="365" y="761"/>
                </a:cubicBezTo>
                <a:cubicBezTo>
                  <a:pt x="276" y="761"/>
                  <a:pt x="194" y="728"/>
                  <a:pt x="132" y="674"/>
                </a:cubicBezTo>
                <a:cubicBezTo>
                  <a:pt x="102" y="712"/>
                  <a:pt x="102" y="712"/>
                  <a:pt x="102" y="712"/>
                </a:cubicBezTo>
                <a:cubicBezTo>
                  <a:pt x="173" y="772"/>
                  <a:pt x="265" y="809"/>
                  <a:pt x="365" y="809"/>
                </a:cubicBezTo>
                <a:cubicBezTo>
                  <a:pt x="589" y="809"/>
                  <a:pt x="770" y="628"/>
                  <a:pt x="770" y="405"/>
                </a:cubicBezTo>
                <a:cubicBezTo>
                  <a:pt x="770" y="181"/>
                  <a:pt x="589" y="0"/>
                  <a:pt x="365" y="0"/>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4" name="Freeform 64"/>
          <p:cNvSpPr/>
          <p:nvPr/>
        </p:nvSpPr>
        <p:spPr bwMode="auto">
          <a:xfrm>
            <a:off x="4399758" y="2200107"/>
            <a:ext cx="3476625" cy="3476625"/>
          </a:xfrm>
          <a:custGeom>
            <a:avLst/>
            <a:gdLst>
              <a:gd name="T0" fmla="*/ 463 w 927"/>
              <a:gd name="T1" fmla="*/ 0 h 927"/>
              <a:gd name="T2" fmla="*/ 259 w 927"/>
              <a:gd name="T3" fmla="*/ 48 h 927"/>
              <a:gd name="T4" fmla="*/ 279 w 927"/>
              <a:gd name="T5" fmla="*/ 87 h 927"/>
              <a:gd name="T6" fmla="*/ 463 w 927"/>
              <a:gd name="T7" fmla="*/ 45 h 927"/>
              <a:gd name="T8" fmla="*/ 882 w 927"/>
              <a:gd name="T9" fmla="*/ 464 h 927"/>
              <a:gd name="T10" fmla="*/ 463 w 927"/>
              <a:gd name="T11" fmla="*/ 883 h 927"/>
              <a:gd name="T12" fmla="*/ 44 w 927"/>
              <a:gd name="T13" fmla="*/ 464 h 927"/>
              <a:gd name="T14" fmla="*/ 48 w 927"/>
              <a:gd name="T15" fmla="*/ 411 h 927"/>
              <a:gd name="T16" fmla="*/ 3 w 927"/>
              <a:gd name="T17" fmla="*/ 409 h 927"/>
              <a:gd name="T18" fmla="*/ 0 w 927"/>
              <a:gd name="T19" fmla="*/ 464 h 927"/>
              <a:gd name="T20" fmla="*/ 463 w 927"/>
              <a:gd name="T21" fmla="*/ 927 h 927"/>
              <a:gd name="T22" fmla="*/ 927 w 927"/>
              <a:gd name="T23" fmla="*/ 464 h 927"/>
              <a:gd name="T24" fmla="*/ 463 w 927"/>
              <a:gd name="T25" fmla="*/ 0 h 9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27" h="927">
                <a:moveTo>
                  <a:pt x="463" y="0"/>
                </a:moveTo>
                <a:cubicBezTo>
                  <a:pt x="390" y="0"/>
                  <a:pt x="321" y="17"/>
                  <a:pt x="259" y="48"/>
                </a:cubicBezTo>
                <a:cubicBezTo>
                  <a:pt x="279" y="87"/>
                  <a:pt x="279" y="87"/>
                  <a:pt x="279" y="87"/>
                </a:cubicBezTo>
                <a:cubicBezTo>
                  <a:pt x="335" y="60"/>
                  <a:pt x="397" y="45"/>
                  <a:pt x="463" y="45"/>
                </a:cubicBezTo>
                <a:cubicBezTo>
                  <a:pt x="695" y="45"/>
                  <a:pt x="882" y="232"/>
                  <a:pt x="882" y="464"/>
                </a:cubicBezTo>
                <a:cubicBezTo>
                  <a:pt x="882" y="695"/>
                  <a:pt x="695" y="883"/>
                  <a:pt x="463" y="883"/>
                </a:cubicBezTo>
                <a:cubicBezTo>
                  <a:pt x="232" y="883"/>
                  <a:pt x="44" y="695"/>
                  <a:pt x="44" y="464"/>
                </a:cubicBezTo>
                <a:cubicBezTo>
                  <a:pt x="44" y="446"/>
                  <a:pt x="46" y="428"/>
                  <a:pt x="48" y="411"/>
                </a:cubicBezTo>
                <a:cubicBezTo>
                  <a:pt x="3" y="409"/>
                  <a:pt x="3" y="409"/>
                  <a:pt x="3" y="409"/>
                </a:cubicBezTo>
                <a:cubicBezTo>
                  <a:pt x="1" y="427"/>
                  <a:pt x="0" y="445"/>
                  <a:pt x="0" y="464"/>
                </a:cubicBezTo>
                <a:cubicBezTo>
                  <a:pt x="0" y="720"/>
                  <a:pt x="207" y="927"/>
                  <a:pt x="463" y="927"/>
                </a:cubicBezTo>
                <a:cubicBezTo>
                  <a:pt x="719" y="927"/>
                  <a:pt x="927" y="720"/>
                  <a:pt x="927" y="464"/>
                </a:cubicBezTo>
                <a:cubicBezTo>
                  <a:pt x="927" y="208"/>
                  <a:pt x="719" y="0"/>
                  <a:pt x="463" y="0"/>
                </a:cubicBezTo>
                <a:close/>
              </a:path>
            </a:pathLst>
          </a:custGeom>
          <a:solidFill>
            <a:schemeClr val="tx2"/>
          </a:solidFill>
          <a:ln>
            <a:noFill/>
          </a:ln>
        </p:spPr>
        <p:txBody>
          <a:bodyPr vert="horz" wrap="square" lIns="91440" tIns="45720" rIns="91440" bIns="45720" numCol="1" anchor="t" anchorCtr="0" compatLnSpc="1"/>
          <a:lstStyle/>
          <a:p>
            <a:endParaRPr lang="zh-CN" altLang="en-US"/>
          </a:p>
        </p:txBody>
      </p:sp>
      <p:sp>
        <p:nvSpPr>
          <p:cNvPr id="5" name="Freeform 65"/>
          <p:cNvSpPr/>
          <p:nvPr/>
        </p:nvSpPr>
        <p:spPr bwMode="auto">
          <a:xfrm>
            <a:off x="7119145" y="2258844"/>
            <a:ext cx="944563" cy="357188"/>
          </a:xfrm>
          <a:custGeom>
            <a:avLst/>
            <a:gdLst>
              <a:gd name="T0" fmla="*/ 0 w 595"/>
              <a:gd name="T1" fmla="*/ 225 h 225"/>
              <a:gd name="T2" fmla="*/ 208 w 595"/>
              <a:gd name="T3" fmla="*/ 0 h 225"/>
              <a:gd name="T4" fmla="*/ 595 w 595"/>
              <a:gd name="T5" fmla="*/ 0 h 225"/>
            </a:gdLst>
            <a:ahLst/>
            <a:cxnLst>
              <a:cxn ang="0">
                <a:pos x="T0" y="T1"/>
              </a:cxn>
              <a:cxn ang="0">
                <a:pos x="T2" y="T3"/>
              </a:cxn>
              <a:cxn ang="0">
                <a:pos x="T4" y="T5"/>
              </a:cxn>
            </a:cxnLst>
            <a:rect l="0" t="0" r="r" b="b"/>
            <a:pathLst>
              <a:path w="595" h="225">
                <a:moveTo>
                  <a:pt x="0" y="225"/>
                </a:moveTo>
                <a:lnTo>
                  <a:pt x="208" y="0"/>
                </a:lnTo>
                <a:lnTo>
                  <a:pt x="595" y="0"/>
                </a:lnTo>
              </a:path>
            </a:pathLst>
          </a:custGeom>
          <a:noFill/>
          <a:ln w="5" cap="flat">
            <a:solidFill>
              <a:schemeClr val="bg1">
                <a:lumMod val="7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6" name="Line 66"/>
          <p:cNvSpPr>
            <a:spLocks noChangeShapeType="1"/>
          </p:cNvSpPr>
          <p:nvPr/>
        </p:nvSpPr>
        <p:spPr bwMode="auto">
          <a:xfrm>
            <a:off x="7812882" y="3797131"/>
            <a:ext cx="401638" cy="0"/>
          </a:xfrm>
          <a:prstGeom prst="line">
            <a:avLst/>
          </a:prstGeom>
          <a:noFill/>
          <a:ln w="5" cap="flat">
            <a:solidFill>
              <a:schemeClr val="bg1">
                <a:lumMod val="75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7" name="Freeform 67"/>
          <p:cNvSpPr/>
          <p:nvPr/>
        </p:nvSpPr>
        <p:spPr bwMode="auto">
          <a:xfrm>
            <a:off x="6860382" y="4917906"/>
            <a:ext cx="1079500" cy="706438"/>
          </a:xfrm>
          <a:custGeom>
            <a:avLst/>
            <a:gdLst>
              <a:gd name="T0" fmla="*/ 0 w 288"/>
              <a:gd name="T1" fmla="*/ 0 h 188"/>
              <a:gd name="T2" fmla="*/ 193 w 288"/>
              <a:gd name="T3" fmla="*/ 188 h 188"/>
              <a:gd name="T4" fmla="*/ 288 w 288"/>
              <a:gd name="T5" fmla="*/ 188 h 188"/>
            </a:gdLst>
            <a:ahLst/>
            <a:cxnLst>
              <a:cxn ang="0">
                <a:pos x="T0" y="T1"/>
              </a:cxn>
              <a:cxn ang="0">
                <a:pos x="T2" y="T3"/>
              </a:cxn>
              <a:cxn ang="0">
                <a:pos x="T4" y="T5"/>
              </a:cxn>
            </a:cxnLst>
            <a:rect l="0" t="0" r="r" b="b"/>
            <a:pathLst>
              <a:path w="288" h="188">
                <a:moveTo>
                  <a:pt x="0" y="0"/>
                </a:moveTo>
                <a:cubicBezTo>
                  <a:pt x="4" y="5"/>
                  <a:pt x="193" y="188"/>
                  <a:pt x="193" y="188"/>
                </a:cubicBezTo>
                <a:cubicBezTo>
                  <a:pt x="288" y="188"/>
                  <a:pt x="288" y="188"/>
                  <a:pt x="288" y="188"/>
                </a:cubicBezTo>
              </a:path>
            </a:pathLst>
          </a:custGeom>
          <a:noFill/>
          <a:ln w="5" cap="flat">
            <a:solidFill>
              <a:schemeClr val="bg1">
                <a:lumMod val="7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8" name="Freeform 68"/>
          <p:cNvSpPr/>
          <p:nvPr/>
        </p:nvSpPr>
        <p:spPr bwMode="auto">
          <a:xfrm>
            <a:off x="4196557" y="5049669"/>
            <a:ext cx="1081088" cy="604838"/>
          </a:xfrm>
          <a:custGeom>
            <a:avLst/>
            <a:gdLst>
              <a:gd name="T0" fmla="*/ 681 w 681"/>
              <a:gd name="T1" fmla="*/ 0 h 381"/>
              <a:gd name="T2" fmla="*/ 277 w 681"/>
              <a:gd name="T3" fmla="*/ 381 h 381"/>
              <a:gd name="T4" fmla="*/ 0 w 681"/>
              <a:gd name="T5" fmla="*/ 381 h 381"/>
            </a:gdLst>
            <a:ahLst/>
            <a:cxnLst>
              <a:cxn ang="0">
                <a:pos x="T0" y="T1"/>
              </a:cxn>
              <a:cxn ang="0">
                <a:pos x="T2" y="T3"/>
              </a:cxn>
              <a:cxn ang="0">
                <a:pos x="T4" y="T5"/>
              </a:cxn>
            </a:cxnLst>
            <a:rect l="0" t="0" r="r" b="b"/>
            <a:pathLst>
              <a:path w="681" h="381">
                <a:moveTo>
                  <a:pt x="681" y="0"/>
                </a:moveTo>
                <a:lnTo>
                  <a:pt x="277" y="381"/>
                </a:lnTo>
                <a:lnTo>
                  <a:pt x="0" y="381"/>
                </a:lnTo>
              </a:path>
            </a:pathLst>
          </a:custGeom>
          <a:noFill/>
          <a:ln w="5" cap="flat">
            <a:solidFill>
              <a:schemeClr val="bg1">
                <a:lumMod val="7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9" name="Freeform 71"/>
          <p:cNvSpPr/>
          <p:nvPr/>
        </p:nvSpPr>
        <p:spPr bwMode="auto">
          <a:xfrm>
            <a:off x="4164033" y="2851715"/>
            <a:ext cx="696913" cy="404813"/>
          </a:xfrm>
          <a:custGeom>
            <a:avLst/>
            <a:gdLst>
              <a:gd name="T0" fmla="*/ 439 w 439"/>
              <a:gd name="T1" fmla="*/ 255 h 255"/>
              <a:gd name="T2" fmla="*/ 267 w 439"/>
              <a:gd name="T3" fmla="*/ 0 h 255"/>
              <a:gd name="T4" fmla="*/ 0 w 439"/>
              <a:gd name="T5" fmla="*/ 0 h 255"/>
            </a:gdLst>
            <a:ahLst/>
            <a:cxnLst>
              <a:cxn ang="0">
                <a:pos x="T0" y="T1"/>
              </a:cxn>
              <a:cxn ang="0">
                <a:pos x="T2" y="T3"/>
              </a:cxn>
              <a:cxn ang="0">
                <a:pos x="T4" y="T5"/>
              </a:cxn>
            </a:cxnLst>
            <a:rect l="0" t="0" r="r" b="b"/>
            <a:pathLst>
              <a:path w="439" h="255">
                <a:moveTo>
                  <a:pt x="439" y="255"/>
                </a:moveTo>
                <a:lnTo>
                  <a:pt x="267" y="0"/>
                </a:lnTo>
                <a:lnTo>
                  <a:pt x="0" y="0"/>
                </a:lnTo>
              </a:path>
            </a:pathLst>
          </a:custGeom>
          <a:noFill/>
          <a:ln w="5" cap="flat">
            <a:solidFill>
              <a:schemeClr val="bg1">
                <a:lumMod val="7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0" name="Line 72"/>
          <p:cNvSpPr>
            <a:spLocks noChangeShapeType="1"/>
          </p:cNvSpPr>
          <p:nvPr/>
        </p:nvSpPr>
        <p:spPr bwMode="auto">
          <a:xfrm flipH="1" flipV="1">
            <a:off x="5112545" y="2087394"/>
            <a:ext cx="366713" cy="374650"/>
          </a:xfrm>
          <a:prstGeom prst="line">
            <a:avLst/>
          </a:prstGeom>
          <a:noFill/>
          <a:ln w="5" cap="flat">
            <a:solidFill>
              <a:schemeClr val="bg1">
                <a:lumMod val="75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1" name="TextBox 10"/>
          <p:cNvSpPr txBox="1"/>
          <p:nvPr/>
        </p:nvSpPr>
        <p:spPr>
          <a:xfrm>
            <a:off x="5443971" y="3476753"/>
            <a:ext cx="1388201" cy="923330"/>
          </a:xfrm>
          <a:prstGeom prst="rect">
            <a:avLst/>
          </a:prstGeom>
          <a:noFill/>
        </p:spPr>
        <p:txBody>
          <a:bodyPr wrap="none" lIns="0" tIns="0" rIns="0" bIns="0" rtlCol="0" anchor="ctr">
            <a:spAutoFit/>
          </a:bodyPr>
          <a:lstStyle/>
          <a:p>
            <a:pPr algn="ctr"/>
            <a:r>
              <a:rPr lang="en-US" altLang="zh-CN" sz="6000" dirty="0">
                <a:solidFill>
                  <a:schemeClr val="accent3"/>
                </a:solidFill>
                <a:latin typeface="Bebas" pitchFamily="2" charset="0"/>
                <a:ea typeface="微软雅黑" panose="020B0503020204020204" pitchFamily="34" charset="-122"/>
              </a:rPr>
              <a:t>64.8</a:t>
            </a:r>
            <a:endParaRPr lang="zh-CN" altLang="en-US" sz="6000" dirty="0">
              <a:solidFill>
                <a:schemeClr val="accent3"/>
              </a:solidFill>
              <a:latin typeface="Bebas" pitchFamily="2" charset="0"/>
              <a:ea typeface="微软雅黑" panose="020B0503020204020204" pitchFamily="34" charset="-122"/>
            </a:endParaRPr>
          </a:p>
        </p:txBody>
      </p:sp>
      <p:sp>
        <p:nvSpPr>
          <p:cNvPr id="12" name="TextBox 11"/>
          <p:cNvSpPr txBox="1"/>
          <p:nvPr/>
        </p:nvSpPr>
        <p:spPr>
          <a:xfrm>
            <a:off x="2762434" y="1330686"/>
            <a:ext cx="1486694" cy="415498"/>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添加标题</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endParaRPr>
          </a:p>
        </p:txBody>
      </p:sp>
      <p:sp>
        <p:nvSpPr>
          <p:cNvPr id="13" name="TextBox 12"/>
          <p:cNvSpPr txBox="1"/>
          <p:nvPr/>
        </p:nvSpPr>
        <p:spPr>
          <a:xfrm>
            <a:off x="2757805" y="1687552"/>
            <a:ext cx="2186068" cy="553998"/>
          </a:xfrm>
          <a:prstGeom prst="rect">
            <a:avLst/>
          </a:prstGeom>
          <a:noFill/>
        </p:spPr>
        <p:txBody>
          <a:bodyPr wrap="square" rtlCol="0">
            <a:spAutoFit/>
          </a:bodyPr>
          <a:lstStyle/>
          <a:p>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4" name="TextBox 13"/>
          <p:cNvSpPr txBox="1"/>
          <p:nvPr/>
        </p:nvSpPr>
        <p:spPr>
          <a:xfrm>
            <a:off x="1847529" y="1356251"/>
            <a:ext cx="1042209" cy="707886"/>
          </a:xfrm>
          <a:prstGeom prst="rect">
            <a:avLst/>
          </a:prstGeom>
          <a:noFill/>
        </p:spPr>
        <p:txBody>
          <a:bodyPr wrap="none" rtlCol="0" anchor="ctr">
            <a:spAutoFit/>
          </a:bodyPr>
          <a:lstStyle/>
          <a:p>
            <a:pPr lvl="0" algn="ctr"/>
            <a:r>
              <a:rPr lang="en-US" altLang="zh-CN" sz="4000" dirty="0">
                <a:solidFill>
                  <a:schemeClr val="accent1"/>
                </a:solidFill>
                <a:latin typeface="Bebas" pitchFamily="2" charset="0"/>
                <a:cs typeface="Arial" panose="020B0604020202020204" pitchFamily="34" charset="0"/>
              </a:rPr>
              <a:t>18.4</a:t>
            </a:r>
            <a:endParaRPr lang="zh-CN" altLang="en-US" sz="4000" dirty="0">
              <a:solidFill>
                <a:schemeClr val="accent1"/>
              </a:solidFill>
              <a:latin typeface="Bebas" pitchFamily="2" charset="0"/>
              <a:cs typeface="Arial" panose="020B0604020202020204" pitchFamily="34" charset="0"/>
            </a:endParaRPr>
          </a:p>
        </p:txBody>
      </p:sp>
      <p:sp>
        <p:nvSpPr>
          <p:cNvPr id="15" name="TextBox 14"/>
          <p:cNvSpPr txBox="1"/>
          <p:nvPr/>
        </p:nvSpPr>
        <p:spPr>
          <a:xfrm>
            <a:off x="8921179" y="1906750"/>
            <a:ext cx="1486694" cy="415498"/>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添加标题</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endParaRPr>
          </a:p>
        </p:txBody>
      </p:sp>
      <p:sp>
        <p:nvSpPr>
          <p:cNvPr id="16" name="TextBox 15"/>
          <p:cNvSpPr txBox="1"/>
          <p:nvPr/>
        </p:nvSpPr>
        <p:spPr>
          <a:xfrm>
            <a:off x="8916550" y="2263616"/>
            <a:ext cx="2186068" cy="553998"/>
          </a:xfrm>
          <a:prstGeom prst="rect">
            <a:avLst/>
          </a:prstGeom>
          <a:noFill/>
        </p:spPr>
        <p:txBody>
          <a:bodyPr wrap="square" rtlCol="0">
            <a:spAutoFit/>
          </a:bodyPr>
          <a:lstStyle/>
          <a:p>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8154527" y="1930454"/>
            <a:ext cx="811441" cy="707886"/>
          </a:xfrm>
          <a:prstGeom prst="rect">
            <a:avLst/>
          </a:prstGeom>
          <a:noFill/>
        </p:spPr>
        <p:txBody>
          <a:bodyPr wrap="none" rtlCol="0" anchor="ctr">
            <a:spAutoFit/>
          </a:bodyPr>
          <a:lstStyle/>
          <a:p>
            <a:pPr lvl="0" algn="ctr"/>
            <a:r>
              <a:rPr lang="en-US" altLang="zh-CN" sz="4000" dirty="0">
                <a:solidFill>
                  <a:schemeClr val="tx2"/>
                </a:solidFill>
                <a:latin typeface="Bebas" pitchFamily="2" charset="0"/>
                <a:cs typeface="Arial" panose="020B0604020202020204" pitchFamily="34" charset="0"/>
              </a:rPr>
              <a:t>7.9</a:t>
            </a:r>
            <a:endParaRPr lang="zh-CN" altLang="en-US" sz="4000" dirty="0">
              <a:solidFill>
                <a:schemeClr val="tx2"/>
              </a:solidFill>
              <a:latin typeface="Bebas" pitchFamily="2" charset="0"/>
              <a:cs typeface="Arial" panose="020B0604020202020204" pitchFamily="34" charset="0"/>
            </a:endParaRPr>
          </a:p>
        </p:txBody>
      </p:sp>
      <p:sp>
        <p:nvSpPr>
          <p:cNvPr id="18" name="TextBox 17"/>
          <p:cNvSpPr txBox="1"/>
          <p:nvPr/>
        </p:nvSpPr>
        <p:spPr>
          <a:xfrm>
            <a:off x="9120336" y="3447091"/>
            <a:ext cx="1486694" cy="415498"/>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添加标题</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endParaRPr>
          </a:p>
        </p:txBody>
      </p:sp>
      <p:sp>
        <p:nvSpPr>
          <p:cNvPr id="19" name="TextBox 18"/>
          <p:cNvSpPr txBox="1"/>
          <p:nvPr/>
        </p:nvSpPr>
        <p:spPr>
          <a:xfrm>
            <a:off x="9115707" y="3803957"/>
            <a:ext cx="2186068" cy="553998"/>
          </a:xfrm>
          <a:prstGeom prst="rect">
            <a:avLst/>
          </a:prstGeom>
          <a:noFill/>
        </p:spPr>
        <p:txBody>
          <a:bodyPr wrap="square" rtlCol="0">
            <a:spAutoFit/>
          </a:bodyPr>
          <a:lstStyle/>
          <a:p>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000">
                <a:solidFill>
                  <a:schemeClr val="tx1">
                    <a:lumMod val="65000"/>
                    <a:lumOff val="35000"/>
                  </a:schemeClr>
                </a:solidFill>
                <a:latin typeface="微软雅黑" panose="020B0503020204020204" pitchFamily="34" charset="-122"/>
                <a:ea typeface="微软雅黑" panose="020B0503020204020204" pitchFamily="34" charset="-122"/>
              </a:rPr>
              <a:t>选择粘贴，并选择只保留文字。</a:t>
            </a:r>
            <a:endParaRPr lang="zh-CN" altLang="en-US" sz="10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8380132" y="3470795"/>
            <a:ext cx="758542" cy="707886"/>
          </a:xfrm>
          <a:prstGeom prst="rect">
            <a:avLst/>
          </a:prstGeom>
          <a:noFill/>
        </p:spPr>
        <p:txBody>
          <a:bodyPr wrap="none" rtlCol="0" anchor="ctr">
            <a:spAutoFit/>
          </a:bodyPr>
          <a:lstStyle/>
          <a:p>
            <a:pPr lvl="0" algn="ctr"/>
            <a:r>
              <a:rPr lang="en-US" altLang="zh-CN" sz="4000" dirty="0">
                <a:solidFill>
                  <a:schemeClr val="accent1"/>
                </a:solidFill>
                <a:latin typeface="Bebas" pitchFamily="2" charset="0"/>
                <a:cs typeface="Arial" panose="020B0604020202020204" pitchFamily="34" charset="0"/>
              </a:rPr>
              <a:t>4.1</a:t>
            </a:r>
            <a:endParaRPr lang="zh-CN" altLang="en-US" sz="4000" dirty="0">
              <a:solidFill>
                <a:schemeClr val="accent1"/>
              </a:solidFill>
              <a:latin typeface="Bebas" pitchFamily="2" charset="0"/>
              <a:cs typeface="Arial" panose="020B0604020202020204" pitchFamily="34" charset="0"/>
            </a:endParaRPr>
          </a:p>
        </p:txBody>
      </p:sp>
      <p:sp>
        <p:nvSpPr>
          <p:cNvPr id="21" name="TextBox 20"/>
          <p:cNvSpPr txBox="1"/>
          <p:nvPr/>
        </p:nvSpPr>
        <p:spPr>
          <a:xfrm>
            <a:off x="8938403" y="5236998"/>
            <a:ext cx="1486694" cy="415498"/>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添加标题</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endParaRPr>
          </a:p>
        </p:txBody>
      </p:sp>
      <p:sp>
        <p:nvSpPr>
          <p:cNvPr id="22" name="TextBox 21"/>
          <p:cNvSpPr txBox="1"/>
          <p:nvPr/>
        </p:nvSpPr>
        <p:spPr>
          <a:xfrm>
            <a:off x="8933774" y="5593864"/>
            <a:ext cx="2186068" cy="553998"/>
          </a:xfrm>
          <a:prstGeom prst="rect">
            <a:avLst/>
          </a:prstGeom>
          <a:noFill/>
        </p:spPr>
        <p:txBody>
          <a:bodyPr wrap="square" rtlCol="0">
            <a:spAutoFit/>
          </a:bodyPr>
          <a:lstStyle/>
          <a:p>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000">
                <a:solidFill>
                  <a:schemeClr val="tx1">
                    <a:lumMod val="65000"/>
                    <a:lumOff val="35000"/>
                  </a:schemeClr>
                </a:solidFill>
                <a:latin typeface="微软雅黑" panose="020B0503020204020204" pitchFamily="34" charset="-122"/>
                <a:ea typeface="微软雅黑" panose="020B0503020204020204" pitchFamily="34" charset="-122"/>
              </a:rPr>
              <a:t>选择粘贴，并选择只保留文字。</a:t>
            </a:r>
            <a:endParaRPr lang="zh-CN" altLang="en-US" sz="10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TextBox 22"/>
          <p:cNvSpPr txBox="1"/>
          <p:nvPr/>
        </p:nvSpPr>
        <p:spPr>
          <a:xfrm>
            <a:off x="7961360" y="5260702"/>
            <a:ext cx="1030540" cy="707886"/>
          </a:xfrm>
          <a:prstGeom prst="rect">
            <a:avLst/>
          </a:prstGeom>
          <a:noFill/>
        </p:spPr>
        <p:txBody>
          <a:bodyPr wrap="none" rtlCol="0" anchor="ctr">
            <a:spAutoFit/>
          </a:bodyPr>
          <a:lstStyle/>
          <a:p>
            <a:pPr lvl="0" algn="ctr"/>
            <a:r>
              <a:rPr lang="en-US" altLang="zh-CN" sz="4000" dirty="0">
                <a:solidFill>
                  <a:schemeClr val="tx2"/>
                </a:solidFill>
                <a:latin typeface="Bebas" pitchFamily="2" charset="0"/>
                <a:cs typeface="Arial" panose="020B0604020202020204" pitchFamily="34" charset="0"/>
              </a:rPr>
              <a:t>12.2</a:t>
            </a:r>
            <a:endParaRPr lang="zh-CN" altLang="en-US" sz="4000" dirty="0">
              <a:solidFill>
                <a:schemeClr val="tx2"/>
              </a:solidFill>
              <a:latin typeface="Bebas" pitchFamily="2" charset="0"/>
              <a:cs typeface="Arial" panose="020B0604020202020204" pitchFamily="34" charset="0"/>
            </a:endParaRPr>
          </a:p>
        </p:txBody>
      </p:sp>
      <p:sp>
        <p:nvSpPr>
          <p:cNvPr id="24" name="TextBox 23"/>
          <p:cNvSpPr txBox="1"/>
          <p:nvPr/>
        </p:nvSpPr>
        <p:spPr>
          <a:xfrm>
            <a:off x="1809611" y="4818836"/>
            <a:ext cx="1486694" cy="415498"/>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添加标题</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endParaRPr>
          </a:p>
        </p:txBody>
      </p:sp>
      <p:sp>
        <p:nvSpPr>
          <p:cNvPr id="25" name="TextBox 24"/>
          <p:cNvSpPr txBox="1"/>
          <p:nvPr/>
        </p:nvSpPr>
        <p:spPr>
          <a:xfrm>
            <a:off x="1804982" y="5175702"/>
            <a:ext cx="2186068" cy="553998"/>
          </a:xfrm>
          <a:prstGeom prst="rect">
            <a:avLst/>
          </a:prstGeom>
          <a:noFill/>
        </p:spPr>
        <p:txBody>
          <a:bodyPr wrap="square" rtlCol="0">
            <a:spAutoFit/>
          </a:bodyPr>
          <a:lstStyle/>
          <a:p>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000">
                <a:solidFill>
                  <a:schemeClr val="tx1">
                    <a:lumMod val="65000"/>
                    <a:lumOff val="35000"/>
                  </a:schemeClr>
                </a:solidFill>
                <a:latin typeface="微软雅黑" panose="020B0503020204020204" pitchFamily="34" charset="-122"/>
                <a:ea typeface="微软雅黑" panose="020B0503020204020204" pitchFamily="34" charset="-122"/>
              </a:rPr>
              <a:t>选择粘贴，并选择只保留文字。</a:t>
            </a:r>
            <a:endParaRPr lang="zh-CN" altLang="en-US" sz="10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911424" y="4842540"/>
            <a:ext cx="1019510" cy="707886"/>
          </a:xfrm>
          <a:prstGeom prst="rect">
            <a:avLst/>
          </a:prstGeom>
          <a:noFill/>
        </p:spPr>
        <p:txBody>
          <a:bodyPr wrap="none" rtlCol="0" anchor="ctr">
            <a:spAutoFit/>
          </a:bodyPr>
          <a:lstStyle/>
          <a:p>
            <a:pPr lvl="0" algn="ctr"/>
            <a:r>
              <a:rPr lang="en-US" altLang="zh-CN" sz="4000" dirty="0">
                <a:solidFill>
                  <a:schemeClr val="accent1"/>
                </a:solidFill>
                <a:latin typeface="Bebas" pitchFamily="2" charset="0"/>
                <a:cs typeface="Arial" panose="020B0604020202020204" pitchFamily="34" charset="0"/>
              </a:rPr>
              <a:t>15.3</a:t>
            </a:r>
            <a:endParaRPr lang="zh-CN" altLang="en-US" sz="4000" dirty="0">
              <a:solidFill>
                <a:schemeClr val="accent1"/>
              </a:solidFill>
              <a:latin typeface="Bebas" pitchFamily="2" charset="0"/>
              <a:cs typeface="Arial" panose="020B0604020202020204" pitchFamily="34" charset="0"/>
            </a:endParaRPr>
          </a:p>
        </p:txBody>
      </p:sp>
      <p:sp>
        <p:nvSpPr>
          <p:cNvPr id="27" name="TextBox 26"/>
          <p:cNvSpPr txBox="1"/>
          <p:nvPr/>
        </p:nvSpPr>
        <p:spPr>
          <a:xfrm>
            <a:off x="1809611" y="2770846"/>
            <a:ext cx="1486694" cy="415498"/>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添加标题</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endParaRPr>
          </a:p>
        </p:txBody>
      </p:sp>
      <p:sp>
        <p:nvSpPr>
          <p:cNvPr id="28" name="TextBox 27"/>
          <p:cNvSpPr txBox="1"/>
          <p:nvPr/>
        </p:nvSpPr>
        <p:spPr>
          <a:xfrm>
            <a:off x="1804982" y="3127712"/>
            <a:ext cx="2186068" cy="553998"/>
          </a:xfrm>
          <a:prstGeom prst="rect">
            <a:avLst/>
          </a:prstGeom>
          <a:noFill/>
        </p:spPr>
        <p:txBody>
          <a:bodyPr wrap="square" rtlCol="0">
            <a:spAutoFit/>
          </a:bodyPr>
          <a:lstStyle/>
          <a:p>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000">
                <a:solidFill>
                  <a:schemeClr val="tx1">
                    <a:lumMod val="65000"/>
                    <a:lumOff val="35000"/>
                  </a:schemeClr>
                </a:solidFill>
                <a:latin typeface="微软雅黑" panose="020B0503020204020204" pitchFamily="34" charset="-122"/>
                <a:ea typeface="微软雅黑" panose="020B0503020204020204" pitchFamily="34" charset="-122"/>
              </a:rPr>
              <a:t>选择粘贴，并选择只保留文字。</a:t>
            </a:r>
            <a:endParaRPr lang="zh-CN" altLang="en-US" sz="10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1042959" y="2794550"/>
            <a:ext cx="811441" cy="707886"/>
          </a:xfrm>
          <a:prstGeom prst="rect">
            <a:avLst/>
          </a:prstGeom>
          <a:noFill/>
        </p:spPr>
        <p:txBody>
          <a:bodyPr wrap="none" rtlCol="0" anchor="ctr">
            <a:spAutoFit/>
          </a:bodyPr>
          <a:lstStyle/>
          <a:p>
            <a:pPr lvl="0" algn="ctr"/>
            <a:r>
              <a:rPr lang="en-US" altLang="zh-CN" sz="4000" dirty="0">
                <a:solidFill>
                  <a:schemeClr val="tx2"/>
                </a:solidFill>
                <a:latin typeface="Bebas" pitchFamily="2" charset="0"/>
                <a:cs typeface="Arial" panose="020B0604020202020204" pitchFamily="34" charset="0"/>
              </a:rPr>
              <a:t>6.9</a:t>
            </a:r>
            <a:endParaRPr lang="zh-CN" altLang="en-US" sz="4000" dirty="0">
              <a:solidFill>
                <a:schemeClr val="tx2"/>
              </a:solidFill>
              <a:latin typeface="Bebas" pitchFamily="2" charset="0"/>
              <a:cs typeface="Arial" panose="020B0604020202020204" pitchFamily="34" charset="0"/>
            </a:endParaRPr>
          </a:p>
        </p:txBody>
      </p:sp>
      <p:sp>
        <p:nvSpPr>
          <p:cNvPr id="30" name="标题 29"/>
          <p:cNvSpPr>
            <a:spLocks noGrp="1"/>
          </p:cNvSpPr>
          <p:nvPr>
            <p:ph type="title"/>
          </p:nvPr>
        </p:nvSpPr>
        <p:spPr/>
        <p:txBody>
          <a:bodyPr/>
          <a:lstStyle/>
          <a:p>
            <a:r>
              <a:rPr lang="zh-CN" altLang="en-US" dirty="0"/>
              <a:t>单击此处添加标题</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strVal val="#ppt_w*0.70"/>
                                          </p:val>
                                        </p:tav>
                                        <p:tav tm="100000">
                                          <p:val>
                                            <p:strVal val="#ppt_w"/>
                                          </p:val>
                                        </p:tav>
                                      </p:tavLst>
                                    </p:anim>
                                    <p:anim calcmode="lin" valueType="num">
                                      <p:cBhvr>
                                        <p:cTn id="8" dur="1000" fill="hold"/>
                                        <p:tgtEl>
                                          <p:spTgt spid="11"/>
                                        </p:tgtEl>
                                        <p:attrNameLst>
                                          <p:attrName>ppt_h</p:attrName>
                                        </p:attrNameLst>
                                      </p:cBhvr>
                                      <p:tavLst>
                                        <p:tav tm="0">
                                          <p:val>
                                            <p:strVal val="#ppt_h"/>
                                          </p:val>
                                        </p:tav>
                                        <p:tav tm="100000">
                                          <p:val>
                                            <p:strVal val="#ppt_h"/>
                                          </p:val>
                                        </p:tav>
                                      </p:tavLst>
                                    </p:anim>
                                    <p:animEffect transition="in" filter="fade">
                                      <p:cBhvr>
                                        <p:cTn id="9" dur="1000"/>
                                        <p:tgtEl>
                                          <p:spTgt spid="11"/>
                                        </p:tgtEl>
                                      </p:cBhvr>
                                    </p:animEffect>
                                  </p:childTnLst>
                                </p:cTn>
                              </p:par>
                            </p:childTnLst>
                          </p:cTn>
                        </p:par>
                        <p:par>
                          <p:cTn id="10" fill="hold">
                            <p:stCondLst>
                              <p:cond delay="1000"/>
                            </p:stCondLst>
                            <p:childTnLst>
                              <p:par>
                                <p:cTn id="11" presetID="49" presetClass="entr" presetSubtype="0" decel="10000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 calcmode="lin" valueType="num">
                                      <p:cBhvr>
                                        <p:cTn id="15" dur="500" fill="hold"/>
                                        <p:tgtEl>
                                          <p:spTgt spid="2"/>
                                        </p:tgtEl>
                                        <p:attrNameLst>
                                          <p:attrName>style.rotation</p:attrName>
                                        </p:attrNameLst>
                                      </p:cBhvr>
                                      <p:tavLst>
                                        <p:tav tm="0">
                                          <p:val>
                                            <p:fltVal val="360"/>
                                          </p:val>
                                        </p:tav>
                                        <p:tav tm="100000">
                                          <p:val>
                                            <p:fltVal val="0"/>
                                          </p:val>
                                        </p:tav>
                                      </p:tavLst>
                                    </p:anim>
                                    <p:animEffect transition="in" filter="fade">
                                      <p:cBhvr>
                                        <p:cTn id="16" dur="500"/>
                                        <p:tgtEl>
                                          <p:spTgt spid="2"/>
                                        </p:tgtEl>
                                      </p:cBhvr>
                                    </p:animEffect>
                                  </p:childTnLst>
                                </p:cTn>
                              </p:par>
                              <p:par>
                                <p:cTn id="17" presetID="49" presetClass="entr" presetSubtype="0" decel="100000" fill="hold" grpId="0" nodeType="withEffect">
                                  <p:stCondLst>
                                    <p:cond delay="20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 calcmode="lin" valueType="num">
                                      <p:cBhvr>
                                        <p:cTn id="21" dur="500" fill="hold"/>
                                        <p:tgtEl>
                                          <p:spTgt spid="3"/>
                                        </p:tgtEl>
                                        <p:attrNameLst>
                                          <p:attrName>style.rotation</p:attrName>
                                        </p:attrNameLst>
                                      </p:cBhvr>
                                      <p:tavLst>
                                        <p:tav tm="0">
                                          <p:val>
                                            <p:fltVal val="360"/>
                                          </p:val>
                                        </p:tav>
                                        <p:tav tm="100000">
                                          <p:val>
                                            <p:fltVal val="0"/>
                                          </p:val>
                                        </p:tav>
                                      </p:tavLst>
                                    </p:anim>
                                    <p:animEffect transition="in" filter="fade">
                                      <p:cBhvr>
                                        <p:cTn id="22" dur="500"/>
                                        <p:tgtEl>
                                          <p:spTgt spid="3"/>
                                        </p:tgtEl>
                                      </p:cBhvr>
                                    </p:animEffect>
                                  </p:childTnLst>
                                </p:cTn>
                              </p:par>
                              <p:par>
                                <p:cTn id="23" presetID="49" presetClass="entr" presetSubtype="0" decel="100000" fill="hold" grpId="0" nodeType="withEffect">
                                  <p:stCondLst>
                                    <p:cond delay="40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 calcmode="lin" valueType="num">
                                      <p:cBhvr>
                                        <p:cTn id="27" dur="500" fill="hold"/>
                                        <p:tgtEl>
                                          <p:spTgt spid="4"/>
                                        </p:tgtEl>
                                        <p:attrNameLst>
                                          <p:attrName>style.rotation</p:attrName>
                                        </p:attrNameLst>
                                      </p:cBhvr>
                                      <p:tavLst>
                                        <p:tav tm="0">
                                          <p:val>
                                            <p:fltVal val="360"/>
                                          </p:val>
                                        </p:tav>
                                        <p:tav tm="100000">
                                          <p:val>
                                            <p:fltVal val="0"/>
                                          </p:val>
                                        </p:tav>
                                      </p:tavLst>
                                    </p:anim>
                                    <p:animEffect transition="in" filter="fade">
                                      <p:cBhvr>
                                        <p:cTn id="28" dur="500"/>
                                        <p:tgtEl>
                                          <p:spTgt spid="4"/>
                                        </p:tgtEl>
                                      </p:cBhvr>
                                    </p:animEffect>
                                  </p:childTnLst>
                                </p:cTn>
                              </p:par>
                            </p:childTnLst>
                          </p:cTn>
                        </p:par>
                        <p:par>
                          <p:cTn id="29" fill="hold">
                            <p:stCondLst>
                              <p:cond delay="1500"/>
                            </p:stCondLst>
                            <p:childTnLst>
                              <p:par>
                                <p:cTn id="30" presetID="22" presetClass="entr" presetSubtype="4"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down)">
                                      <p:cBhvr>
                                        <p:cTn id="32" dur="500"/>
                                        <p:tgtEl>
                                          <p:spTgt spid="10"/>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right)">
                                      <p:cBhvr>
                                        <p:cTn id="35" dur="500"/>
                                        <p:tgtEl>
                                          <p:spTgt spid="9"/>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wipe(left)">
                                      <p:cBhvr>
                                        <p:cTn id="38" dur="500"/>
                                        <p:tgtEl>
                                          <p:spTgt spid="5"/>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par>
                                <p:cTn id="42" presetID="22" presetClass="entr" presetSubtype="2" fill="hold" grpId="0" nodeType="with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wipe(right)">
                                      <p:cBhvr>
                                        <p:cTn id="44" dur="500"/>
                                        <p:tgtEl>
                                          <p:spTgt spid="8"/>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left)">
                                      <p:cBhvr>
                                        <p:cTn id="47" dur="500"/>
                                        <p:tgtEl>
                                          <p:spTgt spid="7"/>
                                        </p:tgtEl>
                                      </p:cBhvr>
                                    </p:animEffect>
                                  </p:childTnLst>
                                </p:cTn>
                              </p:par>
                            </p:childTnLst>
                          </p:cTn>
                        </p:par>
                        <p:par>
                          <p:cTn id="48" fill="hold">
                            <p:stCondLst>
                              <p:cond delay="2000"/>
                            </p:stCondLst>
                            <p:childTnLst>
                              <p:par>
                                <p:cTn id="49" presetID="12" presetClass="entr" presetSubtype="8"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additive="base">
                                        <p:cTn id="51" dur="500"/>
                                        <p:tgtEl>
                                          <p:spTgt spid="12"/>
                                        </p:tgtEl>
                                        <p:attrNameLst>
                                          <p:attrName>ppt_x</p:attrName>
                                        </p:attrNameLst>
                                      </p:cBhvr>
                                      <p:tavLst>
                                        <p:tav tm="0">
                                          <p:val>
                                            <p:strVal val="#ppt_x-#ppt_w*1.125000"/>
                                          </p:val>
                                        </p:tav>
                                        <p:tav tm="100000">
                                          <p:val>
                                            <p:strVal val="#ppt_x"/>
                                          </p:val>
                                        </p:tav>
                                      </p:tavLst>
                                    </p:anim>
                                    <p:animEffect transition="in" filter="wipe(right)">
                                      <p:cBhvr>
                                        <p:cTn id="52" dur="500"/>
                                        <p:tgtEl>
                                          <p:spTgt spid="12"/>
                                        </p:tgtEl>
                                      </p:cBhvr>
                                    </p:animEffect>
                                  </p:childTnLst>
                                </p:cTn>
                              </p:par>
                              <p:par>
                                <p:cTn id="53" presetID="12" presetClass="entr" presetSubtype="8" fill="hold" grpId="0" nodeType="with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additive="base">
                                        <p:cTn id="55" dur="500"/>
                                        <p:tgtEl>
                                          <p:spTgt spid="13"/>
                                        </p:tgtEl>
                                        <p:attrNameLst>
                                          <p:attrName>ppt_x</p:attrName>
                                        </p:attrNameLst>
                                      </p:cBhvr>
                                      <p:tavLst>
                                        <p:tav tm="0">
                                          <p:val>
                                            <p:strVal val="#ppt_x-#ppt_w*1.125000"/>
                                          </p:val>
                                        </p:tav>
                                        <p:tav tm="100000">
                                          <p:val>
                                            <p:strVal val="#ppt_x"/>
                                          </p:val>
                                        </p:tav>
                                      </p:tavLst>
                                    </p:anim>
                                    <p:animEffect transition="in" filter="wipe(right)">
                                      <p:cBhvr>
                                        <p:cTn id="56" dur="500"/>
                                        <p:tgtEl>
                                          <p:spTgt spid="13"/>
                                        </p:tgtEl>
                                      </p:cBhvr>
                                    </p:animEffect>
                                  </p:childTnLst>
                                </p:cTn>
                              </p:par>
                              <p:par>
                                <p:cTn id="57" presetID="12" presetClass="entr" presetSubtype="4" fill="hold" grpId="0" nodeType="withEffect">
                                  <p:stCondLst>
                                    <p:cond delay="0"/>
                                  </p:stCondLst>
                                  <p:iterate type="lt">
                                    <p:tmPct val="40000"/>
                                  </p:iterate>
                                  <p:childTnLst>
                                    <p:set>
                                      <p:cBhvr>
                                        <p:cTn id="58" dur="1" fill="hold">
                                          <p:stCondLst>
                                            <p:cond delay="0"/>
                                          </p:stCondLst>
                                        </p:cTn>
                                        <p:tgtEl>
                                          <p:spTgt spid="14"/>
                                        </p:tgtEl>
                                        <p:attrNameLst>
                                          <p:attrName>style.visibility</p:attrName>
                                        </p:attrNameLst>
                                      </p:cBhvr>
                                      <p:to>
                                        <p:strVal val="visible"/>
                                      </p:to>
                                    </p:set>
                                    <p:anim calcmode="lin" valueType="num">
                                      <p:cBhvr additive="base">
                                        <p:cTn id="59" dur="300"/>
                                        <p:tgtEl>
                                          <p:spTgt spid="14"/>
                                        </p:tgtEl>
                                        <p:attrNameLst>
                                          <p:attrName>ppt_y</p:attrName>
                                        </p:attrNameLst>
                                      </p:cBhvr>
                                      <p:tavLst>
                                        <p:tav tm="0">
                                          <p:val>
                                            <p:strVal val="#ppt_y+#ppt_h*1.125000"/>
                                          </p:val>
                                        </p:tav>
                                        <p:tav tm="100000">
                                          <p:val>
                                            <p:strVal val="#ppt_y"/>
                                          </p:val>
                                        </p:tav>
                                      </p:tavLst>
                                    </p:anim>
                                    <p:animEffect transition="in" filter="wipe(up)">
                                      <p:cBhvr>
                                        <p:cTn id="60" dur="300"/>
                                        <p:tgtEl>
                                          <p:spTgt spid="14"/>
                                        </p:tgtEl>
                                      </p:cBhvr>
                                    </p:animEffect>
                                  </p:childTnLst>
                                </p:cTn>
                              </p:par>
                            </p:childTnLst>
                          </p:cTn>
                        </p:par>
                        <p:par>
                          <p:cTn id="61" fill="hold">
                            <p:stCondLst>
                              <p:cond delay="3059"/>
                            </p:stCondLst>
                            <p:childTnLst>
                              <p:par>
                                <p:cTn id="62" presetID="12" presetClass="entr" presetSubtype="8" fill="hold" grpId="0" nodeType="after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additive="base">
                                        <p:cTn id="64" dur="500"/>
                                        <p:tgtEl>
                                          <p:spTgt spid="15"/>
                                        </p:tgtEl>
                                        <p:attrNameLst>
                                          <p:attrName>ppt_x</p:attrName>
                                        </p:attrNameLst>
                                      </p:cBhvr>
                                      <p:tavLst>
                                        <p:tav tm="0">
                                          <p:val>
                                            <p:strVal val="#ppt_x-#ppt_w*1.125000"/>
                                          </p:val>
                                        </p:tav>
                                        <p:tav tm="100000">
                                          <p:val>
                                            <p:strVal val="#ppt_x"/>
                                          </p:val>
                                        </p:tav>
                                      </p:tavLst>
                                    </p:anim>
                                    <p:animEffect transition="in" filter="wipe(right)">
                                      <p:cBhvr>
                                        <p:cTn id="65" dur="500"/>
                                        <p:tgtEl>
                                          <p:spTgt spid="15"/>
                                        </p:tgtEl>
                                      </p:cBhvr>
                                    </p:animEffect>
                                  </p:childTnLst>
                                </p:cTn>
                              </p:par>
                              <p:par>
                                <p:cTn id="66" presetID="12" presetClass="entr" presetSubtype="8" fill="hold" grpId="0" nodeType="withEffect">
                                  <p:stCondLst>
                                    <p:cond delay="0"/>
                                  </p:stCondLst>
                                  <p:childTnLst>
                                    <p:set>
                                      <p:cBhvr>
                                        <p:cTn id="67" dur="1" fill="hold">
                                          <p:stCondLst>
                                            <p:cond delay="0"/>
                                          </p:stCondLst>
                                        </p:cTn>
                                        <p:tgtEl>
                                          <p:spTgt spid="16"/>
                                        </p:tgtEl>
                                        <p:attrNameLst>
                                          <p:attrName>style.visibility</p:attrName>
                                        </p:attrNameLst>
                                      </p:cBhvr>
                                      <p:to>
                                        <p:strVal val="visible"/>
                                      </p:to>
                                    </p:set>
                                    <p:anim calcmode="lin" valueType="num">
                                      <p:cBhvr additive="base">
                                        <p:cTn id="68" dur="500"/>
                                        <p:tgtEl>
                                          <p:spTgt spid="16"/>
                                        </p:tgtEl>
                                        <p:attrNameLst>
                                          <p:attrName>ppt_x</p:attrName>
                                        </p:attrNameLst>
                                      </p:cBhvr>
                                      <p:tavLst>
                                        <p:tav tm="0">
                                          <p:val>
                                            <p:strVal val="#ppt_x-#ppt_w*1.125000"/>
                                          </p:val>
                                        </p:tav>
                                        <p:tav tm="100000">
                                          <p:val>
                                            <p:strVal val="#ppt_x"/>
                                          </p:val>
                                        </p:tav>
                                      </p:tavLst>
                                    </p:anim>
                                    <p:animEffect transition="in" filter="wipe(right)">
                                      <p:cBhvr>
                                        <p:cTn id="69" dur="500"/>
                                        <p:tgtEl>
                                          <p:spTgt spid="16"/>
                                        </p:tgtEl>
                                      </p:cBhvr>
                                    </p:animEffect>
                                  </p:childTnLst>
                                </p:cTn>
                              </p:par>
                              <p:par>
                                <p:cTn id="70" presetID="12" presetClass="entr" presetSubtype="4" fill="hold" grpId="0" nodeType="withEffect">
                                  <p:stCondLst>
                                    <p:cond delay="0"/>
                                  </p:stCondLst>
                                  <p:iterate type="lt">
                                    <p:tmPct val="40000"/>
                                  </p:iterate>
                                  <p:childTnLst>
                                    <p:set>
                                      <p:cBhvr>
                                        <p:cTn id="71" dur="1" fill="hold">
                                          <p:stCondLst>
                                            <p:cond delay="0"/>
                                          </p:stCondLst>
                                        </p:cTn>
                                        <p:tgtEl>
                                          <p:spTgt spid="17"/>
                                        </p:tgtEl>
                                        <p:attrNameLst>
                                          <p:attrName>style.visibility</p:attrName>
                                        </p:attrNameLst>
                                      </p:cBhvr>
                                      <p:to>
                                        <p:strVal val="visible"/>
                                      </p:to>
                                    </p:set>
                                    <p:anim calcmode="lin" valueType="num">
                                      <p:cBhvr additive="base">
                                        <p:cTn id="72" dur="300"/>
                                        <p:tgtEl>
                                          <p:spTgt spid="17"/>
                                        </p:tgtEl>
                                        <p:attrNameLst>
                                          <p:attrName>ppt_y</p:attrName>
                                        </p:attrNameLst>
                                      </p:cBhvr>
                                      <p:tavLst>
                                        <p:tav tm="0">
                                          <p:val>
                                            <p:strVal val="#ppt_y+#ppt_h*1.125000"/>
                                          </p:val>
                                        </p:tav>
                                        <p:tav tm="100000">
                                          <p:val>
                                            <p:strVal val="#ppt_y"/>
                                          </p:val>
                                        </p:tav>
                                      </p:tavLst>
                                    </p:anim>
                                    <p:animEffect transition="in" filter="wipe(up)">
                                      <p:cBhvr>
                                        <p:cTn id="73" dur="300"/>
                                        <p:tgtEl>
                                          <p:spTgt spid="17"/>
                                        </p:tgtEl>
                                      </p:cBhvr>
                                    </p:animEffect>
                                  </p:childTnLst>
                                </p:cTn>
                              </p:par>
                            </p:childTnLst>
                          </p:cTn>
                        </p:par>
                        <p:par>
                          <p:cTn id="74" fill="hold">
                            <p:stCondLst>
                              <p:cond delay="3599"/>
                            </p:stCondLst>
                            <p:childTnLst>
                              <p:par>
                                <p:cTn id="75" presetID="12" presetClass="entr" presetSubtype="8" fill="hold" grpId="0" nodeType="afterEffect">
                                  <p:stCondLst>
                                    <p:cond delay="0"/>
                                  </p:stCondLst>
                                  <p:childTnLst>
                                    <p:set>
                                      <p:cBhvr>
                                        <p:cTn id="76" dur="1" fill="hold">
                                          <p:stCondLst>
                                            <p:cond delay="0"/>
                                          </p:stCondLst>
                                        </p:cTn>
                                        <p:tgtEl>
                                          <p:spTgt spid="18"/>
                                        </p:tgtEl>
                                        <p:attrNameLst>
                                          <p:attrName>style.visibility</p:attrName>
                                        </p:attrNameLst>
                                      </p:cBhvr>
                                      <p:to>
                                        <p:strVal val="visible"/>
                                      </p:to>
                                    </p:set>
                                    <p:anim calcmode="lin" valueType="num">
                                      <p:cBhvr additive="base">
                                        <p:cTn id="77" dur="500"/>
                                        <p:tgtEl>
                                          <p:spTgt spid="18"/>
                                        </p:tgtEl>
                                        <p:attrNameLst>
                                          <p:attrName>ppt_x</p:attrName>
                                        </p:attrNameLst>
                                      </p:cBhvr>
                                      <p:tavLst>
                                        <p:tav tm="0">
                                          <p:val>
                                            <p:strVal val="#ppt_x-#ppt_w*1.125000"/>
                                          </p:val>
                                        </p:tav>
                                        <p:tav tm="100000">
                                          <p:val>
                                            <p:strVal val="#ppt_x"/>
                                          </p:val>
                                        </p:tav>
                                      </p:tavLst>
                                    </p:anim>
                                    <p:animEffect transition="in" filter="wipe(right)">
                                      <p:cBhvr>
                                        <p:cTn id="78" dur="500"/>
                                        <p:tgtEl>
                                          <p:spTgt spid="18"/>
                                        </p:tgtEl>
                                      </p:cBhvr>
                                    </p:animEffect>
                                  </p:childTnLst>
                                </p:cTn>
                              </p:par>
                              <p:par>
                                <p:cTn id="79" presetID="12" presetClass="entr" presetSubtype="8" fill="hold" grpId="0" nodeType="withEffect">
                                  <p:stCondLst>
                                    <p:cond delay="0"/>
                                  </p:stCondLst>
                                  <p:childTnLst>
                                    <p:set>
                                      <p:cBhvr>
                                        <p:cTn id="80" dur="1" fill="hold">
                                          <p:stCondLst>
                                            <p:cond delay="0"/>
                                          </p:stCondLst>
                                        </p:cTn>
                                        <p:tgtEl>
                                          <p:spTgt spid="19"/>
                                        </p:tgtEl>
                                        <p:attrNameLst>
                                          <p:attrName>style.visibility</p:attrName>
                                        </p:attrNameLst>
                                      </p:cBhvr>
                                      <p:to>
                                        <p:strVal val="visible"/>
                                      </p:to>
                                    </p:set>
                                    <p:anim calcmode="lin" valueType="num">
                                      <p:cBhvr additive="base">
                                        <p:cTn id="81" dur="500"/>
                                        <p:tgtEl>
                                          <p:spTgt spid="19"/>
                                        </p:tgtEl>
                                        <p:attrNameLst>
                                          <p:attrName>ppt_x</p:attrName>
                                        </p:attrNameLst>
                                      </p:cBhvr>
                                      <p:tavLst>
                                        <p:tav tm="0">
                                          <p:val>
                                            <p:strVal val="#ppt_x-#ppt_w*1.125000"/>
                                          </p:val>
                                        </p:tav>
                                        <p:tav tm="100000">
                                          <p:val>
                                            <p:strVal val="#ppt_x"/>
                                          </p:val>
                                        </p:tav>
                                      </p:tavLst>
                                    </p:anim>
                                    <p:animEffect transition="in" filter="wipe(right)">
                                      <p:cBhvr>
                                        <p:cTn id="82" dur="500"/>
                                        <p:tgtEl>
                                          <p:spTgt spid="19"/>
                                        </p:tgtEl>
                                      </p:cBhvr>
                                    </p:animEffect>
                                  </p:childTnLst>
                                </p:cTn>
                              </p:par>
                              <p:par>
                                <p:cTn id="83" presetID="12" presetClass="entr" presetSubtype="4" fill="hold" grpId="0" nodeType="withEffect">
                                  <p:stCondLst>
                                    <p:cond delay="0"/>
                                  </p:stCondLst>
                                  <p:iterate type="lt">
                                    <p:tmPct val="40000"/>
                                  </p:iterate>
                                  <p:childTnLst>
                                    <p:set>
                                      <p:cBhvr>
                                        <p:cTn id="84" dur="1" fill="hold">
                                          <p:stCondLst>
                                            <p:cond delay="0"/>
                                          </p:stCondLst>
                                        </p:cTn>
                                        <p:tgtEl>
                                          <p:spTgt spid="20"/>
                                        </p:tgtEl>
                                        <p:attrNameLst>
                                          <p:attrName>style.visibility</p:attrName>
                                        </p:attrNameLst>
                                      </p:cBhvr>
                                      <p:to>
                                        <p:strVal val="visible"/>
                                      </p:to>
                                    </p:set>
                                    <p:anim calcmode="lin" valueType="num">
                                      <p:cBhvr additive="base">
                                        <p:cTn id="85" dur="300"/>
                                        <p:tgtEl>
                                          <p:spTgt spid="20"/>
                                        </p:tgtEl>
                                        <p:attrNameLst>
                                          <p:attrName>ppt_y</p:attrName>
                                        </p:attrNameLst>
                                      </p:cBhvr>
                                      <p:tavLst>
                                        <p:tav tm="0">
                                          <p:val>
                                            <p:strVal val="#ppt_y+#ppt_h*1.125000"/>
                                          </p:val>
                                        </p:tav>
                                        <p:tav tm="100000">
                                          <p:val>
                                            <p:strVal val="#ppt_y"/>
                                          </p:val>
                                        </p:tav>
                                      </p:tavLst>
                                    </p:anim>
                                    <p:animEffect transition="in" filter="wipe(up)">
                                      <p:cBhvr>
                                        <p:cTn id="86" dur="300"/>
                                        <p:tgtEl>
                                          <p:spTgt spid="20"/>
                                        </p:tgtEl>
                                      </p:cBhvr>
                                    </p:animEffect>
                                  </p:childTnLst>
                                </p:cTn>
                              </p:par>
                            </p:childTnLst>
                          </p:cTn>
                        </p:par>
                        <p:par>
                          <p:cTn id="87" fill="hold">
                            <p:stCondLst>
                              <p:cond delay="4139"/>
                            </p:stCondLst>
                            <p:childTnLst>
                              <p:par>
                                <p:cTn id="88" presetID="12" presetClass="entr" presetSubtype="8" fill="hold" grpId="0" nodeType="afterEffect">
                                  <p:stCondLst>
                                    <p:cond delay="0"/>
                                  </p:stCondLst>
                                  <p:childTnLst>
                                    <p:set>
                                      <p:cBhvr>
                                        <p:cTn id="89" dur="1" fill="hold">
                                          <p:stCondLst>
                                            <p:cond delay="0"/>
                                          </p:stCondLst>
                                        </p:cTn>
                                        <p:tgtEl>
                                          <p:spTgt spid="21"/>
                                        </p:tgtEl>
                                        <p:attrNameLst>
                                          <p:attrName>style.visibility</p:attrName>
                                        </p:attrNameLst>
                                      </p:cBhvr>
                                      <p:to>
                                        <p:strVal val="visible"/>
                                      </p:to>
                                    </p:set>
                                    <p:anim calcmode="lin" valueType="num">
                                      <p:cBhvr additive="base">
                                        <p:cTn id="90" dur="500"/>
                                        <p:tgtEl>
                                          <p:spTgt spid="21"/>
                                        </p:tgtEl>
                                        <p:attrNameLst>
                                          <p:attrName>ppt_x</p:attrName>
                                        </p:attrNameLst>
                                      </p:cBhvr>
                                      <p:tavLst>
                                        <p:tav tm="0">
                                          <p:val>
                                            <p:strVal val="#ppt_x-#ppt_w*1.125000"/>
                                          </p:val>
                                        </p:tav>
                                        <p:tav tm="100000">
                                          <p:val>
                                            <p:strVal val="#ppt_x"/>
                                          </p:val>
                                        </p:tav>
                                      </p:tavLst>
                                    </p:anim>
                                    <p:animEffect transition="in" filter="wipe(right)">
                                      <p:cBhvr>
                                        <p:cTn id="91" dur="500"/>
                                        <p:tgtEl>
                                          <p:spTgt spid="21"/>
                                        </p:tgtEl>
                                      </p:cBhvr>
                                    </p:animEffect>
                                  </p:childTnLst>
                                </p:cTn>
                              </p:par>
                              <p:par>
                                <p:cTn id="92" presetID="12" presetClass="entr" presetSubtype="8" fill="hold" grpId="0" nodeType="withEffect">
                                  <p:stCondLst>
                                    <p:cond delay="0"/>
                                  </p:stCondLst>
                                  <p:childTnLst>
                                    <p:set>
                                      <p:cBhvr>
                                        <p:cTn id="93" dur="1" fill="hold">
                                          <p:stCondLst>
                                            <p:cond delay="0"/>
                                          </p:stCondLst>
                                        </p:cTn>
                                        <p:tgtEl>
                                          <p:spTgt spid="22"/>
                                        </p:tgtEl>
                                        <p:attrNameLst>
                                          <p:attrName>style.visibility</p:attrName>
                                        </p:attrNameLst>
                                      </p:cBhvr>
                                      <p:to>
                                        <p:strVal val="visible"/>
                                      </p:to>
                                    </p:set>
                                    <p:anim calcmode="lin" valueType="num">
                                      <p:cBhvr additive="base">
                                        <p:cTn id="94" dur="500"/>
                                        <p:tgtEl>
                                          <p:spTgt spid="22"/>
                                        </p:tgtEl>
                                        <p:attrNameLst>
                                          <p:attrName>ppt_x</p:attrName>
                                        </p:attrNameLst>
                                      </p:cBhvr>
                                      <p:tavLst>
                                        <p:tav tm="0">
                                          <p:val>
                                            <p:strVal val="#ppt_x-#ppt_w*1.125000"/>
                                          </p:val>
                                        </p:tav>
                                        <p:tav tm="100000">
                                          <p:val>
                                            <p:strVal val="#ppt_x"/>
                                          </p:val>
                                        </p:tav>
                                      </p:tavLst>
                                    </p:anim>
                                    <p:animEffect transition="in" filter="wipe(right)">
                                      <p:cBhvr>
                                        <p:cTn id="95" dur="500"/>
                                        <p:tgtEl>
                                          <p:spTgt spid="22"/>
                                        </p:tgtEl>
                                      </p:cBhvr>
                                    </p:animEffect>
                                  </p:childTnLst>
                                </p:cTn>
                              </p:par>
                              <p:par>
                                <p:cTn id="96" presetID="12" presetClass="entr" presetSubtype="4" fill="hold" grpId="0" nodeType="withEffect">
                                  <p:stCondLst>
                                    <p:cond delay="0"/>
                                  </p:stCondLst>
                                  <p:iterate type="lt">
                                    <p:tmPct val="40000"/>
                                  </p:iterate>
                                  <p:childTnLst>
                                    <p:set>
                                      <p:cBhvr>
                                        <p:cTn id="97" dur="1" fill="hold">
                                          <p:stCondLst>
                                            <p:cond delay="0"/>
                                          </p:stCondLst>
                                        </p:cTn>
                                        <p:tgtEl>
                                          <p:spTgt spid="23"/>
                                        </p:tgtEl>
                                        <p:attrNameLst>
                                          <p:attrName>style.visibility</p:attrName>
                                        </p:attrNameLst>
                                      </p:cBhvr>
                                      <p:to>
                                        <p:strVal val="visible"/>
                                      </p:to>
                                    </p:set>
                                    <p:anim calcmode="lin" valueType="num">
                                      <p:cBhvr additive="base">
                                        <p:cTn id="98" dur="300"/>
                                        <p:tgtEl>
                                          <p:spTgt spid="23"/>
                                        </p:tgtEl>
                                        <p:attrNameLst>
                                          <p:attrName>ppt_y</p:attrName>
                                        </p:attrNameLst>
                                      </p:cBhvr>
                                      <p:tavLst>
                                        <p:tav tm="0">
                                          <p:val>
                                            <p:strVal val="#ppt_y+#ppt_h*1.125000"/>
                                          </p:val>
                                        </p:tav>
                                        <p:tav tm="100000">
                                          <p:val>
                                            <p:strVal val="#ppt_y"/>
                                          </p:val>
                                        </p:tav>
                                      </p:tavLst>
                                    </p:anim>
                                    <p:animEffect transition="in" filter="wipe(up)">
                                      <p:cBhvr>
                                        <p:cTn id="99" dur="300"/>
                                        <p:tgtEl>
                                          <p:spTgt spid="23"/>
                                        </p:tgtEl>
                                      </p:cBhvr>
                                    </p:animEffect>
                                  </p:childTnLst>
                                </p:cTn>
                              </p:par>
                            </p:childTnLst>
                          </p:cTn>
                        </p:par>
                        <p:par>
                          <p:cTn id="100" fill="hold">
                            <p:stCondLst>
                              <p:cond delay="4800"/>
                            </p:stCondLst>
                            <p:childTnLst>
                              <p:par>
                                <p:cTn id="101" presetID="12" presetClass="entr" presetSubtype="8" fill="hold" grpId="0" nodeType="afterEffect">
                                  <p:stCondLst>
                                    <p:cond delay="0"/>
                                  </p:stCondLst>
                                  <p:childTnLst>
                                    <p:set>
                                      <p:cBhvr>
                                        <p:cTn id="102" dur="1" fill="hold">
                                          <p:stCondLst>
                                            <p:cond delay="0"/>
                                          </p:stCondLst>
                                        </p:cTn>
                                        <p:tgtEl>
                                          <p:spTgt spid="24"/>
                                        </p:tgtEl>
                                        <p:attrNameLst>
                                          <p:attrName>style.visibility</p:attrName>
                                        </p:attrNameLst>
                                      </p:cBhvr>
                                      <p:to>
                                        <p:strVal val="visible"/>
                                      </p:to>
                                    </p:set>
                                    <p:anim calcmode="lin" valueType="num">
                                      <p:cBhvr additive="base">
                                        <p:cTn id="103" dur="500"/>
                                        <p:tgtEl>
                                          <p:spTgt spid="24"/>
                                        </p:tgtEl>
                                        <p:attrNameLst>
                                          <p:attrName>ppt_x</p:attrName>
                                        </p:attrNameLst>
                                      </p:cBhvr>
                                      <p:tavLst>
                                        <p:tav tm="0">
                                          <p:val>
                                            <p:strVal val="#ppt_x-#ppt_w*1.125000"/>
                                          </p:val>
                                        </p:tav>
                                        <p:tav tm="100000">
                                          <p:val>
                                            <p:strVal val="#ppt_x"/>
                                          </p:val>
                                        </p:tav>
                                      </p:tavLst>
                                    </p:anim>
                                    <p:animEffect transition="in" filter="wipe(right)">
                                      <p:cBhvr>
                                        <p:cTn id="104" dur="500"/>
                                        <p:tgtEl>
                                          <p:spTgt spid="24"/>
                                        </p:tgtEl>
                                      </p:cBhvr>
                                    </p:animEffect>
                                  </p:childTnLst>
                                </p:cTn>
                              </p:par>
                              <p:par>
                                <p:cTn id="105" presetID="12" presetClass="entr" presetSubtype="8" fill="hold" grpId="0" nodeType="withEffect">
                                  <p:stCondLst>
                                    <p:cond delay="0"/>
                                  </p:stCondLst>
                                  <p:childTnLst>
                                    <p:set>
                                      <p:cBhvr>
                                        <p:cTn id="106" dur="1" fill="hold">
                                          <p:stCondLst>
                                            <p:cond delay="0"/>
                                          </p:stCondLst>
                                        </p:cTn>
                                        <p:tgtEl>
                                          <p:spTgt spid="25"/>
                                        </p:tgtEl>
                                        <p:attrNameLst>
                                          <p:attrName>style.visibility</p:attrName>
                                        </p:attrNameLst>
                                      </p:cBhvr>
                                      <p:to>
                                        <p:strVal val="visible"/>
                                      </p:to>
                                    </p:set>
                                    <p:anim calcmode="lin" valueType="num">
                                      <p:cBhvr additive="base">
                                        <p:cTn id="107" dur="500"/>
                                        <p:tgtEl>
                                          <p:spTgt spid="25"/>
                                        </p:tgtEl>
                                        <p:attrNameLst>
                                          <p:attrName>ppt_x</p:attrName>
                                        </p:attrNameLst>
                                      </p:cBhvr>
                                      <p:tavLst>
                                        <p:tav tm="0">
                                          <p:val>
                                            <p:strVal val="#ppt_x-#ppt_w*1.125000"/>
                                          </p:val>
                                        </p:tav>
                                        <p:tav tm="100000">
                                          <p:val>
                                            <p:strVal val="#ppt_x"/>
                                          </p:val>
                                        </p:tav>
                                      </p:tavLst>
                                    </p:anim>
                                    <p:animEffect transition="in" filter="wipe(right)">
                                      <p:cBhvr>
                                        <p:cTn id="108" dur="500"/>
                                        <p:tgtEl>
                                          <p:spTgt spid="25"/>
                                        </p:tgtEl>
                                      </p:cBhvr>
                                    </p:animEffect>
                                  </p:childTnLst>
                                </p:cTn>
                              </p:par>
                              <p:par>
                                <p:cTn id="109" presetID="12" presetClass="entr" presetSubtype="4" fill="hold" grpId="0" nodeType="withEffect">
                                  <p:stCondLst>
                                    <p:cond delay="0"/>
                                  </p:stCondLst>
                                  <p:iterate type="lt">
                                    <p:tmPct val="40000"/>
                                  </p:iterate>
                                  <p:childTnLst>
                                    <p:set>
                                      <p:cBhvr>
                                        <p:cTn id="110" dur="1" fill="hold">
                                          <p:stCondLst>
                                            <p:cond delay="0"/>
                                          </p:stCondLst>
                                        </p:cTn>
                                        <p:tgtEl>
                                          <p:spTgt spid="26"/>
                                        </p:tgtEl>
                                        <p:attrNameLst>
                                          <p:attrName>style.visibility</p:attrName>
                                        </p:attrNameLst>
                                      </p:cBhvr>
                                      <p:to>
                                        <p:strVal val="visible"/>
                                      </p:to>
                                    </p:set>
                                    <p:anim calcmode="lin" valueType="num">
                                      <p:cBhvr additive="base">
                                        <p:cTn id="111" dur="300"/>
                                        <p:tgtEl>
                                          <p:spTgt spid="26"/>
                                        </p:tgtEl>
                                        <p:attrNameLst>
                                          <p:attrName>ppt_y</p:attrName>
                                        </p:attrNameLst>
                                      </p:cBhvr>
                                      <p:tavLst>
                                        <p:tav tm="0">
                                          <p:val>
                                            <p:strVal val="#ppt_y+#ppt_h*1.125000"/>
                                          </p:val>
                                        </p:tav>
                                        <p:tav tm="100000">
                                          <p:val>
                                            <p:strVal val="#ppt_y"/>
                                          </p:val>
                                        </p:tav>
                                      </p:tavLst>
                                    </p:anim>
                                    <p:animEffect transition="in" filter="wipe(up)">
                                      <p:cBhvr>
                                        <p:cTn id="112" dur="300"/>
                                        <p:tgtEl>
                                          <p:spTgt spid="26"/>
                                        </p:tgtEl>
                                      </p:cBhvr>
                                    </p:animEffect>
                                  </p:childTnLst>
                                </p:cTn>
                              </p:par>
                            </p:childTnLst>
                          </p:cTn>
                        </p:par>
                        <p:par>
                          <p:cTn id="113" fill="hold">
                            <p:stCondLst>
                              <p:cond delay="5460"/>
                            </p:stCondLst>
                            <p:childTnLst>
                              <p:par>
                                <p:cTn id="114" presetID="12" presetClass="entr" presetSubtype="8" fill="hold" grpId="0" nodeType="afterEffect">
                                  <p:stCondLst>
                                    <p:cond delay="0"/>
                                  </p:stCondLst>
                                  <p:childTnLst>
                                    <p:set>
                                      <p:cBhvr>
                                        <p:cTn id="115" dur="1" fill="hold">
                                          <p:stCondLst>
                                            <p:cond delay="0"/>
                                          </p:stCondLst>
                                        </p:cTn>
                                        <p:tgtEl>
                                          <p:spTgt spid="27"/>
                                        </p:tgtEl>
                                        <p:attrNameLst>
                                          <p:attrName>style.visibility</p:attrName>
                                        </p:attrNameLst>
                                      </p:cBhvr>
                                      <p:to>
                                        <p:strVal val="visible"/>
                                      </p:to>
                                    </p:set>
                                    <p:anim calcmode="lin" valueType="num">
                                      <p:cBhvr additive="base">
                                        <p:cTn id="116" dur="500"/>
                                        <p:tgtEl>
                                          <p:spTgt spid="27"/>
                                        </p:tgtEl>
                                        <p:attrNameLst>
                                          <p:attrName>ppt_x</p:attrName>
                                        </p:attrNameLst>
                                      </p:cBhvr>
                                      <p:tavLst>
                                        <p:tav tm="0">
                                          <p:val>
                                            <p:strVal val="#ppt_x-#ppt_w*1.125000"/>
                                          </p:val>
                                        </p:tav>
                                        <p:tav tm="100000">
                                          <p:val>
                                            <p:strVal val="#ppt_x"/>
                                          </p:val>
                                        </p:tav>
                                      </p:tavLst>
                                    </p:anim>
                                    <p:animEffect transition="in" filter="wipe(right)">
                                      <p:cBhvr>
                                        <p:cTn id="117" dur="500"/>
                                        <p:tgtEl>
                                          <p:spTgt spid="27"/>
                                        </p:tgtEl>
                                      </p:cBhvr>
                                    </p:animEffect>
                                  </p:childTnLst>
                                </p:cTn>
                              </p:par>
                              <p:par>
                                <p:cTn id="118" presetID="12" presetClass="entr" presetSubtype="8" fill="hold" grpId="0" nodeType="withEffect">
                                  <p:stCondLst>
                                    <p:cond delay="0"/>
                                  </p:stCondLst>
                                  <p:childTnLst>
                                    <p:set>
                                      <p:cBhvr>
                                        <p:cTn id="119" dur="1" fill="hold">
                                          <p:stCondLst>
                                            <p:cond delay="0"/>
                                          </p:stCondLst>
                                        </p:cTn>
                                        <p:tgtEl>
                                          <p:spTgt spid="28"/>
                                        </p:tgtEl>
                                        <p:attrNameLst>
                                          <p:attrName>style.visibility</p:attrName>
                                        </p:attrNameLst>
                                      </p:cBhvr>
                                      <p:to>
                                        <p:strVal val="visible"/>
                                      </p:to>
                                    </p:set>
                                    <p:anim calcmode="lin" valueType="num">
                                      <p:cBhvr additive="base">
                                        <p:cTn id="120" dur="500"/>
                                        <p:tgtEl>
                                          <p:spTgt spid="28"/>
                                        </p:tgtEl>
                                        <p:attrNameLst>
                                          <p:attrName>ppt_x</p:attrName>
                                        </p:attrNameLst>
                                      </p:cBhvr>
                                      <p:tavLst>
                                        <p:tav tm="0">
                                          <p:val>
                                            <p:strVal val="#ppt_x-#ppt_w*1.125000"/>
                                          </p:val>
                                        </p:tav>
                                        <p:tav tm="100000">
                                          <p:val>
                                            <p:strVal val="#ppt_x"/>
                                          </p:val>
                                        </p:tav>
                                      </p:tavLst>
                                    </p:anim>
                                    <p:animEffect transition="in" filter="wipe(right)">
                                      <p:cBhvr>
                                        <p:cTn id="121" dur="500"/>
                                        <p:tgtEl>
                                          <p:spTgt spid="28"/>
                                        </p:tgtEl>
                                      </p:cBhvr>
                                    </p:animEffect>
                                  </p:childTnLst>
                                </p:cTn>
                              </p:par>
                              <p:par>
                                <p:cTn id="122" presetID="12" presetClass="entr" presetSubtype="4" fill="hold" grpId="0" nodeType="withEffect">
                                  <p:stCondLst>
                                    <p:cond delay="0"/>
                                  </p:stCondLst>
                                  <p:iterate type="lt">
                                    <p:tmPct val="40000"/>
                                  </p:iterate>
                                  <p:childTnLst>
                                    <p:set>
                                      <p:cBhvr>
                                        <p:cTn id="123" dur="1" fill="hold">
                                          <p:stCondLst>
                                            <p:cond delay="0"/>
                                          </p:stCondLst>
                                        </p:cTn>
                                        <p:tgtEl>
                                          <p:spTgt spid="29"/>
                                        </p:tgtEl>
                                        <p:attrNameLst>
                                          <p:attrName>style.visibility</p:attrName>
                                        </p:attrNameLst>
                                      </p:cBhvr>
                                      <p:to>
                                        <p:strVal val="visible"/>
                                      </p:to>
                                    </p:set>
                                    <p:anim calcmode="lin" valueType="num">
                                      <p:cBhvr additive="base">
                                        <p:cTn id="124" dur="300"/>
                                        <p:tgtEl>
                                          <p:spTgt spid="29"/>
                                        </p:tgtEl>
                                        <p:attrNameLst>
                                          <p:attrName>ppt_y</p:attrName>
                                        </p:attrNameLst>
                                      </p:cBhvr>
                                      <p:tavLst>
                                        <p:tav tm="0">
                                          <p:val>
                                            <p:strVal val="#ppt_y+#ppt_h*1.125000"/>
                                          </p:val>
                                        </p:tav>
                                        <p:tav tm="100000">
                                          <p:val>
                                            <p:strVal val="#ppt_y"/>
                                          </p:val>
                                        </p:tav>
                                      </p:tavLst>
                                    </p:anim>
                                    <p:animEffect transition="in" filter="wipe(up)">
                                      <p:cBhvr>
                                        <p:cTn id="125" dur="3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28" grpId="0"/>
      <p:bldP spid="2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6"/>
          <p:cNvSpPr/>
          <p:nvPr/>
        </p:nvSpPr>
        <p:spPr bwMode="auto">
          <a:xfrm>
            <a:off x="3504246" y="2808848"/>
            <a:ext cx="1681598" cy="1690070"/>
          </a:xfrm>
          <a:custGeom>
            <a:avLst/>
            <a:gdLst>
              <a:gd name="T0" fmla="*/ 84 w 168"/>
              <a:gd name="T1" fmla="*/ 0 h 169"/>
              <a:gd name="T2" fmla="*/ 143 w 168"/>
              <a:gd name="T3" fmla="*/ 24 h 169"/>
              <a:gd name="T4" fmla="*/ 132 w 168"/>
              <a:gd name="T5" fmla="*/ 37 h 169"/>
              <a:gd name="T6" fmla="*/ 84 w 168"/>
              <a:gd name="T7" fmla="*/ 17 h 169"/>
              <a:gd name="T8" fmla="*/ 17 w 168"/>
              <a:gd name="T9" fmla="*/ 84 h 169"/>
              <a:gd name="T10" fmla="*/ 84 w 168"/>
              <a:gd name="T11" fmla="*/ 152 h 169"/>
              <a:gd name="T12" fmla="*/ 152 w 168"/>
              <a:gd name="T13" fmla="*/ 84 h 169"/>
              <a:gd name="T14" fmla="*/ 143 w 168"/>
              <a:gd name="T15" fmla="*/ 51 h 169"/>
              <a:gd name="T16" fmla="*/ 154 w 168"/>
              <a:gd name="T17" fmla="*/ 37 h 169"/>
              <a:gd name="T18" fmla="*/ 168 w 168"/>
              <a:gd name="T19" fmla="*/ 84 h 169"/>
              <a:gd name="T20" fmla="*/ 84 w 168"/>
              <a:gd name="T21" fmla="*/ 169 h 169"/>
              <a:gd name="T22" fmla="*/ 0 w 168"/>
              <a:gd name="T23" fmla="*/ 84 h 169"/>
              <a:gd name="T24" fmla="*/ 84 w 168"/>
              <a:gd name="T25"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8" h="169">
                <a:moveTo>
                  <a:pt x="84" y="0"/>
                </a:moveTo>
                <a:cubicBezTo>
                  <a:pt x="107" y="0"/>
                  <a:pt x="128" y="9"/>
                  <a:pt x="143" y="24"/>
                </a:cubicBezTo>
                <a:cubicBezTo>
                  <a:pt x="139" y="28"/>
                  <a:pt x="135" y="32"/>
                  <a:pt x="132" y="37"/>
                </a:cubicBezTo>
                <a:cubicBezTo>
                  <a:pt x="120" y="24"/>
                  <a:pt x="103" y="17"/>
                  <a:pt x="84" y="17"/>
                </a:cubicBezTo>
                <a:cubicBezTo>
                  <a:pt x="47" y="17"/>
                  <a:pt x="17" y="47"/>
                  <a:pt x="17" y="84"/>
                </a:cubicBezTo>
                <a:cubicBezTo>
                  <a:pt x="17" y="122"/>
                  <a:pt x="47" y="152"/>
                  <a:pt x="84" y="152"/>
                </a:cubicBezTo>
                <a:cubicBezTo>
                  <a:pt x="121" y="152"/>
                  <a:pt x="152" y="122"/>
                  <a:pt x="152" y="84"/>
                </a:cubicBezTo>
                <a:cubicBezTo>
                  <a:pt x="152" y="72"/>
                  <a:pt x="148" y="61"/>
                  <a:pt x="143" y="51"/>
                </a:cubicBezTo>
                <a:cubicBezTo>
                  <a:pt x="146" y="46"/>
                  <a:pt x="149" y="41"/>
                  <a:pt x="154" y="37"/>
                </a:cubicBezTo>
                <a:cubicBezTo>
                  <a:pt x="163" y="50"/>
                  <a:pt x="168" y="67"/>
                  <a:pt x="168" y="84"/>
                </a:cubicBezTo>
                <a:cubicBezTo>
                  <a:pt x="168" y="131"/>
                  <a:pt x="131" y="169"/>
                  <a:pt x="84" y="169"/>
                </a:cubicBezTo>
                <a:cubicBezTo>
                  <a:pt x="38" y="169"/>
                  <a:pt x="0" y="131"/>
                  <a:pt x="0" y="84"/>
                </a:cubicBezTo>
                <a:cubicBezTo>
                  <a:pt x="0" y="38"/>
                  <a:pt x="38" y="0"/>
                  <a:pt x="84" y="0"/>
                </a:cubicBezTo>
                <a:close/>
              </a:path>
            </a:pathLst>
          </a:custGeom>
          <a:solidFill>
            <a:schemeClr val="accent2"/>
          </a:solidFill>
          <a:ln w="5" cap="flat">
            <a:noFill/>
            <a:prstDash val="solid"/>
            <a:miter lim="800000"/>
          </a:ln>
        </p:spPr>
        <p:txBody>
          <a:bodyPr vert="horz" wrap="square" lIns="91440" tIns="45720" rIns="91440" bIns="45720" numCol="1" anchor="t" anchorCtr="0" compatLnSpc="1"/>
          <a:lstStyle/>
          <a:p>
            <a:endParaRPr lang="zh-CN" altLang="en-US"/>
          </a:p>
        </p:txBody>
      </p:sp>
      <p:sp>
        <p:nvSpPr>
          <p:cNvPr id="5" name="Freeform 7"/>
          <p:cNvSpPr>
            <a:spLocks noEditPoints="1"/>
          </p:cNvSpPr>
          <p:nvPr/>
        </p:nvSpPr>
        <p:spPr bwMode="auto">
          <a:xfrm>
            <a:off x="4673316" y="2808848"/>
            <a:ext cx="1690070" cy="1690070"/>
          </a:xfrm>
          <a:custGeom>
            <a:avLst/>
            <a:gdLst>
              <a:gd name="T0" fmla="*/ 84 w 169"/>
              <a:gd name="T1" fmla="*/ 0 h 169"/>
              <a:gd name="T2" fmla="*/ 169 w 169"/>
              <a:gd name="T3" fmla="*/ 84 h 169"/>
              <a:gd name="T4" fmla="*/ 154 w 169"/>
              <a:gd name="T5" fmla="*/ 132 h 169"/>
              <a:gd name="T6" fmla="*/ 143 w 169"/>
              <a:gd name="T7" fmla="*/ 118 h 169"/>
              <a:gd name="T8" fmla="*/ 152 w 169"/>
              <a:gd name="T9" fmla="*/ 84 h 169"/>
              <a:gd name="T10" fmla="*/ 84 w 169"/>
              <a:gd name="T11" fmla="*/ 17 h 169"/>
              <a:gd name="T12" fmla="*/ 17 w 169"/>
              <a:gd name="T13" fmla="*/ 84 h 169"/>
              <a:gd name="T14" fmla="*/ 26 w 169"/>
              <a:gd name="T15" fmla="*/ 118 h 169"/>
              <a:gd name="T16" fmla="*/ 15 w 169"/>
              <a:gd name="T17" fmla="*/ 132 h 169"/>
              <a:gd name="T18" fmla="*/ 0 w 169"/>
              <a:gd name="T19" fmla="*/ 84 h 169"/>
              <a:gd name="T20" fmla="*/ 84 w 169"/>
              <a:gd name="T21" fmla="*/ 0 h 169"/>
              <a:gd name="T22" fmla="*/ 143 w 169"/>
              <a:gd name="T23" fmla="*/ 145 h 169"/>
              <a:gd name="T24" fmla="*/ 84 w 169"/>
              <a:gd name="T25" fmla="*/ 169 h 169"/>
              <a:gd name="T26" fmla="*/ 26 w 169"/>
              <a:gd name="T27" fmla="*/ 145 h 169"/>
              <a:gd name="T28" fmla="*/ 37 w 169"/>
              <a:gd name="T29" fmla="*/ 132 h 169"/>
              <a:gd name="T30" fmla="*/ 84 w 169"/>
              <a:gd name="T31" fmla="*/ 152 h 169"/>
              <a:gd name="T32" fmla="*/ 132 w 169"/>
              <a:gd name="T33" fmla="*/ 132 h 169"/>
              <a:gd name="T34" fmla="*/ 143 w 169"/>
              <a:gd name="T35" fmla="*/ 145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9" h="169">
                <a:moveTo>
                  <a:pt x="84" y="0"/>
                </a:moveTo>
                <a:cubicBezTo>
                  <a:pt x="131" y="0"/>
                  <a:pt x="169" y="38"/>
                  <a:pt x="169" y="84"/>
                </a:cubicBezTo>
                <a:cubicBezTo>
                  <a:pt x="169" y="102"/>
                  <a:pt x="163" y="119"/>
                  <a:pt x="154" y="132"/>
                </a:cubicBezTo>
                <a:cubicBezTo>
                  <a:pt x="150" y="128"/>
                  <a:pt x="146" y="123"/>
                  <a:pt x="143" y="118"/>
                </a:cubicBezTo>
                <a:cubicBezTo>
                  <a:pt x="149" y="108"/>
                  <a:pt x="152" y="97"/>
                  <a:pt x="152" y="84"/>
                </a:cubicBezTo>
                <a:cubicBezTo>
                  <a:pt x="152" y="47"/>
                  <a:pt x="122" y="17"/>
                  <a:pt x="84" y="17"/>
                </a:cubicBezTo>
                <a:cubicBezTo>
                  <a:pt x="47" y="17"/>
                  <a:pt x="17" y="47"/>
                  <a:pt x="17" y="84"/>
                </a:cubicBezTo>
                <a:cubicBezTo>
                  <a:pt x="17" y="97"/>
                  <a:pt x="20" y="108"/>
                  <a:pt x="26" y="118"/>
                </a:cubicBezTo>
                <a:cubicBezTo>
                  <a:pt x="23" y="123"/>
                  <a:pt x="19" y="128"/>
                  <a:pt x="15" y="132"/>
                </a:cubicBezTo>
                <a:cubicBezTo>
                  <a:pt x="5" y="119"/>
                  <a:pt x="0" y="102"/>
                  <a:pt x="0" y="84"/>
                </a:cubicBezTo>
                <a:cubicBezTo>
                  <a:pt x="0" y="38"/>
                  <a:pt x="38" y="0"/>
                  <a:pt x="84" y="0"/>
                </a:cubicBezTo>
                <a:close/>
                <a:moveTo>
                  <a:pt x="143" y="145"/>
                </a:moveTo>
                <a:cubicBezTo>
                  <a:pt x="128" y="160"/>
                  <a:pt x="107" y="169"/>
                  <a:pt x="84" y="169"/>
                </a:cubicBezTo>
                <a:cubicBezTo>
                  <a:pt x="62" y="169"/>
                  <a:pt x="41" y="160"/>
                  <a:pt x="26" y="145"/>
                </a:cubicBezTo>
                <a:cubicBezTo>
                  <a:pt x="30" y="141"/>
                  <a:pt x="33" y="137"/>
                  <a:pt x="37" y="132"/>
                </a:cubicBezTo>
                <a:cubicBezTo>
                  <a:pt x="49" y="144"/>
                  <a:pt x="66" y="152"/>
                  <a:pt x="84" y="152"/>
                </a:cubicBezTo>
                <a:cubicBezTo>
                  <a:pt x="103" y="152"/>
                  <a:pt x="120" y="144"/>
                  <a:pt x="132" y="132"/>
                </a:cubicBezTo>
                <a:cubicBezTo>
                  <a:pt x="135" y="137"/>
                  <a:pt x="139" y="141"/>
                  <a:pt x="143" y="145"/>
                </a:cubicBezTo>
                <a:close/>
              </a:path>
            </a:pathLst>
          </a:custGeom>
          <a:solidFill>
            <a:schemeClr val="accent1"/>
          </a:solidFill>
          <a:ln w="5" cap="flat">
            <a:noFill/>
            <a:prstDash val="solid"/>
            <a:miter lim="800000"/>
          </a:ln>
        </p:spPr>
        <p:txBody>
          <a:bodyPr vert="horz" wrap="square" lIns="91440" tIns="45720" rIns="91440" bIns="45720" numCol="1" anchor="t" anchorCtr="0" compatLnSpc="1"/>
          <a:lstStyle/>
          <a:p>
            <a:endParaRPr lang="zh-CN" altLang="en-US"/>
          </a:p>
        </p:txBody>
      </p:sp>
      <p:sp>
        <p:nvSpPr>
          <p:cNvPr id="6" name="Freeform 8"/>
          <p:cNvSpPr>
            <a:spLocks noEditPoints="1"/>
          </p:cNvSpPr>
          <p:nvPr/>
        </p:nvSpPr>
        <p:spPr bwMode="auto">
          <a:xfrm>
            <a:off x="5842386" y="2808848"/>
            <a:ext cx="1690070" cy="1690070"/>
          </a:xfrm>
          <a:custGeom>
            <a:avLst/>
            <a:gdLst>
              <a:gd name="T0" fmla="*/ 85 w 169"/>
              <a:gd name="T1" fmla="*/ 0 h 169"/>
              <a:gd name="T2" fmla="*/ 143 w 169"/>
              <a:gd name="T3" fmla="*/ 24 h 169"/>
              <a:gd name="T4" fmla="*/ 132 w 169"/>
              <a:gd name="T5" fmla="*/ 37 h 169"/>
              <a:gd name="T6" fmla="*/ 85 w 169"/>
              <a:gd name="T7" fmla="*/ 17 h 169"/>
              <a:gd name="T8" fmla="*/ 37 w 169"/>
              <a:gd name="T9" fmla="*/ 37 h 169"/>
              <a:gd name="T10" fmla="*/ 26 w 169"/>
              <a:gd name="T11" fmla="*/ 24 h 169"/>
              <a:gd name="T12" fmla="*/ 85 w 169"/>
              <a:gd name="T13" fmla="*/ 0 h 169"/>
              <a:gd name="T14" fmla="*/ 154 w 169"/>
              <a:gd name="T15" fmla="*/ 37 h 169"/>
              <a:gd name="T16" fmla="*/ 169 w 169"/>
              <a:gd name="T17" fmla="*/ 84 h 169"/>
              <a:gd name="T18" fmla="*/ 85 w 169"/>
              <a:gd name="T19" fmla="*/ 169 h 169"/>
              <a:gd name="T20" fmla="*/ 0 w 169"/>
              <a:gd name="T21" fmla="*/ 84 h 169"/>
              <a:gd name="T22" fmla="*/ 15 w 169"/>
              <a:gd name="T23" fmla="*/ 37 h 169"/>
              <a:gd name="T24" fmla="*/ 26 w 169"/>
              <a:gd name="T25" fmla="*/ 51 h 169"/>
              <a:gd name="T26" fmla="*/ 17 w 169"/>
              <a:gd name="T27" fmla="*/ 84 h 169"/>
              <a:gd name="T28" fmla="*/ 85 w 169"/>
              <a:gd name="T29" fmla="*/ 152 h 169"/>
              <a:gd name="T30" fmla="*/ 152 w 169"/>
              <a:gd name="T31" fmla="*/ 84 h 169"/>
              <a:gd name="T32" fmla="*/ 143 w 169"/>
              <a:gd name="T33" fmla="*/ 51 h 169"/>
              <a:gd name="T34" fmla="*/ 154 w 169"/>
              <a:gd name="T35" fmla="*/ 3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9" h="169">
                <a:moveTo>
                  <a:pt x="85" y="0"/>
                </a:moveTo>
                <a:cubicBezTo>
                  <a:pt x="107" y="0"/>
                  <a:pt x="128" y="9"/>
                  <a:pt x="143" y="24"/>
                </a:cubicBezTo>
                <a:cubicBezTo>
                  <a:pt x="139" y="28"/>
                  <a:pt x="135" y="32"/>
                  <a:pt x="132" y="37"/>
                </a:cubicBezTo>
                <a:cubicBezTo>
                  <a:pt x="120" y="24"/>
                  <a:pt x="103" y="17"/>
                  <a:pt x="85" y="17"/>
                </a:cubicBezTo>
                <a:cubicBezTo>
                  <a:pt x="66" y="17"/>
                  <a:pt x="49" y="24"/>
                  <a:pt x="37" y="37"/>
                </a:cubicBezTo>
                <a:cubicBezTo>
                  <a:pt x="34" y="32"/>
                  <a:pt x="30" y="28"/>
                  <a:pt x="26" y="24"/>
                </a:cubicBezTo>
                <a:cubicBezTo>
                  <a:pt x="41" y="9"/>
                  <a:pt x="62" y="0"/>
                  <a:pt x="85" y="0"/>
                </a:cubicBezTo>
                <a:close/>
                <a:moveTo>
                  <a:pt x="154" y="37"/>
                </a:moveTo>
                <a:cubicBezTo>
                  <a:pt x="164" y="50"/>
                  <a:pt x="169" y="67"/>
                  <a:pt x="169" y="84"/>
                </a:cubicBezTo>
                <a:cubicBezTo>
                  <a:pt x="169" y="131"/>
                  <a:pt x="131" y="169"/>
                  <a:pt x="85" y="169"/>
                </a:cubicBezTo>
                <a:cubicBezTo>
                  <a:pt x="38" y="169"/>
                  <a:pt x="0" y="131"/>
                  <a:pt x="0" y="84"/>
                </a:cubicBezTo>
                <a:cubicBezTo>
                  <a:pt x="0" y="67"/>
                  <a:pt x="6" y="50"/>
                  <a:pt x="15" y="37"/>
                </a:cubicBezTo>
                <a:cubicBezTo>
                  <a:pt x="19" y="41"/>
                  <a:pt x="23" y="46"/>
                  <a:pt x="26" y="51"/>
                </a:cubicBezTo>
                <a:cubicBezTo>
                  <a:pt x="20" y="61"/>
                  <a:pt x="17" y="72"/>
                  <a:pt x="17" y="84"/>
                </a:cubicBezTo>
                <a:cubicBezTo>
                  <a:pt x="17" y="122"/>
                  <a:pt x="47" y="152"/>
                  <a:pt x="85" y="152"/>
                </a:cubicBezTo>
                <a:cubicBezTo>
                  <a:pt x="122" y="152"/>
                  <a:pt x="152" y="122"/>
                  <a:pt x="152" y="84"/>
                </a:cubicBezTo>
                <a:cubicBezTo>
                  <a:pt x="152" y="72"/>
                  <a:pt x="149" y="61"/>
                  <a:pt x="143" y="51"/>
                </a:cubicBezTo>
                <a:cubicBezTo>
                  <a:pt x="146" y="46"/>
                  <a:pt x="150" y="41"/>
                  <a:pt x="154" y="37"/>
                </a:cubicBezTo>
                <a:close/>
              </a:path>
            </a:pathLst>
          </a:custGeom>
          <a:solidFill>
            <a:schemeClr val="accent3"/>
          </a:solidFill>
          <a:ln w="5" cap="flat">
            <a:noFill/>
            <a:prstDash val="solid"/>
            <a:miter lim="800000"/>
          </a:ln>
        </p:spPr>
        <p:txBody>
          <a:bodyPr vert="horz" wrap="square" lIns="91440" tIns="45720" rIns="91440" bIns="45720" numCol="1" anchor="t" anchorCtr="0" compatLnSpc="1"/>
          <a:lstStyle/>
          <a:p>
            <a:endParaRPr lang="zh-CN" altLang="en-US"/>
          </a:p>
        </p:txBody>
      </p:sp>
      <p:sp>
        <p:nvSpPr>
          <p:cNvPr id="7" name="Freeform 9"/>
          <p:cNvSpPr/>
          <p:nvPr/>
        </p:nvSpPr>
        <p:spPr bwMode="auto">
          <a:xfrm>
            <a:off x="7015690" y="2808848"/>
            <a:ext cx="1690070" cy="1690070"/>
          </a:xfrm>
          <a:custGeom>
            <a:avLst/>
            <a:gdLst>
              <a:gd name="T0" fmla="*/ 85 w 169"/>
              <a:gd name="T1" fmla="*/ 0 h 169"/>
              <a:gd name="T2" fmla="*/ 169 w 169"/>
              <a:gd name="T3" fmla="*/ 84 h 169"/>
              <a:gd name="T4" fmla="*/ 85 w 169"/>
              <a:gd name="T5" fmla="*/ 169 h 169"/>
              <a:gd name="T6" fmla="*/ 26 w 169"/>
              <a:gd name="T7" fmla="*/ 145 h 169"/>
              <a:gd name="T8" fmla="*/ 37 w 169"/>
              <a:gd name="T9" fmla="*/ 132 h 169"/>
              <a:gd name="T10" fmla="*/ 85 w 169"/>
              <a:gd name="T11" fmla="*/ 152 h 169"/>
              <a:gd name="T12" fmla="*/ 152 w 169"/>
              <a:gd name="T13" fmla="*/ 84 h 169"/>
              <a:gd name="T14" fmla="*/ 85 w 169"/>
              <a:gd name="T15" fmla="*/ 17 h 169"/>
              <a:gd name="T16" fmla="*/ 17 w 169"/>
              <a:gd name="T17" fmla="*/ 84 h 169"/>
              <a:gd name="T18" fmla="*/ 26 w 169"/>
              <a:gd name="T19" fmla="*/ 118 h 169"/>
              <a:gd name="T20" fmla="*/ 15 w 169"/>
              <a:gd name="T21" fmla="*/ 132 h 169"/>
              <a:gd name="T22" fmla="*/ 0 w 169"/>
              <a:gd name="T23" fmla="*/ 84 h 169"/>
              <a:gd name="T24" fmla="*/ 85 w 169"/>
              <a:gd name="T25"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 h="169">
                <a:moveTo>
                  <a:pt x="85" y="0"/>
                </a:moveTo>
                <a:cubicBezTo>
                  <a:pt x="131" y="0"/>
                  <a:pt x="169" y="38"/>
                  <a:pt x="169" y="84"/>
                </a:cubicBezTo>
                <a:cubicBezTo>
                  <a:pt x="169" y="131"/>
                  <a:pt x="131" y="169"/>
                  <a:pt x="85" y="169"/>
                </a:cubicBezTo>
                <a:cubicBezTo>
                  <a:pt x="62" y="169"/>
                  <a:pt x="41" y="160"/>
                  <a:pt x="26" y="145"/>
                </a:cubicBezTo>
                <a:cubicBezTo>
                  <a:pt x="30" y="141"/>
                  <a:pt x="34" y="137"/>
                  <a:pt x="37" y="132"/>
                </a:cubicBezTo>
                <a:cubicBezTo>
                  <a:pt x="49" y="144"/>
                  <a:pt x="66" y="152"/>
                  <a:pt x="85" y="152"/>
                </a:cubicBezTo>
                <a:cubicBezTo>
                  <a:pt x="122" y="152"/>
                  <a:pt x="152" y="122"/>
                  <a:pt x="152" y="84"/>
                </a:cubicBezTo>
                <a:cubicBezTo>
                  <a:pt x="152" y="47"/>
                  <a:pt x="122" y="17"/>
                  <a:pt x="85" y="17"/>
                </a:cubicBezTo>
                <a:cubicBezTo>
                  <a:pt x="48" y="17"/>
                  <a:pt x="17" y="47"/>
                  <a:pt x="17" y="84"/>
                </a:cubicBezTo>
                <a:cubicBezTo>
                  <a:pt x="17" y="97"/>
                  <a:pt x="21" y="108"/>
                  <a:pt x="26" y="118"/>
                </a:cubicBezTo>
                <a:cubicBezTo>
                  <a:pt x="23" y="123"/>
                  <a:pt x="19" y="128"/>
                  <a:pt x="15" y="132"/>
                </a:cubicBezTo>
                <a:cubicBezTo>
                  <a:pt x="6" y="119"/>
                  <a:pt x="0" y="102"/>
                  <a:pt x="0" y="84"/>
                </a:cubicBezTo>
                <a:cubicBezTo>
                  <a:pt x="0" y="38"/>
                  <a:pt x="38" y="0"/>
                  <a:pt x="85" y="0"/>
                </a:cubicBezTo>
                <a:close/>
              </a:path>
            </a:pathLst>
          </a:custGeom>
          <a:solidFill>
            <a:schemeClr val="accent4"/>
          </a:solidFill>
          <a:ln w="5" cap="flat">
            <a:noFill/>
            <a:prstDash val="solid"/>
            <a:miter lim="800000"/>
          </a:ln>
        </p:spPr>
        <p:txBody>
          <a:bodyPr vert="horz" wrap="square" lIns="91440" tIns="45720" rIns="91440" bIns="45720" numCol="1" anchor="t" anchorCtr="0" compatLnSpc="1"/>
          <a:lstStyle/>
          <a:p>
            <a:endParaRPr lang="zh-CN" altLang="en-US"/>
          </a:p>
        </p:txBody>
      </p:sp>
      <p:sp>
        <p:nvSpPr>
          <p:cNvPr id="8" name="Freeform 10"/>
          <p:cNvSpPr/>
          <p:nvPr/>
        </p:nvSpPr>
        <p:spPr bwMode="auto">
          <a:xfrm>
            <a:off x="3491538" y="2245491"/>
            <a:ext cx="851389" cy="372747"/>
          </a:xfrm>
          <a:custGeom>
            <a:avLst/>
            <a:gdLst>
              <a:gd name="T0" fmla="*/ 201 w 201"/>
              <a:gd name="T1" fmla="*/ 88 h 88"/>
              <a:gd name="T2" fmla="*/ 201 w 201"/>
              <a:gd name="T3" fmla="*/ 0 h 88"/>
              <a:gd name="T4" fmla="*/ 0 w 201"/>
              <a:gd name="T5" fmla="*/ 0 h 88"/>
            </a:gdLst>
            <a:ahLst/>
            <a:cxnLst>
              <a:cxn ang="0">
                <a:pos x="T0" y="T1"/>
              </a:cxn>
              <a:cxn ang="0">
                <a:pos x="T2" y="T3"/>
              </a:cxn>
              <a:cxn ang="0">
                <a:pos x="T4" y="T5"/>
              </a:cxn>
            </a:cxnLst>
            <a:rect l="0" t="0" r="r" b="b"/>
            <a:pathLst>
              <a:path w="201" h="88">
                <a:moveTo>
                  <a:pt x="201" y="88"/>
                </a:moveTo>
                <a:lnTo>
                  <a:pt x="201" y="0"/>
                </a:lnTo>
                <a:lnTo>
                  <a:pt x="0" y="0"/>
                </a:lnTo>
              </a:path>
            </a:pathLst>
          </a:custGeom>
          <a:noFill/>
          <a:ln w="12700" cap="flat">
            <a:solidFill>
              <a:schemeClr val="bg1">
                <a:lumMod val="50000"/>
              </a:schemeClr>
            </a:solidFill>
            <a:prstDash val="solid"/>
            <a:miter lim="800000"/>
            <a:headEnd type="diamond" w="med" len="med"/>
            <a:tailEnd type="diamond"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9" name="Freeform 11"/>
          <p:cNvSpPr/>
          <p:nvPr/>
        </p:nvSpPr>
        <p:spPr bwMode="auto">
          <a:xfrm>
            <a:off x="2873117" y="2037939"/>
            <a:ext cx="448991" cy="398162"/>
          </a:xfrm>
          <a:custGeom>
            <a:avLst/>
            <a:gdLst>
              <a:gd name="T0" fmla="*/ 7 w 45"/>
              <a:gd name="T1" fmla="*/ 0 h 40"/>
              <a:gd name="T2" fmla="*/ 39 w 45"/>
              <a:gd name="T3" fmla="*/ 0 h 40"/>
              <a:gd name="T4" fmla="*/ 45 w 45"/>
              <a:gd name="T5" fmla="*/ 7 h 40"/>
              <a:gd name="T6" fmla="*/ 45 w 45"/>
              <a:gd name="T7" fmla="*/ 33 h 40"/>
              <a:gd name="T8" fmla="*/ 39 w 45"/>
              <a:gd name="T9" fmla="*/ 40 h 40"/>
              <a:gd name="T10" fmla="*/ 7 w 45"/>
              <a:gd name="T11" fmla="*/ 40 h 40"/>
              <a:gd name="T12" fmla="*/ 0 w 45"/>
              <a:gd name="T13" fmla="*/ 33 h 40"/>
              <a:gd name="T14" fmla="*/ 0 w 45"/>
              <a:gd name="T15" fmla="*/ 7 h 40"/>
              <a:gd name="T16" fmla="*/ 7 w 45"/>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0">
                <a:moveTo>
                  <a:pt x="7" y="0"/>
                </a:moveTo>
                <a:cubicBezTo>
                  <a:pt x="39" y="0"/>
                  <a:pt x="39" y="0"/>
                  <a:pt x="39" y="0"/>
                </a:cubicBezTo>
                <a:cubicBezTo>
                  <a:pt x="42" y="0"/>
                  <a:pt x="45" y="3"/>
                  <a:pt x="45" y="7"/>
                </a:cubicBezTo>
                <a:cubicBezTo>
                  <a:pt x="45" y="33"/>
                  <a:pt x="45" y="33"/>
                  <a:pt x="45" y="33"/>
                </a:cubicBezTo>
                <a:cubicBezTo>
                  <a:pt x="45" y="37"/>
                  <a:pt x="42" y="40"/>
                  <a:pt x="39" y="40"/>
                </a:cubicBezTo>
                <a:cubicBezTo>
                  <a:pt x="7" y="40"/>
                  <a:pt x="7" y="40"/>
                  <a:pt x="7" y="40"/>
                </a:cubicBezTo>
                <a:cubicBezTo>
                  <a:pt x="3" y="40"/>
                  <a:pt x="0" y="37"/>
                  <a:pt x="0" y="33"/>
                </a:cubicBezTo>
                <a:cubicBezTo>
                  <a:pt x="0" y="7"/>
                  <a:pt x="0" y="7"/>
                  <a:pt x="0" y="7"/>
                </a:cubicBezTo>
                <a:cubicBezTo>
                  <a:pt x="0" y="3"/>
                  <a:pt x="3" y="0"/>
                  <a:pt x="7" y="0"/>
                </a:cubicBezTo>
                <a:close/>
              </a:path>
            </a:pathLst>
          </a:custGeom>
          <a:solidFill>
            <a:schemeClr val="accent2"/>
          </a:solidFill>
          <a:ln w="5" cap="flat">
            <a:noFill/>
            <a:prstDash val="solid"/>
            <a:miter lim="800000"/>
          </a:ln>
        </p:spPr>
        <p:txBody>
          <a:bodyPr vert="horz" wrap="square" lIns="91440" tIns="45720" rIns="91440" bIns="45720" numCol="1" anchor="ctr" anchorCtr="0" compatLnSpc="1"/>
          <a:lstStyle/>
          <a:p>
            <a:pPr algn="ctr"/>
            <a:r>
              <a:rPr lang="en-US" altLang="zh-CN" dirty="0">
                <a:solidFill>
                  <a:schemeClr val="bg1"/>
                </a:solidFill>
                <a:latin typeface="Bebas" pitchFamily="2" charset="0"/>
              </a:rPr>
              <a:t>01</a:t>
            </a:r>
            <a:endParaRPr lang="zh-CN" altLang="en-US" dirty="0">
              <a:solidFill>
                <a:schemeClr val="bg1"/>
              </a:solidFill>
              <a:latin typeface="Bebas" pitchFamily="2" charset="0"/>
            </a:endParaRPr>
          </a:p>
        </p:txBody>
      </p:sp>
      <p:sp>
        <p:nvSpPr>
          <p:cNvPr id="10" name="Freeform 12"/>
          <p:cNvSpPr/>
          <p:nvPr/>
        </p:nvSpPr>
        <p:spPr bwMode="auto">
          <a:xfrm>
            <a:off x="7845900" y="2245491"/>
            <a:ext cx="847152" cy="372747"/>
          </a:xfrm>
          <a:custGeom>
            <a:avLst/>
            <a:gdLst>
              <a:gd name="T0" fmla="*/ 0 w 200"/>
              <a:gd name="T1" fmla="*/ 88 h 88"/>
              <a:gd name="T2" fmla="*/ 0 w 200"/>
              <a:gd name="T3" fmla="*/ 0 h 88"/>
              <a:gd name="T4" fmla="*/ 200 w 200"/>
              <a:gd name="T5" fmla="*/ 0 h 88"/>
            </a:gdLst>
            <a:ahLst/>
            <a:cxnLst>
              <a:cxn ang="0">
                <a:pos x="T0" y="T1"/>
              </a:cxn>
              <a:cxn ang="0">
                <a:pos x="T2" y="T3"/>
              </a:cxn>
              <a:cxn ang="0">
                <a:pos x="T4" y="T5"/>
              </a:cxn>
            </a:cxnLst>
            <a:rect l="0" t="0" r="r" b="b"/>
            <a:pathLst>
              <a:path w="200" h="88">
                <a:moveTo>
                  <a:pt x="0" y="88"/>
                </a:moveTo>
                <a:lnTo>
                  <a:pt x="0" y="0"/>
                </a:lnTo>
                <a:lnTo>
                  <a:pt x="200" y="0"/>
                </a:lnTo>
              </a:path>
            </a:pathLst>
          </a:custGeom>
          <a:noFill/>
          <a:ln w="12700" cap="flat">
            <a:solidFill>
              <a:schemeClr val="bg1">
                <a:lumMod val="50000"/>
              </a:schemeClr>
            </a:solidFill>
            <a:prstDash val="solid"/>
            <a:miter lim="800000"/>
            <a:headEnd type="diamond" w="med" len="med"/>
            <a:tailEnd type="diamond"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1" name="Freeform 13"/>
          <p:cNvSpPr/>
          <p:nvPr/>
        </p:nvSpPr>
        <p:spPr bwMode="auto">
          <a:xfrm>
            <a:off x="8854012" y="2037939"/>
            <a:ext cx="461699" cy="398162"/>
          </a:xfrm>
          <a:custGeom>
            <a:avLst/>
            <a:gdLst>
              <a:gd name="T0" fmla="*/ 39 w 46"/>
              <a:gd name="T1" fmla="*/ 0 h 40"/>
              <a:gd name="T2" fmla="*/ 7 w 46"/>
              <a:gd name="T3" fmla="*/ 0 h 40"/>
              <a:gd name="T4" fmla="*/ 0 w 46"/>
              <a:gd name="T5" fmla="*/ 7 h 40"/>
              <a:gd name="T6" fmla="*/ 0 w 46"/>
              <a:gd name="T7" fmla="*/ 33 h 40"/>
              <a:gd name="T8" fmla="*/ 7 w 46"/>
              <a:gd name="T9" fmla="*/ 40 h 40"/>
              <a:gd name="T10" fmla="*/ 39 w 46"/>
              <a:gd name="T11" fmla="*/ 40 h 40"/>
              <a:gd name="T12" fmla="*/ 46 w 46"/>
              <a:gd name="T13" fmla="*/ 33 h 40"/>
              <a:gd name="T14" fmla="*/ 46 w 46"/>
              <a:gd name="T15" fmla="*/ 7 h 40"/>
              <a:gd name="T16" fmla="*/ 39 w 46"/>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40">
                <a:moveTo>
                  <a:pt x="39" y="0"/>
                </a:moveTo>
                <a:cubicBezTo>
                  <a:pt x="7" y="0"/>
                  <a:pt x="7" y="0"/>
                  <a:pt x="7" y="0"/>
                </a:cubicBezTo>
                <a:cubicBezTo>
                  <a:pt x="3" y="0"/>
                  <a:pt x="0" y="3"/>
                  <a:pt x="0" y="7"/>
                </a:cubicBezTo>
                <a:cubicBezTo>
                  <a:pt x="0" y="33"/>
                  <a:pt x="0" y="33"/>
                  <a:pt x="0" y="33"/>
                </a:cubicBezTo>
                <a:cubicBezTo>
                  <a:pt x="0" y="37"/>
                  <a:pt x="3" y="40"/>
                  <a:pt x="7" y="40"/>
                </a:cubicBezTo>
                <a:cubicBezTo>
                  <a:pt x="39" y="40"/>
                  <a:pt x="39" y="40"/>
                  <a:pt x="39" y="40"/>
                </a:cubicBezTo>
                <a:cubicBezTo>
                  <a:pt x="43" y="40"/>
                  <a:pt x="46" y="37"/>
                  <a:pt x="46" y="33"/>
                </a:cubicBezTo>
                <a:cubicBezTo>
                  <a:pt x="46" y="7"/>
                  <a:pt x="46" y="7"/>
                  <a:pt x="46" y="7"/>
                </a:cubicBezTo>
                <a:cubicBezTo>
                  <a:pt x="46" y="3"/>
                  <a:pt x="43" y="0"/>
                  <a:pt x="39" y="0"/>
                </a:cubicBezTo>
                <a:close/>
              </a:path>
            </a:pathLst>
          </a:custGeom>
          <a:solidFill>
            <a:schemeClr val="accent4"/>
          </a:solidFill>
          <a:ln w="5" cap="flat">
            <a:noFill/>
            <a:prstDash val="solid"/>
            <a:miter lim="800000"/>
          </a:ln>
        </p:spPr>
        <p:txBody>
          <a:bodyPr vert="horz" wrap="square" lIns="91440" tIns="45720" rIns="91440" bIns="45720" numCol="1" anchor="ctr" anchorCtr="0" compatLnSpc="1"/>
          <a:lstStyle/>
          <a:p>
            <a:pPr algn="ctr"/>
            <a:r>
              <a:rPr lang="en-US" altLang="zh-CN" dirty="0">
                <a:solidFill>
                  <a:schemeClr val="bg1"/>
                </a:solidFill>
                <a:latin typeface="Bebas" pitchFamily="2" charset="0"/>
              </a:rPr>
              <a:t>04</a:t>
            </a:r>
            <a:endParaRPr lang="zh-CN" altLang="en-US" dirty="0">
              <a:solidFill>
                <a:schemeClr val="bg1"/>
              </a:solidFill>
              <a:latin typeface="Bebas" pitchFamily="2" charset="0"/>
            </a:endParaRPr>
          </a:p>
        </p:txBody>
      </p:sp>
      <p:sp>
        <p:nvSpPr>
          <p:cNvPr id="12" name="Freeform 14"/>
          <p:cNvSpPr/>
          <p:nvPr/>
        </p:nvSpPr>
        <p:spPr bwMode="auto">
          <a:xfrm>
            <a:off x="4681788" y="4625989"/>
            <a:ext cx="851389" cy="381219"/>
          </a:xfrm>
          <a:custGeom>
            <a:avLst/>
            <a:gdLst>
              <a:gd name="T0" fmla="*/ 201 w 201"/>
              <a:gd name="T1" fmla="*/ 0 h 90"/>
              <a:gd name="T2" fmla="*/ 201 w 201"/>
              <a:gd name="T3" fmla="*/ 90 h 90"/>
              <a:gd name="T4" fmla="*/ 0 w 201"/>
              <a:gd name="T5" fmla="*/ 90 h 90"/>
            </a:gdLst>
            <a:ahLst/>
            <a:cxnLst>
              <a:cxn ang="0">
                <a:pos x="T0" y="T1"/>
              </a:cxn>
              <a:cxn ang="0">
                <a:pos x="T2" y="T3"/>
              </a:cxn>
              <a:cxn ang="0">
                <a:pos x="T4" y="T5"/>
              </a:cxn>
            </a:cxnLst>
            <a:rect l="0" t="0" r="r" b="b"/>
            <a:pathLst>
              <a:path w="201" h="90">
                <a:moveTo>
                  <a:pt x="201" y="0"/>
                </a:moveTo>
                <a:lnTo>
                  <a:pt x="201" y="90"/>
                </a:lnTo>
                <a:lnTo>
                  <a:pt x="0" y="90"/>
                </a:lnTo>
              </a:path>
            </a:pathLst>
          </a:custGeom>
          <a:noFill/>
          <a:ln w="12700" cap="flat">
            <a:solidFill>
              <a:schemeClr val="bg1">
                <a:lumMod val="50000"/>
              </a:schemeClr>
            </a:solidFill>
            <a:prstDash val="solid"/>
            <a:miter lim="800000"/>
            <a:headEnd type="diamond" w="med" len="med"/>
            <a:tailEnd type="diamond"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3" name="Freeform 15"/>
          <p:cNvSpPr/>
          <p:nvPr/>
        </p:nvSpPr>
        <p:spPr bwMode="auto">
          <a:xfrm>
            <a:off x="4054895" y="4816599"/>
            <a:ext cx="457462" cy="389690"/>
          </a:xfrm>
          <a:custGeom>
            <a:avLst/>
            <a:gdLst>
              <a:gd name="T0" fmla="*/ 7 w 46"/>
              <a:gd name="T1" fmla="*/ 39 h 39"/>
              <a:gd name="T2" fmla="*/ 39 w 46"/>
              <a:gd name="T3" fmla="*/ 39 h 39"/>
              <a:gd name="T4" fmla="*/ 46 w 46"/>
              <a:gd name="T5" fmla="*/ 32 h 39"/>
              <a:gd name="T6" fmla="*/ 46 w 46"/>
              <a:gd name="T7" fmla="*/ 7 h 39"/>
              <a:gd name="T8" fmla="*/ 39 w 46"/>
              <a:gd name="T9" fmla="*/ 0 h 39"/>
              <a:gd name="T10" fmla="*/ 7 w 46"/>
              <a:gd name="T11" fmla="*/ 0 h 39"/>
              <a:gd name="T12" fmla="*/ 0 w 46"/>
              <a:gd name="T13" fmla="*/ 7 h 39"/>
              <a:gd name="T14" fmla="*/ 0 w 46"/>
              <a:gd name="T15" fmla="*/ 32 h 39"/>
              <a:gd name="T16" fmla="*/ 7 w 46"/>
              <a:gd name="T17"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39">
                <a:moveTo>
                  <a:pt x="7" y="39"/>
                </a:moveTo>
                <a:cubicBezTo>
                  <a:pt x="39" y="39"/>
                  <a:pt x="39" y="39"/>
                  <a:pt x="39" y="39"/>
                </a:cubicBezTo>
                <a:cubicBezTo>
                  <a:pt x="43" y="39"/>
                  <a:pt x="46" y="36"/>
                  <a:pt x="46" y="32"/>
                </a:cubicBezTo>
                <a:cubicBezTo>
                  <a:pt x="46" y="7"/>
                  <a:pt x="46" y="7"/>
                  <a:pt x="46" y="7"/>
                </a:cubicBezTo>
                <a:cubicBezTo>
                  <a:pt x="46" y="3"/>
                  <a:pt x="43" y="0"/>
                  <a:pt x="39" y="0"/>
                </a:cubicBezTo>
                <a:cubicBezTo>
                  <a:pt x="7" y="0"/>
                  <a:pt x="7" y="0"/>
                  <a:pt x="7" y="0"/>
                </a:cubicBezTo>
                <a:cubicBezTo>
                  <a:pt x="3" y="0"/>
                  <a:pt x="0" y="3"/>
                  <a:pt x="0" y="7"/>
                </a:cubicBezTo>
                <a:cubicBezTo>
                  <a:pt x="0" y="32"/>
                  <a:pt x="0" y="32"/>
                  <a:pt x="0" y="32"/>
                </a:cubicBezTo>
                <a:cubicBezTo>
                  <a:pt x="0" y="36"/>
                  <a:pt x="3" y="39"/>
                  <a:pt x="7" y="39"/>
                </a:cubicBezTo>
                <a:close/>
              </a:path>
            </a:pathLst>
          </a:custGeom>
          <a:solidFill>
            <a:schemeClr val="accent1"/>
          </a:solidFill>
          <a:ln w="5" cap="flat">
            <a:noFill/>
            <a:prstDash val="solid"/>
            <a:miter lim="800000"/>
          </a:ln>
        </p:spPr>
        <p:txBody>
          <a:bodyPr vert="horz" wrap="square" lIns="91440" tIns="45720" rIns="91440" bIns="45720" numCol="1" anchor="ctr" anchorCtr="0" compatLnSpc="1"/>
          <a:lstStyle/>
          <a:p>
            <a:pPr algn="ctr"/>
            <a:r>
              <a:rPr lang="en-US" altLang="zh-CN" dirty="0">
                <a:solidFill>
                  <a:schemeClr val="bg1"/>
                </a:solidFill>
                <a:latin typeface="Bebas" pitchFamily="2" charset="0"/>
              </a:rPr>
              <a:t>03</a:t>
            </a:r>
            <a:endParaRPr lang="zh-CN" altLang="en-US" dirty="0">
              <a:solidFill>
                <a:schemeClr val="bg1"/>
              </a:solidFill>
              <a:latin typeface="Bebas" pitchFamily="2" charset="0"/>
            </a:endParaRPr>
          </a:p>
        </p:txBody>
      </p:sp>
      <p:sp>
        <p:nvSpPr>
          <p:cNvPr id="14" name="Freeform 16"/>
          <p:cNvSpPr/>
          <p:nvPr/>
        </p:nvSpPr>
        <p:spPr bwMode="auto">
          <a:xfrm>
            <a:off x="6664125" y="4625989"/>
            <a:ext cx="851389" cy="381219"/>
          </a:xfrm>
          <a:custGeom>
            <a:avLst/>
            <a:gdLst>
              <a:gd name="T0" fmla="*/ 0 w 201"/>
              <a:gd name="T1" fmla="*/ 0 h 90"/>
              <a:gd name="T2" fmla="*/ 0 w 201"/>
              <a:gd name="T3" fmla="*/ 90 h 90"/>
              <a:gd name="T4" fmla="*/ 201 w 201"/>
              <a:gd name="T5" fmla="*/ 90 h 90"/>
            </a:gdLst>
            <a:ahLst/>
            <a:cxnLst>
              <a:cxn ang="0">
                <a:pos x="T0" y="T1"/>
              </a:cxn>
              <a:cxn ang="0">
                <a:pos x="T2" y="T3"/>
              </a:cxn>
              <a:cxn ang="0">
                <a:pos x="T4" y="T5"/>
              </a:cxn>
            </a:cxnLst>
            <a:rect l="0" t="0" r="r" b="b"/>
            <a:pathLst>
              <a:path w="201" h="90">
                <a:moveTo>
                  <a:pt x="0" y="0"/>
                </a:moveTo>
                <a:lnTo>
                  <a:pt x="0" y="90"/>
                </a:lnTo>
                <a:lnTo>
                  <a:pt x="201" y="90"/>
                </a:lnTo>
              </a:path>
            </a:pathLst>
          </a:custGeom>
          <a:noFill/>
          <a:ln w="12700" cap="flat">
            <a:solidFill>
              <a:schemeClr val="bg1">
                <a:lumMod val="50000"/>
              </a:schemeClr>
            </a:solidFill>
            <a:prstDash val="solid"/>
            <a:miter lim="800000"/>
            <a:headEnd type="diamond" w="med" len="med"/>
            <a:tailEnd type="diamond"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5" name="Freeform 17"/>
          <p:cNvSpPr/>
          <p:nvPr/>
        </p:nvSpPr>
        <p:spPr bwMode="auto">
          <a:xfrm>
            <a:off x="7684942" y="4816599"/>
            <a:ext cx="461699" cy="389690"/>
          </a:xfrm>
          <a:custGeom>
            <a:avLst/>
            <a:gdLst>
              <a:gd name="T0" fmla="*/ 39 w 46"/>
              <a:gd name="T1" fmla="*/ 39 h 39"/>
              <a:gd name="T2" fmla="*/ 7 w 46"/>
              <a:gd name="T3" fmla="*/ 39 h 39"/>
              <a:gd name="T4" fmla="*/ 0 w 46"/>
              <a:gd name="T5" fmla="*/ 32 h 39"/>
              <a:gd name="T6" fmla="*/ 0 w 46"/>
              <a:gd name="T7" fmla="*/ 7 h 39"/>
              <a:gd name="T8" fmla="*/ 7 w 46"/>
              <a:gd name="T9" fmla="*/ 0 h 39"/>
              <a:gd name="T10" fmla="*/ 39 w 46"/>
              <a:gd name="T11" fmla="*/ 0 h 39"/>
              <a:gd name="T12" fmla="*/ 46 w 46"/>
              <a:gd name="T13" fmla="*/ 7 h 39"/>
              <a:gd name="T14" fmla="*/ 46 w 46"/>
              <a:gd name="T15" fmla="*/ 32 h 39"/>
              <a:gd name="T16" fmla="*/ 39 w 46"/>
              <a:gd name="T17"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39">
                <a:moveTo>
                  <a:pt x="39" y="39"/>
                </a:moveTo>
                <a:cubicBezTo>
                  <a:pt x="7" y="39"/>
                  <a:pt x="7" y="39"/>
                  <a:pt x="7" y="39"/>
                </a:cubicBezTo>
                <a:cubicBezTo>
                  <a:pt x="3" y="39"/>
                  <a:pt x="0" y="36"/>
                  <a:pt x="0" y="32"/>
                </a:cubicBezTo>
                <a:cubicBezTo>
                  <a:pt x="0" y="7"/>
                  <a:pt x="0" y="7"/>
                  <a:pt x="0" y="7"/>
                </a:cubicBezTo>
                <a:cubicBezTo>
                  <a:pt x="0" y="3"/>
                  <a:pt x="3" y="0"/>
                  <a:pt x="7" y="0"/>
                </a:cubicBezTo>
                <a:cubicBezTo>
                  <a:pt x="39" y="0"/>
                  <a:pt x="39" y="0"/>
                  <a:pt x="39" y="0"/>
                </a:cubicBezTo>
                <a:cubicBezTo>
                  <a:pt x="43" y="0"/>
                  <a:pt x="46" y="3"/>
                  <a:pt x="46" y="7"/>
                </a:cubicBezTo>
                <a:cubicBezTo>
                  <a:pt x="46" y="32"/>
                  <a:pt x="46" y="32"/>
                  <a:pt x="46" y="32"/>
                </a:cubicBezTo>
                <a:cubicBezTo>
                  <a:pt x="46" y="36"/>
                  <a:pt x="43" y="39"/>
                  <a:pt x="39" y="39"/>
                </a:cubicBezTo>
                <a:close/>
              </a:path>
            </a:pathLst>
          </a:custGeom>
          <a:solidFill>
            <a:schemeClr val="accent3"/>
          </a:solidFill>
          <a:ln w="5" cap="flat">
            <a:noFill/>
            <a:prstDash val="solid"/>
            <a:miter lim="800000"/>
          </a:ln>
        </p:spPr>
        <p:txBody>
          <a:bodyPr vert="horz" wrap="square" lIns="91440" tIns="45720" rIns="91440" bIns="45720" numCol="1" anchor="ctr" anchorCtr="0" compatLnSpc="1"/>
          <a:lstStyle/>
          <a:p>
            <a:pPr algn="ctr"/>
            <a:r>
              <a:rPr lang="en-US" altLang="zh-CN" dirty="0">
                <a:solidFill>
                  <a:schemeClr val="bg1"/>
                </a:solidFill>
                <a:latin typeface="Bebas" pitchFamily="2" charset="0"/>
              </a:rPr>
              <a:t>02</a:t>
            </a:r>
            <a:endParaRPr lang="zh-CN" altLang="en-US" dirty="0">
              <a:solidFill>
                <a:schemeClr val="bg1"/>
              </a:solidFill>
              <a:latin typeface="Bebas" pitchFamily="2" charset="0"/>
            </a:endParaRPr>
          </a:p>
        </p:txBody>
      </p:sp>
      <p:sp>
        <p:nvSpPr>
          <p:cNvPr id="18" name="Freeform 20"/>
          <p:cNvSpPr>
            <a:spLocks noEditPoints="1"/>
          </p:cNvSpPr>
          <p:nvPr/>
        </p:nvSpPr>
        <p:spPr bwMode="auto">
          <a:xfrm>
            <a:off x="6536393" y="3429382"/>
            <a:ext cx="302056" cy="449002"/>
          </a:xfrm>
          <a:custGeom>
            <a:avLst/>
            <a:gdLst>
              <a:gd name="T0" fmla="*/ 63 w 94"/>
              <a:gd name="T1" fmla="*/ 23 h 140"/>
              <a:gd name="T2" fmla="*/ 58 w 94"/>
              <a:gd name="T3" fmla="*/ 12 h 140"/>
              <a:gd name="T4" fmla="*/ 47 w 94"/>
              <a:gd name="T5" fmla="*/ 0 h 140"/>
              <a:gd name="T6" fmla="*/ 36 w 94"/>
              <a:gd name="T7" fmla="*/ 12 h 140"/>
              <a:gd name="T8" fmla="*/ 32 w 94"/>
              <a:gd name="T9" fmla="*/ 23 h 140"/>
              <a:gd name="T10" fmla="*/ 0 w 94"/>
              <a:gd name="T11" fmla="*/ 30 h 140"/>
              <a:gd name="T12" fmla="*/ 8 w 94"/>
              <a:gd name="T13" fmla="*/ 140 h 140"/>
              <a:gd name="T14" fmla="*/ 94 w 94"/>
              <a:gd name="T15" fmla="*/ 132 h 140"/>
              <a:gd name="T16" fmla="*/ 86 w 94"/>
              <a:gd name="T17" fmla="*/ 23 h 140"/>
              <a:gd name="T18" fmla="*/ 56 w 94"/>
              <a:gd name="T19" fmla="*/ 11 h 140"/>
              <a:gd name="T20" fmla="*/ 38 w 94"/>
              <a:gd name="T21" fmla="*/ 11 h 140"/>
              <a:gd name="T22" fmla="*/ 83 w 94"/>
              <a:gd name="T23" fmla="*/ 124 h 140"/>
              <a:gd name="T24" fmla="*/ 11 w 94"/>
              <a:gd name="T25" fmla="*/ 29 h 140"/>
              <a:gd name="T26" fmla="*/ 22 w 94"/>
              <a:gd name="T27" fmla="*/ 35 h 140"/>
              <a:gd name="T28" fmla="*/ 70 w 94"/>
              <a:gd name="T29" fmla="*/ 29 h 140"/>
              <a:gd name="T30" fmla="*/ 83 w 94"/>
              <a:gd name="T31" fmla="*/ 124 h 140"/>
              <a:gd name="T32" fmla="*/ 54 w 94"/>
              <a:gd name="T33" fmla="*/ 11 h 140"/>
              <a:gd name="T34" fmla="*/ 40 w 94"/>
              <a:gd name="T35" fmla="*/ 11 h 140"/>
              <a:gd name="T36" fmla="*/ 47 w 94"/>
              <a:gd name="T37" fmla="*/ 6 h 140"/>
              <a:gd name="T38" fmla="*/ 47 w 94"/>
              <a:gd name="T39" fmla="*/ 16 h 140"/>
              <a:gd name="T40" fmla="*/ 47 w 94"/>
              <a:gd name="T41" fmla="*/ 6 h 140"/>
              <a:gd name="T42" fmla="*/ 37 w 94"/>
              <a:gd name="T43" fmla="*/ 88 h 140"/>
              <a:gd name="T44" fmla="*/ 25 w 94"/>
              <a:gd name="T45" fmla="*/ 102 h 140"/>
              <a:gd name="T46" fmla="*/ 18 w 94"/>
              <a:gd name="T47" fmla="*/ 94 h 140"/>
              <a:gd name="T48" fmla="*/ 25 w 94"/>
              <a:gd name="T49" fmla="*/ 95 h 140"/>
              <a:gd name="T50" fmla="*/ 35 w 94"/>
              <a:gd name="T51" fmla="*/ 67 h 140"/>
              <a:gd name="T52" fmla="*/ 26 w 94"/>
              <a:gd name="T53" fmla="*/ 81 h 140"/>
              <a:gd name="T54" fmla="*/ 24 w 94"/>
              <a:gd name="T55" fmla="*/ 81 h 140"/>
              <a:gd name="T56" fmla="*/ 20 w 94"/>
              <a:gd name="T57" fmla="*/ 72 h 140"/>
              <a:gd name="T58" fmla="*/ 35 w 94"/>
              <a:gd name="T59" fmla="*/ 67 h 140"/>
              <a:gd name="T60" fmla="*/ 37 w 94"/>
              <a:gd name="T61" fmla="*/ 50 h 140"/>
              <a:gd name="T62" fmla="*/ 25 w 94"/>
              <a:gd name="T63" fmla="*/ 63 h 140"/>
              <a:gd name="T64" fmla="*/ 18 w 94"/>
              <a:gd name="T65" fmla="*/ 55 h 140"/>
              <a:gd name="T66" fmla="*/ 25 w 94"/>
              <a:gd name="T67" fmla="*/ 5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4" h="140">
                <a:moveTo>
                  <a:pt x="86" y="23"/>
                </a:moveTo>
                <a:cubicBezTo>
                  <a:pt x="63" y="23"/>
                  <a:pt x="63" y="23"/>
                  <a:pt x="63" y="23"/>
                </a:cubicBezTo>
                <a:cubicBezTo>
                  <a:pt x="58" y="19"/>
                  <a:pt x="58" y="12"/>
                  <a:pt x="58" y="12"/>
                </a:cubicBezTo>
                <a:cubicBezTo>
                  <a:pt x="58" y="12"/>
                  <a:pt x="58" y="12"/>
                  <a:pt x="58" y="12"/>
                </a:cubicBezTo>
                <a:cubicBezTo>
                  <a:pt x="58" y="12"/>
                  <a:pt x="58" y="11"/>
                  <a:pt x="58" y="11"/>
                </a:cubicBezTo>
                <a:cubicBezTo>
                  <a:pt x="58" y="5"/>
                  <a:pt x="53" y="0"/>
                  <a:pt x="47" y="0"/>
                </a:cubicBezTo>
                <a:cubicBezTo>
                  <a:pt x="41" y="0"/>
                  <a:pt x="36" y="5"/>
                  <a:pt x="36" y="11"/>
                </a:cubicBezTo>
                <a:cubicBezTo>
                  <a:pt x="36" y="11"/>
                  <a:pt x="36" y="12"/>
                  <a:pt x="36" y="12"/>
                </a:cubicBezTo>
                <a:cubicBezTo>
                  <a:pt x="36" y="12"/>
                  <a:pt x="36" y="12"/>
                  <a:pt x="36" y="12"/>
                </a:cubicBezTo>
                <a:cubicBezTo>
                  <a:pt x="36" y="12"/>
                  <a:pt x="37" y="19"/>
                  <a:pt x="32" y="23"/>
                </a:cubicBezTo>
                <a:cubicBezTo>
                  <a:pt x="8" y="23"/>
                  <a:pt x="8" y="23"/>
                  <a:pt x="8" y="23"/>
                </a:cubicBezTo>
                <a:cubicBezTo>
                  <a:pt x="4" y="23"/>
                  <a:pt x="0" y="26"/>
                  <a:pt x="0" y="30"/>
                </a:cubicBezTo>
                <a:cubicBezTo>
                  <a:pt x="0" y="132"/>
                  <a:pt x="0" y="132"/>
                  <a:pt x="0" y="132"/>
                </a:cubicBezTo>
                <a:cubicBezTo>
                  <a:pt x="0" y="137"/>
                  <a:pt x="4" y="140"/>
                  <a:pt x="8" y="140"/>
                </a:cubicBezTo>
                <a:cubicBezTo>
                  <a:pt x="86" y="140"/>
                  <a:pt x="86" y="140"/>
                  <a:pt x="86" y="140"/>
                </a:cubicBezTo>
                <a:cubicBezTo>
                  <a:pt x="91" y="140"/>
                  <a:pt x="94" y="137"/>
                  <a:pt x="94" y="132"/>
                </a:cubicBezTo>
                <a:cubicBezTo>
                  <a:pt x="94" y="30"/>
                  <a:pt x="94" y="30"/>
                  <a:pt x="94" y="30"/>
                </a:cubicBezTo>
                <a:cubicBezTo>
                  <a:pt x="94" y="26"/>
                  <a:pt x="91" y="23"/>
                  <a:pt x="86" y="23"/>
                </a:cubicBezTo>
                <a:close/>
                <a:moveTo>
                  <a:pt x="47" y="2"/>
                </a:moveTo>
                <a:cubicBezTo>
                  <a:pt x="52" y="2"/>
                  <a:pt x="56" y="6"/>
                  <a:pt x="56" y="11"/>
                </a:cubicBezTo>
                <a:cubicBezTo>
                  <a:pt x="56" y="16"/>
                  <a:pt x="52" y="20"/>
                  <a:pt x="47" y="20"/>
                </a:cubicBezTo>
                <a:cubicBezTo>
                  <a:pt x="42" y="20"/>
                  <a:pt x="38" y="16"/>
                  <a:pt x="38" y="11"/>
                </a:cubicBezTo>
                <a:cubicBezTo>
                  <a:pt x="38" y="6"/>
                  <a:pt x="42" y="2"/>
                  <a:pt x="47" y="2"/>
                </a:cubicBezTo>
                <a:close/>
                <a:moveTo>
                  <a:pt x="83" y="124"/>
                </a:moveTo>
                <a:cubicBezTo>
                  <a:pt x="11" y="124"/>
                  <a:pt x="11" y="124"/>
                  <a:pt x="11" y="124"/>
                </a:cubicBezTo>
                <a:cubicBezTo>
                  <a:pt x="11" y="29"/>
                  <a:pt x="11" y="29"/>
                  <a:pt x="11" y="29"/>
                </a:cubicBezTo>
                <a:cubicBezTo>
                  <a:pt x="24" y="29"/>
                  <a:pt x="24" y="29"/>
                  <a:pt x="24" y="29"/>
                </a:cubicBezTo>
                <a:cubicBezTo>
                  <a:pt x="22" y="35"/>
                  <a:pt x="22" y="35"/>
                  <a:pt x="22" y="35"/>
                </a:cubicBezTo>
                <a:cubicBezTo>
                  <a:pt x="72" y="35"/>
                  <a:pt x="72" y="35"/>
                  <a:pt x="72" y="35"/>
                </a:cubicBezTo>
                <a:cubicBezTo>
                  <a:pt x="70" y="29"/>
                  <a:pt x="70" y="29"/>
                  <a:pt x="70" y="29"/>
                </a:cubicBezTo>
                <a:cubicBezTo>
                  <a:pt x="83" y="29"/>
                  <a:pt x="83" y="29"/>
                  <a:pt x="83" y="29"/>
                </a:cubicBezTo>
                <a:lnTo>
                  <a:pt x="83" y="124"/>
                </a:lnTo>
                <a:close/>
                <a:moveTo>
                  <a:pt x="47" y="18"/>
                </a:moveTo>
                <a:cubicBezTo>
                  <a:pt x="51" y="18"/>
                  <a:pt x="54" y="15"/>
                  <a:pt x="54" y="11"/>
                </a:cubicBezTo>
                <a:cubicBezTo>
                  <a:pt x="54" y="7"/>
                  <a:pt x="51" y="4"/>
                  <a:pt x="47" y="4"/>
                </a:cubicBezTo>
                <a:cubicBezTo>
                  <a:pt x="43" y="4"/>
                  <a:pt x="40" y="7"/>
                  <a:pt x="40" y="11"/>
                </a:cubicBezTo>
                <a:cubicBezTo>
                  <a:pt x="40" y="15"/>
                  <a:pt x="43" y="18"/>
                  <a:pt x="47" y="18"/>
                </a:cubicBezTo>
                <a:close/>
                <a:moveTo>
                  <a:pt x="47" y="6"/>
                </a:moveTo>
                <a:cubicBezTo>
                  <a:pt x="50" y="6"/>
                  <a:pt x="52" y="8"/>
                  <a:pt x="52" y="11"/>
                </a:cubicBezTo>
                <a:cubicBezTo>
                  <a:pt x="52" y="14"/>
                  <a:pt x="50" y="16"/>
                  <a:pt x="47" y="16"/>
                </a:cubicBezTo>
                <a:cubicBezTo>
                  <a:pt x="44" y="16"/>
                  <a:pt x="42" y="14"/>
                  <a:pt x="42" y="11"/>
                </a:cubicBezTo>
                <a:cubicBezTo>
                  <a:pt x="42" y="8"/>
                  <a:pt x="44" y="6"/>
                  <a:pt x="47" y="6"/>
                </a:cubicBezTo>
                <a:close/>
                <a:moveTo>
                  <a:pt x="35" y="86"/>
                </a:moveTo>
                <a:cubicBezTo>
                  <a:pt x="37" y="88"/>
                  <a:pt x="37" y="88"/>
                  <a:pt x="37" y="88"/>
                </a:cubicBezTo>
                <a:cubicBezTo>
                  <a:pt x="26" y="101"/>
                  <a:pt x="26" y="101"/>
                  <a:pt x="26" y="101"/>
                </a:cubicBezTo>
                <a:cubicBezTo>
                  <a:pt x="25" y="102"/>
                  <a:pt x="25" y="102"/>
                  <a:pt x="25" y="102"/>
                </a:cubicBezTo>
                <a:cubicBezTo>
                  <a:pt x="24" y="100"/>
                  <a:pt x="24" y="100"/>
                  <a:pt x="24" y="100"/>
                </a:cubicBezTo>
                <a:cubicBezTo>
                  <a:pt x="18" y="94"/>
                  <a:pt x="18" y="94"/>
                  <a:pt x="18" y="94"/>
                </a:cubicBezTo>
                <a:cubicBezTo>
                  <a:pt x="20" y="91"/>
                  <a:pt x="20" y="91"/>
                  <a:pt x="20" y="91"/>
                </a:cubicBezTo>
                <a:cubicBezTo>
                  <a:pt x="25" y="95"/>
                  <a:pt x="25" y="95"/>
                  <a:pt x="25" y="95"/>
                </a:cubicBezTo>
                <a:lnTo>
                  <a:pt x="35" y="86"/>
                </a:lnTo>
                <a:close/>
                <a:moveTo>
                  <a:pt x="35" y="67"/>
                </a:moveTo>
                <a:cubicBezTo>
                  <a:pt x="37" y="69"/>
                  <a:pt x="37" y="69"/>
                  <a:pt x="37" y="69"/>
                </a:cubicBezTo>
                <a:cubicBezTo>
                  <a:pt x="26" y="81"/>
                  <a:pt x="26" y="81"/>
                  <a:pt x="26" y="81"/>
                </a:cubicBezTo>
                <a:cubicBezTo>
                  <a:pt x="25" y="83"/>
                  <a:pt x="25" y="83"/>
                  <a:pt x="25" y="83"/>
                </a:cubicBezTo>
                <a:cubicBezTo>
                  <a:pt x="24" y="81"/>
                  <a:pt x="24" y="81"/>
                  <a:pt x="24" y="81"/>
                </a:cubicBezTo>
                <a:cubicBezTo>
                  <a:pt x="18" y="74"/>
                  <a:pt x="18" y="74"/>
                  <a:pt x="18" y="74"/>
                </a:cubicBezTo>
                <a:cubicBezTo>
                  <a:pt x="20" y="72"/>
                  <a:pt x="20" y="72"/>
                  <a:pt x="20" y="72"/>
                </a:cubicBezTo>
                <a:cubicBezTo>
                  <a:pt x="25" y="76"/>
                  <a:pt x="25" y="76"/>
                  <a:pt x="25" y="76"/>
                </a:cubicBezTo>
                <a:lnTo>
                  <a:pt x="35" y="67"/>
                </a:lnTo>
                <a:close/>
                <a:moveTo>
                  <a:pt x="35" y="48"/>
                </a:moveTo>
                <a:cubicBezTo>
                  <a:pt x="37" y="50"/>
                  <a:pt x="37" y="50"/>
                  <a:pt x="37" y="50"/>
                </a:cubicBezTo>
                <a:cubicBezTo>
                  <a:pt x="26" y="62"/>
                  <a:pt x="26" y="62"/>
                  <a:pt x="26" y="62"/>
                </a:cubicBezTo>
                <a:cubicBezTo>
                  <a:pt x="25" y="63"/>
                  <a:pt x="25" y="63"/>
                  <a:pt x="25" y="63"/>
                </a:cubicBezTo>
                <a:cubicBezTo>
                  <a:pt x="24" y="62"/>
                  <a:pt x="24" y="62"/>
                  <a:pt x="24" y="62"/>
                </a:cubicBezTo>
                <a:cubicBezTo>
                  <a:pt x="18" y="55"/>
                  <a:pt x="18" y="55"/>
                  <a:pt x="18" y="55"/>
                </a:cubicBezTo>
                <a:cubicBezTo>
                  <a:pt x="20" y="53"/>
                  <a:pt x="20" y="53"/>
                  <a:pt x="20" y="53"/>
                </a:cubicBezTo>
                <a:cubicBezTo>
                  <a:pt x="25" y="57"/>
                  <a:pt x="25" y="57"/>
                  <a:pt x="25" y="57"/>
                </a:cubicBezTo>
                <a:lnTo>
                  <a:pt x="35" y="48"/>
                </a:lnTo>
                <a:close/>
              </a:path>
            </a:pathLst>
          </a:custGeom>
          <a:solidFill>
            <a:schemeClr val="accent3"/>
          </a:solidFill>
          <a:ln>
            <a:noFill/>
          </a:ln>
        </p:spPr>
        <p:txBody>
          <a:bodyPr vert="horz" wrap="square" lIns="91440" tIns="45720" rIns="91440" bIns="45720" numCol="1" anchor="t" anchorCtr="0" compatLnSpc="1"/>
          <a:lstStyle/>
          <a:p>
            <a:endParaRPr lang="zh-CN" altLang="en-US"/>
          </a:p>
        </p:txBody>
      </p:sp>
      <p:sp>
        <p:nvSpPr>
          <p:cNvPr id="19" name="Freeform 22"/>
          <p:cNvSpPr>
            <a:spLocks noEditPoints="1"/>
          </p:cNvSpPr>
          <p:nvPr/>
        </p:nvSpPr>
        <p:spPr bwMode="auto">
          <a:xfrm>
            <a:off x="7635545" y="3459317"/>
            <a:ext cx="450363" cy="389135"/>
          </a:xfrm>
          <a:custGeom>
            <a:avLst/>
            <a:gdLst>
              <a:gd name="T0" fmla="*/ 34 w 140"/>
              <a:gd name="T1" fmla="*/ 0 h 121"/>
              <a:gd name="T2" fmla="*/ 30 w 140"/>
              <a:gd name="T3" fmla="*/ 49 h 121"/>
              <a:gd name="T4" fmla="*/ 50 w 140"/>
              <a:gd name="T5" fmla="*/ 19 h 121"/>
              <a:gd name="T6" fmla="*/ 54 w 140"/>
              <a:gd name="T7" fmla="*/ 32 h 121"/>
              <a:gd name="T8" fmla="*/ 55 w 140"/>
              <a:gd name="T9" fmla="*/ 21 h 121"/>
              <a:gd name="T10" fmla="*/ 17 w 140"/>
              <a:gd name="T11" fmla="*/ 28 h 121"/>
              <a:gd name="T12" fmla="*/ 7 w 140"/>
              <a:gd name="T13" fmla="*/ 32 h 121"/>
              <a:gd name="T14" fmla="*/ 14 w 140"/>
              <a:gd name="T15" fmla="*/ 22 h 121"/>
              <a:gd name="T16" fmla="*/ 14 w 140"/>
              <a:gd name="T17" fmla="*/ 18 h 121"/>
              <a:gd name="T18" fmla="*/ 13 w 140"/>
              <a:gd name="T19" fmla="*/ 21 h 121"/>
              <a:gd name="T20" fmla="*/ 10 w 140"/>
              <a:gd name="T21" fmla="*/ 16 h 121"/>
              <a:gd name="T22" fmla="*/ 19 w 140"/>
              <a:gd name="T23" fmla="*/ 20 h 121"/>
              <a:gd name="T24" fmla="*/ 15 w 140"/>
              <a:gd name="T25" fmla="*/ 28 h 121"/>
              <a:gd name="T26" fmla="*/ 31 w 140"/>
              <a:gd name="T27" fmla="*/ 28 h 121"/>
              <a:gd name="T28" fmla="*/ 27 w 140"/>
              <a:gd name="T29" fmla="*/ 28 h 121"/>
              <a:gd name="T30" fmla="*/ 26 w 140"/>
              <a:gd name="T31" fmla="*/ 15 h 121"/>
              <a:gd name="T32" fmla="*/ 33 w 140"/>
              <a:gd name="T33" fmla="*/ 25 h 121"/>
              <a:gd name="T34" fmla="*/ 46 w 140"/>
              <a:gd name="T35" fmla="*/ 13 h 121"/>
              <a:gd name="T36" fmla="*/ 34 w 140"/>
              <a:gd name="T37" fmla="*/ 36 h 121"/>
              <a:gd name="T38" fmla="*/ 27 w 140"/>
              <a:gd name="T39" fmla="*/ 21 h 121"/>
              <a:gd name="T40" fmla="*/ 24 w 140"/>
              <a:gd name="T41" fmla="*/ 25 h 121"/>
              <a:gd name="T42" fmla="*/ 65 w 140"/>
              <a:gd name="T43" fmla="*/ 71 h 121"/>
              <a:gd name="T44" fmla="*/ 43 w 140"/>
              <a:gd name="T45" fmla="*/ 81 h 121"/>
              <a:gd name="T46" fmla="*/ 65 w 140"/>
              <a:gd name="T47" fmla="*/ 71 h 121"/>
              <a:gd name="T48" fmla="*/ 106 w 140"/>
              <a:gd name="T49" fmla="*/ 13 h 121"/>
              <a:gd name="T50" fmla="*/ 98 w 140"/>
              <a:gd name="T51" fmla="*/ 35 h 121"/>
              <a:gd name="T52" fmla="*/ 66 w 140"/>
              <a:gd name="T53" fmla="*/ 72 h 121"/>
              <a:gd name="T54" fmla="*/ 88 w 140"/>
              <a:gd name="T55" fmla="*/ 60 h 121"/>
              <a:gd name="T56" fmla="*/ 88 w 140"/>
              <a:gd name="T57" fmla="*/ 60 h 121"/>
              <a:gd name="T58" fmla="*/ 117 w 140"/>
              <a:gd name="T59" fmla="*/ 17 h 121"/>
              <a:gd name="T60" fmla="*/ 80 w 140"/>
              <a:gd name="T61" fmla="*/ 92 h 121"/>
              <a:gd name="T62" fmla="*/ 81 w 140"/>
              <a:gd name="T63" fmla="*/ 118 h 121"/>
              <a:gd name="T64" fmla="*/ 57 w 140"/>
              <a:gd name="T65" fmla="*/ 112 h 121"/>
              <a:gd name="T66" fmla="*/ 57 w 140"/>
              <a:gd name="T67" fmla="*/ 101 h 121"/>
              <a:gd name="T68" fmla="*/ 61 w 140"/>
              <a:gd name="T69" fmla="*/ 109 h 121"/>
              <a:gd name="T70" fmla="*/ 83 w 140"/>
              <a:gd name="T71" fmla="*/ 115 h 121"/>
              <a:gd name="T72" fmla="*/ 87 w 140"/>
              <a:gd name="T73" fmla="*/ 120 h 121"/>
              <a:gd name="T74" fmla="*/ 99 w 140"/>
              <a:gd name="T75" fmla="*/ 103 h 121"/>
              <a:gd name="T76" fmla="*/ 104 w 140"/>
              <a:gd name="T77" fmla="*/ 119 h 121"/>
              <a:gd name="T78" fmla="*/ 108 w 140"/>
              <a:gd name="T79" fmla="*/ 103 h 121"/>
              <a:gd name="T80" fmla="*/ 126 w 140"/>
              <a:gd name="T81" fmla="*/ 107 h 121"/>
              <a:gd name="T82" fmla="*/ 113 w 140"/>
              <a:gd name="T83" fmla="*/ 115 h 121"/>
              <a:gd name="T84" fmla="*/ 126 w 140"/>
              <a:gd name="T85" fmla="*/ 107 h 121"/>
              <a:gd name="T86" fmla="*/ 127 w 140"/>
              <a:gd name="T87" fmla="*/ 120 h 121"/>
              <a:gd name="T88" fmla="*/ 139 w 140"/>
              <a:gd name="T89" fmla="*/ 103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0" h="121">
                <a:moveTo>
                  <a:pt x="45" y="49"/>
                </a:moveTo>
                <a:cubicBezTo>
                  <a:pt x="59" y="45"/>
                  <a:pt x="68" y="36"/>
                  <a:pt x="68" y="25"/>
                </a:cubicBezTo>
                <a:cubicBezTo>
                  <a:pt x="68" y="11"/>
                  <a:pt x="53" y="0"/>
                  <a:pt x="34" y="0"/>
                </a:cubicBezTo>
                <a:cubicBezTo>
                  <a:pt x="15" y="0"/>
                  <a:pt x="0" y="11"/>
                  <a:pt x="0" y="25"/>
                </a:cubicBezTo>
                <a:cubicBezTo>
                  <a:pt x="0" y="37"/>
                  <a:pt x="13" y="48"/>
                  <a:pt x="30" y="49"/>
                </a:cubicBezTo>
                <a:cubicBezTo>
                  <a:pt x="30" y="49"/>
                  <a:pt x="30" y="49"/>
                  <a:pt x="30" y="49"/>
                </a:cubicBezTo>
                <a:cubicBezTo>
                  <a:pt x="30" y="49"/>
                  <a:pt x="39" y="59"/>
                  <a:pt x="48" y="61"/>
                </a:cubicBezTo>
                <a:cubicBezTo>
                  <a:pt x="48" y="61"/>
                  <a:pt x="44" y="55"/>
                  <a:pt x="45" y="49"/>
                </a:cubicBezTo>
                <a:close/>
                <a:moveTo>
                  <a:pt x="50" y="19"/>
                </a:moveTo>
                <a:cubicBezTo>
                  <a:pt x="50" y="15"/>
                  <a:pt x="50" y="15"/>
                  <a:pt x="50" y="15"/>
                </a:cubicBezTo>
                <a:cubicBezTo>
                  <a:pt x="62" y="15"/>
                  <a:pt x="62" y="15"/>
                  <a:pt x="62" y="15"/>
                </a:cubicBezTo>
                <a:cubicBezTo>
                  <a:pt x="54" y="32"/>
                  <a:pt x="54" y="32"/>
                  <a:pt x="54" y="32"/>
                </a:cubicBezTo>
                <a:cubicBezTo>
                  <a:pt x="49" y="32"/>
                  <a:pt x="49" y="32"/>
                  <a:pt x="49" y="32"/>
                </a:cubicBezTo>
                <a:cubicBezTo>
                  <a:pt x="54" y="23"/>
                  <a:pt x="54" y="23"/>
                  <a:pt x="54" y="23"/>
                </a:cubicBezTo>
                <a:cubicBezTo>
                  <a:pt x="54" y="22"/>
                  <a:pt x="54" y="21"/>
                  <a:pt x="55" y="21"/>
                </a:cubicBezTo>
                <a:cubicBezTo>
                  <a:pt x="55" y="20"/>
                  <a:pt x="55" y="19"/>
                  <a:pt x="56" y="19"/>
                </a:cubicBezTo>
                <a:lnTo>
                  <a:pt x="50" y="19"/>
                </a:lnTo>
                <a:close/>
                <a:moveTo>
                  <a:pt x="17" y="28"/>
                </a:moveTo>
                <a:cubicBezTo>
                  <a:pt x="18" y="28"/>
                  <a:pt x="18" y="28"/>
                  <a:pt x="19" y="28"/>
                </a:cubicBezTo>
                <a:cubicBezTo>
                  <a:pt x="19" y="32"/>
                  <a:pt x="19" y="32"/>
                  <a:pt x="19" y="32"/>
                </a:cubicBezTo>
                <a:cubicBezTo>
                  <a:pt x="7" y="32"/>
                  <a:pt x="7" y="32"/>
                  <a:pt x="7" y="32"/>
                </a:cubicBezTo>
                <a:cubicBezTo>
                  <a:pt x="12" y="26"/>
                  <a:pt x="12" y="26"/>
                  <a:pt x="12" y="26"/>
                </a:cubicBezTo>
                <a:cubicBezTo>
                  <a:pt x="13" y="25"/>
                  <a:pt x="13" y="24"/>
                  <a:pt x="13" y="24"/>
                </a:cubicBezTo>
                <a:cubicBezTo>
                  <a:pt x="14" y="23"/>
                  <a:pt x="14" y="23"/>
                  <a:pt x="14" y="22"/>
                </a:cubicBezTo>
                <a:cubicBezTo>
                  <a:pt x="15" y="21"/>
                  <a:pt x="15" y="21"/>
                  <a:pt x="15" y="20"/>
                </a:cubicBezTo>
                <a:cubicBezTo>
                  <a:pt x="15" y="19"/>
                  <a:pt x="15" y="19"/>
                  <a:pt x="15" y="19"/>
                </a:cubicBezTo>
                <a:cubicBezTo>
                  <a:pt x="14" y="18"/>
                  <a:pt x="14" y="18"/>
                  <a:pt x="14" y="18"/>
                </a:cubicBezTo>
                <a:cubicBezTo>
                  <a:pt x="13" y="18"/>
                  <a:pt x="13" y="19"/>
                  <a:pt x="13" y="20"/>
                </a:cubicBezTo>
                <a:cubicBezTo>
                  <a:pt x="13" y="20"/>
                  <a:pt x="13" y="21"/>
                  <a:pt x="13" y="21"/>
                </a:cubicBezTo>
                <a:cubicBezTo>
                  <a:pt x="13" y="21"/>
                  <a:pt x="13" y="21"/>
                  <a:pt x="13" y="21"/>
                </a:cubicBezTo>
                <a:cubicBezTo>
                  <a:pt x="8" y="21"/>
                  <a:pt x="8" y="21"/>
                  <a:pt x="8" y="21"/>
                </a:cubicBezTo>
                <a:cubicBezTo>
                  <a:pt x="8" y="20"/>
                  <a:pt x="8" y="20"/>
                  <a:pt x="8" y="20"/>
                </a:cubicBezTo>
                <a:cubicBezTo>
                  <a:pt x="8" y="19"/>
                  <a:pt x="9" y="17"/>
                  <a:pt x="10" y="16"/>
                </a:cubicBezTo>
                <a:cubicBezTo>
                  <a:pt x="11" y="15"/>
                  <a:pt x="12" y="15"/>
                  <a:pt x="14" y="15"/>
                </a:cubicBezTo>
                <a:cubicBezTo>
                  <a:pt x="15" y="15"/>
                  <a:pt x="17" y="15"/>
                  <a:pt x="18" y="16"/>
                </a:cubicBezTo>
                <a:cubicBezTo>
                  <a:pt x="19" y="17"/>
                  <a:pt x="19" y="19"/>
                  <a:pt x="19" y="20"/>
                </a:cubicBezTo>
                <a:cubicBezTo>
                  <a:pt x="19" y="22"/>
                  <a:pt x="19" y="23"/>
                  <a:pt x="18" y="24"/>
                </a:cubicBezTo>
                <a:cubicBezTo>
                  <a:pt x="18" y="25"/>
                  <a:pt x="17" y="25"/>
                  <a:pt x="17" y="26"/>
                </a:cubicBezTo>
                <a:cubicBezTo>
                  <a:pt x="16" y="27"/>
                  <a:pt x="16" y="27"/>
                  <a:pt x="15" y="28"/>
                </a:cubicBezTo>
                <a:cubicBezTo>
                  <a:pt x="16" y="28"/>
                  <a:pt x="16" y="28"/>
                  <a:pt x="17" y="28"/>
                </a:cubicBezTo>
                <a:close/>
                <a:moveTo>
                  <a:pt x="33" y="28"/>
                </a:moveTo>
                <a:cubicBezTo>
                  <a:pt x="31" y="28"/>
                  <a:pt x="31" y="28"/>
                  <a:pt x="31" y="28"/>
                </a:cubicBezTo>
                <a:cubicBezTo>
                  <a:pt x="31" y="32"/>
                  <a:pt x="31" y="32"/>
                  <a:pt x="31" y="32"/>
                </a:cubicBezTo>
                <a:cubicBezTo>
                  <a:pt x="27" y="32"/>
                  <a:pt x="27" y="32"/>
                  <a:pt x="27" y="32"/>
                </a:cubicBezTo>
                <a:cubicBezTo>
                  <a:pt x="27" y="28"/>
                  <a:pt x="27" y="28"/>
                  <a:pt x="27" y="28"/>
                </a:cubicBezTo>
                <a:cubicBezTo>
                  <a:pt x="21" y="28"/>
                  <a:pt x="21" y="28"/>
                  <a:pt x="21" y="28"/>
                </a:cubicBezTo>
                <a:cubicBezTo>
                  <a:pt x="21" y="25"/>
                  <a:pt x="21" y="25"/>
                  <a:pt x="21" y="25"/>
                </a:cubicBezTo>
                <a:cubicBezTo>
                  <a:pt x="26" y="15"/>
                  <a:pt x="26" y="15"/>
                  <a:pt x="26" y="15"/>
                </a:cubicBezTo>
                <a:cubicBezTo>
                  <a:pt x="31" y="15"/>
                  <a:pt x="31" y="15"/>
                  <a:pt x="31" y="15"/>
                </a:cubicBezTo>
                <a:cubicBezTo>
                  <a:pt x="31" y="25"/>
                  <a:pt x="31" y="25"/>
                  <a:pt x="31" y="25"/>
                </a:cubicBezTo>
                <a:cubicBezTo>
                  <a:pt x="33" y="25"/>
                  <a:pt x="33" y="25"/>
                  <a:pt x="33" y="25"/>
                </a:cubicBezTo>
                <a:lnTo>
                  <a:pt x="33" y="28"/>
                </a:lnTo>
                <a:close/>
                <a:moveTo>
                  <a:pt x="34" y="36"/>
                </a:moveTo>
                <a:cubicBezTo>
                  <a:pt x="46" y="13"/>
                  <a:pt x="46" y="13"/>
                  <a:pt x="46" y="13"/>
                </a:cubicBezTo>
                <a:cubicBezTo>
                  <a:pt x="48" y="14"/>
                  <a:pt x="48" y="14"/>
                  <a:pt x="48" y="14"/>
                </a:cubicBezTo>
                <a:cubicBezTo>
                  <a:pt x="36" y="37"/>
                  <a:pt x="36" y="37"/>
                  <a:pt x="36" y="37"/>
                </a:cubicBezTo>
                <a:lnTo>
                  <a:pt x="34" y="36"/>
                </a:lnTo>
                <a:close/>
                <a:moveTo>
                  <a:pt x="26" y="21"/>
                </a:moveTo>
                <a:cubicBezTo>
                  <a:pt x="27" y="20"/>
                  <a:pt x="27" y="20"/>
                  <a:pt x="27" y="20"/>
                </a:cubicBezTo>
                <a:cubicBezTo>
                  <a:pt x="27" y="20"/>
                  <a:pt x="27" y="20"/>
                  <a:pt x="27" y="21"/>
                </a:cubicBezTo>
                <a:cubicBezTo>
                  <a:pt x="27" y="21"/>
                  <a:pt x="27" y="21"/>
                  <a:pt x="27" y="21"/>
                </a:cubicBezTo>
                <a:cubicBezTo>
                  <a:pt x="27" y="25"/>
                  <a:pt x="27" y="25"/>
                  <a:pt x="27" y="25"/>
                </a:cubicBezTo>
                <a:cubicBezTo>
                  <a:pt x="24" y="25"/>
                  <a:pt x="24" y="25"/>
                  <a:pt x="24" y="25"/>
                </a:cubicBezTo>
                <a:cubicBezTo>
                  <a:pt x="25" y="24"/>
                  <a:pt x="25" y="24"/>
                  <a:pt x="25" y="23"/>
                </a:cubicBezTo>
                <a:cubicBezTo>
                  <a:pt x="26" y="22"/>
                  <a:pt x="26" y="22"/>
                  <a:pt x="26" y="21"/>
                </a:cubicBezTo>
                <a:close/>
                <a:moveTo>
                  <a:pt x="65" y="71"/>
                </a:moveTo>
                <a:cubicBezTo>
                  <a:pt x="47" y="91"/>
                  <a:pt x="47" y="91"/>
                  <a:pt x="47" y="91"/>
                </a:cubicBezTo>
                <a:cubicBezTo>
                  <a:pt x="43" y="88"/>
                  <a:pt x="43" y="88"/>
                  <a:pt x="43" y="88"/>
                </a:cubicBezTo>
                <a:cubicBezTo>
                  <a:pt x="41" y="86"/>
                  <a:pt x="41" y="83"/>
                  <a:pt x="43" y="81"/>
                </a:cubicBezTo>
                <a:cubicBezTo>
                  <a:pt x="55" y="68"/>
                  <a:pt x="55" y="68"/>
                  <a:pt x="55" y="68"/>
                </a:cubicBezTo>
                <a:cubicBezTo>
                  <a:pt x="56" y="66"/>
                  <a:pt x="59" y="66"/>
                  <a:pt x="61" y="68"/>
                </a:cubicBezTo>
                <a:lnTo>
                  <a:pt x="65" y="71"/>
                </a:lnTo>
                <a:close/>
                <a:moveTo>
                  <a:pt x="94" y="32"/>
                </a:moveTo>
                <a:cubicBezTo>
                  <a:pt x="92" y="30"/>
                  <a:pt x="92" y="28"/>
                  <a:pt x="94" y="26"/>
                </a:cubicBezTo>
                <a:cubicBezTo>
                  <a:pt x="106" y="13"/>
                  <a:pt x="106" y="13"/>
                  <a:pt x="106" y="13"/>
                </a:cubicBezTo>
                <a:cubicBezTo>
                  <a:pt x="107" y="11"/>
                  <a:pt x="110" y="11"/>
                  <a:pt x="112" y="13"/>
                </a:cubicBezTo>
                <a:cubicBezTo>
                  <a:pt x="116" y="16"/>
                  <a:pt x="116" y="16"/>
                  <a:pt x="116" y="16"/>
                </a:cubicBezTo>
                <a:cubicBezTo>
                  <a:pt x="98" y="35"/>
                  <a:pt x="98" y="35"/>
                  <a:pt x="98" y="35"/>
                </a:cubicBezTo>
                <a:lnTo>
                  <a:pt x="94" y="32"/>
                </a:lnTo>
                <a:close/>
                <a:moveTo>
                  <a:pt x="48" y="92"/>
                </a:moveTo>
                <a:cubicBezTo>
                  <a:pt x="66" y="72"/>
                  <a:pt x="66" y="72"/>
                  <a:pt x="66" y="72"/>
                </a:cubicBezTo>
                <a:cubicBezTo>
                  <a:pt x="66" y="72"/>
                  <a:pt x="72" y="77"/>
                  <a:pt x="87" y="61"/>
                </a:cubicBezTo>
                <a:cubicBezTo>
                  <a:pt x="88" y="60"/>
                  <a:pt x="88" y="60"/>
                  <a:pt x="88" y="60"/>
                </a:cubicBezTo>
                <a:cubicBezTo>
                  <a:pt x="88" y="60"/>
                  <a:pt x="88" y="60"/>
                  <a:pt x="88" y="60"/>
                </a:cubicBezTo>
                <a:cubicBezTo>
                  <a:pt x="88" y="60"/>
                  <a:pt x="88" y="60"/>
                  <a:pt x="88" y="60"/>
                </a:cubicBezTo>
                <a:cubicBezTo>
                  <a:pt x="88" y="60"/>
                  <a:pt x="88" y="60"/>
                  <a:pt x="88" y="60"/>
                </a:cubicBezTo>
                <a:cubicBezTo>
                  <a:pt x="88" y="60"/>
                  <a:pt x="88" y="60"/>
                  <a:pt x="88" y="60"/>
                </a:cubicBezTo>
                <a:cubicBezTo>
                  <a:pt x="89" y="59"/>
                  <a:pt x="89" y="59"/>
                  <a:pt x="89" y="59"/>
                </a:cubicBezTo>
                <a:cubicBezTo>
                  <a:pt x="104" y="42"/>
                  <a:pt x="99" y="36"/>
                  <a:pt x="99" y="36"/>
                </a:cubicBezTo>
                <a:cubicBezTo>
                  <a:pt x="117" y="17"/>
                  <a:pt x="117" y="17"/>
                  <a:pt x="117" y="17"/>
                </a:cubicBezTo>
                <a:cubicBezTo>
                  <a:pt x="131" y="27"/>
                  <a:pt x="124" y="42"/>
                  <a:pt x="119" y="49"/>
                </a:cubicBezTo>
                <a:cubicBezTo>
                  <a:pt x="116" y="54"/>
                  <a:pt x="109" y="62"/>
                  <a:pt x="101" y="72"/>
                </a:cubicBezTo>
                <a:cubicBezTo>
                  <a:pt x="93" y="81"/>
                  <a:pt x="85" y="88"/>
                  <a:pt x="80" y="92"/>
                </a:cubicBezTo>
                <a:cubicBezTo>
                  <a:pt x="73" y="97"/>
                  <a:pt x="59" y="105"/>
                  <a:pt x="48" y="92"/>
                </a:cubicBezTo>
                <a:close/>
                <a:moveTo>
                  <a:pt x="83" y="115"/>
                </a:moveTo>
                <a:cubicBezTo>
                  <a:pt x="83" y="117"/>
                  <a:pt x="82" y="118"/>
                  <a:pt x="81" y="118"/>
                </a:cubicBezTo>
                <a:cubicBezTo>
                  <a:pt x="78" y="119"/>
                  <a:pt x="75" y="119"/>
                  <a:pt x="72" y="119"/>
                </a:cubicBezTo>
                <a:cubicBezTo>
                  <a:pt x="72" y="119"/>
                  <a:pt x="72" y="119"/>
                  <a:pt x="72" y="119"/>
                </a:cubicBezTo>
                <a:cubicBezTo>
                  <a:pt x="64" y="119"/>
                  <a:pt x="59" y="116"/>
                  <a:pt x="57" y="112"/>
                </a:cubicBezTo>
                <a:cubicBezTo>
                  <a:pt x="55" y="108"/>
                  <a:pt x="54" y="104"/>
                  <a:pt x="54" y="103"/>
                </a:cubicBezTo>
                <a:cubicBezTo>
                  <a:pt x="54" y="103"/>
                  <a:pt x="54" y="103"/>
                  <a:pt x="54" y="103"/>
                </a:cubicBezTo>
                <a:cubicBezTo>
                  <a:pt x="54" y="102"/>
                  <a:pt x="56" y="101"/>
                  <a:pt x="57" y="101"/>
                </a:cubicBezTo>
                <a:cubicBezTo>
                  <a:pt x="58" y="101"/>
                  <a:pt x="59" y="102"/>
                  <a:pt x="59" y="103"/>
                </a:cubicBezTo>
                <a:cubicBezTo>
                  <a:pt x="59" y="103"/>
                  <a:pt x="59" y="103"/>
                  <a:pt x="59" y="103"/>
                </a:cubicBezTo>
                <a:cubicBezTo>
                  <a:pt x="59" y="104"/>
                  <a:pt x="59" y="107"/>
                  <a:pt x="61" y="109"/>
                </a:cubicBezTo>
                <a:cubicBezTo>
                  <a:pt x="63" y="112"/>
                  <a:pt x="65" y="114"/>
                  <a:pt x="72" y="115"/>
                </a:cubicBezTo>
                <a:cubicBezTo>
                  <a:pt x="74" y="115"/>
                  <a:pt x="77" y="114"/>
                  <a:pt x="80" y="114"/>
                </a:cubicBezTo>
                <a:cubicBezTo>
                  <a:pt x="81" y="113"/>
                  <a:pt x="82" y="114"/>
                  <a:pt x="83" y="115"/>
                </a:cubicBezTo>
                <a:close/>
                <a:moveTo>
                  <a:pt x="100" y="107"/>
                </a:moveTo>
                <a:cubicBezTo>
                  <a:pt x="91" y="119"/>
                  <a:pt x="91" y="119"/>
                  <a:pt x="91" y="119"/>
                </a:cubicBezTo>
                <a:cubicBezTo>
                  <a:pt x="90" y="120"/>
                  <a:pt x="88" y="121"/>
                  <a:pt x="87" y="120"/>
                </a:cubicBezTo>
                <a:cubicBezTo>
                  <a:pt x="85" y="119"/>
                  <a:pt x="85" y="117"/>
                  <a:pt x="86" y="115"/>
                </a:cubicBezTo>
                <a:cubicBezTo>
                  <a:pt x="95" y="103"/>
                  <a:pt x="95" y="103"/>
                  <a:pt x="95" y="103"/>
                </a:cubicBezTo>
                <a:cubicBezTo>
                  <a:pt x="96" y="102"/>
                  <a:pt x="98" y="102"/>
                  <a:pt x="99" y="103"/>
                </a:cubicBezTo>
                <a:cubicBezTo>
                  <a:pt x="100" y="104"/>
                  <a:pt x="101" y="106"/>
                  <a:pt x="100" y="107"/>
                </a:cubicBezTo>
                <a:close/>
                <a:moveTo>
                  <a:pt x="113" y="107"/>
                </a:moveTo>
                <a:cubicBezTo>
                  <a:pt x="104" y="119"/>
                  <a:pt x="104" y="119"/>
                  <a:pt x="104" y="119"/>
                </a:cubicBezTo>
                <a:cubicBezTo>
                  <a:pt x="103" y="120"/>
                  <a:pt x="101" y="121"/>
                  <a:pt x="100" y="120"/>
                </a:cubicBezTo>
                <a:cubicBezTo>
                  <a:pt x="99" y="119"/>
                  <a:pt x="98" y="117"/>
                  <a:pt x="99" y="115"/>
                </a:cubicBezTo>
                <a:cubicBezTo>
                  <a:pt x="108" y="103"/>
                  <a:pt x="108" y="103"/>
                  <a:pt x="108" y="103"/>
                </a:cubicBezTo>
                <a:cubicBezTo>
                  <a:pt x="109" y="102"/>
                  <a:pt x="111" y="102"/>
                  <a:pt x="112" y="103"/>
                </a:cubicBezTo>
                <a:cubicBezTo>
                  <a:pt x="114" y="104"/>
                  <a:pt x="114" y="106"/>
                  <a:pt x="113" y="107"/>
                </a:cubicBezTo>
                <a:close/>
                <a:moveTo>
                  <a:pt x="126" y="107"/>
                </a:moveTo>
                <a:cubicBezTo>
                  <a:pt x="118" y="119"/>
                  <a:pt x="118" y="119"/>
                  <a:pt x="118" y="119"/>
                </a:cubicBezTo>
                <a:cubicBezTo>
                  <a:pt x="117" y="120"/>
                  <a:pt x="115" y="121"/>
                  <a:pt x="113" y="120"/>
                </a:cubicBezTo>
                <a:cubicBezTo>
                  <a:pt x="112" y="119"/>
                  <a:pt x="112" y="117"/>
                  <a:pt x="113" y="115"/>
                </a:cubicBezTo>
                <a:cubicBezTo>
                  <a:pt x="121" y="103"/>
                  <a:pt x="121" y="103"/>
                  <a:pt x="121" y="103"/>
                </a:cubicBezTo>
                <a:cubicBezTo>
                  <a:pt x="122" y="102"/>
                  <a:pt x="124" y="102"/>
                  <a:pt x="125" y="103"/>
                </a:cubicBezTo>
                <a:cubicBezTo>
                  <a:pt x="127" y="104"/>
                  <a:pt x="127" y="106"/>
                  <a:pt x="126" y="107"/>
                </a:cubicBezTo>
                <a:close/>
                <a:moveTo>
                  <a:pt x="139" y="107"/>
                </a:moveTo>
                <a:cubicBezTo>
                  <a:pt x="131" y="119"/>
                  <a:pt x="131" y="119"/>
                  <a:pt x="131" y="119"/>
                </a:cubicBezTo>
                <a:cubicBezTo>
                  <a:pt x="130" y="120"/>
                  <a:pt x="128" y="121"/>
                  <a:pt x="127" y="120"/>
                </a:cubicBezTo>
                <a:cubicBezTo>
                  <a:pt x="125" y="119"/>
                  <a:pt x="125" y="117"/>
                  <a:pt x="126" y="115"/>
                </a:cubicBezTo>
                <a:cubicBezTo>
                  <a:pt x="134" y="103"/>
                  <a:pt x="134" y="103"/>
                  <a:pt x="134" y="103"/>
                </a:cubicBezTo>
                <a:cubicBezTo>
                  <a:pt x="135" y="102"/>
                  <a:pt x="137" y="102"/>
                  <a:pt x="139" y="103"/>
                </a:cubicBezTo>
                <a:cubicBezTo>
                  <a:pt x="140" y="104"/>
                  <a:pt x="140" y="106"/>
                  <a:pt x="139" y="107"/>
                </a:cubicBezTo>
                <a:close/>
              </a:path>
            </a:pathLst>
          </a:custGeom>
          <a:solidFill>
            <a:schemeClr val="accent4"/>
          </a:solidFill>
          <a:ln>
            <a:noFill/>
          </a:ln>
        </p:spPr>
        <p:txBody>
          <a:bodyPr vert="horz" wrap="square" lIns="91440" tIns="45720" rIns="91440" bIns="45720" numCol="1" anchor="t" anchorCtr="0" compatLnSpc="1"/>
          <a:lstStyle/>
          <a:p>
            <a:endParaRPr lang="zh-CN" altLang="en-US"/>
          </a:p>
        </p:txBody>
      </p:sp>
      <p:sp>
        <p:nvSpPr>
          <p:cNvPr id="20" name="Freeform 26"/>
          <p:cNvSpPr>
            <a:spLocks noEditPoints="1"/>
          </p:cNvSpPr>
          <p:nvPr/>
        </p:nvSpPr>
        <p:spPr bwMode="auto">
          <a:xfrm>
            <a:off x="4155920" y="3427341"/>
            <a:ext cx="378250" cy="453084"/>
          </a:xfrm>
          <a:custGeom>
            <a:avLst/>
            <a:gdLst>
              <a:gd name="T0" fmla="*/ 11 w 118"/>
              <a:gd name="T1" fmla="*/ 90 h 141"/>
              <a:gd name="T2" fmla="*/ 13 w 118"/>
              <a:gd name="T3" fmla="*/ 121 h 141"/>
              <a:gd name="T4" fmla="*/ 13 w 118"/>
              <a:gd name="T5" fmla="*/ 61 h 141"/>
              <a:gd name="T6" fmla="*/ 16 w 118"/>
              <a:gd name="T7" fmla="*/ 130 h 141"/>
              <a:gd name="T8" fmla="*/ 13 w 118"/>
              <a:gd name="T9" fmla="*/ 110 h 141"/>
              <a:gd name="T10" fmla="*/ 101 w 118"/>
              <a:gd name="T11" fmla="*/ 112 h 141"/>
              <a:gd name="T12" fmla="*/ 101 w 118"/>
              <a:gd name="T13" fmla="*/ 55 h 141"/>
              <a:gd name="T14" fmla="*/ 107 w 118"/>
              <a:gd name="T15" fmla="*/ 127 h 141"/>
              <a:gd name="T16" fmla="*/ 0 w 118"/>
              <a:gd name="T17" fmla="*/ 127 h 141"/>
              <a:gd name="T18" fmla="*/ 73 w 118"/>
              <a:gd name="T19" fmla="*/ 3 h 141"/>
              <a:gd name="T20" fmla="*/ 114 w 118"/>
              <a:gd name="T21" fmla="*/ 62 h 141"/>
              <a:gd name="T22" fmla="*/ 69 w 118"/>
              <a:gd name="T23" fmla="*/ 48 h 141"/>
              <a:gd name="T24" fmla="*/ 47 w 118"/>
              <a:gd name="T25" fmla="*/ 48 h 141"/>
              <a:gd name="T26" fmla="*/ 53 w 118"/>
              <a:gd name="T27" fmla="*/ 40 h 141"/>
              <a:gd name="T28" fmla="*/ 60 w 118"/>
              <a:gd name="T29" fmla="*/ 47 h 141"/>
              <a:gd name="T30" fmla="*/ 78 w 118"/>
              <a:gd name="T31" fmla="*/ 28 h 141"/>
              <a:gd name="T32" fmla="*/ 75 w 118"/>
              <a:gd name="T33" fmla="*/ 25 h 141"/>
              <a:gd name="T34" fmla="*/ 74 w 118"/>
              <a:gd name="T35" fmla="*/ 25 h 141"/>
              <a:gd name="T36" fmla="*/ 71 w 118"/>
              <a:gd name="T37" fmla="*/ 25 h 141"/>
              <a:gd name="T38" fmla="*/ 69 w 118"/>
              <a:gd name="T39" fmla="*/ 27 h 141"/>
              <a:gd name="T40" fmla="*/ 68 w 118"/>
              <a:gd name="T41" fmla="*/ 30 h 141"/>
              <a:gd name="T42" fmla="*/ 68 w 118"/>
              <a:gd name="T43" fmla="*/ 32 h 141"/>
              <a:gd name="T44" fmla="*/ 69 w 118"/>
              <a:gd name="T45" fmla="*/ 34 h 141"/>
              <a:gd name="T46" fmla="*/ 71 w 118"/>
              <a:gd name="T47" fmla="*/ 35 h 141"/>
              <a:gd name="T48" fmla="*/ 72 w 118"/>
              <a:gd name="T49" fmla="*/ 35 h 141"/>
              <a:gd name="T50" fmla="*/ 74 w 118"/>
              <a:gd name="T51" fmla="*/ 35 h 141"/>
              <a:gd name="T52" fmla="*/ 75 w 118"/>
              <a:gd name="T53" fmla="*/ 35 h 141"/>
              <a:gd name="T54" fmla="*/ 77 w 118"/>
              <a:gd name="T55" fmla="*/ 34 h 141"/>
              <a:gd name="T56" fmla="*/ 78 w 118"/>
              <a:gd name="T57" fmla="*/ 32 h 141"/>
              <a:gd name="T58" fmla="*/ 93 w 118"/>
              <a:gd name="T59" fmla="*/ 45 h 141"/>
              <a:gd name="T60" fmla="*/ 64 w 118"/>
              <a:gd name="T61" fmla="*/ 6 h 141"/>
              <a:gd name="T62" fmla="*/ 63 w 118"/>
              <a:gd name="T63" fmla="*/ 12 h 141"/>
              <a:gd name="T64" fmla="*/ 72 w 118"/>
              <a:gd name="T65" fmla="*/ 11 h 141"/>
              <a:gd name="T66" fmla="*/ 92 w 118"/>
              <a:gd name="T67" fmla="*/ 41 h 141"/>
              <a:gd name="T68" fmla="*/ 93 w 118"/>
              <a:gd name="T69" fmla="*/ 45 h 141"/>
              <a:gd name="T70" fmla="*/ 111 w 118"/>
              <a:gd name="T71" fmla="*/ 105 h 141"/>
              <a:gd name="T72" fmla="*/ 97 w 118"/>
              <a:gd name="T73" fmla="*/ 128 h 141"/>
              <a:gd name="T74" fmla="*/ 78 w 118"/>
              <a:gd name="T75" fmla="*/ 130 h 141"/>
              <a:gd name="T76" fmla="*/ 11 w 118"/>
              <a:gd name="T77" fmla="*/ 79 h 141"/>
              <a:gd name="T78" fmla="*/ 100 w 118"/>
              <a:gd name="T79" fmla="*/ 126 h 141"/>
              <a:gd name="T80" fmla="*/ 64 w 118"/>
              <a:gd name="T81" fmla="*/ 59 h 141"/>
              <a:gd name="T82" fmla="*/ 78 w 118"/>
              <a:gd name="T83" fmla="*/ 59 h 141"/>
              <a:gd name="T84" fmla="*/ 61 w 118"/>
              <a:gd name="T85" fmla="*/ 130 h 141"/>
              <a:gd name="T86" fmla="*/ 75 w 118"/>
              <a:gd name="T87" fmla="*/ 61 h 141"/>
              <a:gd name="T88" fmla="*/ 101 w 118"/>
              <a:gd name="T89" fmla="*/ 76 h 141"/>
              <a:gd name="T90" fmla="*/ 103 w 118"/>
              <a:gd name="T91" fmla="*/ 65 h 141"/>
              <a:gd name="T92" fmla="*/ 23 w 118"/>
              <a:gd name="T93" fmla="*/ 61 h 141"/>
              <a:gd name="T94" fmla="*/ 23 w 118"/>
              <a:gd name="T95" fmla="*/ 61 h 141"/>
              <a:gd name="T96" fmla="*/ 27 w 118"/>
              <a:gd name="T97" fmla="*/ 128 h 141"/>
              <a:gd name="T98" fmla="*/ 30 w 118"/>
              <a:gd name="T99" fmla="*/ 128 h 141"/>
              <a:gd name="T100" fmla="*/ 36 w 118"/>
              <a:gd name="T101" fmla="*/ 61 h 141"/>
              <a:gd name="T102" fmla="*/ 54 w 118"/>
              <a:gd name="T103" fmla="*/ 61 h 141"/>
              <a:gd name="T104" fmla="*/ 47 w 118"/>
              <a:gd name="T105" fmla="*/ 128 h 141"/>
              <a:gd name="T106" fmla="*/ 84 w 118"/>
              <a:gd name="T107" fmla="*/ 88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8" h="141">
                <a:moveTo>
                  <a:pt x="11" y="93"/>
                </a:moveTo>
                <a:cubicBezTo>
                  <a:pt x="13" y="93"/>
                  <a:pt x="13" y="93"/>
                  <a:pt x="13" y="93"/>
                </a:cubicBezTo>
                <a:cubicBezTo>
                  <a:pt x="13" y="100"/>
                  <a:pt x="13" y="100"/>
                  <a:pt x="13" y="100"/>
                </a:cubicBezTo>
                <a:cubicBezTo>
                  <a:pt x="11" y="100"/>
                  <a:pt x="11" y="100"/>
                  <a:pt x="11" y="100"/>
                </a:cubicBezTo>
                <a:lnTo>
                  <a:pt x="11" y="93"/>
                </a:lnTo>
                <a:close/>
                <a:moveTo>
                  <a:pt x="11" y="90"/>
                </a:moveTo>
                <a:cubicBezTo>
                  <a:pt x="13" y="90"/>
                  <a:pt x="13" y="90"/>
                  <a:pt x="13" y="90"/>
                </a:cubicBezTo>
                <a:cubicBezTo>
                  <a:pt x="13" y="82"/>
                  <a:pt x="13" y="82"/>
                  <a:pt x="13" y="82"/>
                </a:cubicBezTo>
                <a:cubicBezTo>
                  <a:pt x="11" y="82"/>
                  <a:pt x="11" y="82"/>
                  <a:pt x="11" y="82"/>
                </a:cubicBezTo>
                <a:lnTo>
                  <a:pt x="11" y="90"/>
                </a:lnTo>
                <a:close/>
                <a:moveTo>
                  <a:pt x="11" y="121"/>
                </a:moveTo>
                <a:cubicBezTo>
                  <a:pt x="13" y="121"/>
                  <a:pt x="13" y="121"/>
                  <a:pt x="13" y="121"/>
                </a:cubicBezTo>
                <a:cubicBezTo>
                  <a:pt x="13" y="113"/>
                  <a:pt x="13" y="113"/>
                  <a:pt x="13" y="113"/>
                </a:cubicBezTo>
                <a:cubicBezTo>
                  <a:pt x="11" y="113"/>
                  <a:pt x="11" y="113"/>
                  <a:pt x="11" y="113"/>
                </a:cubicBezTo>
                <a:lnTo>
                  <a:pt x="11" y="121"/>
                </a:lnTo>
                <a:close/>
                <a:moveTo>
                  <a:pt x="13" y="65"/>
                </a:moveTo>
                <a:cubicBezTo>
                  <a:pt x="13" y="64"/>
                  <a:pt x="14" y="63"/>
                  <a:pt x="14" y="63"/>
                </a:cubicBezTo>
                <a:cubicBezTo>
                  <a:pt x="13" y="61"/>
                  <a:pt x="13" y="61"/>
                  <a:pt x="13" y="61"/>
                </a:cubicBezTo>
                <a:cubicBezTo>
                  <a:pt x="12" y="62"/>
                  <a:pt x="11" y="64"/>
                  <a:pt x="11" y="65"/>
                </a:cubicBezTo>
                <a:cubicBezTo>
                  <a:pt x="11" y="69"/>
                  <a:pt x="11" y="69"/>
                  <a:pt x="11" y="69"/>
                </a:cubicBezTo>
                <a:cubicBezTo>
                  <a:pt x="13" y="69"/>
                  <a:pt x="13" y="69"/>
                  <a:pt x="13" y="69"/>
                </a:cubicBezTo>
                <a:lnTo>
                  <a:pt x="13" y="65"/>
                </a:lnTo>
                <a:close/>
                <a:moveTo>
                  <a:pt x="11" y="124"/>
                </a:moveTo>
                <a:cubicBezTo>
                  <a:pt x="11" y="127"/>
                  <a:pt x="14" y="129"/>
                  <a:pt x="16" y="130"/>
                </a:cubicBezTo>
                <a:cubicBezTo>
                  <a:pt x="17" y="128"/>
                  <a:pt x="17" y="128"/>
                  <a:pt x="17" y="128"/>
                </a:cubicBezTo>
                <a:cubicBezTo>
                  <a:pt x="15" y="127"/>
                  <a:pt x="13" y="126"/>
                  <a:pt x="13" y="124"/>
                </a:cubicBezTo>
                <a:cubicBezTo>
                  <a:pt x="13" y="124"/>
                  <a:pt x="13" y="124"/>
                  <a:pt x="13" y="124"/>
                </a:cubicBezTo>
                <a:cubicBezTo>
                  <a:pt x="11" y="124"/>
                  <a:pt x="11" y="124"/>
                  <a:pt x="11" y="124"/>
                </a:cubicBezTo>
                <a:close/>
                <a:moveTo>
                  <a:pt x="11" y="110"/>
                </a:moveTo>
                <a:cubicBezTo>
                  <a:pt x="13" y="110"/>
                  <a:pt x="13" y="110"/>
                  <a:pt x="13" y="110"/>
                </a:cubicBezTo>
                <a:cubicBezTo>
                  <a:pt x="13" y="103"/>
                  <a:pt x="13" y="103"/>
                  <a:pt x="13" y="103"/>
                </a:cubicBezTo>
                <a:cubicBezTo>
                  <a:pt x="11" y="103"/>
                  <a:pt x="11" y="103"/>
                  <a:pt x="11" y="103"/>
                </a:cubicBezTo>
                <a:lnTo>
                  <a:pt x="11" y="110"/>
                </a:lnTo>
                <a:close/>
                <a:moveTo>
                  <a:pt x="103" y="116"/>
                </a:moveTo>
                <a:cubicBezTo>
                  <a:pt x="101" y="116"/>
                  <a:pt x="101" y="116"/>
                  <a:pt x="101" y="116"/>
                </a:cubicBezTo>
                <a:cubicBezTo>
                  <a:pt x="101" y="112"/>
                  <a:pt x="101" y="112"/>
                  <a:pt x="101" y="112"/>
                </a:cubicBezTo>
                <a:cubicBezTo>
                  <a:pt x="83" y="112"/>
                  <a:pt x="83" y="112"/>
                  <a:pt x="83" y="112"/>
                </a:cubicBezTo>
                <a:cubicBezTo>
                  <a:pt x="73" y="112"/>
                  <a:pt x="65" y="104"/>
                  <a:pt x="65" y="94"/>
                </a:cubicBezTo>
                <a:cubicBezTo>
                  <a:pt x="65" y="84"/>
                  <a:pt x="73" y="76"/>
                  <a:pt x="83" y="76"/>
                </a:cubicBezTo>
                <a:cubicBezTo>
                  <a:pt x="107" y="76"/>
                  <a:pt x="107" y="76"/>
                  <a:pt x="107" y="76"/>
                </a:cubicBezTo>
                <a:cubicBezTo>
                  <a:pt x="107" y="62"/>
                  <a:pt x="107" y="62"/>
                  <a:pt x="107" y="62"/>
                </a:cubicBezTo>
                <a:cubicBezTo>
                  <a:pt x="107" y="58"/>
                  <a:pt x="104" y="55"/>
                  <a:pt x="101" y="55"/>
                </a:cubicBezTo>
                <a:cubicBezTo>
                  <a:pt x="14" y="55"/>
                  <a:pt x="14" y="55"/>
                  <a:pt x="14" y="55"/>
                </a:cubicBezTo>
                <a:cubicBezTo>
                  <a:pt x="10" y="55"/>
                  <a:pt x="7" y="58"/>
                  <a:pt x="7" y="62"/>
                </a:cubicBezTo>
                <a:cubicBezTo>
                  <a:pt x="7" y="127"/>
                  <a:pt x="7" y="127"/>
                  <a:pt x="7" y="127"/>
                </a:cubicBezTo>
                <a:cubicBezTo>
                  <a:pt x="7" y="131"/>
                  <a:pt x="10" y="134"/>
                  <a:pt x="14" y="134"/>
                </a:cubicBezTo>
                <a:cubicBezTo>
                  <a:pt x="101" y="134"/>
                  <a:pt x="101" y="134"/>
                  <a:pt x="101" y="134"/>
                </a:cubicBezTo>
                <a:cubicBezTo>
                  <a:pt x="104" y="134"/>
                  <a:pt x="107" y="131"/>
                  <a:pt x="107" y="127"/>
                </a:cubicBezTo>
                <a:cubicBezTo>
                  <a:pt x="107" y="113"/>
                  <a:pt x="107" y="113"/>
                  <a:pt x="107" y="113"/>
                </a:cubicBezTo>
                <a:cubicBezTo>
                  <a:pt x="114" y="113"/>
                  <a:pt x="114" y="113"/>
                  <a:pt x="114" y="113"/>
                </a:cubicBezTo>
                <a:cubicBezTo>
                  <a:pt x="114" y="127"/>
                  <a:pt x="114" y="127"/>
                  <a:pt x="114" y="127"/>
                </a:cubicBezTo>
                <a:cubicBezTo>
                  <a:pt x="114" y="135"/>
                  <a:pt x="108" y="141"/>
                  <a:pt x="101" y="141"/>
                </a:cubicBezTo>
                <a:cubicBezTo>
                  <a:pt x="14" y="141"/>
                  <a:pt x="14" y="141"/>
                  <a:pt x="14" y="141"/>
                </a:cubicBezTo>
                <a:cubicBezTo>
                  <a:pt x="6" y="141"/>
                  <a:pt x="0" y="135"/>
                  <a:pt x="0" y="127"/>
                </a:cubicBezTo>
                <a:cubicBezTo>
                  <a:pt x="0" y="62"/>
                  <a:pt x="0" y="62"/>
                  <a:pt x="0" y="62"/>
                </a:cubicBezTo>
                <a:cubicBezTo>
                  <a:pt x="0" y="54"/>
                  <a:pt x="6" y="48"/>
                  <a:pt x="14" y="48"/>
                </a:cubicBezTo>
                <a:cubicBezTo>
                  <a:pt x="19" y="48"/>
                  <a:pt x="19" y="48"/>
                  <a:pt x="19" y="48"/>
                </a:cubicBezTo>
                <a:cubicBezTo>
                  <a:pt x="22" y="45"/>
                  <a:pt x="22" y="45"/>
                  <a:pt x="22" y="45"/>
                </a:cubicBezTo>
                <a:cubicBezTo>
                  <a:pt x="64" y="3"/>
                  <a:pt x="64" y="3"/>
                  <a:pt x="64" y="3"/>
                </a:cubicBezTo>
                <a:cubicBezTo>
                  <a:pt x="66" y="0"/>
                  <a:pt x="70" y="0"/>
                  <a:pt x="73" y="3"/>
                </a:cubicBezTo>
                <a:cubicBezTo>
                  <a:pt x="101" y="32"/>
                  <a:pt x="101" y="32"/>
                  <a:pt x="101" y="32"/>
                </a:cubicBezTo>
                <a:cubicBezTo>
                  <a:pt x="104" y="34"/>
                  <a:pt x="104" y="38"/>
                  <a:pt x="101" y="41"/>
                </a:cubicBezTo>
                <a:cubicBezTo>
                  <a:pt x="96" y="46"/>
                  <a:pt x="96" y="46"/>
                  <a:pt x="96" y="46"/>
                </a:cubicBezTo>
                <a:cubicBezTo>
                  <a:pt x="94" y="48"/>
                  <a:pt x="94" y="48"/>
                  <a:pt x="94" y="48"/>
                </a:cubicBezTo>
                <a:cubicBezTo>
                  <a:pt x="101" y="48"/>
                  <a:pt x="101" y="48"/>
                  <a:pt x="101" y="48"/>
                </a:cubicBezTo>
                <a:cubicBezTo>
                  <a:pt x="108" y="48"/>
                  <a:pt x="114" y="54"/>
                  <a:pt x="114" y="62"/>
                </a:cubicBezTo>
                <a:cubicBezTo>
                  <a:pt x="114" y="76"/>
                  <a:pt x="114" y="76"/>
                  <a:pt x="114" y="76"/>
                </a:cubicBezTo>
                <a:cubicBezTo>
                  <a:pt x="118" y="76"/>
                  <a:pt x="118" y="76"/>
                  <a:pt x="118" y="76"/>
                </a:cubicBezTo>
                <a:cubicBezTo>
                  <a:pt x="118" y="112"/>
                  <a:pt x="118" y="112"/>
                  <a:pt x="118" y="112"/>
                </a:cubicBezTo>
                <a:cubicBezTo>
                  <a:pt x="103" y="112"/>
                  <a:pt x="103" y="112"/>
                  <a:pt x="103" y="112"/>
                </a:cubicBezTo>
                <a:lnTo>
                  <a:pt x="103" y="116"/>
                </a:lnTo>
                <a:close/>
                <a:moveTo>
                  <a:pt x="69" y="48"/>
                </a:moveTo>
                <a:cubicBezTo>
                  <a:pt x="69" y="47"/>
                  <a:pt x="69" y="46"/>
                  <a:pt x="69" y="45"/>
                </a:cubicBezTo>
                <a:cubicBezTo>
                  <a:pt x="69" y="42"/>
                  <a:pt x="68" y="40"/>
                  <a:pt x="66" y="38"/>
                </a:cubicBezTo>
                <a:cubicBezTo>
                  <a:pt x="60" y="32"/>
                  <a:pt x="50" y="33"/>
                  <a:pt x="44" y="39"/>
                </a:cubicBezTo>
                <a:cubicBezTo>
                  <a:pt x="42" y="41"/>
                  <a:pt x="41" y="43"/>
                  <a:pt x="40" y="45"/>
                </a:cubicBezTo>
                <a:cubicBezTo>
                  <a:pt x="40" y="46"/>
                  <a:pt x="39" y="47"/>
                  <a:pt x="39" y="48"/>
                </a:cubicBezTo>
                <a:cubicBezTo>
                  <a:pt x="47" y="48"/>
                  <a:pt x="47" y="48"/>
                  <a:pt x="47" y="48"/>
                </a:cubicBezTo>
                <a:cubicBezTo>
                  <a:pt x="47" y="47"/>
                  <a:pt x="47" y="46"/>
                  <a:pt x="48" y="45"/>
                </a:cubicBezTo>
                <a:cubicBezTo>
                  <a:pt x="48" y="45"/>
                  <a:pt x="48" y="44"/>
                  <a:pt x="48" y="44"/>
                </a:cubicBezTo>
                <a:cubicBezTo>
                  <a:pt x="46" y="42"/>
                  <a:pt x="46" y="42"/>
                  <a:pt x="46" y="42"/>
                </a:cubicBezTo>
                <a:cubicBezTo>
                  <a:pt x="48" y="41"/>
                  <a:pt x="48" y="41"/>
                  <a:pt x="48" y="41"/>
                </a:cubicBezTo>
                <a:cubicBezTo>
                  <a:pt x="50" y="42"/>
                  <a:pt x="50" y="42"/>
                  <a:pt x="50" y="42"/>
                </a:cubicBezTo>
                <a:cubicBezTo>
                  <a:pt x="51" y="41"/>
                  <a:pt x="52" y="41"/>
                  <a:pt x="53" y="40"/>
                </a:cubicBezTo>
                <a:cubicBezTo>
                  <a:pt x="54" y="43"/>
                  <a:pt x="54" y="43"/>
                  <a:pt x="54" y="43"/>
                </a:cubicBezTo>
                <a:cubicBezTo>
                  <a:pt x="54" y="43"/>
                  <a:pt x="52" y="43"/>
                  <a:pt x="51" y="45"/>
                </a:cubicBezTo>
                <a:cubicBezTo>
                  <a:pt x="51" y="45"/>
                  <a:pt x="51" y="45"/>
                  <a:pt x="51" y="45"/>
                </a:cubicBezTo>
                <a:cubicBezTo>
                  <a:pt x="50" y="46"/>
                  <a:pt x="50" y="47"/>
                  <a:pt x="50" y="47"/>
                </a:cubicBezTo>
                <a:cubicBezTo>
                  <a:pt x="51" y="48"/>
                  <a:pt x="52" y="48"/>
                  <a:pt x="54" y="47"/>
                </a:cubicBezTo>
                <a:cubicBezTo>
                  <a:pt x="57" y="45"/>
                  <a:pt x="59" y="45"/>
                  <a:pt x="60" y="47"/>
                </a:cubicBezTo>
                <a:cubicBezTo>
                  <a:pt x="61" y="47"/>
                  <a:pt x="61" y="48"/>
                  <a:pt x="61" y="48"/>
                </a:cubicBezTo>
                <a:lnTo>
                  <a:pt x="69" y="48"/>
                </a:lnTo>
                <a:close/>
                <a:moveTo>
                  <a:pt x="79" y="30"/>
                </a:moveTo>
                <a:cubicBezTo>
                  <a:pt x="79" y="30"/>
                  <a:pt x="79" y="29"/>
                  <a:pt x="79" y="28"/>
                </a:cubicBezTo>
                <a:cubicBezTo>
                  <a:pt x="78" y="28"/>
                  <a:pt x="78" y="28"/>
                  <a:pt x="78" y="28"/>
                </a:cubicBezTo>
                <a:cubicBezTo>
                  <a:pt x="78" y="28"/>
                  <a:pt x="78" y="28"/>
                  <a:pt x="78" y="28"/>
                </a:cubicBezTo>
                <a:cubicBezTo>
                  <a:pt x="78" y="28"/>
                  <a:pt x="78" y="28"/>
                  <a:pt x="78" y="28"/>
                </a:cubicBezTo>
                <a:cubicBezTo>
                  <a:pt x="78" y="27"/>
                  <a:pt x="78" y="27"/>
                  <a:pt x="78" y="27"/>
                </a:cubicBezTo>
                <a:cubicBezTo>
                  <a:pt x="78" y="27"/>
                  <a:pt x="78" y="27"/>
                  <a:pt x="78" y="27"/>
                </a:cubicBezTo>
                <a:cubicBezTo>
                  <a:pt x="78" y="27"/>
                  <a:pt x="78" y="27"/>
                  <a:pt x="78" y="27"/>
                </a:cubicBezTo>
                <a:cubicBezTo>
                  <a:pt x="77" y="27"/>
                  <a:pt x="77" y="26"/>
                  <a:pt x="77" y="26"/>
                </a:cubicBezTo>
                <a:cubicBezTo>
                  <a:pt x="77" y="26"/>
                  <a:pt x="76" y="25"/>
                  <a:pt x="75" y="25"/>
                </a:cubicBezTo>
                <a:cubicBezTo>
                  <a:pt x="75" y="25"/>
                  <a:pt x="75" y="25"/>
                  <a:pt x="75" y="25"/>
                </a:cubicBezTo>
                <a:cubicBezTo>
                  <a:pt x="75" y="25"/>
                  <a:pt x="75" y="25"/>
                  <a:pt x="75" y="25"/>
                </a:cubicBezTo>
                <a:cubicBezTo>
                  <a:pt x="75" y="25"/>
                  <a:pt x="75" y="25"/>
                  <a:pt x="74" y="25"/>
                </a:cubicBezTo>
                <a:cubicBezTo>
                  <a:pt x="74" y="25"/>
                  <a:pt x="74" y="25"/>
                  <a:pt x="74" y="25"/>
                </a:cubicBezTo>
                <a:cubicBezTo>
                  <a:pt x="74" y="25"/>
                  <a:pt x="74" y="25"/>
                  <a:pt x="74" y="25"/>
                </a:cubicBezTo>
                <a:cubicBezTo>
                  <a:pt x="74" y="25"/>
                  <a:pt x="74" y="25"/>
                  <a:pt x="74" y="25"/>
                </a:cubicBezTo>
                <a:cubicBezTo>
                  <a:pt x="73" y="24"/>
                  <a:pt x="73" y="24"/>
                  <a:pt x="73" y="25"/>
                </a:cubicBezTo>
                <a:cubicBezTo>
                  <a:pt x="73" y="25"/>
                  <a:pt x="73" y="25"/>
                  <a:pt x="73" y="25"/>
                </a:cubicBezTo>
                <a:cubicBezTo>
                  <a:pt x="73" y="25"/>
                  <a:pt x="72" y="25"/>
                  <a:pt x="72" y="25"/>
                </a:cubicBezTo>
                <a:cubicBezTo>
                  <a:pt x="72" y="25"/>
                  <a:pt x="72" y="25"/>
                  <a:pt x="72" y="25"/>
                </a:cubicBezTo>
                <a:cubicBezTo>
                  <a:pt x="72" y="25"/>
                  <a:pt x="72" y="25"/>
                  <a:pt x="71" y="25"/>
                </a:cubicBezTo>
                <a:cubicBezTo>
                  <a:pt x="71" y="25"/>
                  <a:pt x="71" y="25"/>
                  <a:pt x="71" y="25"/>
                </a:cubicBezTo>
                <a:cubicBezTo>
                  <a:pt x="71" y="25"/>
                  <a:pt x="71" y="25"/>
                  <a:pt x="71" y="25"/>
                </a:cubicBezTo>
                <a:cubicBezTo>
                  <a:pt x="71" y="25"/>
                  <a:pt x="71" y="25"/>
                  <a:pt x="71" y="25"/>
                </a:cubicBezTo>
                <a:cubicBezTo>
                  <a:pt x="70" y="25"/>
                  <a:pt x="70" y="25"/>
                  <a:pt x="70" y="26"/>
                </a:cubicBezTo>
                <a:cubicBezTo>
                  <a:pt x="70" y="26"/>
                  <a:pt x="70" y="26"/>
                  <a:pt x="70" y="26"/>
                </a:cubicBezTo>
                <a:cubicBezTo>
                  <a:pt x="70" y="26"/>
                  <a:pt x="69" y="26"/>
                  <a:pt x="69" y="26"/>
                </a:cubicBezTo>
                <a:cubicBezTo>
                  <a:pt x="69" y="26"/>
                  <a:pt x="69" y="27"/>
                  <a:pt x="69" y="27"/>
                </a:cubicBezTo>
                <a:cubicBezTo>
                  <a:pt x="69" y="27"/>
                  <a:pt x="69" y="27"/>
                  <a:pt x="69" y="27"/>
                </a:cubicBezTo>
                <a:cubicBezTo>
                  <a:pt x="68" y="27"/>
                  <a:pt x="68" y="27"/>
                  <a:pt x="68" y="28"/>
                </a:cubicBezTo>
                <a:cubicBezTo>
                  <a:pt x="68" y="28"/>
                  <a:pt x="68" y="28"/>
                  <a:pt x="68" y="28"/>
                </a:cubicBezTo>
                <a:cubicBezTo>
                  <a:pt x="68" y="28"/>
                  <a:pt x="68" y="28"/>
                  <a:pt x="68" y="29"/>
                </a:cubicBezTo>
                <a:cubicBezTo>
                  <a:pt x="68" y="29"/>
                  <a:pt x="68" y="29"/>
                  <a:pt x="68" y="29"/>
                </a:cubicBezTo>
                <a:cubicBezTo>
                  <a:pt x="68" y="29"/>
                  <a:pt x="68" y="29"/>
                  <a:pt x="68" y="30"/>
                </a:cubicBezTo>
                <a:cubicBezTo>
                  <a:pt x="68" y="30"/>
                  <a:pt x="68" y="30"/>
                  <a:pt x="68" y="30"/>
                </a:cubicBezTo>
                <a:cubicBezTo>
                  <a:pt x="68" y="30"/>
                  <a:pt x="68" y="30"/>
                  <a:pt x="68" y="31"/>
                </a:cubicBezTo>
                <a:cubicBezTo>
                  <a:pt x="68" y="31"/>
                  <a:pt x="68" y="31"/>
                  <a:pt x="68" y="31"/>
                </a:cubicBezTo>
                <a:cubicBezTo>
                  <a:pt x="68" y="31"/>
                  <a:pt x="68" y="31"/>
                  <a:pt x="68" y="32"/>
                </a:cubicBezTo>
                <a:cubicBezTo>
                  <a:pt x="68" y="32"/>
                  <a:pt x="68" y="32"/>
                  <a:pt x="68" y="32"/>
                </a:cubicBezTo>
                <a:cubicBezTo>
                  <a:pt x="68" y="32"/>
                  <a:pt x="68" y="32"/>
                  <a:pt x="68" y="32"/>
                </a:cubicBezTo>
                <a:cubicBezTo>
                  <a:pt x="68" y="32"/>
                  <a:pt x="68" y="33"/>
                  <a:pt x="68" y="33"/>
                </a:cubicBezTo>
                <a:cubicBezTo>
                  <a:pt x="68" y="33"/>
                  <a:pt x="69" y="33"/>
                  <a:pt x="69" y="33"/>
                </a:cubicBezTo>
                <a:cubicBezTo>
                  <a:pt x="69" y="33"/>
                  <a:pt x="69" y="33"/>
                  <a:pt x="69" y="33"/>
                </a:cubicBezTo>
                <a:cubicBezTo>
                  <a:pt x="69" y="33"/>
                  <a:pt x="69" y="33"/>
                  <a:pt x="69" y="33"/>
                </a:cubicBezTo>
                <a:cubicBezTo>
                  <a:pt x="69" y="34"/>
                  <a:pt x="69" y="34"/>
                  <a:pt x="69" y="34"/>
                </a:cubicBezTo>
                <a:cubicBezTo>
                  <a:pt x="69" y="34"/>
                  <a:pt x="69" y="34"/>
                  <a:pt x="69" y="34"/>
                </a:cubicBezTo>
                <a:cubicBezTo>
                  <a:pt x="69" y="34"/>
                  <a:pt x="70" y="34"/>
                  <a:pt x="70" y="34"/>
                </a:cubicBezTo>
                <a:cubicBezTo>
                  <a:pt x="70" y="34"/>
                  <a:pt x="70" y="34"/>
                  <a:pt x="70" y="34"/>
                </a:cubicBezTo>
                <a:cubicBezTo>
                  <a:pt x="70" y="34"/>
                  <a:pt x="70" y="35"/>
                  <a:pt x="70" y="35"/>
                </a:cubicBezTo>
                <a:cubicBezTo>
                  <a:pt x="70" y="35"/>
                  <a:pt x="70" y="35"/>
                  <a:pt x="70" y="35"/>
                </a:cubicBezTo>
                <a:cubicBezTo>
                  <a:pt x="70" y="35"/>
                  <a:pt x="71" y="35"/>
                  <a:pt x="71" y="35"/>
                </a:cubicBezTo>
                <a:cubicBezTo>
                  <a:pt x="71" y="35"/>
                  <a:pt x="71" y="35"/>
                  <a:pt x="71" y="35"/>
                </a:cubicBezTo>
                <a:cubicBezTo>
                  <a:pt x="71" y="35"/>
                  <a:pt x="71" y="35"/>
                  <a:pt x="71" y="35"/>
                </a:cubicBezTo>
                <a:cubicBezTo>
                  <a:pt x="71" y="35"/>
                  <a:pt x="71" y="35"/>
                  <a:pt x="71" y="35"/>
                </a:cubicBezTo>
                <a:cubicBezTo>
                  <a:pt x="71" y="35"/>
                  <a:pt x="71" y="35"/>
                  <a:pt x="72" y="35"/>
                </a:cubicBezTo>
                <a:cubicBezTo>
                  <a:pt x="72" y="35"/>
                  <a:pt x="72" y="35"/>
                  <a:pt x="72" y="35"/>
                </a:cubicBezTo>
                <a:cubicBezTo>
                  <a:pt x="72" y="35"/>
                  <a:pt x="72" y="35"/>
                  <a:pt x="72" y="35"/>
                </a:cubicBezTo>
                <a:cubicBezTo>
                  <a:pt x="72" y="35"/>
                  <a:pt x="72" y="35"/>
                  <a:pt x="72" y="35"/>
                </a:cubicBezTo>
                <a:cubicBezTo>
                  <a:pt x="72" y="35"/>
                  <a:pt x="73" y="35"/>
                  <a:pt x="73" y="35"/>
                </a:cubicBezTo>
                <a:cubicBezTo>
                  <a:pt x="73" y="35"/>
                  <a:pt x="73" y="35"/>
                  <a:pt x="73" y="35"/>
                </a:cubicBezTo>
                <a:cubicBezTo>
                  <a:pt x="73" y="35"/>
                  <a:pt x="73" y="36"/>
                  <a:pt x="73" y="36"/>
                </a:cubicBezTo>
                <a:cubicBezTo>
                  <a:pt x="73" y="36"/>
                  <a:pt x="73" y="36"/>
                  <a:pt x="73" y="35"/>
                </a:cubicBezTo>
                <a:cubicBezTo>
                  <a:pt x="73" y="36"/>
                  <a:pt x="73" y="36"/>
                  <a:pt x="73" y="35"/>
                </a:cubicBezTo>
                <a:cubicBezTo>
                  <a:pt x="73" y="35"/>
                  <a:pt x="74" y="35"/>
                  <a:pt x="74" y="35"/>
                </a:cubicBezTo>
                <a:cubicBezTo>
                  <a:pt x="74" y="35"/>
                  <a:pt x="74" y="35"/>
                  <a:pt x="74" y="35"/>
                </a:cubicBezTo>
                <a:cubicBezTo>
                  <a:pt x="74" y="35"/>
                  <a:pt x="74" y="35"/>
                  <a:pt x="74" y="35"/>
                </a:cubicBezTo>
                <a:cubicBezTo>
                  <a:pt x="74" y="35"/>
                  <a:pt x="74" y="35"/>
                  <a:pt x="74" y="35"/>
                </a:cubicBezTo>
                <a:cubicBezTo>
                  <a:pt x="75" y="35"/>
                  <a:pt x="75" y="35"/>
                  <a:pt x="75" y="35"/>
                </a:cubicBezTo>
                <a:cubicBezTo>
                  <a:pt x="75" y="35"/>
                  <a:pt x="75" y="35"/>
                  <a:pt x="75" y="35"/>
                </a:cubicBezTo>
                <a:cubicBezTo>
                  <a:pt x="75" y="35"/>
                  <a:pt x="75" y="35"/>
                  <a:pt x="75" y="35"/>
                </a:cubicBezTo>
                <a:cubicBezTo>
                  <a:pt x="75" y="35"/>
                  <a:pt x="75" y="35"/>
                  <a:pt x="75" y="35"/>
                </a:cubicBezTo>
                <a:cubicBezTo>
                  <a:pt x="76" y="35"/>
                  <a:pt x="76" y="35"/>
                  <a:pt x="76" y="35"/>
                </a:cubicBezTo>
                <a:cubicBezTo>
                  <a:pt x="76" y="35"/>
                  <a:pt x="76" y="35"/>
                  <a:pt x="76" y="35"/>
                </a:cubicBezTo>
                <a:cubicBezTo>
                  <a:pt x="76" y="35"/>
                  <a:pt x="76" y="35"/>
                  <a:pt x="76" y="35"/>
                </a:cubicBezTo>
                <a:cubicBezTo>
                  <a:pt x="76" y="35"/>
                  <a:pt x="76" y="35"/>
                  <a:pt x="76" y="34"/>
                </a:cubicBezTo>
                <a:cubicBezTo>
                  <a:pt x="76" y="34"/>
                  <a:pt x="77" y="34"/>
                  <a:pt x="77" y="34"/>
                </a:cubicBezTo>
                <a:cubicBezTo>
                  <a:pt x="77" y="34"/>
                  <a:pt x="77" y="34"/>
                  <a:pt x="77" y="34"/>
                </a:cubicBezTo>
                <a:cubicBezTo>
                  <a:pt x="77" y="34"/>
                  <a:pt x="77" y="34"/>
                  <a:pt x="77" y="34"/>
                </a:cubicBezTo>
                <a:cubicBezTo>
                  <a:pt x="77" y="34"/>
                  <a:pt x="77" y="34"/>
                  <a:pt x="77" y="34"/>
                </a:cubicBezTo>
                <a:cubicBezTo>
                  <a:pt x="77" y="34"/>
                  <a:pt x="78" y="33"/>
                  <a:pt x="78" y="33"/>
                </a:cubicBezTo>
                <a:cubicBezTo>
                  <a:pt x="78" y="33"/>
                  <a:pt x="78" y="33"/>
                  <a:pt x="78" y="33"/>
                </a:cubicBezTo>
                <a:cubicBezTo>
                  <a:pt x="78" y="33"/>
                  <a:pt x="78" y="33"/>
                  <a:pt x="78" y="32"/>
                </a:cubicBezTo>
                <a:cubicBezTo>
                  <a:pt x="78" y="32"/>
                  <a:pt x="78" y="32"/>
                  <a:pt x="78" y="32"/>
                </a:cubicBezTo>
                <a:cubicBezTo>
                  <a:pt x="78" y="32"/>
                  <a:pt x="78" y="32"/>
                  <a:pt x="79" y="31"/>
                </a:cubicBezTo>
                <a:cubicBezTo>
                  <a:pt x="79" y="31"/>
                  <a:pt x="79" y="31"/>
                  <a:pt x="79" y="31"/>
                </a:cubicBezTo>
                <a:cubicBezTo>
                  <a:pt x="79" y="31"/>
                  <a:pt x="79" y="31"/>
                  <a:pt x="79" y="30"/>
                </a:cubicBezTo>
                <a:cubicBezTo>
                  <a:pt x="79" y="30"/>
                  <a:pt x="79" y="30"/>
                  <a:pt x="79" y="30"/>
                </a:cubicBezTo>
                <a:close/>
                <a:moveTo>
                  <a:pt x="93" y="45"/>
                </a:moveTo>
                <a:cubicBezTo>
                  <a:pt x="99" y="39"/>
                  <a:pt x="99" y="39"/>
                  <a:pt x="99" y="39"/>
                </a:cubicBezTo>
                <a:cubicBezTo>
                  <a:pt x="99" y="39"/>
                  <a:pt x="99" y="39"/>
                  <a:pt x="99" y="39"/>
                </a:cubicBezTo>
                <a:cubicBezTo>
                  <a:pt x="100" y="38"/>
                  <a:pt x="100" y="35"/>
                  <a:pt x="99" y="34"/>
                </a:cubicBezTo>
                <a:cubicBezTo>
                  <a:pt x="71" y="6"/>
                  <a:pt x="71" y="6"/>
                  <a:pt x="71" y="6"/>
                </a:cubicBezTo>
                <a:cubicBezTo>
                  <a:pt x="69" y="4"/>
                  <a:pt x="67" y="4"/>
                  <a:pt x="65" y="6"/>
                </a:cubicBezTo>
                <a:cubicBezTo>
                  <a:pt x="64" y="6"/>
                  <a:pt x="64" y="6"/>
                  <a:pt x="64" y="6"/>
                </a:cubicBezTo>
                <a:cubicBezTo>
                  <a:pt x="26" y="45"/>
                  <a:pt x="26" y="45"/>
                  <a:pt x="26" y="45"/>
                </a:cubicBezTo>
                <a:cubicBezTo>
                  <a:pt x="23" y="48"/>
                  <a:pt x="23" y="48"/>
                  <a:pt x="23" y="48"/>
                </a:cubicBezTo>
                <a:cubicBezTo>
                  <a:pt x="27" y="48"/>
                  <a:pt x="27" y="48"/>
                  <a:pt x="27" y="48"/>
                </a:cubicBezTo>
                <a:cubicBezTo>
                  <a:pt x="30" y="45"/>
                  <a:pt x="30" y="45"/>
                  <a:pt x="30" y="45"/>
                </a:cubicBezTo>
                <a:cubicBezTo>
                  <a:pt x="63" y="12"/>
                  <a:pt x="63" y="12"/>
                  <a:pt x="63" y="12"/>
                </a:cubicBezTo>
                <a:cubicBezTo>
                  <a:pt x="63" y="12"/>
                  <a:pt x="63" y="12"/>
                  <a:pt x="63" y="12"/>
                </a:cubicBezTo>
                <a:cubicBezTo>
                  <a:pt x="63" y="12"/>
                  <a:pt x="64" y="12"/>
                  <a:pt x="64" y="12"/>
                </a:cubicBezTo>
                <a:cubicBezTo>
                  <a:pt x="64" y="12"/>
                  <a:pt x="64" y="13"/>
                  <a:pt x="64" y="13"/>
                </a:cubicBezTo>
                <a:cubicBezTo>
                  <a:pt x="66" y="14"/>
                  <a:pt x="69" y="14"/>
                  <a:pt x="71" y="12"/>
                </a:cubicBezTo>
                <a:cubicBezTo>
                  <a:pt x="71" y="12"/>
                  <a:pt x="71" y="12"/>
                  <a:pt x="71" y="12"/>
                </a:cubicBezTo>
                <a:cubicBezTo>
                  <a:pt x="71" y="11"/>
                  <a:pt x="72" y="11"/>
                  <a:pt x="72" y="11"/>
                </a:cubicBezTo>
                <a:cubicBezTo>
                  <a:pt x="72" y="11"/>
                  <a:pt x="72" y="11"/>
                  <a:pt x="72" y="11"/>
                </a:cubicBezTo>
                <a:cubicBezTo>
                  <a:pt x="93" y="32"/>
                  <a:pt x="93" y="32"/>
                  <a:pt x="93" y="32"/>
                </a:cubicBezTo>
                <a:cubicBezTo>
                  <a:pt x="93" y="32"/>
                  <a:pt x="93" y="32"/>
                  <a:pt x="93" y="32"/>
                </a:cubicBezTo>
                <a:cubicBezTo>
                  <a:pt x="93" y="33"/>
                  <a:pt x="93" y="33"/>
                  <a:pt x="93" y="33"/>
                </a:cubicBezTo>
                <a:cubicBezTo>
                  <a:pt x="92" y="33"/>
                  <a:pt x="92" y="33"/>
                  <a:pt x="92" y="34"/>
                </a:cubicBezTo>
                <a:cubicBezTo>
                  <a:pt x="90" y="35"/>
                  <a:pt x="90" y="38"/>
                  <a:pt x="91" y="40"/>
                </a:cubicBezTo>
                <a:cubicBezTo>
                  <a:pt x="92" y="40"/>
                  <a:pt x="92" y="40"/>
                  <a:pt x="92" y="41"/>
                </a:cubicBezTo>
                <a:cubicBezTo>
                  <a:pt x="92" y="41"/>
                  <a:pt x="93" y="41"/>
                  <a:pt x="93" y="41"/>
                </a:cubicBezTo>
                <a:cubicBezTo>
                  <a:pt x="93" y="41"/>
                  <a:pt x="93" y="41"/>
                  <a:pt x="92" y="41"/>
                </a:cubicBezTo>
                <a:cubicBezTo>
                  <a:pt x="89" y="45"/>
                  <a:pt x="89" y="45"/>
                  <a:pt x="89" y="45"/>
                </a:cubicBezTo>
                <a:cubicBezTo>
                  <a:pt x="86" y="48"/>
                  <a:pt x="86" y="48"/>
                  <a:pt x="86" y="48"/>
                </a:cubicBezTo>
                <a:cubicBezTo>
                  <a:pt x="90" y="48"/>
                  <a:pt x="90" y="48"/>
                  <a:pt x="90" y="48"/>
                </a:cubicBezTo>
                <a:lnTo>
                  <a:pt x="93" y="45"/>
                </a:lnTo>
                <a:close/>
                <a:moveTo>
                  <a:pt x="111" y="105"/>
                </a:moveTo>
                <a:cubicBezTo>
                  <a:pt x="111" y="84"/>
                  <a:pt x="111" y="84"/>
                  <a:pt x="111" y="84"/>
                </a:cubicBezTo>
                <a:cubicBezTo>
                  <a:pt x="83" y="84"/>
                  <a:pt x="83" y="84"/>
                  <a:pt x="83" y="84"/>
                </a:cubicBezTo>
                <a:cubicBezTo>
                  <a:pt x="77" y="84"/>
                  <a:pt x="72" y="88"/>
                  <a:pt x="72" y="94"/>
                </a:cubicBezTo>
                <a:cubicBezTo>
                  <a:pt x="72" y="100"/>
                  <a:pt x="77" y="105"/>
                  <a:pt x="83" y="105"/>
                </a:cubicBezTo>
                <a:lnTo>
                  <a:pt x="111" y="105"/>
                </a:lnTo>
                <a:close/>
                <a:moveTo>
                  <a:pt x="92" y="128"/>
                </a:moveTo>
                <a:cubicBezTo>
                  <a:pt x="92" y="130"/>
                  <a:pt x="92" y="130"/>
                  <a:pt x="92" y="130"/>
                </a:cubicBezTo>
                <a:cubicBezTo>
                  <a:pt x="97" y="130"/>
                  <a:pt x="97" y="130"/>
                  <a:pt x="97" y="130"/>
                </a:cubicBezTo>
                <a:cubicBezTo>
                  <a:pt x="98" y="130"/>
                  <a:pt x="99" y="130"/>
                  <a:pt x="99" y="129"/>
                </a:cubicBezTo>
                <a:cubicBezTo>
                  <a:pt x="99" y="128"/>
                  <a:pt x="99" y="128"/>
                  <a:pt x="99" y="128"/>
                </a:cubicBezTo>
                <a:cubicBezTo>
                  <a:pt x="98" y="128"/>
                  <a:pt x="97" y="128"/>
                  <a:pt x="97" y="128"/>
                </a:cubicBezTo>
                <a:lnTo>
                  <a:pt x="92" y="128"/>
                </a:lnTo>
                <a:close/>
                <a:moveTo>
                  <a:pt x="78" y="130"/>
                </a:moveTo>
                <a:cubicBezTo>
                  <a:pt x="78" y="128"/>
                  <a:pt x="78" y="128"/>
                  <a:pt x="78" y="128"/>
                </a:cubicBezTo>
                <a:cubicBezTo>
                  <a:pt x="71" y="128"/>
                  <a:pt x="71" y="128"/>
                  <a:pt x="71" y="128"/>
                </a:cubicBezTo>
                <a:cubicBezTo>
                  <a:pt x="71" y="130"/>
                  <a:pt x="71" y="130"/>
                  <a:pt x="71" y="130"/>
                </a:cubicBezTo>
                <a:lnTo>
                  <a:pt x="78" y="130"/>
                </a:lnTo>
                <a:close/>
                <a:moveTo>
                  <a:pt x="82" y="130"/>
                </a:moveTo>
                <a:cubicBezTo>
                  <a:pt x="89" y="130"/>
                  <a:pt x="89" y="130"/>
                  <a:pt x="89" y="130"/>
                </a:cubicBezTo>
                <a:cubicBezTo>
                  <a:pt x="89" y="128"/>
                  <a:pt x="89" y="128"/>
                  <a:pt x="89" y="128"/>
                </a:cubicBezTo>
                <a:cubicBezTo>
                  <a:pt x="82" y="128"/>
                  <a:pt x="82" y="128"/>
                  <a:pt x="82" y="128"/>
                </a:cubicBezTo>
                <a:lnTo>
                  <a:pt x="82" y="130"/>
                </a:lnTo>
                <a:close/>
                <a:moveTo>
                  <a:pt x="11" y="79"/>
                </a:moveTo>
                <a:cubicBezTo>
                  <a:pt x="13" y="79"/>
                  <a:pt x="13" y="79"/>
                  <a:pt x="13" y="79"/>
                </a:cubicBezTo>
                <a:cubicBezTo>
                  <a:pt x="13" y="72"/>
                  <a:pt x="13" y="72"/>
                  <a:pt x="13" y="72"/>
                </a:cubicBezTo>
                <a:cubicBezTo>
                  <a:pt x="11" y="72"/>
                  <a:pt x="11" y="72"/>
                  <a:pt x="11" y="72"/>
                </a:cubicBezTo>
                <a:lnTo>
                  <a:pt x="11" y="79"/>
                </a:lnTo>
                <a:close/>
                <a:moveTo>
                  <a:pt x="101" y="124"/>
                </a:moveTo>
                <a:cubicBezTo>
                  <a:pt x="101" y="125"/>
                  <a:pt x="101" y="125"/>
                  <a:pt x="100" y="126"/>
                </a:cubicBezTo>
                <a:cubicBezTo>
                  <a:pt x="102" y="127"/>
                  <a:pt x="102" y="127"/>
                  <a:pt x="102" y="127"/>
                </a:cubicBezTo>
                <a:cubicBezTo>
                  <a:pt x="103" y="126"/>
                  <a:pt x="103" y="125"/>
                  <a:pt x="103" y="124"/>
                </a:cubicBezTo>
                <a:cubicBezTo>
                  <a:pt x="103" y="119"/>
                  <a:pt x="103" y="119"/>
                  <a:pt x="103" y="119"/>
                </a:cubicBezTo>
                <a:cubicBezTo>
                  <a:pt x="101" y="119"/>
                  <a:pt x="101" y="119"/>
                  <a:pt x="101" y="119"/>
                </a:cubicBezTo>
                <a:lnTo>
                  <a:pt x="101" y="124"/>
                </a:lnTo>
                <a:close/>
                <a:moveTo>
                  <a:pt x="64" y="59"/>
                </a:moveTo>
                <a:cubicBezTo>
                  <a:pt x="57" y="59"/>
                  <a:pt x="57" y="59"/>
                  <a:pt x="57" y="59"/>
                </a:cubicBezTo>
                <a:cubicBezTo>
                  <a:pt x="57" y="61"/>
                  <a:pt x="57" y="61"/>
                  <a:pt x="57" y="61"/>
                </a:cubicBezTo>
                <a:cubicBezTo>
                  <a:pt x="64" y="61"/>
                  <a:pt x="64" y="61"/>
                  <a:pt x="64" y="61"/>
                </a:cubicBezTo>
                <a:lnTo>
                  <a:pt x="64" y="59"/>
                </a:lnTo>
                <a:close/>
                <a:moveTo>
                  <a:pt x="85" y="59"/>
                </a:moveTo>
                <a:cubicBezTo>
                  <a:pt x="78" y="59"/>
                  <a:pt x="78" y="59"/>
                  <a:pt x="78" y="59"/>
                </a:cubicBezTo>
                <a:cubicBezTo>
                  <a:pt x="78" y="61"/>
                  <a:pt x="78" y="61"/>
                  <a:pt x="78" y="61"/>
                </a:cubicBezTo>
                <a:cubicBezTo>
                  <a:pt x="85" y="61"/>
                  <a:pt x="85" y="61"/>
                  <a:pt x="85" y="61"/>
                </a:cubicBezTo>
                <a:lnTo>
                  <a:pt x="85" y="59"/>
                </a:lnTo>
                <a:close/>
                <a:moveTo>
                  <a:pt x="68" y="128"/>
                </a:moveTo>
                <a:cubicBezTo>
                  <a:pt x="61" y="128"/>
                  <a:pt x="61" y="128"/>
                  <a:pt x="61" y="128"/>
                </a:cubicBezTo>
                <a:cubicBezTo>
                  <a:pt x="61" y="130"/>
                  <a:pt x="61" y="130"/>
                  <a:pt x="61" y="130"/>
                </a:cubicBezTo>
                <a:cubicBezTo>
                  <a:pt x="68" y="130"/>
                  <a:pt x="68" y="130"/>
                  <a:pt x="68" y="130"/>
                </a:cubicBezTo>
                <a:lnTo>
                  <a:pt x="68" y="128"/>
                </a:lnTo>
                <a:close/>
                <a:moveTo>
                  <a:pt x="75" y="59"/>
                </a:moveTo>
                <a:cubicBezTo>
                  <a:pt x="67" y="59"/>
                  <a:pt x="67" y="59"/>
                  <a:pt x="67" y="59"/>
                </a:cubicBezTo>
                <a:cubicBezTo>
                  <a:pt x="67" y="61"/>
                  <a:pt x="67" y="61"/>
                  <a:pt x="67" y="61"/>
                </a:cubicBezTo>
                <a:cubicBezTo>
                  <a:pt x="75" y="61"/>
                  <a:pt x="75" y="61"/>
                  <a:pt x="75" y="61"/>
                </a:cubicBezTo>
                <a:lnTo>
                  <a:pt x="75" y="59"/>
                </a:lnTo>
                <a:close/>
                <a:moveTo>
                  <a:pt x="101" y="76"/>
                </a:moveTo>
                <a:cubicBezTo>
                  <a:pt x="103" y="76"/>
                  <a:pt x="103" y="76"/>
                  <a:pt x="103" y="76"/>
                </a:cubicBezTo>
                <a:cubicBezTo>
                  <a:pt x="103" y="69"/>
                  <a:pt x="103" y="69"/>
                  <a:pt x="103" y="69"/>
                </a:cubicBezTo>
                <a:cubicBezTo>
                  <a:pt x="101" y="69"/>
                  <a:pt x="101" y="69"/>
                  <a:pt x="101" y="69"/>
                </a:cubicBezTo>
                <a:lnTo>
                  <a:pt x="101" y="76"/>
                </a:lnTo>
                <a:close/>
                <a:moveTo>
                  <a:pt x="88" y="59"/>
                </a:moveTo>
                <a:cubicBezTo>
                  <a:pt x="88" y="61"/>
                  <a:pt x="88" y="61"/>
                  <a:pt x="88" y="61"/>
                </a:cubicBezTo>
                <a:cubicBezTo>
                  <a:pt x="95" y="61"/>
                  <a:pt x="95" y="61"/>
                  <a:pt x="95" y="61"/>
                </a:cubicBezTo>
                <a:cubicBezTo>
                  <a:pt x="95" y="59"/>
                  <a:pt x="95" y="59"/>
                  <a:pt x="95" y="59"/>
                </a:cubicBezTo>
                <a:lnTo>
                  <a:pt x="88" y="59"/>
                </a:lnTo>
                <a:close/>
                <a:moveTo>
                  <a:pt x="103" y="65"/>
                </a:moveTo>
                <a:cubicBezTo>
                  <a:pt x="103" y="62"/>
                  <a:pt x="101" y="60"/>
                  <a:pt x="98" y="59"/>
                </a:cubicBezTo>
                <a:cubicBezTo>
                  <a:pt x="98" y="61"/>
                  <a:pt x="98" y="61"/>
                  <a:pt x="98" y="61"/>
                </a:cubicBezTo>
                <a:cubicBezTo>
                  <a:pt x="100" y="62"/>
                  <a:pt x="101" y="63"/>
                  <a:pt x="101" y="65"/>
                </a:cubicBezTo>
                <a:cubicBezTo>
                  <a:pt x="101" y="65"/>
                  <a:pt x="101" y="65"/>
                  <a:pt x="101" y="65"/>
                </a:cubicBezTo>
                <a:cubicBezTo>
                  <a:pt x="103" y="65"/>
                  <a:pt x="103" y="65"/>
                  <a:pt x="103" y="65"/>
                </a:cubicBezTo>
                <a:close/>
                <a:moveTo>
                  <a:pt x="23" y="61"/>
                </a:moveTo>
                <a:cubicBezTo>
                  <a:pt x="23" y="59"/>
                  <a:pt x="23" y="59"/>
                  <a:pt x="23" y="59"/>
                </a:cubicBezTo>
                <a:cubicBezTo>
                  <a:pt x="18" y="59"/>
                  <a:pt x="18" y="59"/>
                  <a:pt x="18" y="59"/>
                </a:cubicBezTo>
                <a:cubicBezTo>
                  <a:pt x="17" y="59"/>
                  <a:pt x="16" y="59"/>
                  <a:pt x="15" y="59"/>
                </a:cubicBezTo>
                <a:cubicBezTo>
                  <a:pt x="16" y="61"/>
                  <a:pt x="16" y="61"/>
                  <a:pt x="16" y="61"/>
                </a:cubicBezTo>
                <a:cubicBezTo>
                  <a:pt x="17" y="61"/>
                  <a:pt x="17" y="61"/>
                  <a:pt x="18" y="61"/>
                </a:cubicBezTo>
                <a:lnTo>
                  <a:pt x="23" y="61"/>
                </a:lnTo>
                <a:close/>
                <a:moveTo>
                  <a:pt x="33" y="59"/>
                </a:moveTo>
                <a:cubicBezTo>
                  <a:pt x="26" y="59"/>
                  <a:pt x="26" y="59"/>
                  <a:pt x="26" y="59"/>
                </a:cubicBezTo>
                <a:cubicBezTo>
                  <a:pt x="26" y="61"/>
                  <a:pt x="26" y="61"/>
                  <a:pt x="26" y="61"/>
                </a:cubicBezTo>
                <a:cubicBezTo>
                  <a:pt x="33" y="61"/>
                  <a:pt x="33" y="61"/>
                  <a:pt x="33" y="61"/>
                </a:cubicBezTo>
                <a:lnTo>
                  <a:pt x="33" y="59"/>
                </a:lnTo>
                <a:close/>
                <a:moveTo>
                  <a:pt x="27" y="128"/>
                </a:moveTo>
                <a:cubicBezTo>
                  <a:pt x="20" y="128"/>
                  <a:pt x="20" y="128"/>
                  <a:pt x="20" y="128"/>
                </a:cubicBezTo>
                <a:cubicBezTo>
                  <a:pt x="20" y="130"/>
                  <a:pt x="20" y="130"/>
                  <a:pt x="20" y="130"/>
                </a:cubicBezTo>
                <a:cubicBezTo>
                  <a:pt x="27" y="130"/>
                  <a:pt x="27" y="130"/>
                  <a:pt x="27" y="130"/>
                </a:cubicBezTo>
                <a:lnTo>
                  <a:pt x="27" y="128"/>
                </a:lnTo>
                <a:close/>
                <a:moveTo>
                  <a:pt x="37" y="128"/>
                </a:moveTo>
                <a:cubicBezTo>
                  <a:pt x="30" y="128"/>
                  <a:pt x="30" y="128"/>
                  <a:pt x="30" y="128"/>
                </a:cubicBezTo>
                <a:cubicBezTo>
                  <a:pt x="30" y="130"/>
                  <a:pt x="30" y="130"/>
                  <a:pt x="30" y="130"/>
                </a:cubicBezTo>
                <a:cubicBezTo>
                  <a:pt x="37" y="130"/>
                  <a:pt x="37" y="130"/>
                  <a:pt x="37" y="130"/>
                </a:cubicBezTo>
                <a:lnTo>
                  <a:pt x="37" y="128"/>
                </a:lnTo>
                <a:close/>
                <a:moveTo>
                  <a:pt x="44" y="59"/>
                </a:moveTo>
                <a:cubicBezTo>
                  <a:pt x="36" y="59"/>
                  <a:pt x="36" y="59"/>
                  <a:pt x="36" y="59"/>
                </a:cubicBezTo>
                <a:cubicBezTo>
                  <a:pt x="36" y="61"/>
                  <a:pt x="36" y="61"/>
                  <a:pt x="36" y="61"/>
                </a:cubicBezTo>
                <a:cubicBezTo>
                  <a:pt x="44" y="61"/>
                  <a:pt x="44" y="61"/>
                  <a:pt x="44" y="61"/>
                </a:cubicBezTo>
                <a:lnTo>
                  <a:pt x="44" y="59"/>
                </a:lnTo>
                <a:close/>
                <a:moveTo>
                  <a:pt x="54" y="59"/>
                </a:moveTo>
                <a:cubicBezTo>
                  <a:pt x="47" y="59"/>
                  <a:pt x="47" y="59"/>
                  <a:pt x="47" y="59"/>
                </a:cubicBezTo>
                <a:cubicBezTo>
                  <a:pt x="47" y="61"/>
                  <a:pt x="47" y="61"/>
                  <a:pt x="47" y="61"/>
                </a:cubicBezTo>
                <a:cubicBezTo>
                  <a:pt x="54" y="61"/>
                  <a:pt x="54" y="61"/>
                  <a:pt x="54" y="61"/>
                </a:cubicBezTo>
                <a:lnTo>
                  <a:pt x="54" y="59"/>
                </a:lnTo>
                <a:close/>
                <a:moveTo>
                  <a:pt x="47" y="128"/>
                </a:moveTo>
                <a:cubicBezTo>
                  <a:pt x="40" y="128"/>
                  <a:pt x="40" y="128"/>
                  <a:pt x="40" y="128"/>
                </a:cubicBezTo>
                <a:cubicBezTo>
                  <a:pt x="40" y="130"/>
                  <a:pt x="40" y="130"/>
                  <a:pt x="40" y="130"/>
                </a:cubicBezTo>
                <a:cubicBezTo>
                  <a:pt x="47" y="130"/>
                  <a:pt x="47" y="130"/>
                  <a:pt x="47" y="130"/>
                </a:cubicBezTo>
                <a:lnTo>
                  <a:pt x="47" y="128"/>
                </a:lnTo>
                <a:close/>
                <a:moveTo>
                  <a:pt x="58" y="128"/>
                </a:moveTo>
                <a:cubicBezTo>
                  <a:pt x="51" y="128"/>
                  <a:pt x="51" y="128"/>
                  <a:pt x="51" y="128"/>
                </a:cubicBezTo>
                <a:cubicBezTo>
                  <a:pt x="51" y="130"/>
                  <a:pt x="51" y="130"/>
                  <a:pt x="51" y="130"/>
                </a:cubicBezTo>
                <a:cubicBezTo>
                  <a:pt x="58" y="130"/>
                  <a:pt x="58" y="130"/>
                  <a:pt x="58" y="130"/>
                </a:cubicBezTo>
                <a:lnTo>
                  <a:pt x="58" y="128"/>
                </a:lnTo>
                <a:close/>
                <a:moveTo>
                  <a:pt x="84" y="88"/>
                </a:moveTo>
                <a:cubicBezTo>
                  <a:pt x="81" y="88"/>
                  <a:pt x="78" y="91"/>
                  <a:pt x="78" y="94"/>
                </a:cubicBezTo>
                <a:cubicBezTo>
                  <a:pt x="78" y="98"/>
                  <a:pt x="81" y="100"/>
                  <a:pt x="84" y="100"/>
                </a:cubicBezTo>
                <a:cubicBezTo>
                  <a:pt x="88" y="100"/>
                  <a:pt x="91" y="98"/>
                  <a:pt x="91" y="94"/>
                </a:cubicBezTo>
                <a:cubicBezTo>
                  <a:pt x="91" y="91"/>
                  <a:pt x="88" y="88"/>
                  <a:pt x="84" y="88"/>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21" name="Freeform 30"/>
          <p:cNvSpPr>
            <a:spLocks noEditPoints="1"/>
          </p:cNvSpPr>
          <p:nvPr/>
        </p:nvSpPr>
        <p:spPr bwMode="auto">
          <a:xfrm>
            <a:off x="5293171" y="3489929"/>
            <a:ext cx="450363" cy="327908"/>
          </a:xfrm>
          <a:custGeom>
            <a:avLst/>
            <a:gdLst>
              <a:gd name="T0" fmla="*/ 9 w 140"/>
              <a:gd name="T1" fmla="*/ 0 h 102"/>
              <a:gd name="T2" fmla="*/ 0 w 140"/>
              <a:gd name="T3" fmla="*/ 93 h 102"/>
              <a:gd name="T4" fmla="*/ 131 w 140"/>
              <a:gd name="T5" fmla="*/ 102 h 102"/>
              <a:gd name="T6" fmla="*/ 140 w 140"/>
              <a:gd name="T7" fmla="*/ 9 h 102"/>
              <a:gd name="T8" fmla="*/ 136 w 140"/>
              <a:gd name="T9" fmla="*/ 93 h 102"/>
              <a:gd name="T10" fmla="*/ 9 w 140"/>
              <a:gd name="T11" fmla="*/ 98 h 102"/>
              <a:gd name="T12" fmla="*/ 4 w 140"/>
              <a:gd name="T13" fmla="*/ 9 h 102"/>
              <a:gd name="T14" fmla="*/ 131 w 140"/>
              <a:gd name="T15" fmla="*/ 4 h 102"/>
              <a:gd name="T16" fmla="*/ 136 w 140"/>
              <a:gd name="T17" fmla="*/ 93 h 102"/>
              <a:gd name="T18" fmla="*/ 129 w 140"/>
              <a:gd name="T19" fmla="*/ 11 h 102"/>
              <a:gd name="T20" fmla="*/ 11 w 140"/>
              <a:gd name="T21" fmla="*/ 32 h 102"/>
              <a:gd name="T22" fmla="*/ 11 w 140"/>
              <a:gd name="T23" fmla="*/ 70 h 102"/>
              <a:gd name="T24" fmla="*/ 129 w 140"/>
              <a:gd name="T25" fmla="*/ 91 h 102"/>
              <a:gd name="T26" fmla="*/ 11 w 140"/>
              <a:gd name="T27" fmla="*/ 70 h 102"/>
              <a:gd name="T28" fmla="*/ 51 w 140"/>
              <a:gd name="T29" fmla="*/ 65 h 102"/>
              <a:gd name="T30" fmla="*/ 62 w 140"/>
              <a:gd name="T31" fmla="*/ 37 h 102"/>
              <a:gd name="T32" fmla="*/ 49 w 140"/>
              <a:gd name="T33" fmla="*/ 37 h 102"/>
              <a:gd name="T34" fmla="*/ 39 w 140"/>
              <a:gd name="T35" fmla="*/ 65 h 102"/>
              <a:gd name="T36" fmla="*/ 28 w 140"/>
              <a:gd name="T37" fmla="*/ 37 h 102"/>
              <a:gd name="T38" fmla="*/ 38 w 140"/>
              <a:gd name="T39" fmla="*/ 58 h 102"/>
              <a:gd name="T40" fmla="*/ 95 w 140"/>
              <a:gd name="T41" fmla="*/ 59 h 102"/>
              <a:gd name="T42" fmla="*/ 106 w 140"/>
              <a:gd name="T43" fmla="*/ 65 h 102"/>
              <a:gd name="T44" fmla="*/ 107 w 140"/>
              <a:gd name="T45" fmla="*/ 37 h 102"/>
              <a:gd name="T46" fmla="*/ 86 w 140"/>
              <a:gd name="T47" fmla="*/ 65 h 102"/>
              <a:gd name="T48" fmla="*/ 95 w 140"/>
              <a:gd name="T49" fmla="*/ 59 h 102"/>
              <a:gd name="T50" fmla="*/ 105 w 140"/>
              <a:gd name="T51" fmla="*/ 54 h 102"/>
              <a:gd name="T52" fmla="*/ 103 w 140"/>
              <a:gd name="T53" fmla="*/ 43 h 102"/>
              <a:gd name="T54" fmla="*/ 79 w 140"/>
              <a:gd name="T55" fmla="*/ 57 h 102"/>
              <a:gd name="T56" fmla="*/ 74 w 140"/>
              <a:gd name="T57" fmla="*/ 53 h 102"/>
              <a:gd name="T58" fmla="*/ 67 w 140"/>
              <a:gd name="T59" fmla="*/ 48 h 102"/>
              <a:gd name="T60" fmla="*/ 69 w 140"/>
              <a:gd name="T61" fmla="*/ 39 h 102"/>
              <a:gd name="T62" fmla="*/ 83 w 140"/>
              <a:gd name="T63" fmla="*/ 39 h 102"/>
              <a:gd name="T64" fmla="*/ 81 w 140"/>
              <a:gd name="T65" fmla="*/ 45 h 102"/>
              <a:gd name="T66" fmla="*/ 76 w 140"/>
              <a:gd name="T67" fmla="*/ 41 h 102"/>
              <a:gd name="T68" fmla="*/ 72 w 140"/>
              <a:gd name="T69" fmla="*/ 44 h 102"/>
              <a:gd name="T70" fmla="*/ 77 w 140"/>
              <a:gd name="T71" fmla="*/ 48 h 102"/>
              <a:gd name="T72" fmla="*/ 84 w 140"/>
              <a:gd name="T73" fmla="*/ 56 h 102"/>
              <a:gd name="T74" fmla="*/ 74 w 140"/>
              <a:gd name="T75" fmla="*/ 65 h 102"/>
              <a:gd name="T76" fmla="*/ 64 w 140"/>
              <a:gd name="T77" fmla="*/ 61 h 102"/>
              <a:gd name="T78" fmla="*/ 68 w 140"/>
              <a:gd name="T79" fmla="*/ 56 h 102"/>
              <a:gd name="T80" fmla="*/ 74 w 140"/>
              <a:gd name="T81" fmla="*/ 6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0" h="102">
                <a:moveTo>
                  <a:pt x="131" y="0"/>
                </a:moveTo>
                <a:cubicBezTo>
                  <a:pt x="9" y="0"/>
                  <a:pt x="9" y="0"/>
                  <a:pt x="9" y="0"/>
                </a:cubicBezTo>
                <a:cubicBezTo>
                  <a:pt x="4" y="0"/>
                  <a:pt x="0" y="4"/>
                  <a:pt x="0" y="9"/>
                </a:cubicBezTo>
                <a:cubicBezTo>
                  <a:pt x="0" y="93"/>
                  <a:pt x="0" y="93"/>
                  <a:pt x="0" y="93"/>
                </a:cubicBezTo>
                <a:cubicBezTo>
                  <a:pt x="0" y="98"/>
                  <a:pt x="4" y="102"/>
                  <a:pt x="9" y="102"/>
                </a:cubicBezTo>
                <a:cubicBezTo>
                  <a:pt x="131" y="102"/>
                  <a:pt x="131" y="102"/>
                  <a:pt x="131" y="102"/>
                </a:cubicBezTo>
                <a:cubicBezTo>
                  <a:pt x="136" y="102"/>
                  <a:pt x="140" y="98"/>
                  <a:pt x="140" y="93"/>
                </a:cubicBezTo>
                <a:cubicBezTo>
                  <a:pt x="140" y="9"/>
                  <a:pt x="140" y="9"/>
                  <a:pt x="140" y="9"/>
                </a:cubicBezTo>
                <a:cubicBezTo>
                  <a:pt x="140" y="4"/>
                  <a:pt x="136" y="0"/>
                  <a:pt x="131" y="0"/>
                </a:cubicBezTo>
                <a:close/>
                <a:moveTo>
                  <a:pt x="136" y="93"/>
                </a:moveTo>
                <a:cubicBezTo>
                  <a:pt x="136" y="96"/>
                  <a:pt x="134" y="98"/>
                  <a:pt x="131" y="98"/>
                </a:cubicBezTo>
                <a:cubicBezTo>
                  <a:pt x="9" y="98"/>
                  <a:pt x="9" y="98"/>
                  <a:pt x="9" y="98"/>
                </a:cubicBezTo>
                <a:cubicBezTo>
                  <a:pt x="6" y="98"/>
                  <a:pt x="4" y="96"/>
                  <a:pt x="4" y="93"/>
                </a:cubicBezTo>
                <a:cubicBezTo>
                  <a:pt x="4" y="9"/>
                  <a:pt x="4" y="9"/>
                  <a:pt x="4" y="9"/>
                </a:cubicBezTo>
                <a:cubicBezTo>
                  <a:pt x="4" y="6"/>
                  <a:pt x="6" y="4"/>
                  <a:pt x="9" y="4"/>
                </a:cubicBezTo>
                <a:cubicBezTo>
                  <a:pt x="131" y="4"/>
                  <a:pt x="131" y="4"/>
                  <a:pt x="131" y="4"/>
                </a:cubicBezTo>
                <a:cubicBezTo>
                  <a:pt x="134" y="4"/>
                  <a:pt x="136" y="6"/>
                  <a:pt x="136" y="9"/>
                </a:cubicBezTo>
                <a:lnTo>
                  <a:pt x="136" y="93"/>
                </a:lnTo>
                <a:close/>
                <a:moveTo>
                  <a:pt x="11" y="11"/>
                </a:moveTo>
                <a:cubicBezTo>
                  <a:pt x="129" y="11"/>
                  <a:pt x="129" y="11"/>
                  <a:pt x="129" y="11"/>
                </a:cubicBezTo>
                <a:cubicBezTo>
                  <a:pt x="129" y="32"/>
                  <a:pt x="129" y="32"/>
                  <a:pt x="129" y="32"/>
                </a:cubicBezTo>
                <a:cubicBezTo>
                  <a:pt x="11" y="32"/>
                  <a:pt x="11" y="32"/>
                  <a:pt x="11" y="32"/>
                </a:cubicBezTo>
                <a:lnTo>
                  <a:pt x="11" y="11"/>
                </a:lnTo>
                <a:close/>
                <a:moveTo>
                  <a:pt x="11" y="70"/>
                </a:moveTo>
                <a:cubicBezTo>
                  <a:pt x="129" y="70"/>
                  <a:pt x="129" y="70"/>
                  <a:pt x="129" y="70"/>
                </a:cubicBezTo>
                <a:cubicBezTo>
                  <a:pt x="129" y="91"/>
                  <a:pt x="129" y="91"/>
                  <a:pt x="129" y="91"/>
                </a:cubicBezTo>
                <a:cubicBezTo>
                  <a:pt x="11" y="91"/>
                  <a:pt x="11" y="91"/>
                  <a:pt x="11" y="91"/>
                </a:cubicBezTo>
                <a:lnTo>
                  <a:pt x="11" y="70"/>
                </a:lnTo>
                <a:close/>
                <a:moveTo>
                  <a:pt x="57" y="65"/>
                </a:moveTo>
                <a:cubicBezTo>
                  <a:pt x="51" y="65"/>
                  <a:pt x="51" y="65"/>
                  <a:pt x="51" y="65"/>
                </a:cubicBezTo>
                <a:cubicBezTo>
                  <a:pt x="57" y="37"/>
                  <a:pt x="57" y="37"/>
                  <a:pt x="57" y="37"/>
                </a:cubicBezTo>
                <a:cubicBezTo>
                  <a:pt x="62" y="37"/>
                  <a:pt x="62" y="37"/>
                  <a:pt x="62" y="37"/>
                </a:cubicBezTo>
                <a:lnTo>
                  <a:pt x="57" y="65"/>
                </a:lnTo>
                <a:close/>
                <a:moveTo>
                  <a:pt x="49" y="37"/>
                </a:moveTo>
                <a:cubicBezTo>
                  <a:pt x="55" y="37"/>
                  <a:pt x="55" y="37"/>
                  <a:pt x="55" y="37"/>
                </a:cubicBezTo>
                <a:cubicBezTo>
                  <a:pt x="39" y="65"/>
                  <a:pt x="39" y="65"/>
                  <a:pt x="39" y="65"/>
                </a:cubicBezTo>
                <a:cubicBezTo>
                  <a:pt x="33" y="65"/>
                  <a:pt x="33" y="65"/>
                  <a:pt x="33" y="65"/>
                </a:cubicBezTo>
                <a:cubicBezTo>
                  <a:pt x="28" y="37"/>
                  <a:pt x="28" y="37"/>
                  <a:pt x="28" y="37"/>
                </a:cubicBezTo>
                <a:cubicBezTo>
                  <a:pt x="34" y="37"/>
                  <a:pt x="34" y="37"/>
                  <a:pt x="34" y="37"/>
                </a:cubicBezTo>
                <a:cubicBezTo>
                  <a:pt x="38" y="58"/>
                  <a:pt x="38" y="58"/>
                  <a:pt x="38" y="58"/>
                </a:cubicBezTo>
                <a:lnTo>
                  <a:pt x="49" y="37"/>
                </a:lnTo>
                <a:close/>
                <a:moveTo>
                  <a:pt x="95" y="59"/>
                </a:moveTo>
                <a:cubicBezTo>
                  <a:pt x="106" y="59"/>
                  <a:pt x="106" y="59"/>
                  <a:pt x="106" y="59"/>
                </a:cubicBezTo>
                <a:cubicBezTo>
                  <a:pt x="106" y="65"/>
                  <a:pt x="106" y="65"/>
                  <a:pt x="106" y="65"/>
                </a:cubicBezTo>
                <a:cubicBezTo>
                  <a:pt x="112" y="65"/>
                  <a:pt x="112" y="65"/>
                  <a:pt x="112" y="65"/>
                </a:cubicBezTo>
                <a:cubicBezTo>
                  <a:pt x="107" y="37"/>
                  <a:pt x="107" y="37"/>
                  <a:pt x="107" y="37"/>
                </a:cubicBezTo>
                <a:cubicBezTo>
                  <a:pt x="101" y="37"/>
                  <a:pt x="101" y="37"/>
                  <a:pt x="101" y="37"/>
                </a:cubicBezTo>
                <a:cubicBezTo>
                  <a:pt x="86" y="65"/>
                  <a:pt x="86" y="65"/>
                  <a:pt x="86" y="65"/>
                </a:cubicBezTo>
                <a:cubicBezTo>
                  <a:pt x="91" y="65"/>
                  <a:pt x="91" y="65"/>
                  <a:pt x="91" y="65"/>
                </a:cubicBezTo>
                <a:lnTo>
                  <a:pt x="95" y="59"/>
                </a:lnTo>
                <a:close/>
                <a:moveTo>
                  <a:pt x="103" y="43"/>
                </a:moveTo>
                <a:cubicBezTo>
                  <a:pt x="105" y="54"/>
                  <a:pt x="105" y="54"/>
                  <a:pt x="105" y="54"/>
                </a:cubicBezTo>
                <a:cubicBezTo>
                  <a:pt x="97" y="54"/>
                  <a:pt x="97" y="54"/>
                  <a:pt x="97" y="54"/>
                </a:cubicBezTo>
                <a:lnTo>
                  <a:pt x="103" y="43"/>
                </a:lnTo>
                <a:close/>
                <a:moveTo>
                  <a:pt x="78" y="59"/>
                </a:moveTo>
                <a:cubicBezTo>
                  <a:pt x="78" y="59"/>
                  <a:pt x="79" y="58"/>
                  <a:pt x="79" y="57"/>
                </a:cubicBezTo>
                <a:cubicBezTo>
                  <a:pt x="79" y="56"/>
                  <a:pt x="79" y="56"/>
                  <a:pt x="78" y="55"/>
                </a:cubicBezTo>
                <a:cubicBezTo>
                  <a:pt x="77" y="55"/>
                  <a:pt x="76" y="54"/>
                  <a:pt x="74" y="53"/>
                </a:cubicBezTo>
                <a:cubicBezTo>
                  <a:pt x="72" y="52"/>
                  <a:pt x="70" y="51"/>
                  <a:pt x="69" y="51"/>
                </a:cubicBezTo>
                <a:cubicBezTo>
                  <a:pt x="68" y="50"/>
                  <a:pt x="68" y="49"/>
                  <a:pt x="67" y="48"/>
                </a:cubicBezTo>
                <a:cubicBezTo>
                  <a:pt x="66" y="47"/>
                  <a:pt x="66" y="46"/>
                  <a:pt x="66" y="45"/>
                </a:cubicBezTo>
                <a:cubicBezTo>
                  <a:pt x="66" y="43"/>
                  <a:pt x="67" y="41"/>
                  <a:pt x="69" y="39"/>
                </a:cubicBezTo>
                <a:cubicBezTo>
                  <a:pt x="70" y="38"/>
                  <a:pt x="73" y="37"/>
                  <a:pt x="76" y="37"/>
                </a:cubicBezTo>
                <a:cubicBezTo>
                  <a:pt x="79" y="37"/>
                  <a:pt x="82" y="38"/>
                  <a:pt x="83" y="39"/>
                </a:cubicBezTo>
                <a:cubicBezTo>
                  <a:pt x="85" y="41"/>
                  <a:pt x="86" y="43"/>
                  <a:pt x="86" y="45"/>
                </a:cubicBezTo>
                <a:cubicBezTo>
                  <a:pt x="81" y="45"/>
                  <a:pt x="81" y="45"/>
                  <a:pt x="81" y="45"/>
                </a:cubicBezTo>
                <a:cubicBezTo>
                  <a:pt x="81" y="44"/>
                  <a:pt x="80" y="43"/>
                  <a:pt x="79" y="42"/>
                </a:cubicBezTo>
                <a:cubicBezTo>
                  <a:pt x="79" y="42"/>
                  <a:pt x="77" y="41"/>
                  <a:pt x="76" y="41"/>
                </a:cubicBezTo>
                <a:cubicBezTo>
                  <a:pt x="74" y="41"/>
                  <a:pt x="73" y="42"/>
                  <a:pt x="73" y="42"/>
                </a:cubicBezTo>
                <a:cubicBezTo>
                  <a:pt x="72" y="43"/>
                  <a:pt x="72" y="43"/>
                  <a:pt x="72" y="44"/>
                </a:cubicBezTo>
                <a:cubicBezTo>
                  <a:pt x="72" y="45"/>
                  <a:pt x="72" y="46"/>
                  <a:pt x="72" y="46"/>
                </a:cubicBezTo>
                <a:cubicBezTo>
                  <a:pt x="73" y="47"/>
                  <a:pt x="74" y="47"/>
                  <a:pt x="77" y="48"/>
                </a:cubicBezTo>
                <a:cubicBezTo>
                  <a:pt x="80" y="50"/>
                  <a:pt x="82" y="51"/>
                  <a:pt x="83" y="52"/>
                </a:cubicBezTo>
                <a:cubicBezTo>
                  <a:pt x="84" y="53"/>
                  <a:pt x="84" y="54"/>
                  <a:pt x="84" y="56"/>
                </a:cubicBezTo>
                <a:cubicBezTo>
                  <a:pt x="84" y="59"/>
                  <a:pt x="84" y="61"/>
                  <a:pt x="82" y="63"/>
                </a:cubicBezTo>
                <a:cubicBezTo>
                  <a:pt x="80" y="64"/>
                  <a:pt x="77" y="65"/>
                  <a:pt x="74" y="65"/>
                </a:cubicBezTo>
                <a:cubicBezTo>
                  <a:pt x="71" y="65"/>
                  <a:pt x="69" y="65"/>
                  <a:pt x="67" y="64"/>
                </a:cubicBezTo>
                <a:cubicBezTo>
                  <a:pt x="66" y="63"/>
                  <a:pt x="64" y="62"/>
                  <a:pt x="64" y="61"/>
                </a:cubicBezTo>
                <a:cubicBezTo>
                  <a:pt x="63" y="59"/>
                  <a:pt x="63" y="58"/>
                  <a:pt x="63" y="56"/>
                </a:cubicBezTo>
                <a:cubicBezTo>
                  <a:pt x="68" y="56"/>
                  <a:pt x="68" y="56"/>
                  <a:pt x="68" y="56"/>
                </a:cubicBezTo>
                <a:cubicBezTo>
                  <a:pt x="68" y="57"/>
                  <a:pt x="69" y="58"/>
                  <a:pt x="69" y="59"/>
                </a:cubicBezTo>
                <a:cubicBezTo>
                  <a:pt x="70" y="60"/>
                  <a:pt x="71" y="60"/>
                  <a:pt x="74" y="60"/>
                </a:cubicBezTo>
                <a:cubicBezTo>
                  <a:pt x="75" y="60"/>
                  <a:pt x="77" y="60"/>
                  <a:pt x="78" y="59"/>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22" name="TextBox 21"/>
          <p:cNvSpPr txBox="1"/>
          <p:nvPr/>
        </p:nvSpPr>
        <p:spPr>
          <a:xfrm>
            <a:off x="1775521" y="1700809"/>
            <a:ext cx="967739" cy="323165"/>
          </a:xfrm>
          <a:prstGeom prst="rect">
            <a:avLst/>
          </a:prstGeom>
          <a:noFill/>
        </p:spPr>
        <p:txBody>
          <a:bodyPr wrap="square" tIns="0" bIns="0" rtlCol="0" anchor="t">
            <a:spAutoFit/>
          </a:bodyPr>
          <a:lstStyle/>
          <a:p>
            <a:pPr algn="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添加标题</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endParaRPr>
          </a:p>
        </p:txBody>
      </p:sp>
      <p:sp>
        <p:nvSpPr>
          <p:cNvPr id="23" name="TextBox 22"/>
          <p:cNvSpPr txBox="1"/>
          <p:nvPr/>
        </p:nvSpPr>
        <p:spPr>
          <a:xfrm>
            <a:off x="767408" y="1996240"/>
            <a:ext cx="1975852" cy="692497"/>
          </a:xfrm>
          <a:prstGeom prst="rect">
            <a:avLst/>
          </a:prstGeom>
          <a:noFill/>
        </p:spPr>
        <p:txBody>
          <a:bodyPr wrap="square" rtlCol="0">
            <a:spAutoFit/>
          </a:bodyPr>
          <a:lstStyle/>
          <a:p>
            <a:pPr algn="r">
              <a:lnSpc>
                <a:spcPct val="13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8256241" y="4464406"/>
            <a:ext cx="967739" cy="323165"/>
          </a:xfrm>
          <a:prstGeom prst="rect">
            <a:avLst/>
          </a:prstGeom>
          <a:noFill/>
        </p:spPr>
        <p:txBody>
          <a:bodyPr wrap="square" tIns="0" bIns="0" rtlCol="0" anchor="t">
            <a:spAutoFit/>
          </a:bodyPr>
          <a:lstStyle/>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添加标题</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endParaRPr>
          </a:p>
        </p:txBody>
      </p:sp>
      <p:sp>
        <p:nvSpPr>
          <p:cNvPr id="25" name="TextBox 24"/>
          <p:cNvSpPr txBox="1"/>
          <p:nvPr/>
        </p:nvSpPr>
        <p:spPr>
          <a:xfrm>
            <a:off x="8256240" y="4759837"/>
            <a:ext cx="1975852" cy="692497"/>
          </a:xfrm>
          <a:prstGeom prst="rect">
            <a:avLst/>
          </a:prstGeom>
          <a:noFill/>
        </p:spPr>
        <p:txBody>
          <a:bodyPr wrap="square" rtlCol="0">
            <a:spAutoFit/>
          </a:bodyPr>
          <a:lstStyle/>
          <a:p>
            <a:pPr>
              <a:lnSpc>
                <a:spcPct val="13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2949493" y="4463235"/>
            <a:ext cx="967739" cy="323165"/>
          </a:xfrm>
          <a:prstGeom prst="rect">
            <a:avLst/>
          </a:prstGeom>
          <a:noFill/>
        </p:spPr>
        <p:txBody>
          <a:bodyPr wrap="square" tIns="0" bIns="0" rtlCol="0" anchor="t">
            <a:spAutoFit/>
          </a:bodyPr>
          <a:lstStyle/>
          <a:p>
            <a:pPr algn="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添加标题</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endParaRPr>
          </a:p>
        </p:txBody>
      </p:sp>
      <p:sp>
        <p:nvSpPr>
          <p:cNvPr id="27" name="TextBox 26"/>
          <p:cNvSpPr txBox="1"/>
          <p:nvPr/>
        </p:nvSpPr>
        <p:spPr>
          <a:xfrm>
            <a:off x="1941380" y="4758666"/>
            <a:ext cx="1975852" cy="692497"/>
          </a:xfrm>
          <a:prstGeom prst="rect">
            <a:avLst/>
          </a:prstGeom>
          <a:noFill/>
        </p:spPr>
        <p:txBody>
          <a:bodyPr wrap="square" rtlCol="0">
            <a:spAutoFit/>
          </a:bodyPr>
          <a:lstStyle/>
          <a:p>
            <a:pPr algn="r">
              <a:lnSpc>
                <a:spcPct val="13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TextBox 27"/>
          <p:cNvSpPr txBox="1"/>
          <p:nvPr/>
        </p:nvSpPr>
        <p:spPr>
          <a:xfrm>
            <a:off x="9399097" y="1699532"/>
            <a:ext cx="967739" cy="323165"/>
          </a:xfrm>
          <a:prstGeom prst="rect">
            <a:avLst/>
          </a:prstGeom>
          <a:noFill/>
        </p:spPr>
        <p:txBody>
          <a:bodyPr wrap="square" tIns="0" bIns="0" rtlCol="0" anchor="t">
            <a:spAutoFit/>
          </a:bodyPr>
          <a:lstStyle/>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添加标题</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endParaRPr>
          </a:p>
        </p:txBody>
      </p:sp>
      <p:sp>
        <p:nvSpPr>
          <p:cNvPr id="29" name="TextBox 28"/>
          <p:cNvSpPr txBox="1"/>
          <p:nvPr/>
        </p:nvSpPr>
        <p:spPr>
          <a:xfrm>
            <a:off x="9399096" y="1994963"/>
            <a:ext cx="1975852" cy="692497"/>
          </a:xfrm>
          <a:prstGeom prst="rect">
            <a:avLst/>
          </a:prstGeom>
          <a:noFill/>
        </p:spPr>
        <p:txBody>
          <a:bodyPr wrap="square" rtlCol="0">
            <a:spAutoFit/>
          </a:bodyPr>
          <a:lstStyle/>
          <a:p>
            <a:pPr>
              <a:lnSpc>
                <a:spcPct val="13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r>
              <a:rPr lang="zh-CN" altLang="en-US" dirty="0"/>
              <a:t>单击此处添加标题</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Vertical)">
                                      <p:cBhvr>
                                        <p:cTn id="10" dur="500"/>
                                        <p:tgtEl>
                                          <p:spTgt spid="5"/>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barn(inVertical)">
                                      <p:cBhvr>
                                        <p:cTn id="16" dur="500"/>
                                        <p:tgtEl>
                                          <p:spTgt spid="7"/>
                                        </p:tgtEl>
                                      </p:cBhvr>
                                    </p:animEffect>
                                  </p:childTnLst>
                                </p:cTn>
                              </p:par>
                            </p:childTnLst>
                          </p:cTn>
                        </p:par>
                        <p:par>
                          <p:cTn id="17" fill="hold">
                            <p:stCondLst>
                              <p:cond delay="500"/>
                            </p:stCondLst>
                            <p:childTnLst>
                              <p:par>
                                <p:cTn id="18" presetID="55" presetClass="entr" presetSubtype="0" fill="hold" grpId="0" nodeType="after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p:cTn id="20" dur="500" fill="hold"/>
                                        <p:tgtEl>
                                          <p:spTgt spid="20"/>
                                        </p:tgtEl>
                                        <p:attrNameLst>
                                          <p:attrName>ppt_w</p:attrName>
                                        </p:attrNameLst>
                                      </p:cBhvr>
                                      <p:tavLst>
                                        <p:tav tm="0">
                                          <p:val>
                                            <p:strVal val="#ppt_w*0.70"/>
                                          </p:val>
                                        </p:tav>
                                        <p:tav tm="100000">
                                          <p:val>
                                            <p:strVal val="#ppt_w"/>
                                          </p:val>
                                        </p:tav>
                                      </p:tavLst>
                                    </p:anim>
                                    <p:anim calcmode="lin" valueType="num">
                                      <p:cBhvr>
                                        <p:cTn id="21" dur="500" fill="hold"/>
                                        <p:tgtEl>
                                          <p:spTgt spid="20"/>
                                        </p:tgtEl>
                                        <p:attrNameLst>
                                          <p:attrName>ppt_h</p:attrName>
                                        </p:attrNameLst>
                                      </p:cBhvr>
                                      <p:tavLst>
                                        <p:tav tm="0">
                                          <p:val>
                                            <p:strVal val="#ppt_h"/>
                                          </p:val>
                                        </p:tav>
                                        <p:tav tm="100000">
                                          <p:val>
                                            <p:strVal val="#ppt_h"/>
                                          </p:val>
                                        </p:tav>
                                      </p:tavLst>
                                    </p:anim>
                                    <p:animEffect transition="in" filter="fade">
                                      <p:cBhvr>
                                        <p:cTn id="22" dur="500"/>
                                        <p:tgtEl>
                                          <p:spTgt spid="20"/>
                                        </p:tgtEl>
                                      </p:cBhvr>
                                    </p:animEffect>
                                  </p:childTnLst>
                                </p:cTn>
                              </p:par>
                              <p:par>
                                <p:cTn id="23" presetID="55" presetClass="entr" presetSubtype="0"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p:cTn id="25" dur="500" fill="hold"/>
                                        <p:tgtEl>
                                          <p:spTgt spid="21"/>
                                        </p:tgtEl>
                                        <p:attrNameLst>
                                          <p:attrName>ppt_w</p:attrName>
                                        </p:attrNameLst>
                                      </p:cBhvr>
                                      <p:tavLst>
                                        <p:tav tm="0">
                                          <p:val>
                                            <p:strVal val="#ppt_w*0.70"/>
                                          </p:val>
                                        </p:tav>
                                        <p:tav tm="100000">
                                          <p:val>
                                            <p:strVal val="#ppt_w"/>
                                          </p:val>
                                        </p:tav>
                                      </p:tavLst>
                                    </p:anim>
                                    <p:anim calcmode="lin" valueType="num">
                                      <p:cBhvr>
                                        <p:cTn id="26" dur="500" fill="hold"/>
                                        <p:tgtEl>
                                          <p:spTgt spid="21"/>
                                        </p:tgtEl>
                                        <p:attrNameLst>
                                          <p:attrName>ppt_h</p:attrName>
                                        </p:attrNameLst>
                                      </p:cBhvr>
                                      <p:tavLst>
                                        <p:tav tm="0">
                                          <p:val>
                                            <p:strVal val="#ppt_h"/>
                                          </p:val>
                                        </p:tav>
                                        <p:tav tm="100000">
                                          <p:val>
                                            <p:strVal val="#ppt_h"/>
                                          </p:val>
                                        </p:tav>
                                      </p:tavLst>
                                    </p:anim>
                                    <p:animEffect transition="in" filter="fade">
                                      <p:cBhvr>
                                        <p:cTn id="27" dur="500"/>
                                        <p:tgtEl>
                                          <p:spTgt spid="21"/>
                                        </p:tgtEl>
                                      </p:cBhvr>
                                    </p:animEffect>
                                  </p:childTnLst>
                                </p:cTn>
                              </p:par>
                              <p:par>
                                <p:cTn id="28" presetID="55" presetClass="entr" presetSubtype="0"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strVal val="#ppt_w*0.70"/>
                                          </p:val>
                                        </p:tav>
                                        <p:tav tm="100000">
                                          <p:val>
                                            <p:strVal val="#ppt_w"/>
                                          </p:val>
                                        </p:tav>
                                      </p:tavLst>
                                    </p:anim>
                                    <p:anim calcmode="lin" valueType="num">
                                      <p:cBhvr>
                                        <p:cTn id="31" dur="500" fill="hold"/>
                                        <p:tgtEl>
                                          <p:spTgt spid="18"/>
                                        </p:tgtEl>
                                        <p:attrNameLst>
                                          <p:attrName>ppt_h</p:attrName>
                                        </p:attrNameLst>
                                      </p:cBhvr>
                                      <p:tavLst>
                                        <p:tav tm="0">
                                          <p:val>
                                            <p:strVal val="#ppt_h"/>
                                          </p:val>
                                        </p:tav>
                                        <p:tav tm="100000">
                                          <p:val>
                                            <p:strVal val="#ppt_h"/>
                                          </p:val>
                                        </p:tav>
                                      </p:tavLst>
                                    </p:anim>
                                    <p:animEffect transition="in" filter="fade">
                                      <p:cBhvr>
                                        <p:cTn id="32" dur="500"/>
                                        <p:tgtEl>
                                          <p:spTgt spid="18"/>
                                        </p:tgtEl>
                                      </p:cBhvr>
                                    </p:animEffect>
                                  </p:childTnLst>
                                </p:cTn>
                              </p:par>
                              <p:par>
                                <p:cTn id="33" presetID="55"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strVal val="#ppt_w*0.70"/>
                                          </p:val>
                                        </p:tav>
                                        <p:tav tm="100000">
                                          <p:val>
                                            <p:strVal val="#ppt_w"/>
                                          </p:val>
                                        </p:tav>
                                      </p:tavLst>
                                    </p:anim>
                                    <p:anim calcmode="lin" valueType="num">
                                      <p:cBhvr>
                                        <p:cTn id="36" dur="500" fill="hold"/>
                                        <p:tgtEl>
                                          <p:spTgt spid="19"/>
                                        </p:tgtEl>
                                        <p:attrNameLst>
                                          <p:attrName>ppt_h</p:attrName>
                                        </p:attrNameLst>
                                      </p:cBhvr>
                                      <p:tavLst>
                                        <p:tav tm="0">
                                          <p:val>
                                            <p:strVal val="#ppt_h"/>
                                          </p:val>
                                        </p:tav>
                                        <p:tav tm="100000">
                                          <p:val>
                                            <p:strVal val="#ppt_h"/>
                                          </p:val>
                                        </p:tav>
                                      </p:tavLst>
                                    </p:anim>
                                    <p:animEffect transition="in" filter="fade">
                                      <p:cBhvr>
                                        <p:cTn id="37" dur="500"/>
                                        <p:tgtEl>
                                          <p:spTgt spid="19"/>
                                        </p:tgtEl>
                                      </p:cBhvr>
                                    </p:animEffect>
                                  </p:childTnLst>
                                </p:cTn>
                              </p:par>
                            </p:childTnLst>
                          </p:cTn>
                        </p:par>
                        <p:par>
                          <p:cTn id="38" fill="hold">
                            <p:stCondLst>
                              <p:cond delay="1000"/>
                            </p:stCondLst>
                            <p:childTnLst>
                              <p:par>
                                <p:cTn id="39" presetID="22" presetClass="entr" presetSubtype="2"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wipe(right)">
                                      <p:cBhvr>
                                        <p:cTn id="41" dur="500"/>
                                        <p:tgtEl>
                                          <p:spTgt spid="8"/>
                                        </p:tgtEl>
                                      </p:cBhvr>
                                    </p:animEffect>
                                  </p:childTnLst>
                                </p:cTn>
                              </p:par>
                            </p:childTnLst>
                          </p:cTn>
                        </p:par>
                        <p:par>
                          <p:cTn id="42" fill="hold">
                            <p:stCondLst>
                              <p:cond delay="1500"/>
                            </p:stCondLst>
                            <p:childTnLst>
                              <p:par>
                                <p:cTn id="43" presetID="55" presetClass="entr" presetSubtype="0" fill="hold" grpId="0" nodeType="after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p:cTn id="45" dur="500" fill="hold"/>
                                        <p:tgtEl>
                                          <p:spTgt spid="9"/>
                                        </p:tgtEl>
                                        <p:attrNameLst>
                                          <p:attrName>ppt_w</p:attrName>
                                        </p:attrNameLst>
                                      </p:cBhvr>
                                      <p:tavLst>
                                        <p:tav tm="0">
                                          <p:val>
                                            <p:strVal val="#ppt_w*0.70"/>
                                          </p:val>
                                        </p:tav>
                                        <p:tav tm="100000">
                                          <p:val>
                                            <p:strVal val="#ppt_w"/>
                                          </p:val>
                                        </p:tav>
                                      </p:tavLst>
                                    </p:anim>
                                    <p:anim calcmode="lin" valueType="num">
                                      <p:cBhvr>
                                        <p:cTn id="46" dur="500" fill="hold"/>
                                        <p:tgtEl>
                                          <p:spTgt spid="9"/>
                                        </p:tgtEl>
                                        <p:attrNameLst>
                                          <p:attrName>ppt_h</p:attrName>
                                        </p:attrNameLst>
                                      </p:cBhvr>
                                      <p:tavLst>
                                        <p:tav tm="0">
                                          <p:val>
                                            <p:strVal val="#ppt_h"/>
                                          </p:val>
                                        </p:tav>
                                        <p:tav tm="100000">
                                          <p:val>
                                            <p:strVal val="#ppt_h"/>
                                          </p:val>
                                        </p:tav>
                                      </p:tavLst>
                                    </p:anim>
                                    <p:animEffect transition="in" filter="fade">
                                      <p:cBhvr>
                                        <p:cTn id="47" dur="500"/>
                                        <p:tgtEl>
                                          <p:spTgt spid="9"/>
                                        </p:tgtEl>
                                      </p:cBhvr>
                                    </p:animEffect>
                                  </p:childTnLst>
                                </p:cTn>
                              </p:par>
                            </p:childTnLst>
                          </p:cTn>
                        </p:par>
                        <p:par>
                          <p:cTn id="48" fill="hold">
                            <p:stCondLst>
                              <p:cond delay="2000"/>
                            </p:stCondLst>
                            <p:childTnLst>
                              <p:par>
                                <p:cTn id="49" presetID="22" presetClass="entr" presetSubtype="2"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wipe(right)">
                                      <p:cBhvr>
                                        <p:cTn id="51" dur="500"/>
                                        <p:tgtEl>
                                          <p:spTgt spid="22"/>
                                        </p:tgtEl>
                                      </p:cBhvr>
                                    </p:animEffect>
                                  </p:childTnLst>
                                </p:cTn>
                              </p:par>
                              <p:par>
                                <p:cTn id="52" presetID="22" presetClass="entr" presetSubtype="2" fill="hold" grpId="0" nodeType="withEffect">
                                  <p:stCondLst>
                                    <p:cond delay="0"/>
                                  </p:stCondLst>
                                  <p:childTnLst>
                                    <p:set>
                                      <p:cBhvr>
                                        <p:cTn id="53" dur="1" fill="hold">
                                          <p:stCondLst>
                                            <p:cond delay="0"/>
                                          </p:stCondLst>
                                        </p:cTn>
                                        <p:tgtEl>
                                          <p:spTgt spid="23"/>
                                        </p:tgtEl>
                                        <p:attrNameLst>
                                          <p:attrName>style.visibility</p:attrName>
                                        </p:attrNameLst>
                                      </p:cBhvr>
                                      <p:to>
                                        <p:strVal val="visible"/>
                                      </p:to>
                                    </p:set>
                                    <p:animEffect transition="in" filter="wipe(right)">
                                      <p:cBhvr>
                                        <p:cTn id="54" dur="500"/>
                                        <p:tgtEl>
                                          <p:spTgt spid="23"/>
                                        </p:tgtEl>
                                      </p:cBhvr>
                                    </p:animEffect>
                                  </p:childTnLst>
                                </p:cTn>
                              </p:par>
                            </p:childTnLst>
                          </p:cTn>
                        </p:par>
                        <p:par>
                          <p:cTn id="55" fill="hold">
                            <p:stCondLst>
                              <p:cond delay="2500"/>
                            </p:stCondLst>
                            <p:childTnLst>
                              <p:par>
                                <p:cTn id="56" presetID="22" presetClass="entr" presetSubtype="8"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wipe(left)">
                                      <p:cBhvr>
                                        <p:cTn id="58" dur="500"/>
                                        <p:tgtEl>
                                          <p:spTgt spid="14"/>
                                        </p:tgtEl>
                                      </p:cBhvr>
                                    </p:animEffect>
                                  </p:childTnLst>
                                </p:cTn>
                              </p:par>
                            </p:childTnLst>
                          </p:cTn>
                        </p:par>
                        <p:par>
                          <p:cTn id="59" fill="hold">
                            <p:stCondLst>
                              <p:cond delay="3000"/>
                            </p:stCondLst>
                            <p:childTnLst>
                              <p:par>
                                <p:cTn id="60" presetID="55" presetClass="entr" presetSubtype="0" fill="hold" grpId="0" nodeType="afterEffect">
                                  <p:stCondLst>
                                    <p:cond delay="0"/>
                                  </p:stCondLst>
                                  <p:childTnLst>
                                    <p:set>
                                      <p:cBhvr>
                                        <p:cTn id="61" dur="1" fill="hold">
                                          <p:stCondLst>
                                            <p:cond delay="0"/>
                                          </p:stCondLst>
                                        </p:cTn>
                                        <p:tgtEl>
                                          <p:spTgt spid="15"/>
                                        </p:tgtEl>
                                        <p:attrNameLst>
                                          <p:attrName>style.visibility</p:attrName>
                                        </p:attrNameLst>
                                      </p:cBhvr>
                                      <p:to>
                                        <p:strVal val="visible"/>
                                      </p:to>
                                    </p:set>
                                    <p:anim calcmode="lin" valueType="num">
                                      <p:cBhvr>
                                        <p:cTn id="62" dur="500" fill="hold"/>
                                        <p:tgtEl>
                                          <p:spTgt spid="15"/>
                                        </p:tgtEl>
                                        <p:attrNameLst>
                                          <p:attrName>ppt_w</p:attrName>
                                        </p:attrNameLst>
                                      </p:cBhvr>
                                      <p:tavLst>
                                        <p:tav tm="0">
                                          <p:val>
                                            <p:strVal val="#ppt_w*0.70"/>
                                          </p:val>
                                        </p:tav>
                                        <p:tav tm="100000">
                                          <p:val>
                                            <p:strVal val="#ppt_w"/>
                                          </p:val>
                                        </p:tav>
                                      </p:tavLst>
                                    </p:anim>
                                    <p:anim calcmode="lin" valueType="num">
                                      <p:cBhvr>
                                        <p:cTn id="63" dur="500" fill="hold"/>
                                        <p:tgtEl>
                                          <p:spTgt spid="15"/>
                                        </p:tgtEl>
                                        <p:attrNameLst>
                                          <p:attrName>ppt_h</p:attrName>
                                        </p:attrNameLst>
                                      </p:cBhvr>
                                      <p:tavLst>
                                        <p:tav tm="0">
                                          <p:val>
                                            <p:strVal val="#ppt_h"/>
                                          </p:val>
                                        </p:tav>
                                        <p:tav tm="100000">
                                          <p:val>
                                            <p:strVal val="#ppt_h"/>
                                          </p:val>
                                        </p:tav>
                                      </p:tavLst>
                                    </p:anim>
                                    <p:animEffect transition="in" filter="fade">
                                      <p:cBhvr>
                                        <p:cTn id="64" dur="500"/>
                                        <p:tgtEl>
                                          <p:spTgt spid="15"/>
                                        </p:tgtEl>
                                      </p:cBhvr>
                                    </p:animEffect>
                                  </p:childTnLst>
                                </p:cTn>
                              </p:par>
                            </p:childTnLst>
                          </p:cTn>
                        </p:par>
                        <p:par>
                          <p:cTn id="65" fill="hold">
                            <p:stCondLst>
                              <p:cond delay="3500"/>
                            </p:stCondLst>
                            <p:childTnLst>
                              <p:par>
                                <p:cTn id="66" presetID="22" presetClass="entr" presetSubtype="8" fill="hold" grpId="0" nodeType="after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wipe(left)">
                                      <p:cBhvr>
                                        <p:cTn id="68" dur="500"/>
                                        <p:tgtEl>
                                          <p:spTgt spid="24"/>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wipe(left)">
                                      <p:cBhvr>
                                        <p:cTn id="71" dur="500"/>
                                        <p:tgtEl>
                                          <p:spTgt spid="25"/>
                                        </p:tgtEl>
                                      </p:cBhvr>
                                    </p:animEffect>
                                  </p:childTnLst>
                                </p:cTn>
                              </p:par>
                            </p:childTnLst>
                          </p:cTn>
                        </p:par>
                        <p:par>
                          <p:cTn id="72" fill="hold">
                            <p:stCondLst>
                              <p:cond delay="4000"/>
                            </p:stCondLst>
                            <p:childTnLst>
                              <p:par>
                                <p:cTn id="73" presetID="22" presetClass="entr" presetSubtype="2" fill="hold" grpId="0" nodeType="after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wipe(right)">
                                      <p:cBhvr>
                                        <p:cTn id="75" dur="500"/>
                                        <p:tgtEl>
                                          <p:spTgt spid="12"/>
                                        </p:tgtEl>
                                      </p:cBhvr>
                                    </p:animEffect>
                                  </p:childTnLst>
                                </p:cTn>
                              </p:par>
                            </p:childTnLst>
                          </p:cTn>
                        </p:par>
                        <p:par>
                          <p:cTn id="76" fill="hold">
                            <p:stCondLst>
                              <p:cond delay="4500"/>
                            </p:stCondLst>
                            <p:childTnLst>
                              <p:par>
                                <p:cTn id="77" presetID="55" presetClass="entr" presetSubtype="0" fill="hold" grpId="0" nodeType="afterEffect">
                                  <p:stCondLst>
                                    <p:cond delay="0"/>
                                  </p:stCondLst>
                                  <p:childTnLst>
                                    <p:set>
                                      <p:cBhvr>
                                        <p:cTn id="78" dur="1" fill="hold">
                                          <p:stCondLst>
                                            <p:cond delay="0"/>
                                          </p:stCondLst>
                                        </p:cTn>
                                        <p:tgtEl>
                                          <p:spTgt spid="13"/>
                                        </p:tgtEl>
                                        <p:attrNameLst>
                                          <p:attrName>style.visibility</p:attrName>
                                        </p:attrNameLst>
                                      </p:cBhvr>
                                      <p:to>
                                        <p:strVal val="visible"/>
                                      </p:to>
                                    </p:set>
                                    <p:anim calcmode="lin" valueType="num">
                                      <p:cBhvr>
                                        <p:cTn id="79" dur="500" fill="hold"/>
                                        <p:tgtEl>
                                          <p:spTgt spid="13"/>
                                        </p:tgtEl>
                                        <p:attrNameLst>
                                          <p:attrName>ppt_w</p:attrName>
                                        </p:attrNameLst>
                                      </p:cBhvr>
                                      <p:tavLst>
                                        <p:tav tm="0">
                                          <p:val>
                                            <p:strVal val="#ppt_w*0.70"/>
                                          </p:val>
                                        </p:tav>
                                        <p:tav tm="100000">
                                          <p:val>
                                            <p:strVal val="#ppt_w"/>
                                          </p:val>
                                        </p:tav>
                                      </p:tavLst>
                                    </p:anim>
                                    <p:anim calcmode="lin" valueType="num">
                                      <p:cBhvr>
                                        <p:cTn id="80" dur="500" fill="hold"/>
                                        <p:tgtEl>
                                          <p:spTgt spid="13"/>
                                        </p:tgtEl>
                                        <p:attrNameLst>
                                          <p:attrName>ppt_h</p:attrName>
                                        </p:attrNameLst>
                                      </p:cBhvr>
                                      <p:tavLst>
                                        <p:tav tm="0">
                                          <p:val>
                                            <p:strVal val="#ppt_h"/>
                                          </p:val>
                                        </p:tav>
                                        <p:tav tm="100000">
                                          <p:val>
                                            <p:strVal val="#ppt_h"/>
                                          </p:val>
                                        </p:tav>
                                      </p:tavLst>
                                    </p:anim>
                                    <p:animEffect transition="in" filter="fade">
                                      <p:cBhvr>
                                        <p:cTn id="81" dur="500"/>
                                        <p:tgtEl>
                                          <p:spTgt spid="13"/>
                                        </p:tgtEl>
                                      </p:cBhvr>
                                    </p:animEffect>
                                  </p:childTnLst>
                                </p:cTn>
                              </p:par>
                            </p:childTnLst>
                          </p:cTn>
                        </p:par>
                        <p:par>
                          <p:cTn id="82" fill="hold">
                            <p:stCondLst>
                              <p:cond delay="5000"/>
                            </p:stCondLst>
                            <p:childTnLst>
                              <p:par>
                                <p:cTn id="83" presetID="22" presetClass="entr" presetSubtype="2" fill="hold" grpId="0" nodeType="afterEffect">
                                  <p:stCondLst>
                                    <p:cond delay="0"/>
                                  </p:stCondLst>
                                  <p:childTnLst>
                                    <p:set>
                                      <p:cBhvr>
                                        <p:cTn id="84" dur="1" fill="hold">
                                          <p:stCondLst>
                                            <p:cond delay="0"/>
                                          </p:stCondLst>
                                        </p:cTn>
                                        <p:tgtEl>
                                          <p:spTgt spid="26"/>
                                        </p:tgtEl>
                                        <p:attrNameLst>
                                          <p:attrName>style.visibility</p:attrName>
                                        </p:attrNameLst>
                                      </p:cBhvr>
                                      <p:to>
                                        <p:strVal val="visible"/>
                                      </p:to>
                                    </p:set>
                                    <p:animEffect transition="in" filter="wipe(right)">
                                      <p:cBhvr>
                                        <p:cTn id="85" dur="500"/>
                                        <p:tgtEl>
                                          <p:spTgt spid="26"/>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27"/>
                                        </p:tgtEl>
                                        <p:attrNameLst>
                                          <p:attrName>style.visibility</p:attrName>
                                        </p:attrNameLst>
                                      </p:cBhvr>
                                      <p:to>
                                        <p:strVal val="visible"/>
                                      </p:to>
                                    </p:set>
                                    <p:animEffect transition="in" filter="wipe(right)">
                                      <p:cBhvr>
                                        <p:cTn id="88" dur="500"/>
                                        <p:tgtEl>
                                          <p:spTgt spid="27"/>
                                        </p:tgtEl>
                                      </p:cBhvr>
                                    </p:animEffect>
                                  </p:childTnLst>
                                </p:cTn>
                              </p:par>
                            </p:childTnLst>
                          </p:cTn>
                        </p:par>
                        <p:par>
                          <p:cTn id="89" fill="hold">
                            <p:stCondLst>
                              <p:cond delay="5500"/>
                            </p:stCondLst>
                            <p:childTnLst>
                              <p:par>
                                <p:cTn id="90" presetID="22" presetClass="entr" presetSubtype="8" fill="hold" grpId="0" nodeType="afterEffect">
                                  <p:stCondLst>
                                    <p:cond delay="0"/>
                                  </p:stCondLst>
                                  <p:childTnLst>
                                    <p:set>
                                      <p:cBhvr>
                                        <p:cTn id="91" dur="1" fill="hold">
                                          <p:stCondLst>
                                            <p:cond delay="0"/>
                                          </p:stCondLst>
                                        </p:cTn>
                                        <p:tgtEl>
                                          <p:spTgt spid="10"/>
                                        </p:tgtEl>
                                        <p:attrNameLst>
                                          <p:attrName>style.visibility</p:attrName>
                                        </p:attrNameLst>
                                      </p:cBhvr>
                                      <p:to>
                                        <p:strVal val="visible"/>
                                      </p:to>
                                    </p:set>
                                    <p:animEffect transition="in" filter="wipe(left)">
                                      <p:cBhvr>
                                        <p:cTn id="92" dur="500"/>
                                        <p:tgtEl>
                                          <p:spTgt spid="10"/>
                                        </p:tgtEl>
                                      </p:cBhvr>
                                    </p:animEffect>
                                  </p:childTnLst>
                                </p:cTn>
                              </p:par>
                            </p:childTnLst>
                          </p:cTn>
                        </p:par>
                        <p:par>
                          <p:cTn id="93" fill="hold">
                            <p:stCondLst>
                              <p:cond delay="6000"/>
                            </p:stCondLst>
                            <p:childTnLst>
                              <p:par>
                                <p:cTn id="94" presetID="55" presetClass="entr" presetSubtype="0" fill="hold" grpId="0" nodeType="afterEffect">
                                  <p:stCondLst>
                                    <p:cond delay="0"/>
                                  </p:stCondLst>
                                  <p:childTnLst>
                                    <p:set>
                                      <p:cBhvr>
                                        <p:cTn id="95" dur="1" fill="hold">
                                          <p:stCondLst>
                                            <p:cond delay="0"/>
                                          </p:stCondLst>
                                        </p:cTn>
                                        <p:tgtEl>
                                          <p:spTgt spid="11"/>
                                        </p:tgtEl>
                                        <p:attrNameLst>
                                          <p:attrName>style.visibility</p:attrName>
                                        </p:attrNameLst>
                                      </p:cBhvr>
                                      <p:to>
                                        <p:strVal val="visible"/>
                                      </p:to>
                                    </p:set>
                                    <p:anim calcmode="lin" valueType="num">
                                      <p:cBhvr>
                                        <p:cTn id="96" dur="500" fill="hold"/>
                                        <p:tgtEl>
                                          <p:spTgt spid="11"/>
                                        </p:tgtEl>
                                        <p:attrNameLst>
                                          <p:attrName>ppt_w</p:attrName>
                                        </p:attrNameLst>
                                      </p:cBhvr>
                                      <p:tavLst>
                                        <p:tav tm="0">
                                          <p:val>
                                            <p:strVal val="#ppt_w*0.70"/>
                                          </p:val>
                                        </p:tav>
                                        <p:tav tm="100000">
                                          <p:val>
                                            <p:strVal val="#ppt_w"/>
                                          </p:val>
                                        </p:tav>
                                      </p:tavLst>
                                    </p:anim>
                                    <p:anim calcmode="lin" valueType="num">
                                      <p:cBhvr>
                                        <p:cTn id="97" dur="500" fill="hold"/>
                                        <p:tgtEl>
                                          <p:spTgt spid="11"/>
                                        </p:tgtEl>
                                        <p:attrNameLst>
                                          <p:attrName>ppt_h</p:attrName>
                                        </p:attrNameLst>
                                      </p:cBhvr>
                                      <p:tavLst>
                                        <p:tav tm="0">
                                          <p:val>
                                            <p:strVal val="#ppt_h"/>
                                          </p:val>
                                        </p:tav>
                                        <p:tav tm="100000">
                                          <p:val>
                                            <p:strVal val="#ppt_h"/>
                                          </p:val>
                                        </p:tav>
                                      </p:tavLst>
                                    </p:anim>
                                    <p:animEffect transition="in" filter="fade">
                                      <p:cBhvr>
                                        <p:cTn id="98" dur="500"/>
                                        <p:tgtEl>
                                          <p:spTgt spid="11"/>
                                        </p:tgtEl>
                                      </p:cBhvr>
                                    </p:animEffect>
                                  </p:childTnLst>
                                </p:cTn>
                              </p:par>
                            </p:childTnLst>
                          </p:cTn>
                        </p:par>
                        <p:par>
                          <p:cTn id="99" fill="hold">
                            <p:stCondLst>
                              <p:cond delay="6500"/>
                            </p:stCondLst>
                            <p:childTnLst>
                              <p:par>
                                <p:cTn id="100" presetID="22" presetClass="entr" presetSubtype="8" fill="hold" grpId="0" nodeType="afterEffect">
                                  <p:stCondLst>
                                    <p:cond delay="0"/>
                                  </p:stCondLst>
                                  <p:childTnLst>
                                    <p:set>
                                      <p:cBhvr>
                                        <p:cTn id="101" dur="1" fill="hold">
                                          <p:stCondLst>
                                            <p:cond delay="0"/>
                                          </p:stCondLst>
                                        </p:cTn>
                                        <p:tgtEl>
                                          <p:spTgt spid="28"/>
                                        </p:tgtEl>
                                        <p:attrNameLst>
                                          <p:attrName>style.visibility</p:attrName>
                                        </p:attrNameLst>
                                      </p:cBhvr>
                                      <p:to>
                                        <p:strVal val="visible"/>
                                      </p:to>
                                    </p:set>
                                    <p:animEffect transition="in" filter="wipe(left)">
                                      <p:cBhvr>
                                        <p:cTn id="102" dur="500"/>
                                        <p:tgtEl>
                                          <p:spTgt spid="28"/>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29"/>
                                        </p:tgtEl>
                                        <p:attrNameLst>
                                          <p:attrName>style.visibility</p:attrName>
                                        </p:attrNameLst>
                                      </p:cBhvr>
                                      <p:to>
                                        <p:strVal val="visible"/>
                                      </p:to>
                                    </p:set>
                                    <p:animEffect transition="in" filter="wipe(left)">
                                      <p:cBhvr>
                                        <p:cTn id="10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8" grpId="0" animBg="1"/>
      <p:bldP spid="19" grpId="0" animBg="1"/>
      <p:bldP spid="20" grpId="0" animBg="1"/>
      <p:bldP spid="21" grpId="0" animBg="1"/>
      <p:bldP spid="22" grpId="0"/>
      <p:bldP spid="23" grpId="0"/>
      <p:bldP spid="24" grpId="0"/>
      <p:bldP spid="25" grpId="0"/>
      <p:bldP spid="26" grpId="0"/>
      <p:bldP spid="27" grpId="0"/>
      <p:bldP spid="28" grpId="0"/>
      <p:bldP spid="2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6"/>
          <p:cNvSpPr>
            <a:spLocks noChangeShapeType="1"/>
          </p:cNvSpPr>
          <p:nvPr/>
        </p:nvSpPr>
        <p:spPr bwMode="auto">
          <a:xfrm>
            <a:off x="2400445" y="1923310"/>
            <a:ext cx="3021013" cy="0"/>
          </a:xfrm>
          <a:prstGeom prst="line">
            <a:avLst/>
          </a:prstGeom>
          <a:noFill/>
          <a:ln w="2" cap="flat">
            <a:solidFill>
              <a:srgbClr val="DEDEDE"/>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 name="Line 7"/>
          <p:cNvSpPr>
            <a:spLocks noChangeShapeType="1"/>
          </p:cNvSpPr>
          <p:nvPr/>
        </p:nvSpPr>
        <p:spPr bwMode="auto">
          <a:xfrm>
            <a:off x="2400445" y="5193560"/>
            <a:ext cx="3021013" cy="0"/>
          </a:xfrm>
          <a:prstGeom prst="line">
            <a:avLst/>
          </a:prstGeom>
          <a:noFill/>
          <a:ln w="2" cap="flat">
            <a:solidFill>
              <a:srgbClr val="DEDEDE"/>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4" name="Line 8"/>
          <p:cNvSpPr>
            <a:spLocks noChangeShapeType="1"/>
          </p:cNvSpPr>
          <p:nvPr/>
        </p:nvSpPr>
        <p:spPr bwMode="auto">
          <a:xfrm>
            <a:off x="2400445" y="4726835"/>
            <a:ext cx="3021013" cy="0"/>
          </a:xfrm>
          <a:prstGeom prst="line">
            <a:avLst/>
          </a:prstGeom>
          <a:noFill/>
          <a:ln w="2" cap="flat">
            <a:solidFill>
              <a:srgbClr val="DEDEDE"/>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5" name="Line 9"/>
          <p:cNvSpPr>
            <a:spLocks noChangeShapeType="1"/>
          </p:cNvSpPr>
          <p:nvPr/>
        </p:nvSpPr>
        <p:spPr bwMode="auto">
          <a:xfrm>
            <a:off x="2400445" y="4260110"/>
            <a:ext cx="3021013" cy="0"/>
          </a:xfrm>
          <a:prstGeom prst="line">
            <a:avLst/>
          </a:prstGeom>
          <a:noFill/>
          <a:ln w="2" cap="flat">
            <a:solidFill>
              <a:srgbClr val="DEDEDE"/>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6" name="Line 10"/>
          <p:cNvSpPr>
            <a:spLocks noChangeShapeType="1"/>
          </p:cNvSpPr>
          <p:nvPr/>
        </p:nvSpPr>
        <p:spPr bwMode="auto">
          <a:xfrm>
            <a:off x="2400445" y="3791798"/>
            <a:ext cx="3021013" cy="0"/>
          </a:xfrm>
          <a:prstGeom prst="line">
            <a:avLst/>
          </a:prstGeom>
          <a:noFill/>
          <a:ln w="2" cap="flat">
            <a:solidFill>
              <a:srgbClr val="DEDEDE"/>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7" name="Line 11"/>
          <p:cNvSpPr>
            <a:spLocks noChangeShapeType="1"/>
          </p:cNvSpPr>
          <p:nvPr/>
        </p:nvSpPr>
        <p:spPr bwMode="auto">
          <a:xfrm>
            <a:off x="2400445" y="3325073"/>
            <a:ext cx="3021013" cy="0"/>
          </a:xfrm>
          <a:prstGeom prst="line">
            <a:avLst/>
          </a:prstGeom>
          <a:noFill/>
          <a:ln w="2" cap="flat">
            <a:solidFill>
              <a:srgbClr val="DEDEDE"/>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8" name="Line 12"/>
          <p:cNvSpPr>
            <a:spLocks noChangeShapeType="1"/>
          </p:cNvSpPr>
          <p:nvPr/>
        </p:nvSpPr>
        <p:spPr bwMode="auto">
          <a:xfrm>
            <a:off x="2400445" y="2858348"/>
            <a:ext cx="3021013" cy="0"/>
          </a:xfrm>
          <a:prstGeom prst="line">
            <a:avLst/>
          </a:prstGeom>
          <a:noFill/>
          <a:ln w="2" cap="flat">
            <a:solidFill>
              <a:srgbClr val="DEDEDE"/>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9" name="Line 13"/>
          <p:cNvSpPr>
            <a:spLocks noChangeShapeType="1"/>
          </p:cNvSpPr>
          <p:nvPr/>
        </p:nvSpPr>
        <p:spPr bwMode="auto">
          <a:xfrm>
            <a:off x="2400445" y="2390035"/>
            <a:ext cx="3021013" cy="0"/>
          </a:xfrm>
          <a:prstGeom prst="line">
            <a:avLst/>
          </a:prstGeom>
          <a:noFill/>
          <a:ln w="2" cap="flat">
            <a:solidFill>
              <a:srgbClr val="DEDEDE"/>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0" name="Rectangle 14"/>
          <p:cNvSpPr>
            <a:spLocks noChangeArrowheads="1"/>
          </p:cNvSpPr>
          <p:nvPr/>
        </p:nvSpPr>
        <p:spPr bwMode="auto">
          <a:xfrm>
            <a:off x="2617932" y="3166323"/>
            <a:ext cx="290513" cy="2032000"/>
          </a:xfrm>
          <a:prstGeom prst="rect">
            <a:avLst/>
          </a:prstGeom>
          <a:solidFill>
            <a:srgbClr val="ECECEC"/>
          </a:solidFill>
          <a:ln>
            <a:noFill/>
          </a:ln>
        </p:spPr>
        <p:txBody>
          <a:bodyPr vert="horz" wrap="square" lIns="91440" tIns="45720" rIns="91440" bIns="45720" numCol="1" anchor="t" anchorCtr="0" compatLnSpc="1"/>
          <a:lstStyle/>
          <a:p>
            <a:endParaRPr lang="zh-CN" altLang="en-US"/>
          </a:p>
        </p:txBody>
      </p:sp>
      <p:sp>
        <p:nvSpPr>
          <p:cNvPr id="11" name="Rectangle 15"/>
          <p:cNvSpPr>
            <a:spLocks noChangeArrowheads="1"/>
          </p:cNvSpPr>
          <p:nvPr/>
        </p:nvSpPr>
        <p:spPr bwMode="auto">
          <a:xfrm>
            <a:off x="2617932" y="3629873"/>
            <a:ext cx="290513" cy="1568450"/>
          </a:xfrm>
          <a:prstGeom prst="rect">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12" name="Rectangle 16"/>
          <p:cNvSpPr>
            <a:spLocks noChangeArrowheads="1"/>
          </p:cNvSpPr>
          <p:nvPr/>
        </p:nvSpPr>
        <p:spPr bwMode="auto">
          <a:xfrm>
            <a:off x="2617932" y="4182323"/>
            <a:ext cx="290513" cy="1016000"/>
          </a:xfrm>
          <a:prstGeom prst="rect">
            <a:avLst/>
          </a:prstGeom>
          <a:solidFill>
            <a:schemeClr val="accent3"/>
          </a:solidFill>
          <a:ln>
            <a:noFill/>
          </a:ln>
        </p:spPr>
        <p:txBody>
          <a:bodyPr vert="horz" wrap="square" lIns="91440" tIns="45720" rIns="91440" bIns="45720" numCol="1" anchor="t" anchorCtr="0" compatLnSpc="1"/>
          <a:lstStyle/>
          <a:p>
            <a:endParaRPr lang="zh-CN" altLang="en-US"/>
          </a:p>
        </p:txBody>
      </p:sp>
      <p:sp>
        <p:nvSpPr>
          <p:cNvPr id="13" name="Rectangle 17"/>
          <p:cNvSpPr>
            <a:spLocks noChangeArrowheads="1"/>
          </p:cNvSpPr>
          <p:nvPr/>
        </p:nvSpPr>
        <p:spPr bwMode="auto">
          <a:xfrm>
            <a:off x="3376757" y="3036149"/>
            <a:ext cx="290513" cy="2162175"/>
          </a:xfrm>
          <a:prstGeom prst="rect">
            <a:avLst/>
          </a:prstGeom>
          <a:solidFill>
            <a:srgbClr val="ECECEC"/>
          </a:solidFill>
          <a:ln>
            <a:noFill/>
          </a:ln>
        </p:spPr>
        <p:txBody>
          <a:bodyPr vert="horz" wrap="square" lIns="91440" tIns="45720" rIns="91440" bIns="45720" numCol="1" anchor="t" anchorCtr="0" compatLnSpc="1"/>
          <a:lstStyle/>
          <a:p>
            <a:endParaRPr lang="zh-CN" altLang="en-US"/>
          </a:p>
        </p:txBody>
      </p:sp>
      <p:sp>
        <p:nvSpPr>
          <p:cNvPr id="14" name="Rectangle 18"/>
          <p:cNvSpPr>
            <a:spLocks noChangeArrowheads="1"/>
          </p:cNvSpPr>
          <p:nvPr/>
        </p:nvSpPr>
        <p:spPr bwMode="auto">
          <a:xfrm>
            <a:off x="3376757" y="3593361"/>
            <a:ext cx="290513" cy="1604963"/>
          </a:xfrm>
          <a:prstGeom prst="rect">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15" name="Rectangle 19"/>
          <p:cNvSpPr>
            <a:spLocks noChangeArrowheads="1"/>
          </p:cNvSpPr>
          <p:nvPr/>
        </p:nvSpPr>
        <p:spPr bwMode="auto">
          <a:xfrm>
            <a:off x="3376757" y="4614123"/>
            <a:ext cx="290513" cy="584200"/>
          </a:xfrm>
          <a:prstGeom prst="rect">
            <a:avLst/>
          </a:prstGeom>
          <a:solidFill>
            <a:schemeClr val="accent3"/>
          </a:solidFill>
          <a:ln>
            <a:noFill/>
          </a:ln>
        </p:spPr>
        <p:txBody>
          <a:bodyPr vert="horz" wrap="square" lIns="91440" tIns="45720" rIns="91440" bIns="45720" numCol="1" anchor="t" anchorCtr="0" compatLnSpc="1"/>
          <a:lstStyle/>
          <a:p>
            <a:endParaRPr lang="zh-CN" altLang="en-US"/>
          </a:p>
        </p:txBody>
      </p:sp>
      <p:sp>
        <p:nvSpPr>
          <p:cNvPr id="16" name="Rectangle 20"/>
          <p:cNvSpPr>
            <a:spLocks noChangeArrowheads="1"/>
          </p:cNvSpPr>
          <p:nvPr/>
        </p:nvSpPr>
        <p:spPr bwMode="auto">
          <a:xfrm>
            <a:off x="4146695" y="3263161"/>
            <a:ext cx="290513" cy="1935163"/>
          </a:xfrm>
          <a:prstGeom prst="rect">
            <a:avLst/>
          </a:prstGeom>
          <a:solidFill>
            <a:srgbClr val="ECECEC"/>
          </a:solidFill>
          <a:ln>
            <a:noFill/>
          </a:ln>
        </p:spPr>
        <p:txBody>
          <a:bodyPr vert="horz" wrap="square" lIns="91440" tIns="45720" rIns="91440" bIns="45720" numCol="1" anchor="t" anchorCtr="0" compatLnSpc="1"/>
          <a:lstStyle/>
          <a:p>
            <a:endParaRPr lang="zh-CN" altLang="en-US"/>
          </a:p>
        </p:txBody>
      </p:sp>
      <p:sp>
        <p:nvSpPr>
          <p:cNvPr id="17" name="Rectangle 21"/>
          <p:cNvSpPr>
            <a:spLocks noChangeArrowheads="1"/>
          </p:cNvSpPr>
          <p:nvPr/>
        </p:nvSpPr>
        <p:spPr bwMode="auto">
          <a:xfrm>
            <a:off x="4146695" y="3968011"/>
            <a:ext cx="290513" cy="1230313"/>
          </a:xfrm>
          <a:prstGeom prst="rect">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18" name="Rectangle 22"/>
          <p:cNvSpPr>
            <a:spLocks noChangeArrowheads="1"/>
          </p:cNvSpPr>
          <p:nvPr/>
        </p:nvSpPr>
        <p:spPr bwMode="auto">
          <a:xfrm>
            <a:off x="4146695" y="4428385"/>
            <a:ext cx="290513" cy="769938"/>
          </a:xfrm>
          <a:prstGeom prst="rect">
            <a:avLst/>
          </a:prstGeom>
          <a:solidFill>
            <a:schemeClr val="accent3"/>
          </a:solidFill>
          <a:ln>
            <a:noFill/>
          </a:ln>
        </p:spPr>
        <p:txBody>
          <a:bodyPr vert="horz" wrap="square" lIns="91440" tIns="45720" rIns="91440" bIns="45720" numCol="1" anchor="t" anchorCtr="0" compatLnSpc="1"/>
          <a:lstStyle/>
          <a:p>
            <a:endParaRPr lang="zh-CN" altLang="en-US"/>
          </a:p>
        </p:txBody>
      </p:sp>
      <p:sp>
        <p:nvSpPr>
          <p:cNvPr id="19" name="Rectangle 23"/>
          <p:cNvSpPr>
            <a:spLocks noChangeArrowheads="1"/>
          </p:cNvSpPr>
          <p:nvPr/>
        </p:nvSpPr>
        <p:spPr bwMode="auto">
          <a:xfrm>
            <a:off x="4916632" y="2302723"/>
            <a:ext cx="290513" cy="2895600"/>
          </a:xfrm>
          <a:prstGeom prst="rect">
            <a:avLst/>
          </a:prstGeom>
          <a:solidFill>
            <a:srgbClr val="ECECEC"/>
          </a:solidFill>
          <a:ln>
            <a:noFill/>
          </a:ln>
        </p:spPr>
        <p:txBody>
          <a:bodyPr vert="horz" wrap="square" lIns="91440" tIns="45720" rIns="91440" bIns="45720" numCol="1" anchor="t" anchorCtr="0" compatLnSpc="1"/>
          <a:lstStyle/>
          <a:p>
            <a:endParaRPr lang="zh-CN" altLang="en-US"/>
          </a:p>
        </p:txBody>
      </p:sp>
      <p:sp>
        <p:nvSpPr>
          <p:cNvPr id="20" name="Rectangle 24"/>
          <p:cNvSpPr>
            <a:spLocks noChangeArrowheads="1"/>
          </p:cNvSpPr>
          <p:nvPr/>
        </p:nvSpPr>
        <p:spPr bwMode="auto">
          <a:xfrm>
            <a:off x="4916632" y="3488585"/>
            <a:ext cx="290513" cy="1709738"/>
          </a:xfrm>
          <a:prstGeom prst="rect">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21" name="Rectangle 25"/>
          <p:cNvSpPr>
            <a:spLocks noChangeArrowheads="1"/>
          </p:cNvSpPr>
          <p:nvPr/>
        </p:nvSpPr>
        <p:spPr bwMode="auto">
          <a:xfrm>
            <a:off x="4916632" y="4144223"/>
            <a:ext cx="290513" cy="1054100"/>
          </a:xfrm>
          <a:prstGeom prst="rect">
            <a:avLst/>
          </a:prstGeom>
          <a:solidFill>
            <a:schemeClr val="accent3"/>
          </a:solidFill>
          <a:ln>
            <a:noFill/>
          </a:ln>
        </p:spPr>
        <p:txBody>
          <a:bodyPr vert="horz" wrap="square" lIns="91440" tIns="45720" rIns="91440" bIns="45720" numCol="1" anchor="t" anchorCtr="0" compatLnSpc="1"/>
          <a:lstStyle/>
          <a:p>
            <a:endParaRPr lang="zh-CN" altLang="en-US"/>
          </a:p>
        </p:txBody>
      </p:sp>
      <p:grpSp>
        <p:nvGrpSpPr>
          <p:cNvPr id="22" name="组合 21"/>
          <p:cNvGrpSpPr/>
          <p:nvPr/>
        </p:nvGrpSpPr>
        <p:grpSpPr>
          <a:xfrm>
            <a:off x="6916784" y="3461599"/>
            <a:ext cx="2578100" cy="1577975"/>
            <a:chOff x="6915990" y="3389590"/>
            <a:chExt cx="2578100" cy="1577975"/>
          </a:xfrm>
        </p:grpSpPr>
        <p:sp>
          <p:nvSpPr>
            <p:cNvPr id="23" name="Freeform 26"/>
            <p:cNvSpPr>
              <a:spLocks noEditPoints="1"/>
            </p:cNvSpPr>
            <p:nvPr/>
          </p:nvSpPr>
          <p:spPr bwMode="auto">
            <a:xfrm>
              <a:off x="6915990" y="3389590"/>
              <a:ext cx="138113" cy="352425"/>
            </a:xfrm>
            <a:custGeom>
              <a:avLst/>
              <a:gdLst>
                <a:gd name="T0" fmla="*/ 45 w 89"/>
                <a:gd name="T1" fmla="*/ 41 h 227"/>
                <a:gd name="T2" fmla="*/ 65 w 89"/>
                <a:gd name="T3" fmla="*/ 20 h 227"/>
                <a:gd name="T4" fmla="*/ 45 w 89"/>
                <a:gd name="T5" fmla="*/ 0 h 227"/>
                <a:gd name="T6" fmla="*/ 24 w 89"/>
                <a:gd name="T7" fmla="*/ 20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0"/>
                  </a:cubicBezTo>
                  <a:cubicBezTo>
                    <a:pt x="65" y="9"/>
                    <a:pt x="56" y="0"/>
                    <a:pt x="45" y="0"/>
                  </a:cubicBezTo>
                  <a:cubicBezTo>
                    <a:pt x="33" y="0"/>
                    <a:pt x="24" y="9"/>
                    <a:pt x="24" y="20"/>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rgbClr val="DEDED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27"/>
            <p:cNvSpPr>
              <a:spLocks noEditPoints="1"/>
            </p:cNvSpPr>
            <p:nvPr/>
          </p:nvSpPr>
          <p:spPr bwMode="auto">
            <a:xfrm>
              <a:off x="7674815" y="3389590"/>
              <a:ext cx="139700" cy="352425"/>
            </a:xfrm>
            <a:custGeom>
              <a:avLst/>
              <a:gdLst>
                <a:gd name="T0" fmla="*/ 45 w 90"/>
                <a:gd name="T1" fmla="*/ 41 h 227"/>
                <a:gd name="T2" fmla="*/ 66 w 90"/>
                <a:gd name="T3" fmla="*/ 20 h 227"/>
                <a:gd name="T4" fmla="*/ 45 w 90"/>
                <a:gd name="T5" fmla="*/ 0 h 227"/>
                <a:gd name="T6" fmla="*/ 24 w 90"/>
                <a:gd name="T7" fmla="*/ 20 h 227"/>
                <a:gd name="T8" fmla="*/ 45 w 90"/>
                <a:gd name="T9" fmla="*/ 41 h 227"/>
                <a:gd name="T10" fmla="*/ 90 w 90"/>
                <a:gd name="T11" fmla="*/ 60 h 227"/>
                <a:gd name="T12" fmla="*/ 90 w 90"/>
                <a:gd name="T13" fmla="*/ 60 h 227"/>
                <a:gd name="T14" fmla="*/ 72 w 90"/>
                <a:gd name="T15" fmla="*/ 44 h 227"/>
                <a:gd name="T16" fmla="*/ 18 w 90"/>
                <a:gd name="T17" fmla="*/ 44 h 227"/>
                <a:gd name="T18" fmla="*/ 1 w 90"/>
                <a:gd name="T19" fmla="*/ 60 h 227"/>
                <a:gd name="T20" fmla="*/ 0 w 90"/>
                <a:gd name="T21" fmla="*/ 60 h 227"/>
                <a:gd name="T22" fmla="*/ 0 w 90"/>
                <a:gd name="T23" fmla="*/ 119 h 227"/>
                <a:gd name="T24" fmla="*/ 10 w 90"/>
                <a:gd name="T25" fmla="*/ 128 h 227"/>
                <a:gd name="T26" fmla="*/ 19 w 90"/>
                <a:gd name="T27" fmla="*/ 119 h 227"/>
                <a:gd name="T28" fmla="*/ 19 w 90"/>
                <a:gd name="T29" fmla="*/ 76 h 227"/>
                <a:gd name="T30" fmla="*/ 20 w 90"/>
                <a:gd name="T31" fmla="*/ 76 h 227"/>
                <a:gd name="T32" fmla="*/ 22 w 90"/>
                <a:gd name="T33" fmla="*/ 76 h 227"/>
                <a:gd name="T34" fmla="*/ 22 w 90"/>
                <a:gd name="T35" fmla="*/ 78 h 227"/>
                <a:gd name="T36" fmla="*/ 22 w 90"/>
                <a:gd name="T37" fmla="*/ 216 h 227"/>
                <a:gd name="T38" fmla="*/ 33 w 90"/>
                <a:gd name="T39" fmla="*/ 227 h 227"/>
                <a:gd name="T40" fmla="*/ 44 w 90"/>
                <a:gd name="T41" fmla="*/ 216 h 227"/>
                <a:gd name="T42" fmla="*/ 44 w 90"/>
                <a:gd name="T43" fmla="*/ 152 h 227"/>
                <a:gd name="T44" fmla="*/ 46 w 90"/>
                <a:gd name="T45" fmla="*/ 152 h 227"/>
                <a:gd name="T46" fmla="*/ 46 w 90"/>
                <a:gd name="T47" fmla="*/ 216 h 227"/>
                <a:gd name="T48" fmla="*/ 58 w 90"/>
                <a:gd name="T49" fmla="*/ 227 h 227"/>
                <a:gd name="T50" fmla="*/ 69 w 90"/>
                <a:gd name="T51" fmla="*/ 216 h 227"/>
                <a:gd name="T52" fmla="*/ 69 w 90"/>
                <a:gd name="T53" fmla="*/ 78 h 227"/>
                <a:gd name="T54" fmla="*/ 68 w 90"/>
                <a:gd name="T55" fmla="*/ 76 h 227"/>
                <a:gd name="T56" fmla="*/ 71 w 90"/>
                <a:gd name="T57" fmla="*/ 76 h 227"/>
                <a:gd name="T58" fmla="*/ 71 w 90"/>
                <a:gd name="T59" fmla="*/ 119 h 227"/>
                <a:gd name="T60" fmla="*/ 81 w 90"/>
                <a:gd name="T61" fmla="*/ 128 h 227"/>
                <a:gd name="T62" fmla="*/ 90 w 90"/>
                <a:gd name="T63" fmla="*/ 119 h 227"/>
                <a:gd name="T64" fmla="*/ 90 w 90"/>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0" h="227">
                  <a:moveTo>
                    <a:pt x="45" y="41"/>
                  </a:moveTo>
                  <a:cubicBezTo>
                    <a:pt x="57" y="41"/>
                    <a:pt x="66" y="32"/>
                    <a:pt x="66" y="20"/>
                  </a:cubicBezTo>
                  <a:cubicBezTo>
                    <a:pt x="66" y="9"/>
                    <a:pt x="57" y="0"/>
                    <a:pt x="45" y="0"/>
                  </a:cubicBezTo>
                  <a:cubicBezTo>
                    <a:pt x="34" y="0"/>
                    <a:pt x="24" y="9"/>
                    <a:pt x="24" y="20"/>
                  </a:cubicBezTo>
                  <a:cubicBezTo>
                    <a:pt x="24" y="32"/>
                    <a:pt x="34" y="41"/>
                    <a:pt x="45" y="41"/>
                  </a:cubicBezTo>
                  <a:close/>
                  <a:moveTo>
                    <a:pt x="90" y="60"/>
                  </a:moveTo>
                  <a:cubicBezTo>
                    <a:pt x="90" y="60"/>
                    <a:pt x="90" y="60"/>
                    <a:pt x="90" y="60"/>
                  </a:cubicBezTo>
                  <a:cubicBezTo>
                    <a:pt x="89" y="51"/>
                    <a:pt x="81" y="44"/>
                    <a:pt x="72" y="44"/>
                  </a:cubicBezTo>
                  <a:cubicBezTo>
                    <a:pt x="18" y="44"/>
                    <a:pt x="18" y="44"/>
                    <a:pt x="18" y="44"/>
                  </a:cubicBezTo>
                  <a:cubicBezTo>
                    <a:pt x="9" y="44"/>
                    <a:pt x="1" y="51"/>
                    <a:pt x="1" y="60"/>
                  </a:cubicBezTo>
                  <a:cubicBezTo>
                    <a:pt x="0" y="60"/>
                    <a:pt x="0" y="60"/>
                    <a:pt x="0" y="60"/>
                  </a:cubicBezTo>
                  <a:cubicBezTo>
                    <a:pt x="0" y="119"/>
                    <a:pt x="0" y="119"/>
                    <a:pt x="0" y="119"/>
                  </a:cubicBezTo>
                  <a:cubicBezTo>
                    <a:pt x="0" y="124"/>
                    <a:pt x="5" y="128"/>
                    <a:pt x="10" y="128"/>
                  </a:cubicBezTo>
                  <a:cubicBezTo>
                    <a:pt x="15" y="128"/>
                    <a:pt x="19" y="124"/>
                    <a:pt x="19" y="119"/>
                  </a:cubicBezTo>
                  <a:cubicBezTo>
                    <a:pt x="19" y="76"/>
                    <a:pt x="19" y="76"/>
                    <a:pt x="19" y="76"/>
                  </a:cubicBezTo>
                  <a:cubicBezTo>
                    <a:pt x="19" y="76"/>
                    <a:pt x="20" y="76"/>
                    <a:pt x="20" y="76"/>
                  </a:cubicBezTo>
                  <a:cubicBezTo>
                    <a:pt x="22" y="76"/>
                    <a:pt x="22" y="76"/>
                    <a:pt x="22" y="76"/>
                  </a:cubicBezTo>
                  <a:cubicBezTo>
                    <a:pt x="22" y="76"/>
                    <a:pt x="22" y="77"/>
                    <a:pt x="22" y="78"/>
                  </a:cubicBezTo>
                  <a:cubicBezTo>
                    <a:pt x="22" y="216"/>
                    <a:pt x="22" y="216"/>
                    <a:pt x="22" y="216"/>
                  </a:cubicBezTo>
                  <a:cubicBezTo>
                    <a:pt x="22" y="222"/>
                    <a:pt x="27" y="227"/>
                    <a:pt x="33" y="227"/>
                  </a:cubicBezTo>
                  <a:cubicBezTo>
                    <a:pt x="39" y="227"/>
                    <a:pt x="44" y="222"/>
                    <a:pt x="44" y="216"/>
                  </a:cubicBezTo>
                  <a:cubicBezTo>
                    <a:pt x="44" y="152"/>
                    <a:pt x="44" y="152"/>
                    <a:pt x="44" y="152"/>
                  </a:cubicBezTo>
                  <a:cubicBezTo>
                    <a:pt x="46" y="152"/>
                    <a:pt x="46" y="152"/>
                    <a:pt x="46" y="152"/>
                  </a:cubicBezTo>
                  <a:cubicBezTo>
                    <a:pt x="46" y="216"/>
                    <a:pt x="46" y="216"/>
                    <a:pt x="46" y="216"/>
                  </a:cubicBezTo>
                  <a:cubicBezTo>
                    <a:pt x="46" y="222"/>
                    <a:pt x="51" y="227"/>
                    <a:pt x="58" y="227"/>
                  </a:cubicBezTo>
                  <a:cubicBezTo>
                    <a:pt x="64" y="227"/>
                    <a:pt x="69" y="222"/>
                    <a:pt x="69" y="216"/>
                  </a:cubicBezTo>
                  <a:cubicBezTo>
                    <a:pt x="69" y="78"/>
                    <a:pt x="69" y="78"/>
                    <a:pt x="69" y="78"/>
                  </a:cubicBezTo>
                  <a:cubicBezTo>
                    <a:pt x="69" y="77"/>
                    <a:pt x="68" y="76"/>
                    <a:pt x="68" y="76"/>
                  </a:cubicBezTo>
                  <a:cubicBezTo>
                    <a:pt x="71" y="76"/>
                    <a:pt x="71" y="76"/>
                    <a:pt x="71" y="76"/>
                  </a:cubicBezTo>
                  <a:cubicBezTo>
                    <a:pt x="71" y="119"/>
                    <a:pt x="71" y="119"/>
                    <a:pt x="71" y="119"/>
                  </a:cubicBezTo>
                  <a:cubicBezTo>
                    <a:pt x="71" y="124"/>
                    <a:pt x="76" y="128"/>
                    <a:pt x="81" y="128"/>
                  </a:cubicBezTo>
                  <a:cubicBezTo>
                    <a:pt x="86" y="128"/>
                    <a:pt x="90" y="124"/>
                    <a:pt x="90" y="119"/>
                  </a:cubicBezTo>
                  <a:cubicBezTo>
                    <a:pt x="90" y="60"/>
                    <a:pt x="90" y="60"/>
                    <a:pt x="90" y="60"/>
                  </a:cubicBezTo>
                  <a:close/>
                </a:path>
              </a:pathLst>
            </a:custGeom>
            <a:solidFill>
              <a:srgbClr val="DEDED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28"/>
            <p:cNvSpPr>
              <a:spLocks noEditPoints="1"/>
            </p:cNvSpPr>
            <p:nvPr/>
          </p:nvSpPr>
          <p:spPr bwMode="auto">
            <a:xfrm>
              <a:off x="8478090" y="3389590"/>
              <a:ext cx="138113" cy="352425"/>
            </a:xfrm>
            <a:custGeom>
              <a:avLst/>
              <a:gdLst>
                <a:gd name="T0" fmla="*/ 44 w 89"/>
                <a:gd name="T1" fmla="*/ 41 h 227"/>
                <a:gd name="T2" fmla="*/ 65 w 89"/>
                <a:gd name="T3" fmla="*/ 20 h 227"/>
                <a:gd name="T4" fmla="*/ 44 w 89"/>
                <a:gd name="T5" fmla="*/ 0 h 227"/>
                <a:gd name="T6" fmla="*/ 24 w 89"/>
                <a:gd name="T7" fmla="*/ 20 h 227"/>
                <a:gd name="T8" fmla="*/ 44 w 89"/>
                <a:gd name="T9" fmla="*/ 41 h 227"/>
                <a:gd name="T10" fmla="*/ 89 w 89"/>
                <a:gd name="T11" fmla="*/ 60 h 227"/>
                <a:gd name="T12" fmla="*/ 89 w 89"/>
                <a:gd name="T13" fmla="*/ 60 h 227"/>
                <a:gd name="T14" fmla="*/ 71 w 89"/>
                <a:gd name="T15" fmla="*/ 44 h 227"/>
                <a:gd name="T16" fmla="*/ 17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19 w 89"/>
                <a:gd name="T31" fmla="*/ 76 h 227"/>
                <a:gd name="T32" fmla="*/ 21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7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4" y="41"/>
                  </a:moveTo>
                  <a:cubicBezTo>
                    <a:pt x="56" y="41"/>
                    <a:pt x="65" y="32"/>
                    <a:pt x="65" y="20"/>
                  </a:cubicBezTo>
                  <a:cubicBezTo>
                    <a:pt x="65" y="9"/>
                    <a:pt x="56" y="0"/>
                    <a:pt x="44" y="0"/>
                  </a:cubicBezTo>
                  <a:cubicBezTo>
                    <a:pt x="33" y="0"/>
                    <a:pt x="24" y="9"/>
                    <a:pt x="24" y="20"/>
                  </a:cubicBezTo>
                  <a:cubicBezTo>
                    <a:pt x="24" y="32"/>
                    <a:pt x="33" y="41"/>
                    <a:pt x="44" y="41"/>
                  </a:cubicBezTo>
                  <a:close/>
                  <a:moveTo>
                    <a:pt x="89" y="60"/>
                  </a:moveTo>
                  <a:cubicBezTo>
                    <a:pt x="89" y="60"/>
                    <a:pt x="89" y="60"/>
                    <a:pt x="89" y="60"/>
                  </a:cubicBezTo>
                  <a:cubicBezTo>
                    <a:pt x="88" y="51"/>
                    <a:pt x="80" y="44"/>
                    <a:pt x="71" y="44"/>
                  </a:cubicBezTo>
                  <a:cubicBezTo>
                    <a:pt x="17" y="44"/>
                    <a:pt x="17" y="44"/>
                    <a:pt x="17" y="44"/>
                  </a:cubicBezTo>
                  <a:cubicBezTo>
                    <a:pt x="8" y="44"/>
                    <a:pt x="0"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8" y="76"/>
                    <a:pt x="19" y="76"/>
                    <a:pt x="19" y="76"/>
                  </a:cubicBezTo>
                  <a:cubicBezTo>
                    <a:pt x="21" y="76"/>
                    <a:pt x="21" y="76"/>
                    <a:pt x="21"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7"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rgbClr val="DEDED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29"/>
            <p:cNvSpPr>
              <a:spLocks noEditPoints="1"/>
            </p:cNvSpPr>
            <p:nvPr/>
          </p:nvSpPr>
          <p:spPr bwMode="auto">
            <a:xfrm>
              <a:off x="9355977" y="3389590"/>
              <a:ext cx="138113" cy="352425"/>
            </a:xfrm>
            <a:custGeom>
              <a:avLst/>
              <a:gdLst>
                <a:gd name="T0" fmla="*/ 44 w 89"/>
                <a:gd name="T1" fmla="*/ 41 h 227"/>
                <a:gd name="T2" fmla="*/ 65 w 89"/>
                <a:gd name="T3" fmla="*/ 20 h 227"/>
                <a:gd name="T4" fmla="*/ 44 w 89"/>
                <a:gd name="T5" fmla="*/ 0 h 227"/>
                <a:gd name="T6" fmla="*/ 24 w 89"/>
                <a:gd name="T7" fmla="*/ 20 h 227"/>
                <a:gd name="T8" fmla="*/ 44 w 89"/>
                <a:gd name="T9" fmla="*/ 41 h 227"/>
                <a:gd name="T10" fmla="*/ 89 w 89"/>
                <a:gd name="T11" fmla="*/ 60 h 227"/>
                <a:gd name="T12" fmla="*/ 89 w 89"/>
                <a:gd name="T13" fmla="*/ 60 h 227"/>
                <a:gd name="T14" fmla="*/ 71 w 89"/>
                <a:gd name="T15" fmla="*/ 44 h 227"/>
                <a:gd name="T16" fmla="*/ 17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1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4" y="41"/>
                  </a:moveTo>
                  <a:cubicBezTo>
                    <a:pt x="56" y="41"/>
                    <a:pt x="65" y="32"/>
                    <a:pt x="65" y="20"/>
                  </a:cubicBezTo>
                  <a:cubicBezTo>
                    <a:pt x="65" y="9"/>
                    <a:pt x="56" y="0"/>
                    <a:pt x="44" y="0"/>
                  </a:cubicBezTo>
                  <a:cubicBezTo>
                    <a:pt x="33" y="0"/>
                    <a:pt x="24" y="9"/>
                    <a:pt x="24" y="20"/>
                  </a:cubicBezTo>
                  <a:cubicBezTo>
                    <a:pt x="24" y="32"/>
                    <a:pt x="33" y="41"/>
                    <a:pt x="44" y="41"/>
                  </a:cubicBezTo>
                  <a:close/>
                  <a:moveTo>
                    <a:pt x="89" y="60"/>
                  </a:moveTo>
                  <a:cubicBezTo>
                    <a:pt x="89" y="60"/>
                    <a:pt x="89" y="60"/>
                    <a:pt x="89" y="60"/>
                  </a:cubicBezTo>
                  <a:cubicBezTo>
                    <a:pt x="88" y="51"/>
                    <a:pt x="81" y="44"/>
                    <a:pt x="71" y="44"/>
                  </a:cubicBezTo>
                  <a:cubicBezTo>
                    <a:pt x="17" y="44"/>
                    <a:pt x="17" y="44"/>
                    <a:pt x="17" y="44"/>
                  </a:cubicBezTo>
                  <a:cubicBezTo>
                    <a:pt x="8"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1" y="76"/>
                    <a:pt x="21" y="76"/>
                    <a:pt x="21"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rgbClr val="DEDED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30"/>
            <p:cNvSpPr>
              <a:spLocks noEditPoints="1"/>
            </p:cNvSpPr>
            <p:nvPr/>
          </p:nvSpPr>
          <p:spPr bwMode="auto">
            <a:xfrm>
              <a:off x="6915990" y="3797577"/>
              <a:ext cx="138113" cy="352425"/>
            </a:xfrm>
            <a:custGeom>
              <a:avLst/>
              <a:gdLst>
                <a:gd name="T0" fmla="*/ 45 w 89"/>
                <a:gd name="T1" fmla="*/ 41 h 227"/>
                <a:gd name="T2" fmla="*/ 65 w 89"/>
                <a:gd name="T3" fmla="*/ 20 h 227"/>
                <a:gd name="T4" fmla="*/ 45 w 89"/>
                <a:gd name="T5" fmla="*/ 0 h 227"/>
                <a:gd name="T6" fmla="*/ 24 w 89"/>
                <a:gd name="T7" fmla="*/ 20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0"/>
                  </a:cubicBezTo>
                  <a:cubicBezTo>
                    <a:pt x="65" y="9"/>
                    <a:pt x="56" y="0"/>
                    <a:pt x="45" y="0"/>
                  </a:cubicBezTo>
                  <a:cubicBezTo>
                    <a:pt x="33" y="0"/>
                    <a:pt x="24" y="9"/>
                    <a:pt x="24" y="20"/>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rgbClr val="DEDED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31"/>
            <p:cNvSpPr>
              <a:spLocks noEditPoints="1"/>
            </p:cNvSpPr>
            <p:nvPr/>
          </p:nvSpPr>
          <p:spPr bwMode="auto">
            <a:xfrm>
              <a:off x="7674815" y="3797577"/>
              <a:ext cx="139700" cy="352425"/>
            </a:xfrm>
            <a:custGeom>
              <a:avLst/>
              <a:gdLst>
                <a:gd name="T0" fmla="*/ 45 w 90"/>
                <a:gd name="T1" fmla="*/ 41 h 227"/>
                <a:gd name="T2" fmla="*/ 66 w 90"/>
                <a:gd name="T3" fmla="*/ 20 h 227"/>
                <a:gd name="T4" fmla="*/ 45 w 90"/>
                <a:gd name="T5" fmla="*/ 0 h 227"/>
                <a:gd name="T6" fmla="*/ 24 w 90"/>
                <a:gd name="T7" fmla="*/ 20 h 227"/>
                <a:gd name="T8" fmla="*/ 45 w 90"/>
                <a:gd name="T9" fmla="*/ 41 h 227"/>
                <a:gd name="T10" fmla="*/ 90 w 90"/>
                <a:gd name="T11" fmla="*/ 60 h 227"/>
                <a:gd name="T12" fmla="*/ 90 w 90"/>
                <a:gd name="T13" fmla="*/ 60 h 227"/>
                <a:gd name="T14" fmla="*/ 72 w 90"/>
                <a:gd name="T15" fmla="*/ 44 h 227"/>
                <a:gd name="T16" fmla="*/ 18 w 90"/>
                <a:gd name="T17" fmla="*/ 44 h 227"/>
                <a:gd name="T18" fmla="*/ 1 w 90"/>
                <a:gd name="T19" fmla="*/ 60 h 227"/>
                <a:gd name="T20" fmla="*/ 0 w 90"/>
                <a:gd name="T21" fmla="*/ 60 h 227"/>
                <a:gd name="T22" fmla="*/ 0 w 90"/>
                <a:gd name="T23" fmla="*/ 119 h 227"/>
                <a:gd name="T24" fmla="*/ 10 w 90"/>
                <a:gd name="T25" fmla="*/ 128 h 227"/>
                <a:gd name="T26" fmla="*/ 19 w 90"/>
                <a:gd name="T27" fmla="*/ 119 h 227"/>
                <a:gd name="T28" fmla="*/ 19 w 90"/>
                <a:gd name="T29" fmla="*/ 76 h 227"/>
                <a:gd name="T30" fmla="*/ 20 w 90"/>
                <a:gd name="T31" fmla="*/ 76 h 227"/>
                <a:gd name="T32" fmla="*/ 22 w 90"/>
                <a:gd name="T33" fmla="*/ 76 h 227"/>
                <a:gd name="T34" fmla="*/ 22 w 90"/>
                <a:gd name="T35" fmla="*/ 78 h 227"/>
                <a:gd name="T36" fmla="*/ 22 w 90"/>
                <a:gd name="T37" fmla="*/ 216 h 227"/>
                <a:gd name="T38" fmla="*/ 33 w 90"/>
                <a:gd name="T39" fmla="*/ 227 h 227"/>
                <a:gd name="T40" fmla="*/ 44 w 90"/>
                <a:gd name="T41" fmla="*/ 216 h 227"/>
                <a:gd name="T42" fmla="*/ 44 w 90"/>
                <a:gd name="T43" fmla="*/ 152 h 227"/>
                <a:gd name="T44" fmla="*/ 46 w 90"/>
                <a:gd name="T45" fmla="*/ 152 h 227"/>
                <a:gd name="T46" fmla="*/ 46 w 90"/>
                <a:gd name="T47" fmla="*/ 216 h 227"/>
                <a:gd name="T48" fmla="*/ 58 w 90"/>
                <a:gd name="T49" fmla="*/ 227 h 227"/>
                <a:gd name="T50" fmla="*/ 69 w 90"/>
                <a:gd name="T51" fmla="*/ 216 h 227"/>
                <a:gd name="T52" fmla="*/ 69 w 90"/>
                <a:gd name="T53" fmla="*/ 78 h 227"/>
                <a:gd name="T54" fmla="*/ 68 w 90"/>
                <a:gd name="T55" fmla="*/ 76 h 227"/>
                <a:gd name="T56" fmla="*/ 71 w 90"/>
                <a:gd name="T57" fmla="*/ 76 h 227"/>
                <a:gd name="T58" fmla="*/ 71 w 90"/>
                <a:gd name="T59" fmla="*/ 119 h 227"/>
                <a:gd name="T60" fmla="*/ 81 w 90"/>
                <a:gd name="T61" fmla="*/ 128 h 227"/>
                <a:gd name="T62" fmla="*/ 90 w 90"/>
                <a:gd name="T63" fmla="*/ 119 h 227"/>
                <a:gd name="T64" fmla="*/ 90 w 90"/>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0" h="227">
                  <a:moveTo>
                    <a:pt x="45" y="41"/>
                  </a:moveTo>
                  <a:cubicBezTo>
                    <a:pt x="57" y="41"/>
                    <a:pt x="66" y="32"/>
                    <a:pt x="66" y="20"/>
                  </a:cubicBezTo>
                  <a:cubicBezTo>
                    <a:pt x="66" y="9"/>
                    <a:pt x="57" y="0"/>
                    <a:pt x="45" y="0"/>
                  </a:cubicBezTo>
                  <a:cubicBezTo>
                    <a:pt x="34" y="0"/>
                    <a:pt x="24" y="9"/>
                    <a:pt x="24" y="20"/>
                  </a:cubicBezTo>
                  <a:cubicBezTo>
                    <a:pt x="24" y="32"/>
                    <a:pt x="34" y="41"/>
                    <a:pt x="45" y="41"/>
                  </a:cubicBezTo>
                  <a:close/>
                  <a:moveTo>
                    <a:pt x="90" y="60"/>
                  </a:moveTo>
                  <a:cubicBezTo>
                    <a:pt x="90" y="60"/>
                    <a:pt x="90" y="60"/>
                    <a:pt x="90" y="60"/>
                  </a:cubicBezTo>
                  <a:cubicBezTo>
                    <a:pt x="89" y="51"/>
                    <a:pt x="81" y="44"/>
                    <a:pt x="72" y="44"/>
                  </a:cubicBezTo>
                  <a:cubicBezTo>
                    <a:pt x="18" y="44"/>
                    <a:pt x="18" y="44"/>
                    <a:pt x="18" y="44"/>
                  </a:cubicBezTo>
                  <a:cubicBezTo>
                    <a:pt x="9" y="44"/>
                    <a:pt x="1" y="51"/>
                    <a:pt x="1" y="60"/>
                  </a:cubicBezTo>
                  <a:cubicBezTo>
                    <a:pt x="0" y="60"/>
                    <a:pt x="0" y="60"/>
                    <a:pt x="0" y="60"/>
                  </a:cubicBezTo>
                  <a:cubicBezTo>
                    <a:pt x="0" y="119"/>
                    <a:pt x="0" y="119"/>
                    <a:pt x="0" y="119"/>
                  </a:cubicBezTo>
                  <a:cubicBezTo>
                    <a:pt x="0" y="124"/>
                    <a:pt x="5" y="128"/>
                    <a:pt x="10" y="128"/>
                  </a:cubicBezTo>
                  <a:cubicBezTo>
                    <a:pt x="15" y="128"/>
                    <a:pt x="19" y="124"/>
                    <a:pt x="19" y="119"/>
                  </a:cubicBezTo>
                  <a:cubicBezTo>
                    <a:pt x="19" y="76"/>
                    <a:pt x="19" y="76"/>
                    <a:pt x="19" y="76"/>
                  </a:cubicBezTo>
                  <a:cubicBezTo>
                    <a:pt x="19" y="76"/>
                    <a:pt x="20" y="76"/>
                    <a:pt x="20" y="76"/>
                  </a:cubicBezTo>
                  <a:cubicBezTo>
                    <a:pt x="22" y="76"/>
                    <a:pt x="22" y="76"/>
                    <a:pt x="22" y="76"/>
                  </a:cubicBezTo>
                  <a:cubicBezTo>
                    <a:pt x="22" y="76"/>
                    <a:pt x="22" y="77"/>
                    <a:pt x="22" y="78"/>
                  </a:cubicBezTo>
                  <a:cubicBezTo>
                    <a:pt x="22" y="216"/>
                    <a:pt x="22" y="216"/>
                    <a:pt x="22" y="216"/>
                  </a:cubicBezTo>
                  <a:cubicBezTo>
                    <a:pt x="22" y="222"/>
                    <a:pt x="27" y="227"/>
                    <a:pt x="33" y="227"/>
                  </a:cubicBezTo>
                  <a:cubicBezTo>
                    <a:pt x="39" y="227"/>
                    <a:pt x="44" y="222"/>
                    <a:pt x="44" y="216"/>
                  </a:cubicBezTo>
                  <a:cubicBezTo>
                    <a:pt x="44" y="152"/>
                    <a:pt x="44" y="152"/>
                    <a:pt x="44" y="152"/>
                  </a:cubicBezTo>
                  <a:cubicBezTo>
                    <a:pt x="46" y="152"/>
                    <a:pt x="46" y="152"/>
                    <a:pt x="46" y="152"/>
                  </a:cubicBezTo>
                  <a:cubicBezTo>
                    <a:pt x="46" y="216"/>
                    <a:pt x="46" y="216"/>
                    <a:pt x="46" y="216"/>
                  </a:cubicBezTo>
                  <a:cubicBezTo>
                    <a:pt x="46" y="222"/>
                    <a:pt x="51" y="227"/>
                    <a:pt x="58" y="227"/>
                  </a:cubicBezTo>
                  <a:cubicBezTo>
                    <a:pt x="64" y="227"/>
                    <a:pt x="69" y="222"/>
                    <a:pt x="69" y="216"/>
                  </a:cubicBezTo>
                  <a:cubicBezTo>
                    <a:pt x="69" y="78"/>
                    <a:pt x="69" y="78"/>
                    <a:pt x="69" y="78"/>
                  </a:cubicBezTo>
                  <a:cubicBezTo>
                    <a:pt x="69" y="77"/>
                    <a:pt x="68" y="76"/>
                    <a:pt x="68" y="76"/>
                  </a:cubicBezTo>
                  <a:cubicBezTo>
                    <a:pt x="71" y="76"/>
                    <a:pt x="71" y="76"/>
                    <a:pt x="71" y="76"/>
                  </a:cubicBezTo>
                  <a:cubicBezTo>
                    <a:pt x="71" y="119"/>
                    <a:pt x="71" y="119"/>
                    <a:pt x="71" y="119"/>
                  </a:cubicBezTo>
                  <a:cubicBezTo>
                    <a:pt x="71" y="124"/>
                    <a:pt x="76" y="128"/>
                    <a:pt x="81" y="128"/>
                  </a:cubicBezTo>
                  <a:cubicBezTo>
                    <a:pt x="86" y="128"/>
                    <a:pt x="90" y="124"/>
                    <a:pt x="90" y="119"/>
                  </a:cubicBezTo>
                  <a:cubicBezTo>
                    <a:pt x="90" y="60"/>
                    <a:pt x="90" y="60"/>
                    <a:pt x="90" y="6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32"/>
            <p:cNvSpPr>
              <a:spLocks noEditPoints="1"/>
            </p:cNvSpPr>
            <p:nvPr/>
          </p:nvSpPr>
          <p:spPr bwMode="auto">
            <a:xfrm>
              <a:off x="8478090" y="3797577"/>
              <a:ext cx="138113" cy="352425"/>
            </a:xfrm>
            <a:custGeom>
              <a:avLst/>
              <a:gdLst>
                <a:gd name="T0" fmla="*/ 44 w 89"/>
                <a:gd name="T1" fmla="*/ 41 h 227"/>
                <a:gd name="T2" fmla="*/ 65 w 89"/>
                <a:gd name="T3" fmla="*/ 20 h 227"/>
                <a:gd name="T4" fmla="*/ 44 w 89"/>
                <a:gd name="T5" fmla="*/ 0 h 227"/>
                <a:gd name="T6" fmla="*/ 24 w 89"/>
                <a:gd name="T7" fmla="*/ 20 h 227"/>
                <a:gd name="T8" fmla="*/ 44 w 89"/>
                <a:gd name="T9" fmla="*/ 41 h 227"/>
                <a:gd name="T10" fmla="*/ 89 w 89"/>
                <a:gd name="T11" fmla="*/ 60 h 227"/>
                <a:gd name="T12" fmla="*/ 89 w 89"/>
                <a:gd name="T13" fmla="*/ 60 h 227"/>
                <a:gd name="T14" fmla="*/ 71 w 89"/>
                <a:gd name="T15" fmla="*/ 44 h 227"/>
                <a:gd name="T16" fmla="*/ 17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19 w 89"/>
                <a:gd name="T31" fmla="*/ 76 h 227"/>
                <a:gd name="T32" fmla="*/ 21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7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4" y="41"/>
                  </a:moveTo>
                  <a:cubicBezTo>
                    <a:pt x="56" y="41"/>
                    <a:pt x="65" y="32"/>
                    <a:pt x="65" y="20"/>
                  </a:cubicBezTo>
                  <a:cubicBezTo>
                    <a:pt x="65" y="9"/>
                    <a:pt x="56" y="0"/>
                    <a:pt x="44" y="0"/>
                  </a:cubicBezTo>
                  <a:cubicBezTo>
                    <a:pt x="33" y="0"/>
                    <a:pt x="24" y="9"/>
                    <a:pt x="24" y="20"/>
                  </a:cubicBezTo>
                  <a:cubicBezTo>
                    <a:pt x="24" y="32"/>
                    <a:pt x="33" y="41"/>
                    <a:pt x="44" y="41"/>
                  </a:cubicBezTo>
                  <a:close/>
                  <a:moveTo>
                    <a:pt x="89" y="60"/>
                  </a:moveTo>
                  <a:cubicBezTo>
                    <a:pt x="89" y="60"/>
                    <a:pt x="89" y="60"/>
                    <a:pt x="89" y="60"/>
                  </a:cubicBezTo>
                  <a:cubicBezTo>
                    <a:pt x="88" y="51"/>
                    <a:pt x="80" y="44"/>
                    <a:pt x="71" y="44"/>
                  </a:cubicBezTo>
                  <a:cubicBezTo>
                    <a:pt x="17" y="44"/>
                    <a:pt x="17" y="44"/>
                    <a:pt x="17" y="44"/>
                  </a:cubicBezTo>
                  <a:cubicBezTo>
                    <a:pt x="8" y="44"/>
                    <a:pt x="0"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8" y="76"/>
                    <a:pt x="19" y="76"/>
                    <a:pt x="19" y="76"/>
                  </a:cubicBezTo>
                  <a:cubicBezTo>
                    <a:pt x="21" y="76"/>
                    <a:pt x="21" y="76"/>
                    <a:pt x="21"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7"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rgbClr val="DEDED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33"/>
            <p:cNvSpPr>
              <a:spLocks noEditPoints="1"/>
            </p:cNvSpPr>
            <p:nvPr/>
          </p:nvSpPr>
          <p:spPr bwMode="auto">
            <a:xfrm>
              <a:off x="9355977" y="3797577"/>
              <a:ext cx="138113" cy="352425"/>
            </a:xfrm>
            <a:custGeom>
              <a:avLst/>
              <a:gdLst>
                <a:gd name="T0" fmla="*/ 44 w 89"/>
                <a:gd name="T1" fmla="*/ 41 h 227"/>
                <a:gd name="T2" fmla="*/ 65 w 89"/>
                <a:gd name="T3" fmla="*/ 20 h 227"/>
                <a:gd name="T4" fmla="*/ 44 w 89"/>
                <a:gd name="T5" fmla="*/ 0 h 227"/>
                <a:gd name="T6" fmla="*/ 24 w 89"/>
                <a:gd name="T7" fmla="*/ 20 h 227"/>
                <a:gd name="T8" fmla="*/ 44 w 89"/>
                <a:gd name="T9" fmla="*/ 41 h 227"/>
                <a:gd name="T10" fmla="*/ 89 w 89"/>
                <a:gd name="T11" fmla="*/ 60 h 227"/>
                <a:gd name="T12" fmla="*/ 89 w 89"/>
                <a:gd name="T13" fmla="*/ 60 h 227"/>
                <a:gd name="T14" fmla="*/ 71 w 89"/>
                <a:gd name="T15" fmla="*/ 44 h 227"/>
                <a:gd name="T16" fmla="*/ 17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1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4" y="41"/>
                  </a:moveTo>
                  <a:cubicBezTo>
                    <a:pt x="56" y="41"/>
                    <a:pt x="65" y="32"/>
                    <a:pt x="65" y="20"/>
                  </a:cubicBezTo>
                  <a:cubicBezTo>
                    <a:pt x="65" y="9"/>
                    <a:pt x="56" y="0"/>
                    <a:pt x="44" y="0"/>
                  </a:cubicBezTo>
                  <a:cubicBezTo>
                    <a:pt x="33" y="0"/>
                    <a:pt x="24" y="9"/>
                    <a:pt x="24" y="20"/>
                  </a:cubicBezTo>
                  <a:cubicBezTo>
                    <a:pt x="24" y="32"/>
                    <a:pt x="33" y="41"/>
                    <a:pt x="44" y="41"/>
                  </a:cubicBezTo>
                  <a:close/>
                  <a:moveTo>
                    <a:pt x="89" y="60"/>
                  </a:moveTo>
                  <a:cubicBezTo>
                    <a:pt x="89" y="60"/>
                    <a:pt x="89" y="60"/>
                    <a:pt x="89" y="60"/>
                  </a:cubicBezTo>
                  <a:cubicBezTo>
                    <a:pt x="88" y="51"/>
                    <a:pt x="81" y="44"/>
                    <a:pt x="71" y="44"/>
                  </a:cubicBezTo>
                  <a:cubicBezTo>
                    <a:pt x="17" y="44"/>
                    <a:pt x="17" y="44"/>
                    <a:pt x="17" y="44"/>
                  </a:cubicBezTo>
                  <a:cubicBezTo>
                    <a:pt x="8"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1" y="76"/>
                    <a:pt x="21" y="76"/>
                    <a:pt x="21"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rgbClr val="DEDED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34"/>
            <p:cNvSpPr>
              <a:spLocks noEditPoints="1"/>
            </p:cNvSpPr>
            <p:nvPr/>
          </p:nvSpPr>
          <p:spPr bwMode="auto">
            <a:xfrm>
              <a:off x="6915990" y="4205565"/>
              <a:ext cx="138113" cy="352425"/>
            </a:xfrm>
            <a:custGeom>
              <a:avLst/>
              <a:gdLst>
                <a:gd name="T0" fmla="*/ 45 w 89"/>
                <a:gd name="T1" fmla="*/ 41 h 227"/>
                <a:gd name="T2" fmla="*/ 65 w 89"/>
                <a:gd name="T3" fmla="*/ 21 h 227"/>
                <a:gd name="T4" fmla="*/ 45 w 89"/>
                <a:gd name="T5" fmla="*/ 0 h 227"/>
                <a:gd name="T6" fmla="*/ 24 w 89"/>
                <a:gd name="T7" fmla="*/ 21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1"/>
                  </a:cubicBezTo>
                  <a:cubicBezTo>
                    <a:pt x="65" y="9"/>
                    <a:pt x="56" y="0"/>
                    <a:pt x="45" y="0"/>
                  </a:cubicBezTo>
                  <a:cubicBezTo>
                    <a:pt x="33" y="0"/>
                    <a:pt x="24" y="9"/>
                    <a:pt x="24" y="21"/>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35"/>
            <p:cNvSpPr>
              <a:spLocks noEditPoints="1"/>
            </p:cNvSpPr>
            <p:nvPr/>
          </p:nvSpPr>
          <p:spPr bwMode="auto">
            <a:xfrm>
              <a:off x="7674815" y="4205565"/>
              <a:ext cx="139700" cy="352425"/>
            </a:xfrm>
            <a:custGeom>
              <a:avLst/>
              <a:gdLst>
                <a:gd name="T0" fmla="*/ 45 w 90"/>
                <a:gd name="T1" fmla="*/ 41 h 227"/>
                <a:gd name="T2" fmla="*/ 66 w 90"/>
                <a:gd name="T3" fmla="*/ 21 h 227"/>
                <a:gd name="T4" fmla="*/ 45 w 90"/>
                <a:gd name="T5" fmla="*/ 0 h 227"/>
                <a:gd name="T6" fmla="*/ 24 w 90"/>
                <a:gd name="T7" fmla="*/ 21 h 227"/>
                <a:gd name="T8" fmla="*/ 45 w 90"/>
                <a:gd name="T9" fmla="*/ 41 h 227"/>
                <a:gd name="T10" fmla="*/ 90 w 90"/>
                <a:gd name="T11" fmla="*/ 60 h 227"/>
                <a:gd name="T12" fmla="*/ 90 w 90"/>
                <a:gd name="T13" fmla="*/ 60 h 227"/>
                <a:gd name="T14" fmla="*/ 72 w 90"/>
                <a:gd name="T15" fmla="*/ 44 h 227"/>
                <a:gd name="T16" fmla="*/ 18 w 90"/>
                <a:gd name="T17" fmla="*/ 44 h 227"/>
                <a:gd name="T18" fmla="*/ 1 w 90"/>
                <a:gd name="T19" fmla="*/ 60 h 227"/>
                <a:gd name="T20" fmla="*/ 0 w 90"/>
                <a:gd name="T21" fmla="*/ 60 h 227"/>
                <a:gd name="T22" fmla="*/ 0 w 90"/>
                <a:gd name="T23" fmla="*/ 119 h 227"/>
                <a:gd name="T24" fmla="*/ 10 w 90"/>
                <a:gd name="T25" fmla="*/ 128 h 227"/>
                <a:gd name="T26" fmla="*/ 19 w 90"/>
                <a:gd name="T27" fmla="*/ 119 h 227"/>
                <a:gd name="T28" fmla="*/ 19 w 90"/>
                <a:gd name="T29" fmla="*/ 76 h 227"/>
                <a:gd name="T30" fmla="*/ 20 w 90"/>
                <a:gd name="T31" fmla="*/ 76 h 227"/>
                <a:gd name="T32" fmla="*/ 22 w 90"/>
                <a:gd name="T33" fmla="*/ 76 h 227"/>
                <a:gd name="T34" fmla="*/ 22 w 90"/>
                <a:gd name="T35" fmla="*/ 78 h 227"/>
                <a:gd name="T36" fmla="*/ 22 w 90"/>
                <a:gd name="T37" fmla="*/ 216 h 227"/>
                <a:gd name="T38" fmla="*/ 33 w 90"/>
                <a:gd name="T39" fmla="*/ 227 h 227"/>
                <a:gd name="T40" fmla="*/ 44 w 90"/>
                <a:gd name="T41" fmla="*/ 216 h 227"/>
                <a:gd name="T42" fmla="*/ 44 w 90"/>
                <a:gd name="T43" fmla="*/ 152 h 227"/>
                <a:gd name="T44" fmla="*/ 46 w 90"/>
                <a:gd name="T45" fmla="*/ 152 h 227"/>
                <a:gd name="T46" fmla="*/ 46 w 90"/>
                <a:gd name="T47" fmla="*/ 216 h 227"/>
                <a:gd name="T48" fmla="*/ 58 w 90"/>
                <a:gd name="T49" fmla="*/ 227 h 227"/>
                <a:gd name="T50" fmla="*/ 69 w 90"/>
                <a:gd name="T51" fmla="*/ 216 h 227"/>
                <a:gd name="T52" fmla="*/ 69 w 90"/>
                <a:gd name="T53" fmla="*/ 78 h 227"/>
                <a:gd name="T54" fmla="*/ 68 w 90"/>
                <a:gd name="T55" fmla="*/ 76 h 227"/>
                <a:gd name="T56" fmla="*/ 71 w 90"/>
                <a:gd name="T57" fmla="*/ 76 h 227"/>
                <a:gd name="T58" fmla="*/ 71 w 90"/>
                <a:gd name="T59" fmla="*/ 119 h 227"/>
                <a:gd name="T60" fmla="*/ 81 w 90"/>
                <a:gd name="T61" fmla="*/ 128 h 227"/>
                <a:gd name="T62" fmla="*/ 90 w 90"/>
                <a:gd name="T63" fmla="*/ 119 h 227"/>
                <a:gd name="T64" fmla="*/ 90 w 90"/>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0" h="227">
                  <a:moveTo>
                    <a:pt x="45" y="41"/>
                  </a:moveTo>
                  <a:cubicBezTo>
                    <a:pt x="57" y="41"/>
                    <a:pt x="66" y="32"/>
                    <a:pt x="66" y="21"/>
                  </a:cubicBezTo>
                  <a:cubicBezTo>
                    <a:pt x="66" y="9"/>
                    <a:pt x="57" y="0"/>
                    <a:pt x="45" y="0"/>
                  </a:cubicBezTo>
                  <a:cubicBezTo>
                    <a:pt x="34" y="0"/>
                    <a:pt x="24" y="9"/>
                    <a:pt x="24" y="21"/>
                  </a:cubicBezTo>
                  <a:cubicBezTo>
                    <a:pt x="24" y="32"/>
                    <a:pt x="34" y="41"/>
                    <a:pt x="45" y="41"/>
                  </a:cubicBezTo>
                  <a:close/>
                  <a:moveTo>
                    <a:pt x="90" y="60"/>
                  </a:moveTo>
                  <a:cubicBezTo>
                    <a:pt x="90" y="60"/>
                    <a:pt x="90" y="60"/>
                    <a:pt x="90" y="60"/>
                  </a:cubicBezTo>
                  <a:cubicBezTo>
                    <a:pt x="89" y="51"/>
                    <a:pt x="81" y="44"/>
                    <a:pt x="72" y="44"/>
                  </a:cubicBezTo>
                  <a:cubicBezTo>
                    <a:pt x="18" y="44"/>
                    <a:pt x="18" y="44"/>
                    <a:pt x="18" y="44"/>
                  </a:cubicBezTo>
                  <a:cubicBezTo>
                    <a:pt x="9" y="44"/>
                    <a:pt x="1" y="51"/>
                    <a:pt x="1" y="60"/>
                  </a:cubicBezTo>
                  <a:cubicBezTo>
                    <a:pt x="0" y="60"/>
                    <a:pt x="0" y="60"/>
                    <a:pt x="0" y="60"/>
                  </a:cubicBezTo>
                  <a:cubicBezTo>
                    <a:pt x="0" y="119"/>
                    <a:pt x="0" y="119"/>
                    <a:pt x="0" y="119"/>
                  </a:cubicBezTo>
                  <a:cubicBezTo>
                    <a:pt x="0" y="124"/>
                    <a:pt x="5" y="128"/>
                    <a:pt x="10" y="128"/>
                  </a:cubicBezTo>
                  <a:cubicBezTo>
                    <a:pt x="15" y="128"/>
                    <a:pt x="19" y="124"/>
                    <a:pt x="19" y="119"/>
                  </a:cubicBezTo>
                  <a:cubicBezTo>
                    <a:pt x="19" y="76"/>
                    <a:pt x="19" y="76"/>
                    <a:pt x="19" y="76"/>
                  </a:cubicBezTo>
                  <a:cubicBezTo>
                    <a:pt x="19" y="76"/>
                    <a:pt x="20" y="76"/>
                    <a:pt x="20" y="76"/>
                  </a:cubicBezTo>
                  <a:cubicBezTo>
                    <a:pt x="22" y="76"/>
                    <a:pt x="22" y="76"/>
                    <a:pt x="22" y="76"/>
                  </a:cubicBezTo>
                  <a:cubicBezTo>
                    <a:pt x="22" y="76"/>
                    <a:pt x="22" y="77"/>
                    <a:pt x="22" y="78"/>
                  </a:cubicBezTo>
                  <a:cubicBezTo>
                    <a:pt x="22" y="216"/>
                    <a:pt x="22" y="216"/>
                    <a:pt x="22" y="216"/>
                  </a:cubicBezTo>
                  <a:cubicBezTo>
                    <a:pt x="22" y="222"/>
                    <a:pt x="27" y="227"/>
                    <a:pt x="33" y="227"/>
                  </a:cubicBezTo>
                  <a:cubicBezTo>
                    <a:pt x="39" y="227"/>
                    <a:pt x="44" y="222"/>
                    <a:pt x="44" y="216"/>
                  </a:cubicBezTo>
                  <a:cubicBezTo>
                    <a:pt x="44" y="152"/>
                    <a:pt x="44" y="152"/>
                    <a:pt x="44" y="152"/>
                  </a:cubicBezTo>
                  <a:cubicBezTo>
                    <a:pt x="46" y="152"/>
                    <a:pt x="46" y="152"/>
                    <a:pt x="46" y="152"/>
                  </a:cubicBezTo>
                  <a:cubicBezTo>
                    <a:pt x="46" y="216"/>
                    <a:pt x="46" y="216"/>
                    <a:pt x="46" y="216"/>
                  </a:cubicBezTo>
                  <a:cubicBezTo>
                    <a:pt x="46" y="222"/>
                    <a:pt x="51" y="227"/>
                    <a:pt x="58" y="227"/>
                  </a:cubicBezTo>
                  <a:cubicBezTo>
                    <a:pt x="64" y="227"/>
                    <a:pt x="69" y="222"/>
                    <a:pt x="69" y="216"/>
                  </a:cubicBezTo>
                  <a:cubicBezTo>
                    <a:pt x="69" y="78"/>
                    <a:pt x="69" y="78"/>
                    <a:pt x="69" y="78"/>
                  </a:cubicBezTo>
                  <a:cubicBezTo>
                    <a:pt x="69" y="77"/>
                    <a:pt x="68" y="76"/>
                    <a:pt x="68" y="76"/>
                  </a:cubicBezTo>
                  <a:cubicBezTo>
                    <a:pt x="71" y="76"/>
                    <a:pt x="71" y="76"/>
                    <a:pt x="71" y="76"/>
                  </a:cubicBezTo>
                  <a:cubicBezTo>
                    <a:pt x="71" y="119"/>
                    <a:pt x="71" y="119"/>
                    <a:pt x="71" y="119"/>
                  </a:cubicBezTo>
                  <a:cubicBezTo>
                    <a:pt x="71" y="124"/>
                    <a:pt x="76" y="128"/>
                    <a:pt x="81" y="128"/>
                  </a:cubicBezTo>
                  <a:cubicBezTo>
                    <a:pt x="86" y="128"/>
                    <a:pt x="90" y="124"/>
                    <a:pt x="90" y="119"/>
                  </a:cubicBezTo>
                  <a:cubicBezTo>
                    <a:pt x="90" y="60"/>
                    <a:pt x="90" y="60"/>
                    <a:pt x="90" y="6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36"/>
            <p:cNvSpPr>
              <a:spLocks noEditPoints="1"/>
            </p:cNvSpPr>
            <p:nvPr/>
          </p:nvSpPr>
          <p:spPr bwMode="auto">
            <a:xfrm>
              <a:off x="8478090" y="4205565"/>
              <a:ext cx="138113" cy="352425"/>
            </a:xfrm>
            <a:custGeom>
              <a:avLst/>
              <a:gdLst>
                <a:gd name="T0" fmla="*/ 44 w 89"/>
                <a:gd name="T1" fmla="*/ 41 h 227"/>
                <a:gd name="T2" fmla="*/ 65 w 89"/>
                <a:gd name="T3" fmla="*/ 21 h 227"/>
                <a:gd name="T4" fmla="*/ 44 w 89"/>
                <a:gd name="T5" fmla="*/ 0 h 227"/>
                <a:gd name="T6" fmla="*/ 24 w 89"/>
                <a:gd name="T7" fmla="*/ 21 h 227"/>
                <a:gd name="T8" fmla="*/ 44 w 89"/>
                <a:gd name="T9" fmla="*/ 41 h 227"/>
                <a:gd name="T10" fmla="*/ 89 w 89"/>
                <a:gd name="T11" fmla="*/ 60 h 227"/>
                <a:gd name="T12" fmla="*/ 89 w 89"/>
                <a:gd name="T13" fmla="*/ 60 h 227"/>
                <a:gd name="T14" fmla="*/ 71 w 89"/>
                <a:gd name="T15" fmla="*/ 44 h 227"/>
                <a:gd name="T16" fmla="*/ 17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19 w 89"/>
                <a:gd name="T31" fmla="*/ 76 h 227"/>
                <a:gd name="T32" fmla="*/ 21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7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4" y="41"/>
                  </a:moveTo>
                  <a:cubicBezTo>
                    <a:pt x="56" y="41"/>
                    <a:pt x="65" y="32"/>
                    <a:pt x="65" y="21"/>
                  </a:cubicBezTo>
                  <a:cubicBezTo>
                    <a:pt x="65" y="9"/>
                    <a:pt x="56" y="0"/>
                    <a:pt x="44" y="0"/>
                  </a:cubicBezTo>
                  <a:cubicBezTo>
                    <a:pt x="33" y="0"/>
                    <a:pt x="24" y="9"/>
                    <a:pt x="24" y="21"/>
                  </a:cubicBezTo>
                  <a:cubicBezTo>
                    <a:pt x="24" y="32"/>
                    <a:pt x="33" y="41"/>
                    <a:pt x="44" y="41"/>
                  </a:cubicBezTo>
                  <a:close/>
                  <a:moveTo>
                    <a:pt x="89" y="60"/>
                  </a:moveTo>
                  <a:cubicBezTo>
                    <a:pt x="89" y="60"/>
                    <a:pt x="89" y="60"/>
                    <a:pt x="89" y="60"/>
                  </a:cubicBezTo>
                  <a:cubicBezTo>
                    <a:pt x="88" y="51"/>
                    <a:pt x="80" y="44"/>
                    <a:pt x="71" y="44"/>
                  </a:cubicBezTo>
                  <a:cubicBezTo>
                    <a:pt x="17" y="44"/>
                    <a:pt x="17" y="44"/>
                    <a:pt x="17" y="44"/>
                  </a:cubicBezTo>
                  <a:cubicBezTo>
                    <a:pt x="8" y="44"/>
                    <a:pt x="0"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8" y="76"/>
                    <a:pt x="19" y="76"/>
                    <a:pt x="19" y="76"/>
                  </a:cubicBezTo>
                  <a:cubicBezTo>
                    <a:pt x="21" y="76"/>
                    <a:pt x="21" y="76"/>
                    <a:pt x="21"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7"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7"/>
            <p:cNvSpPr>
              <a:spLocks noEditPoints="1"/>
            </p:cNvSpPr>
            <p:nvPr/>
          </p:nvSpPr>
          <p:spPr bwMode="auto">
            <a:xfrm>
              <a:off x="9355977" y="4205565"/>
              <a:ext cx="138113" cy="352425"/>
            </a:xfrm>
            <a:custGeom>
              <a:avLst/>
              <a:gdLst>
                <a:gd name="T0" fmla="*/ 44 w 89"/>
                <a:gd name="T1" fmla="*/ 41 h 227"/>
                <a:gd name="T2" fmla="*/ 65 w 89"/>
                <a:gd name="T3" fmla="*/ 21 h 227"/>
                <a:gd name="T4" fmla="*/ 44 w 89"/>
                <a:gd name="T5" fmla="*/ 0 h 227"/>
                <a:gd name="T6" fmla="*/ 24 w 89"/>
                <a:gd name="T7" fmla="*/ 21 h 227"/>
                <a:gd name="T8" fmla="*/ 44 w 89"/>
                <a:gd name="T9" fmla="*/ 41 h 227"/>
                <a:gd name="T10" fmla="*/ 89 w 89"/>
                <a:gd name="T11" fmla="*/ 60 h 227"/>
                <a:gd name="T12" fmla="*/ 89 w 89"/>
                <a:gd name="T13" fmla="*/ 60 h 227"/>
                <a:gd name="T14" fmla="*/ 71 w 89"/>
                <a:gd name="T15" fmla="*/ 44 h 227"/>
                <a:gd name="T16" fmla="*/ 17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1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4" y="41"/>
                  </a:moveTo>
                  <a:cubicBezTo>
                    <a:pt x="56" y="41"/>
                    <a:pt x="65" y="32"/>
                    <a:pt x="65" y="21"/>
                  </a:cubicBezTo>
                  <a:cubicBezTo>
                    <a:pt x="65" y="9"/>
                    <a:pt x="56" y="0"/>
                    <a:pt x="44" y="0"/>
                  </a:cubicBezTo>
                  <a:cubicBezTo>
                    <a:pt x="33" y="0"/>
                    <a:pt x="24" y="9"/>
                    <a:pt x="24" y="21"/>
                  </a:cubicBezTo>
                  <a:cubicBezTo>
                    <a:pt x="24" y="32"/>
                    <a:pt x="33" y="41"/>
                    <a:pt x="44" y="41"/>
                  </a:cubicBezTo>
                  <a:close/>
                  <a:moveTo>
                    <a:pt x="89" y="60"/>
                  </a:moveTo>
                  <a:cubicBezTo>
                    <a:pt x="89" y="60"/>
                    <a:pt x="89" y="60"/>
                    <a:pt x="89" y="60"/>
                  </a:cubicBezTo>
                  <a:cubicBezTo>
                    <a:pt x="88" y="51"/>
                    <a:pt x="81" y="44"/>
                    <a:pt x="71" y="44"/>
                  </a:cubicBezTo>
                  <a:cubicBezTo>
                    <a:pt x="17" y="44"/>
                    <a:pt x="17" y="44"/>
                    <a:pt x="17" y="44"/>
                  </a:cubicBezTo>
                  <a:cubicBezTo>
                    <a:pt x="8"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1" y="76"/>
                    <a:pt x="21" y="76"/>
                    <a:pt x="21"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rgbClr val="DEDED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8"/>
            <p:cNvSpPr>
              <a:spLocks noEditPoints="1"/>
            </p:cNvSpPr>
            <p:nvPr/>
          </p:nvSpPr>
          <p:spPr bwMode="auto">
            <a:xfrm>
              <a:off x="6915990" y="4615140"/>
              <a:ext cx="138113" cy="352425"/>
            </a:xfrm>
            <a:custGeom>
              <a:avLst/>
              <a:gdLst>
                <a:gd name="T0" fmla="*/ 45 w 89"/>
                <a:gd name="T1" fmla="*/ 41 h 227"/>
                <a:gd name="T2" fmla="*/ 65 w 89"/>
                <a:gd name="T3" fmla="*/ 21 h 227"/>
                <a:gd name="T4" fmla="*/ 45 w 89"/>
                <a:gd name="T5" fmla="*/ 0 h 227"/>
                <a:gd name="T6" fmla="*/ 24 w 89"/>
                <a:gd name="T7" fmla="*/ 21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1"/>
                  </a:cubicBezTo>
                  <a:cubicBezTo>
                    <a:pt x="65" y="9"/>
                    <a:pt x="56" y="0"/>
                    <a:pt x="45" y="0"/>
                  </a:cubicBezTo>
                  <a:cubicBezTo>
                    <a:pt x="33" y="0"/>
                    <a:pt x="24" y="9"/>
                    <a:pt x="24" y="21"/>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7"/>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7"/>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39"/>
            <p:cNvSpPr>
              <a:spLocks noEditPoints="1"/>
            </p:cNvSpPr>
            <p:nvPr/>
          </p:nvSpPr>
          <p:spPr bwMode="auto">
            <a:xfrm>
              <a:off x="7674815" y="4615140"/>
              <a:ext cx="139700" cy="352425"/>
            </a:xfrm>
            <a:custGeom>
              <a:avLst/>
              <a:gdLst>
                <a:gd name="T0" fmla="*/ 45 w 90"/>
                <a:gd name="T1" fmla="*/ 41 h 227"/>
                <a:gd name="T2" fmla="*/ 66 w 90"/>
                <a:gd name="T3" fmla="*/ 21 h 227"/>
                <a:gd name="T4" fmla="*/ 45 w 90"/>
                <a:gd name="T5" fmla="*/ 0 h 227"/>
                <a:gd name="T6" fmla="*/ 24 w 90"/>
                <a:gd name="T7" fmla="*/ 21 h 227"/>
                <a:gd name="T8" fmla="*/ 45 w 90"/>
                <a:gd name="T9" fmla="*/ 41 h 227"/>
                <a:gd name="T10" fmla="*/ 90 w 90"/>
                <a:gd name="T11" fmla="*/ 60 h 227"/>
                <a:gd name="T12" fmla="*/ 90 w 90"/>
                <a:gd name="T13" fmla="*/ 60 h 227"/>
                <a:gd name="T14" fmla="*/ 72 w 90"/>
                <a:gd name="T15" fmla="*/ 44 h 227"/>
                <a:gd name="T16" fmla="*/ 18 w 90"/>
                <a:gd name="T17" fmla="*/ 44 h 227"/>
                <a:gd name="T18" fmla="*/ 1 w 90"/>
                <a:gd name="T19" fmla="*/ 60 h 227"/>
                <a:gd name="T20" fmla="*/ 0 w 90"/>
                <a:gd name="T21" fmla="*/ 60 h 227"/>
                <a:gd name="T22" fmla="*/ 0 w 90"/>
                <a:gd name="T23" fmla="*/ 119 h 227"/>
                <a:gd name="T24" fmla="*/ 10 w 90"/>
                <a:gd name="T25" fmla="*/ 128 h 227"/>
                <a:gd name="T26" fmla="*/ 19 w 90"/>
                <a:gd name="T27" fmla="*/ 119 h 227"/>
                <a:gd name="T28" fmla="*/ 19 w 90"/>
                <a:gd name="T29" fmla="*/ 76 h 227"/>
                <a:gd name="T30" fmla="*/ 20 w 90"/>
                <a:gd name="T31" fmla="*/ 76 h 227"/>
                <a:gd name="T32" fmla="*/ 22 w 90"/>
                <a:gd name="T33" fmla="*/ 76 h 227"/>
                <a:gd name="T34" fmla="*/ 22 w 90"/>
                <a:gd name="T35" fmla="*/ 78 h 227"/>
                <a:gd name="T36" fmla="*/ 22 w 90"/>
                <a:gd name="T37" fmla="*/ 216 h 227"/>
                <a:gd name="T38" fmla="*/ 33 w 90"/>
                <a:gd name="T39" fmla="*/ 227 h 227"/>
                <a:gd name="T40" fmla="*/ 44 w 90"/>
                <a:gd name="T41" fmla="*/ 216 h 227"/>
                <a:gd name="T42" fmla="*/ 44 w 90"/>
                <a:gd name="T43" fmla="*/ 152 h 227"/>
                <a:gd name="T44" fmla="*/ 46 w 90"/>
                <a:gd name="T45" fmla="*/ 152 h 227"/>
                <a:gd name="T46" fmla="*/ 46 w 90"/>
                <a:gd name="T47" fmla="*/ 216 h 227"/>
                <a:gd name="T48" fmla="*/ 58 w 90"/>
                <a:gd name="T49" fmla="*/ 227 h 227"/>
                <a:gd name="T50" fmla="*/ 69 w 90"/>
                <a:gd name="T51" fmla="*/ 216 h 227"/>
                <a:gd name="T52" fmla="*/ 69 w 90"/>
                <a:gd name="T53" fmla="*/ 78 h 227"/>
                <a:gd name="T54" fmla="*/ 68 w 90"/>
                <a:gd name="T55" fmla="*/ 76 h 227"/>
                <a:gd name="T56" fmla="*/ 71 w 90"/>
                <a:gd name="T57" fmla="*/ 76 h 227"/>
                <a:gd name="T58" fmla="*/ 71 w 90"/>
                <a:gd name="T59" fmla="*/ 119 h 227"/>
                <a:gd name="T60" fmla="*/ 81 w 90"/>
                <a:gd name="T61" fmla="*/ 128 h 227"/>
                <a:gd name="T62" fmla="*/ 90 w 90"/>
                <a:gd name="T63" fmla="*/ 119 h 227"/>
                <a:gd name="T64" fmla="*/ 90 w 90"/>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0" h="227">
                  <a:moveTo>
                    <a:pt x="45" y="41"/>
                  </a:moveTo>
                  <a:cubicBezTo>
                    <a:pt x="57" y="41"/>
                    <a:pt x="66" y="32"/>
                    <a:pt x="66" y="21"/>
                  </a:cubicBezTo>
                  <a:cubicBezTo>
                    <a:pt x="66" y="9"/>
                    <a:pt x="57" y="0"/>
                    <a:pt x="45" y="0"/>
                  </a:cubicBezTo>
                  <a:cubicBezTo>
                    <a:pt x="34" y="0"/>
                    <a:pt x="24" y="9"/>
                    <a:pt x="24" y="21"/>
                  </a:cubicBezTo>
                  <a:cubicBezTo>
                    <a:pt x="24" y="32"/>
                    <a:pt x="34" y="41"/>
                    <a:pt x="45" y="41"/>
                  </a:cubicBezTo>
                  <a:close/>
                  <a:moveTo>
                    <a:pt x="90" y="60"/>
                  </a:moveTo>
                  <a:cubicBezTo>
                    <a:pt x="90" y="60"/>
                    <a:pt x="90" y="60"/>
                    <a:pt x="90" y="60"/>
                  </a:cubicBezTo>
                  <a:cubicBezTo>
                    <a:pt x="89" y="51"/>
                    <a:pt x="81" y="44"/>
                    <a:pt x="72" y="44"/>
                  </a:cubicBezTo>
                  <a:cubicBezTo>
                    <a:pt x="18" y="44"/>
                    <a:pt x="18" y="44"/>
                    <a:pt x="18" y="44"/>
                  </a:cubicBezTo>
                  <a:cubicBezTo>
                    <a:pt x="9" y="44"/>
                    <a:pt x="1" y="51"/>
                    <a:pt x="1" y="60"/>
                  </a:cubicBezTo>
                  <a:cubicBezTo>
                    <a:pt x="0" y="60"/>
                    <a:pt x="0" y="60"/>
                    <a:pt x="0" y="60"/>
                  </a:cubicBezTo>
                  <a:cubicBezTo>
                    <a:pt x="0" y="119"/>
                    <a:pt x="0" y="119"/>
                    <a:pt x="0" y="119"/>
                  </a:cubicBezTo>
                  <a:cubicBezTo>
                    <a:pt x="0" y="124"/>
                    <a:pt x="5" y="128"/>
                    <a:pt x="10" y="128"/>
                  </a:cubicBezTo>
                  <a:cubicBezTo>
                    <a:pt x="15" y="128"/>
                    <a:pt x="19" y="124"/>
                    <a:pt x="19" y="119"/>
                  </a:cubicBezTo>
                  <a:cubicBezTo>
                    <a:pt x="19" y="76"/>
                    <a:pt x="19" y="76"/>
                    <a:pt x="19" y="76"/>
                  </a:cubicBezTo>
                  <a:cubicBezTo>
                    <a:pt x="19" y="76"/>
                    <a:pt x="20" y="76"/>
                    <a:pt x="20" y="76"/>
                  </a:cubicBezTo>
                  <a:cubicBezTo>
                    <a:pt x="22" y="76"/>
                    <a:pt x="22" y="76"/>
                    <a:pt x="22" y="76"/>
                  </a:cubicBezTo>
                  <a:cubicBezTo>
                    <a:pt x="22" y="77"/>
                    <a:pt x="22" y="77"/>
                    <a:pt x="22" y="78"/>
                  </a:cubicBezTo>
                  <a:cubicBezTo>
                    <a:pt x="22" y="216"/>
                    <a:pt x="22" y="216"/>
                    <a:pt x="22" y="216"/>
                  </a:cubicBezTo>
                  <a:cubicBezTo>
                    <a:pt x="22" y="222"/>
                    <a:pt x="27" y="227"/>
                    <a:pt x="33" y="227"/>
                  </a:cubicBezTo>
                  <a:cubicBezTo>
                    <a:pt x="39" y="227"/>
                    <a:pt x="44" y="222"/>
                    <a:pt x="44" y="216"/>
                  </a:cubicBezTo>
                  <a:cubicBezTo>
                    <a:pt x="44" y="152"/>
                    <a:pt x="44" y="152"/>
                    <a:pt x="44" y="152"/>
                  </a:cubicBezTo>
                  <a:cubicBezTo>
                    <a:pt x="46" y="152"/>
                    <a:pt x="46" y="152"/>
                    <a:pt x="46" y="152"/>
                  </a:cubicBezTo>
                  <a:cubicBezTo>
                    <a:pt x="46" y="216"/>
                    <a:pt x="46" y="216"/>
                    <a:pt x="46" y="216"/>
                  </a:cubicBezTo>
                  <a:cubicBezTo>
                    <a:pt x="46" y="222"/>
                    <a:pt x="51" y="227"/>
                    <a:pt x="58" y="227"/>
                  </a:cubicBezTo>
                  <a:cubicBezTo>
                    <a:pt x="64" y="227"/>
                    <a:pt x="69" y="222"/>
                    <a:pt x="69" y="216"/>
                  </a:cubicBezTo>
                  <a:cubicBezTo>
                    <a:pt x="69" y="78"/>
                    <a:pt x="69" y="78"/>
                    <a:pt x="69" y="78"/>
                  </a:cubicBezTo>
                  <a:cubicBezTo>
                    <a:pt x="69" y="77"/>
                    <a:pt x="68" y="77"/>
                    <a:pt x="68" y="76"/>
                  </a:cubicBezTo>
                  <a:cubicBezTo>
                    <a:pt x="71" y="76"/>
                    <a:pt x="71" y="76"/>
                    <a:pt x="71" y="76"/>
                  </a:cubicBezTo>
                  <a:cubicBezTo>
                    <a:pt x="71" y="119"/>
                    <a:pt x="71" y="119"/>
                    <a:pt x="71" y="119"/>
                  </a:cubicBezTo>
                  <a:cubicBezTo>
                    <a:pt x="71" y="124"/>
                    <a:pt x="76" y="128"/>
                    <a:pt x="81" y="128"/>
                  </a:cubicBezTo>
                  <a:cubicBezTo>
                    <a:pt x="86" y="128"/>
                    <a:pt x="90" y="124"/>
                    <a:pt x="90" y="119"/>
                  </a:cubicBezTo>
                  <a:cubicBezTo>
                    <a:pt x="90" y="60"/>
                    <a:pt x="90" y="60"/>
                    <a:pt x="90" y="6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40"/>
            <p:cNvSpPr>
              <a:spLocks noEditPoints="1"/>
            </p:cNvSpPr>
            <p:nvPr/>
          </p:nvSpPr>
          <p:spPr bwMode="auto">
            <a:xfrm>
              <a:off x="8478090" y="4615140"/>
              <a:ext cx="138113" cy="352425"/>
            </a:xfrm>
            <a:custGeom>
              <a:avLst/>
              <a:gdLst>
                <a:gd name="T0" fmla="*/ 44 w 89"/>
                <a:gd name="T1" fmla="*/ 41 h 227"/>
                <a:gd name="T2" fmla="*/ 65 w 89"/>
                <a:gd name="T3" fmla="*/ 21 h 227"/>
                <a:gd name="T4" fmla="*/ 44 w 89"/>
                <a:gd name="T5" fmla="*/ 0 h 227"/>
                <a:gd name="T6" fmla="*/ 24 w 89"/>
                <a:gd name="T7" fmla="*/ 21 h 227"/>
                <a:gd name="T8" fmla="*/ 44 w 89"/>
                <a:gd name="T9" fmla="*/ 41 h 227"/>
                <a:gd name="T10" fmla="*/ 89 w 89"/>
                <a:gd name="T11" fmla="*/ 60 h 227"/>
                <a:gd name="T12" fmla="*/ 89 w 89"/>
                <a:gd name="T13" fmla="*/ 60 h 227"/>
                <a:gd name="T14" fmla="*/ 71 w 89"/>
                <a:gd name="T15" fmla="*/ 44 h 227"/>
                <a:gd name="T16" fmla="*/ 17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19 w 89"/>
                <a:gd name="T31" fmla="*/ 76 h 227"/>
                <a:gd name="T32" fmla="*/ 21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7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4" y="41"/>
                  </a:moveTo>
                  <a:cubicBezTo>
                    <a:pt x="56" y="41"/>
                    <a:pt x="65" y="32"/>
                    <a:pt x="65" y="21"/>
                  </a:cubicBezTo>
                  <a:cubicBezTo>
                    <a:pt x="65" y="9"/>
                    <a:pt x="56" y="0"/>
                    <a:pt x="44" y="0"/>
                  </a:cubicBezTo>
                  <a:cubicBezTo>
                    <a:pt x="33" y="0"/>
                    <a:pt x="24" y="9"/>
                    <a:pt x="24" y="21"/>
                  </a:cubicBezTo>
                  <a:cubicBezTo>
                    <a:pt x="24" y="32"/>
                    <a:pt x="33" y="41"/>
                    <a:pt x="44" y="41"/>
                  </a:cubicBezTo>
                  <a:close/>
                  <a:moveTo>
                    <a:pt x="89" y="60"/>
                  </a:moveTo>
                  <a:cubicBezTo>
                    <a:pt x="89" y="60"/>
                    <a:pt x="89" y="60"/>
                    <a:pt x="89" y="60"/>
                  </a:cubicBezTo>
                  <a:cubicBezTo>
                    <a:pt x="88" y="51"/>
                    <a:pt x="80" y="44"/>
                    <a:pt x="71" y="44"/>
                  </a:cubicBezTo>
                  <a:cubicBezTo>
                    <a:pt x="17" y="44"/>
                    <a:pt x="17" y="44"/>
                    <a:pt x="17" y="44"/>
                  </a:cubicBezTo>
                  <a:cubicBezTo>
                    <a:pt x="8" y="44"/>
                    <a:pt x="0"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8" y="76"/>
                    <a:pt x="19" y="76"/>
                    <a:pt x="19" y="76"/>
                  </a:cubicBezTo>
                  <a:cubicBezTo>
                    <a:pt x="21" y="76"/>
                    <a:pt x="21" y="76"/>
                    <a:pt x="21" y="76"/>
                  </a:cubicBezTo>
                  <a:cubicBezTo>
                    <a:pt x="21" y="77"/>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7"/>
                    <a:pt x="67"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41"/>
            <p:cNvSpPr>
              <a:spLocks noEditPoints="1"/>
            </p:cNvSpPr>
            <p:nvPr/>
          </p:nvSpPr>
          <p:spPr bwMode="auto">
            <a:xfrm>
              <a:off x="9355977" y="4615140"/>
              <a:ext cx="138113" cy="352425"/>
            </a:xfrm>
            <a:custGeom>
              <a:avLst/>
              <a:gdLst>
                <a:gd name="T0" fmla="*/ 44 w 89"/>
                <a:gd name="T1" fmla="*/ 41 h 227"/>
                <a:gd name="T2" fmla="*/ 65 w 89"/>
                <a:gd name="T3" fmla="*/ 21 h 227"/>
                <a:gd name="T4" fmla="*/ 44 w 89"/>
                <a:gd name="T5" fmla="*/ 0 h 227"/>
                <a:gd name="T6" fmla="*/ 24 w 89"/>
                <a:gd name="T7" fmla="*/ 21 h 227"/>
                <a:gd name="T8" fmla="*/ 44 w 89"/>
                <a:gd name="T9" fmla="*/ 41 h 227"/>
                <a:gd name="T10" fmla="*/ 89 w 89"/>
                <a:gd name="T11" fmla="*/ 60 h 227"/>
                <a:gd name="T12" fmla="*/ 89 w 89"/>
                <a:gd name="T13" fmla="*/ 60 h 227"/>
                <a:gd name="T14" fmla="*/ 71 w 89"/>
                <a:gd name="T15" fmla="*/ 44 h 227"/>
                <a:gd name="T16" fmla="*/ 17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1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4" y="41"/>
                  </a:moveTo>
                  <a:cubicBezTo>
                    <a:pt x="56" y="41"/>
                    <a:pt x="65" y="32"/>
                    <a:pt x="65" y="21"/>
                  </a:cubicBezTo>
                  <a:cubicBezTo>
                    <a:pt x="65" y="9"/>
                    <a:pt x="56" y="0"/>
                    <a:pt x="44" y="0"/>
                  </a:cubicBezTo>
                  <a:cubicBezTo>
                    <a:pt x="33" y="0"/>
                    <a:pt x="24" y="9"/>
                    <a:pt x="24" y="21"/>
                  </a:cubicBezTo>
                  <a:cubicBezTo>
                    <a:pt x="24" y="32"/>
                    <a:pt x="33" y="41"/>
                    <a:pt x="44" y="41"/>
                  </a:cubicBezTo>
                  <a:close/>
                  <a:moveTo>
                    <a:pt x="89" y="60"/>
                  </a:moveTo>
                  <a:cubicBezTo>
                    <a:pt x="89" y="60"/>
                    <a:pt x="89" y="60"/>
                    <a:pt x="89" y="60"/>
                  </a:cubicBezTo>
                  <a:cubicBezTo>
                    <a:pt x="88" y="51"/>
                    <a:pt x="81" y="44"/>
                    <a:pt x="71" y="44"/>
                  </a:cubicBezTo>
                  <a:cubicBezTo>
                    <a:pt x="17" y="44"/>
                    <a:pt x="17" y="44"/>
                    <a:pt x="17" y="44"/>
                  </a:cubicBezTo>
                  <a:cubicBezTo>
                    <a:pt x="8"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1" y="76"/>
                    <a:pt x="21" y="76"/>
                    <a:pt x="21" y="76"/>
                  </a:cubicBezTo>
                  <a:cubicBezTo>
                    <a:pt x="21" y="77"/>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7"/>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9" name="Rectangle 42"/>
          <p:cNvSpPr>
            <a:spLocks noChangeArrowheads="1"/>
          </p:cNvSpPr>
          <p:nvPr/>
        </p:nvSpPr>
        <p:spPr bwMode="auto">
          <a:xfrm>
            <a:off x="6700884" y="5223723"/>
            <a:ext cx="571500" cy="287338"/>
          </a:xfrm>
          <a:prstGeom prst="rect">
            <a:avLst/>
          </a:prstGeom>
          <a:solidFill>
            <a:schemeClr val="accent1"/>
          </a:solidFill>
          <a:ln>
            <a:noFill/>
          </a:ln>
        </p:spPr>
        <p:txBody>
          <a:bodyPr vert="horz" wrap="square" lIns="91440" tIns="45720" rIns="91440" bIns="45720" numCol="1" anchor="t" anchorCtr="0" compatLnSpc="1"/>
          <a:lstStyle/>
          <a:p>
            <a:pPr algn="ctr"/>
            <a:r>
              <a:rPr lang="zh-CN" altLang="en-US" sz="1200">
                <a:solidFill>
                  <a:schemeClr val="bg1"/>
                </a:solidFill>
                <a:latin typeface="微软雅黑" panose="020B0503020204020204" pitchFamily="34" charset="-122"/>
                <a:ea typeface="微软雅黑" panose="020B0503020204020204" pitchFamily="34" charset="-122"/>
              </a:rPr>
              <a:t>标题</a:t>
            </a: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40" name="Rectangle 43"/>
          <p:cNvSpPr>
            <a:spLocks noChangeArrowheads="1"/>
          </p:cNvSpPr>
          <p:nvPr/>
        </p:nvSpPr>
        <p:spPr bwMode="auto">
          <a:xfrm>
            <a:off x="7353346" y="5223723"/>
            <a:ext cx="787400" cy="287338"/>
          </a:xfrm>
          <a:prstGeom prst="rect">
            <a:avLst/>
          </a:prstGeom>
          <a:solidFill>
            <a:schemeClr val="accent1"/>
          </a:solidFill>
          <a:ln>
            <a:noFill/>
          </a:ln>
        </p:spPr>
        <p:txBody>
          <a:bodyPr vert="horz" wrap="square" lIns="91440" tIns="45720" rIns="91440" bIns="45720" numCol="1" anchor="t" anchorCtr="0" compatLnSpc="1"/>
          <a:lstStyle/>
          <a:p>
            <a:pPr algn="ctr"/>
            <a:r>
              <a:rPr lang="zh-CN" altLang="en-US" sz="1200">
                <a:solidFill>
                  <a:schemeClr val="bg1"/>
                </a:solidFill>
                <a:latin typeface="微软雅黑" panose="020B0503020204020204" pitchFamily="34" charset="-122"/>
                <a:ea typeface="微软雅黑" panose="020B0503020204020204" pitchFamily="34" charset="-122"/>
              </a:rPr>
              <a:t>标题</a:t>
            </a: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41" name="Rectangle 44"/>
          <p:cNvSpPr>
            <a:spLocks noChangeArrowheads="1"/>
          </p:cNvSpPr>
          <p:nvPr/>
        </p:nvSpPr>
        <p:spPr bwMode="auto">
          <a:xfrm>
            <a:off x="8220121" y="5223723"/>
            <a:ext cx="654050" cy="287338"/>
          </a:xfrm>
          <a:prstGeom prst="rect">
            <a:avLst/>
          </a:prstGeom>
          <a:solidFill>
            <a:schemeClr val="accent1"/>
          </a:solidFill>
          <a:ln>
            <a:noFill/>
          </a:ln>
        </p:spPr>
        <p:txBody>
          <a:bodyPr vert="horz" wrap="square" lIns="91440" tIns="45720" rIns="91440" bIns="45720" numCol="1" anchor="t" anchorCtr="0" compatLnSpc="1"/>
          <a:lstStyle/>
          <a:p>
            <a:pPr algn="ctr"/>
            <a:r>
              <a:rPr lang="zh-CN" altLang="en-US" sz="1200">
                <a:solidFill>
                  <a:schemeClr val="bg1"/>
                </a:solidFill>
                <a:latin typeface="微软雅黑" panose="020B0503020204020204" pitchFamily="34" charset="-122"/>
                <a:ea typeface="微软雅黑" panose="020B0503020204020204" pitchFamily="34" charset="-122"/>
              </a:rPr>
              <a:t>标题</a:t>
            </a: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42" name="Rectangle 45"/>
          <p:cNvSpPr>
            <a:spLocks noChangeArrowheads="1"/>
          </p:cNvSpPr>
          <p:nvPr/>
        </p:nvSpPr>
        <p:spPr bwMode="auto">
          <a:xfrm>
            <a:off x="8955134" y="5223723"/>
            <a:ext cx="939800" cy="287338"/>
          </a:xfrm>
          <a:prstGeom prst="rect">
            <a:avLst/>
          </a:prstGeom>
          <a:solidFill>
            <a:schemeClr val="accent3"/>
          </a:solidFill>
          <a:ln>
            <a:noFill/>
          </a:ln>
        </p:spPr>
        <p:txBody>
          <a:bodyPr vert="horz" wrap="square" lIns="91440" tIns="45720" rIns="91440" bIns="45720" numCol="1" anchor="t" anchorCtr="0" compatLnSpc="1"/>
          <a:lstStyle/>
          <a:p>
            <a:pPr algn="ctr"/>
            <a:r>
              <a:rPr lang="zh-CN" altLang="en-US" sz="1200">
                <a:solidFill>
                  <a:schemeClr val="bg1"/>
                </a:solidFill>
                <a:latin typeface="微软雅黑" panose="020B0503020204020204" pitchFamily="34" charset="-122"/>
                <a:ea typeface="微软雅黑" panose="020B0503020204020204" pitchFamily="34" charset="-122"/>
              </a:rPr>
              <a:t>标题</a:t>
            </a: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43" name="TextBox 42"/>
          <p:cNvSpPr txBox="1"/>
          <p:nvPr/>
        </p:nvSpPr>
        <p:spPr>
          <a:xfrm>
            <a:off x="2009558" y="5039574"/>
            <a:ext cx="284052" cy="307777"/>
          </a:xfrm>
          <a:prstGeom prst="rect">
            <a:avLst/>
          </a:prstGeom>
          <a:noFill/>
        </p:spPr>
        <p:txBody>
          <a:bodyPr wrap="none" rtlCol="0">
            <a:spAutoFit/>
          </a:bodyPr>
          <a:lstStyle/>
          <a:p>
            <a:r>
              <a:rPr lang="en-US" altLang="zh-CN" sz="1400">
                <a:solidFill>
                  <a:schemeClr val="tx1">
                    <a:lumMod val="65000"/>
                    <a:lumOff val="35000"/>
                  </a:schemeClr>
                </a:solidFill>
              </a:rPr>
              <a:t>0</a:t>
            </a:r>
            <a:endParaRPr lang="zh-CN" altLang="en-US" sz="1400">
              <a:solidFill>
                <a:schemeClr val="tx1">
                  <a:lumMod val="65000"/>
                  <a:lumOff val="35000"/>
                </a:schemeClr>
              </a:solidFill>
            </a:endParaRPr>
          </a:p>
        </p:txBody>
      </p:sp>
      <p:sp>
        <p:nvSpPr>
          <p:cNvPr id="44" name="TextBox 43"/>
          <p:cNvSpPr txBox="1"/>
          <p:nvPr/>
        </p:nvSpPr>
        <p:spPr>
          <a:xfrm>
            <a:off x="1775520" y="4572412"/>
            <a:ext cx="482824" cy="307777"/>
          </a:xfrm>
          <a:prstGeom prst="rect">
            <a:avLst/>
          </a:prstGeom>
          <a:noFill/>
        </p:spPr>
        <p:txBody>
          <a:bodyPr wrap="none" rtlCol="0">
            <a:spAutoFit/>
          </a:bodyPr>
          <a:lstStyle/>
          <a:p>
            <a:r>
              <a:rPr lang="en-US" altLang="zh-CN" sz="1400">
                <a:solidFill>
                  <a:schemeClr val="tx1">
                    <a:lumMod val="65000"/>
                    <a:lumOff val="35000"/>
                  </a:schemeClr>
                </a:solidFill>
              </a:rPr>
              <a:t>100</a:t>
            </a:r>
            <a:endParaRPr lang="zh-CN" altLang="en-US" sz="1400">
              <a:solidFill>
                <a:schemeClr val="tx1">
                  <a:lumMod val="65000"/>
                  <a:lumOff val="35000"/>
                </a:schemeClr>
              </a:solidFill>
            </a:endParaRPr>
          </a:p>
        </p:txBody>
      </p:sp>
      <p:sp>
        <p:nvSpPr>
          <p:cNvPr id="45" name="TextBox 44"/>
          <p:cNvSpPr txBox="1"/>
          <p:nvPr/>
        </p:nvSpPr>
        <p:spPr>
          <a:xfrm>
            <a:off x="1775520" y="4105247"/>
            <a:ext cx="482824" cy="307777"/>
          </a:xfrm>
          <a:prstGeom prst="rect">
            <a:avLst/>
          </a:prstGeom>
          <a:noFill/>
        </p:spPr>
        <p:txBody>
          <a:bodyPr wrap="none" rtlCol="0">
            <a:spAutoFit/>
          </a:bodyPr>
          <a:lstStyle/>
          <a:p>
            <a:r>
              <a:rPr lang="en-US" altLang="zh-CN" sz="1400">
                <a:solidFill>
                  <a:schemeClr val="tx1">
                    <a:lumMod val="65000"/>
                    <a:lumOff val="35000"/>
                  </a:schemeClr>
                </a:solidFill>
              </a:rPr>
              <a:t>200</a:t>
            </a:r>
            <a:endParaRPr lang="zh-CN" altLang="en-US" sz="1400">
              <a:solidFill>
                <a:schemeClr val="tx1">
                  <a:lumMod val="65000"/>
                  <a:lumOff val="35000"/>
                </a:schemeClr>
              </a:solidFill>
            </a:endParaRPr>
          </a:p>
        </p:txBody>
      </p:sp>
      <p:sp>
        <p:nvSpPr>
          <p:cNvPr id="46" name="TextBox 45"/>
          <p:cNvSpPr txBox="1"/>
          <p:nvPr/>
        </p:nvSpPr>
        <p:spPr>
          <a:xfrm>
            <a:off x="1775520" y="3638082"/>
            <a:ext cx="482824" cy="307777"/>
          </a:xfrm>
          <a:prstGeom prst="rect">
            <a:avLst/>
          </a:prstGeom>
          <a:noFill/>
        </p:spPr>
        <p:txBody>
          <a:bodyPr wrap="none" rtlCol="0">
            <a:spAutoFit/>
          </a:bodyPr>
          <a:lstStyle/>
          <a:p>
            <a:r>
              <a:rPr lang="en-US" altLang="zh-CN" sz="1400">
                <a:solidFill>
                  <a:schemeClr val="tx1">
                    <a:lumMod val="65000"/>
                    <a:lumOff val="35000"/>
                  </a:schemeClr>
                </a:solidFill>
              </a:rPr>
              <a:t>300</a:t>
            </a:r>
            <a:endParaRPr lang="zh-CN" altLang="en-US" sz="1400">
              <a:solidFill>
                <a:schemeClr val="tx1">
                  <a:lumMod val="65000"/>
                  <a:lumOff val="35000"/>
                </a:schemeClr>
              </a:solidFill>
            </a:endParaRPr>
          </a:p>
        </p:txBody>
      </p:sp>
      <p:sp>
        <p:nvSpPr>
          <p:cNvPr id="47" name="TextBox 46"/>
          <p:cNvSpPr txBox="1"/>
          <p:nvPr/>
        </p:nvSpPr>
        <p:spPr>
          <a:xfrm>
            <a:off x="1775520" y="3170917"/>
            <a:ext cx="482824" cy="307777"/>
          </a:xfrm>
          <a:prstGeom prst="rect">
            <a:avLst/>
          </a:prstGeom>
          <a:noFill/>
        </p:spPr>
        <p:txBody>
          <a:bodyPr wrap="none" rtlCol="0">
            <a:spAutoFit/>
          </a:bodyPr>
          <a:lstStyle/>
          <a:p>
            <a:r>
              <a:rPr lang="en-US" altLang="zh-CN" sz="1400">
                <a:solidFill>
                  <a:schemeClr val="tx1">
                    <a:lumMod val="65000"/>
                    <a:lumOff val="35000"/>
                  </a:schemeClr>
                </a:solidFill>
              </a:rPr>
              <a:t>400</a:t>
            </a:r>
            <a:endParaRPr lang="zh-CN" altLang="en-US" sz="1400">
              <a:solidFill>
                <a:schemeClr val="tx1">
                  <a:lumMod val="65000"/>
                  <a:lumOff val="35000"/>
                </a:schemeClr>
              </a:solidFill>
            </a:endParaRPr>
          </a:p>
        </p:txBody>
      </p:sp>
      <p:sp>
        <p:nvSpPr>
          <p:cNvPr id="48" name="TextBox 47"/>
          <p:cNvSpPr txBox="1"/>
          <p:nvPr/>
        </p:nvSpPr>
        <p:spPr>
          <a:xfrm>
            <a:off x="1775520" y="2703752"/>
            <a:ext cx="482824" cy="307777"/>
          </a:xfrm>
          <a:prstGeom prst="rect">
            <a:avLst/>
          </a:prstGeom>
          <a:noFill/>
        </p:spPr>
        <p:txBody>
          <a:bodyPr wrap="none" rtlCol="0">
            <a:spAutoFit/>
          </a:bodyPr>
          <a:lstStyle/>
          <a:p>
            <a:r>
              <a:rPr lang="en-US" altLang="zh-CN" sz="1400">
                <a:solidFill>
                  <a:schemeClr val="tx1">
                    <a:lumMod val="65000"/>
                    <a:lumOff val="35000"/>
                  </a:schemeClr>
                </a:solidFill>
              </a:rPr>
              <a:t>500</a:t>
            </a:r>
            <a:endParaRPr lang="zh-CN" altLang="en-US" sz="1400">
              <a:solidFill>
                <a:schemeClr val="tx1">
                  <a:lumMod val="65000"/>
                  <a:lumOff val="35000"/>
                </a:schemeClr>
              </a:solidFill>
            </a:endParaRPr>
          </a:p>
        </p:txBody>
      </p:sp>
      <p:sp>
        <p:nvSpPr>
          <p:cNvPr id="49" name="TextBox 48"/>
          <p:cNvSpPr txBox="1"/>
          <p:nvPr/>
        </p:nvSpPr>
        <p:spPr>
          <a:xfrm>
            <a:off x="1775520" y="2236587"/>
            <a:ext cx="482824" cy="307777"/>
          </a:xfrm>
          <a:prstGeom prst="rect">
            <a:avLst/>
          </a:prstGeom>
          <a:noFill/>
        </p:spPr>
        <p:txBody>
          <a:bodyPr wrap="none" rtlCol="0">
            <a:spAutoFit/>
          </a:bodyPr>
          <a:lstStyle/>
          <a:p>
            <a:r>
              <a:rPr lang="en-US" altLang="zh-CN" sz="1400">
                <a:solidFill>
                  <a:schemeClr val="tx1">
                    <a:lumMod val="65000"/>
                    <a:lumOff val="35000"/>
                  </a:schemeClr>
                </a:solidFill>
              </a:rPr>
              <a:t>600</a:t>
            </a:r>
            <a:endParaRPr lang="zh-CN" altLang="en-US" sz="1400">
              <a:solidFill>
                <a:schemeClr val="tx1">
                  <a:lumMod val="65000"/>
                  <a:lumOff val="35000"/>
                </a:schemeClr>
              </a:solidFill>
            </a:endParaRPr>
          </a:p>
        </p:txBody>
      </p:sp>
      <p:sp>
        <p:nvSpPr>
          <p:cNvPr id="50" name="TextBox 49"/>
          <p:cNvSpPr txBox="1"/>
          <p:nvPr/>
        </p:nvSpPr>
        <p:spPr>
          <a:xfrm>
            <a:off x="1775520" y="1769422"/>
            <a:ext cx="482824" cy="307777"/>
          </a:xfrm>
          <a:prstGeom prst="rect">
            <a:avLst/>
          </a:prstGeom>
          <a:noFill/>
        </p:spPr>
        <p:txBody>
          <a:bodyPr wrap="none" rtlCol="0">
            <a:spAutoFit/>
          </a:bodyPr>
          <a:lstStyle/>
          <a:p>
            <a:r>
              <a:rPr lang="en-US" altLang="zh-CN" sz="1400">
                <a:solidFill>
                  <a:schemeClr val="tx1">
                    <a:lumMod val="65000"/>
                    <a:lumOff val="35000"/>
                  </a:schemeClr>
                </a:solidFill>
              </a:rPr>
              <a:t>700</a:t>
            </a:r>
            <a:endParaRPr lang="zh-CN" altLang="en-US" sz="1400">
              <a:solidFill>
                <a:schemeClr val="tx1">
                  <a:lumMod val="65000"/>
                  <a:lumOff val="35000"/>
                </a:schemeClr>
              </a:solidFill>
            </a:endParaRPr>
          </a:p>
        </p:txBody>
      </p:sp>
      <p:sp>
        <p:nvSpPr>
          <p:cNvPr id="51" name="TextBox 50"/>
          <p:cNvSpPr txBox="1"/>
          <p:nvPr/>
        </p:nvSpPr>
        <p:spPr>
          <a:xfrm>
            <a:off x="2491318" y="5254649"/>
            <a:ext cx="543739" cy="307777"/>
          </a:xfrm>
          <a:prstGeom prst="rect">
            <a:avLst/>
          </a:prstGeom>
          <a:noFill/>
        </p:spPr>
        <p:txBody>
          <a:bodyPr wrap="none" rtlCol="0">
            <a:spAutoFit/>
          </a:bodyPr>
          <a:lstStyle/>
          <a:p>
            <a:r>
              <a:rPr lang="zh-CN" altLang="en-US" sz="1400">
                <a:solidFill>
                  <a:schemeClr val="tx1">
                    <a:lumMod val="65000"/>
                    <a:lumOff val="35000"/>
                  </a:schemeClr>
                </a:solidFill>
                <a:latin typeface="微软雅黑" panose="020B0503020204020204" pitchFamily="34" charset="-122"/>
                <a:ea typeface="微软雅黑" panose="020B0503020204020204" pitchFamily="34" charset="-122"/>
              </a:rPr>
              <a:t>标题</a:t>
            </a: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2" name="TextBox 51"/>
          <p:cNvSpPr txBox="1"/>
          <p:nvPr/>
        </p:nvSpPr>
        <p:spPr>
          <a:xfrm>
            <a:off x="3250430" y="5254649"/>
            <a:ext cx="543739" cy="307777"/>
          </a:xfrm>
          <a:prstGeom prst="rect">
            <a:avLst/>
          </a:prstGeom>
          <a:noFill/>
        </p:spPr>
        <p:txBody>
          <a:bodyPr wrap="none" rtlCol="0">
            <a:spAutoFit/>
          </a:bodyPr>
          <a:lstStyle/>
          <a:p>
            <a:r>
              <a:rPr lang="zh-CN" altLang="en-US" sz="1400">
                <a:solidFill>
                  <a:schemeClr val="tx1">
                    <a:lumMod val="65000"/>
                    <a:lumOff val="35000"/>
                  </a:schemeClr>
                </a:solidFill>
                <a:latin typeface="微软雅黑" panose="020B0503020204020204" pitchFamily="34" charset="-122"/>
                <a:ea typeface="微软雅黑" panose="020B0503020204020204" pitchFamily="34" charset="-122"/>
              </a:rPr>
              <a:t>标题</a:t>
            </a: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3" name="TextBox 52"/>
          <p:cNvSpPr txBox="1"/>
          <p:nvPr/>
        </p:nvSpPr>
        <p:spPr>
          <a:xfrm>
            <a:off x="4020081" y="5254649"/>
            <a:ext cx="543739" cy="307777"/>
          </a:xfrm>
          <a:prstGeom prst="rect">
            <a:avLst/>
          </a:prstGeom>
          <a:noFill/>
        </p:spPr>
        <p:txBody>
          <a:bodyPr wrap="none" rtlCol="0">
            <a:spAutoFit/>
          </a:bodyPr>
          <a:lstStyle/>
          <a:p>
            <a:r>
              <a:rPr lang="zh-CN" altLang="en-US" sz="1400">
                <a:solidFill>
                  <a:schemeClr val="tx1">
                    <a:lumMod val="65000"/>
                    <a:lumOff val="35000"/>
                  </a:schemeClr>
                </a:solidFill>
                <a:latin typeface="微软雅黑" panose="020B0503020204020204" pitchFamily="34" charset="-122"/>
                <a:ea typeface="微软雅黑" panose="020B0503020204020204" pitchFamily="34" charset="-122"/>
              </a:rPr>
              <a:t>标题</a:t>
            </a: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4" name="TextBox 53"/>
          <p:cNvSpPr txBox="1"/>
          <p:nvPr/>
        </p:nvSpPr>
        <p:spPr>
          <a:xfrm>
            <a:off x="4790018" y="5254649"/>
            <a:ext cx="543739" cy="307777"/>
          </a:xfrm>
          <a:prstGeom prst="rect">
            <a:avLst/>
          </a:prstGeom>
          <a:noFill/>
        </p:spPr>
        <p:txBody>
          <a:bodyPr wrap="none" rtlCol="0">
            <a:spAutoFit/>
          </a:bodyPr>
          <a:lstStyle/>
          <a:p>
            <a:r>
              <a:rPr lang="zh-CN" altLang="en-US" sz="1400">
                <a:solidFill>
                  <a:schemeClr val="tx1">
                    <a:lumMod val="65000"/>
                    <a:lumOff val="35000"/>
                  </a:schemeClr>
                </a:solidFill>
                <a:latin typeface="微软雅黑" panose="020B0503020204020204" pitchFamily="34" charset="-122"/>
                <a:ea typeface="微软雅黑" panose="020B0503020204020204" pitchFamily="34" charset="-122"/>
              </a:rPr>
              <a:t>标题</a:t>
            </a: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5" name="TextBox 54"/>
          <p:cNvSpPr txBox="1"/>
          <p:nvPr/>
        </p:nvSpPr>
        <p:spPr>
          <a:xfrm>
            <a:off x="6645594" y="2132856"/>
            <a:ext cx="4084401" cy="812530"/>
          </a:xfrm>
          <a:prstGeom prst="rect">
            <a:avLst/>
          </a:prstGeom>
          <a:noFill/>
        </p:spPr>
        <p:txBody>
          <a:bodyPr wrap="square" rtlCol="0">
            <a:spAutoFit/>
          </a:bodyPr>
          <a:lstStyle/>
          <a:p>
            <a:pPr algn="just">
              <a:lnSpc>
                <a:spcPct val="13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您的内容打在这里，或者通过复制您的文本后，在此框中选择粘贴，并选择只保留文字。您的内容打在这里，或者通过通过复制您的文本。</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6" name="TextBox 55"/>
          <p:cNvSpPr txBox="1"/>
          <p:nvPr/>
        </p:nvSpPr>
        <p:spPr>
          <a:xfrm>
            <a:off x="6645594" y="1700808"/>
            <a:ext cx="1774276" cy="369332"/>
          </a:xfrm>
          <a:prstGeom prst="rect">
            <a:avLst/>
          </a:prstGeom>
          <a:noFill/>
        </p:spPr>
        <p:txBody>
          <a:bodyPr wrap="square" tIns="0" bIns="0" rtlCol="0" anchor="t">
            <a:spAutoFit/>
          </a:bodyPr>
          <a:lstStyle/>
          <a:p>
            <a:pPr>
              <a:lnSpc>
                <a:spcPct val="15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点击添加标题</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endParaRPr>
          </a:p>
        </p:txBody>
      </p:sp>
      <p:sp>
        <p:nvSpPr>
          <p:cNvPr id="57" name="标题 56"/>
          <p:cNvSpPr>
            <a:spLocks noGrp="1"/>
          </p:cNvSpPr>
          <p:nvPr>
            <p:ph type="title"/>
          </p:nvPr>
        </p:nvSpPr>
        <p:spPr/>
        <p:txBody>
          <a:bodyPr/>
          <a:lstStyle/>
          <a:p>
            <a:r>
              <a:rPr lang="zh-CN" altLang="en-US" dirty="0"/>
              <a:t>单击此处添加标题</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4"/>
                                        </p:tgtEl>
                                        <p:attrNameLst>
                                          <p:attrName>style.visibility</p:attrName>
                                        </p:attrNameLst>
                                      </p:cBhvr>
                                      <p:to>
                                        <p:strVal val="visible"/>
                                      </p:to>
                                    </p:set>
                                    <p:animEffect transition="in" filter="fade">
                                      <p:cBhvr>
                                        <p:cTn id="10" dur="500"/>
                                        <p:tgtEl>
                                          <p:spTgt spid="4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fade">
                                      <p:cBhvr>
                                        <p:cTn id="13" dur="500"/>
                                        <p:tgtEl>
                                          <p:spTgt spid="4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6"/>
                                        </p:tgtEl>
                                        <p:attrNameLst>
                                          <p:attrName>style.visibility</p:attrName>
                                        </p:attrNameLst>
                                      </p:cBhvr>
                                      <p:to>
                                        <p:strVal val="visible"/>
                                      </p:to>
                                    </p:set>
                                    <p:animEffect transition="in" filter="fade">
                                      <p:cBhvr>
                                        <p:cTn id="16" dur="500"/>
                                        <p:tgtEl>
                                          <p:spTgt spid="4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7"/>
                                        </p:tgtEl>
                                        <p:attrNameLst>
                                          <p:attrName>style.visibility</p:attrName>
                                        </p:attrNameLst>
                                      </p:cBhvr>
                                      <p:to>
                                        <p:strVal val="visible"/>
                                      </p:to>
                                    </p:set>
                                    <p:animEffect transition="in" filter="fade">
                                      <p:cBhvr>
                                        <p:cTn id="19" dur="500"/>
                                        <p:tgtEl>
                                          <p:spTgt spid="4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8"/>
                                        </p:tgtEl>
                                        <p:attrNameLst>
                                          <p:attrName>style.visibility</p:attrName>
                                        </p:attrNameLst>
                                      </p:cBhvr>
                                      <p:to>
                                        <p:strVal val="visible"/>
                                      </p:to>
                                    </p:set>
                                    <p:animEffect transition="in" filter="fade">
                                      <p:cBhvr>
                                        <p:cTn id="22" dur="500"/>
                                        <p:tgtEl>
                                          <p:spTgt spid="4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9"/>
                                        </p:tgtEl>
                                        <p:attrNameLst>
                                          <p:attrName>style.visibility</p:attrName>
                                        </p:attrNameLst>
                                      </p:cBhvr>
                                      <p:to>
                                        <p:strVal val="visible"/>
                                      </p:to>
                                    </p:set>
                                    <p:animEffect transition="in" filter="fade">
                                      <p:cBhvr>
                                        <p:cTn id="25" dur="500"/>
                                        <p:tgtEl>
                                          <p:spTgt spid="4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fade">
                                      <p:cBhvr>
                                        <p:cTn id="28" dur="500"/>
                                        <p:tgtEl>
                                          <p:spTgt spid="50"/>
                                        </p:tgtEl>
                                      </p:cBhvr>
                                    </p:animEffect>
                                  </p:childTnLst>
                                </p:cTn>
                              </p:par>
                            </p:childTnLst>
                          </p:cTn>
                        </p:par>
                        <p:par>
                          <p:cTn id="29" fill="hold">
                            <p:stCondLst>
                              <p:cond delay="500"/>
                            </p:stCondLst>
                            <p:childTnLst>
                              <p:par>
                                <p:cTn id="30" presetID="10" presetClass="entr" presetSubtype="0" fill="hold" grpId="0" nodeType="after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fade">
                                      <p:cBhvr>
                                        <p:cTn id="32" dur="500"/>
                                        <p:tgtEl>
                                          <p:spTgt spid="51"/>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fade">
                                      <p:cBhvr>
                                        <p:cTn id="35" dur="500"/>
                                        <p:tgtEl>
                                          <p:spTgt spid="52"/>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3"/>
                                        </p:tgtEl>
                                        <p:attrNameLst>
                                          <p:attrName>style.visibility</p:attrName>
                                        </p:attrNameLst>
                                      </p:cBhvr>
                                      <p:to>
                                        <p:strVal val="visible"/>
                                      </p:to>
                                    </p:set>
                                    <p:animEffect transition="in" filter="fade">
                                      <p:cBhvr>
                                        <p:cTn id="38" dur="500"/>
                                        <p:tgtEl>
                                          <p:spTgt spid="53"/>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4"/>
                                        </p:tgtEl>
                                        <p:attrNameLst>
                                          <p:attrName>style.visibility</p:attrName>
                                        </p:attrNameLst>
                                      </p:cBhvr>
                                      <p:to>
                                        <p:strVal val="visible"/>
                                      </p:to>
                                    </p:set>
                                    <p:animEffect transition="in" filter="fade">
                                      <p:cBhvr>
                                        <p:cTn id="41" dur="500"/>
                                        <p:tgtEl>
                                          <p:spTgt spid="54"/>
                                        </p:tgtEl>
                                      </p:cBhvr>
                                    </p:animEffect>
                                  </p:childTnLst>
                                </p:cTn>
                              </p:par>
                            </p:childTnLst>
                          </p:cTn>
                        </p:par>
                        <p:par>
                          <p:cTn id="42" fill="hold">
                            <p:stCondLst>
                              <p:cond delay="1000"/>
                            </p:stCondLst>
                            <p:childTnLst>
                              <p:par>
                                <p:cTn id="43" presetID="22" presetClass="entr" presetSubtype="8" fill="hold" grpId="0" nodeType="afterEffect">
                                  <p:stCondLst>
                                    <p:cond delay="0"/>
                                  </p:stCondLst>
                                  <p:childTnLst>
                                    <p:set>
                                      <p:cBhvr>
                                        <p:cTn id="44" dur="1" fill="hold">
                                          <p:stCondLst>
                                            <p:cond delay="0"/>
                                          </p:stCondLst>
                                        </p:cTn>
                                        <p:tgtEl>
                                          <p:spTgt spid="2"/>
                                        </p:tgtEl>
                                        <p:attrNameLst>
                                          <p:attrName>style.visibility</p:attrName>
                                        </p:attrNameLst>
                                      </p:cBhvr>
                                      <p:to>
                                        <p:strVal val="visible"/>
                                      </p:to>
                                    </p:set>
                                    <p:animEffect transition="in" filter="wipe(left)">
                                      <p:cBhvr>
                                        <p:cTn id="45" dur="500"/>
                                        <p:tgtEl>
                                          <p:spTgt spid="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wipe(left)">
                                      <p:cBhvr>
                                        <p:cTn id="48" dur="500"/>
                                        <p:tgtEl>
                                          <p:spTgt spid="9"/>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left)">
                                      <p:cBhvr>
                                        <p:cTn id="51" dur="500"/>
                                        <p:tgtEl>
                                          <p:spTgt spid="8"/>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wipe(left)">
                                      <p:cBhvr>
                                        <p:cTn id="54" dur="500"/>
                                        <p:tgtEl>
                                          <p:spTgt spid="7"/>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wipe(left)">
                                      <p:cBhvr>
                                        <p:cTn id="57" dur="500"/>
                                        <p:tgtEl>
                                          <p:spTgt spid="6"/>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5"/>
                                        </p:tgtEl>
                                        <p:attrNameLst>
                                          <p:attrName>style.visibility</p:attrName>
                                        </p:attrNameLst>
                                      </p:cBhvr>
                                      <p:to>
                                        <p:strVal val="visible"/>
                                      </p:to>
                                    </p:set>
                                    <p:animEffect transition="in" filter="wipe(left)">
                                      <p:cBhvr>
                                        <p:cTn id="60" dur="500"/>
                                        <p:tgtEl>
                                          <p:spTgt spid="5"/>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4"/>
                                        </p:tgtEl>
                                        <p:attrNameLst>
                                          <p:attrName>style.visibility</p:attrName>
                                        </p:attrNameLst>
                                      </p:cBhvr>
                                      <p:to>
                                        <p:strVal val="visible"/>
                                      </p:to>
                                    </p:set>
                                    <p:animEffect transition="in" filter="wipe(left)">
                                      <p:cBhvr>
                                        <p:cTn id="63" dur="500"/>
                                        <p:tgtEl>
                                          <p:spTgt spid="4"/>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3"/>
                                        </p:tgtEl>
                                        <p:attrNameLst>
                                          <p:attrName>style.visibility</p:attrName>
                                        </p:attrNameLst>
                                      </p:cBhvr>
                                      <p:to>
                                        <p:strVal val="visible"/>
                                      </p:to>
                                    </p:set>
                                    <p:animEffect transition="in" filter="wipe(left)">
                                      <p:cBhvr>
                                        <p:cTn id="66" dur="500"/>
                                        <p:tgtEl>
                                          <p:spTgt spid="3"/>
                                        </p:tgtEl>
                                      </p:cBhvr>
                                    </p:animEffect>
                                  </p:childTnLst>
                                </p:cTn>
                              </p:par>
                            </p:childTnLst>
                          </p:cTn>
                        </p:par>
                        <p:par>
                          <p:cTn id="67" fill="hold">
                            <p:stCondLst>
                              <p:cond delay="1500"/>
                            </p:stCondLst>
                            <p:childTnLst>
                              <p:par>
                                <p:cTn id="68" presetID="22" presetClass="entr" presetSubtype="4" fill="hold" grpId="0" nodeType="afterEffect">
                                  <p:stCondLst>
                                    <p:cond delay="0"/>
                                  </p:stCondLst>
                                  <p:childTnLst>
                                    <p:set>
                                      <p:cBhvr>
                                        <p:cTn id="69" dur="1" fill="hold">
                                          <p:stCondLst>
                                            <p:cond delay="0"/>
                                          </p:stCondLst>
                                        </p:cTn>
                                        <p:tgtEl>
                                          <p:spTgt spid="10"/>
                                        </p:tgtEl>
                                        <p:attrNameLst>
                                          <p:attrName>style.visibility</p:attrName>
                                        </p:attrNameLst>
                                      </p:cBhvr>
                                      <p:to>
                                        <p:strVal val="visible"/>
                                      </p:to>
                                    </p:set>
                                    <p:animEffect transition="in" filter="wipe(down)">
                                      <p:cBhvr>
                                        <p:cTn id="70" dur="500"/>
                                        <p:tgtEl>
                                          <p:spTgt spid="10"/>
                                        </p:tgtEl>
                                      </p:cBhvr>
                                    </p:animEffect>
                                  </p:childTnLst>
                                </p:cTn>
                              </p:par>
                            </p:childTnLst>
                          </p:cTn>
                        </p:par>
                        <p:par>
                          <p:cTn id="71" fill="hold">
                            <p:stCondLst>
                              <p:cond delay="2000"/>
                            </p:stCondLst>
                            <p:childTnLst>
                              <p:par>
                                <p:cTn id="72" presetID="22" presetClass="entr" presetSubtype="4" fill="hold" grpId="0" nodeType="afterEffect">
                                  <p:stCondLst>
                                    <p:cond delay="0"/>
                                  </p:stCondLst>
                                  <p:childTnLst>
                                    <p:set>
                                      <p:cBhvr>
                                        <p:cTn id="73" dur="1" fill="hold">
                                          <p:stCondLst>
                                            <p:cond delay="0"/>
                                          </p:stCondLst>
                                        </p:cTn>
                                        <p:tgtEl>
                                          <p:spTgt spid="11"/>
                                        </p:tgtEl>
                                        <p:attrNameLst>
                                          <p:attrName>style.visibility</p:attrName>
                                        </p:attrNameLst>
                                      </p:cBhvr>
                                      <p:to>
                                        <p:strVal val="visible"/>
                                      </p:to>
                                    </p:set>
                                    <p:animEffect transition="in" filter="wipe(down)">
                                      <p:cBhvr>
                                        <p:cTn id="74" dur="500"/>
                                        <p:tgtEl>
                                          <p:spTgt spid="11"/>
                                        </p:tgtEl>
                                      </p:cBhvr>
                                    </p:animEffect>
                                  </p:childTnLst>
                                </p:cTn>
                              </p:par>
                            </p:childTnLst>
                          </p:cTn>
                        </p:par>
                        <p:par>
                          <p:cTn id="75" fill="hold">
                            <p:stCondLst>
                              <p:cond delay="2500"/>
                            </p:stCondLst>
                            <p:childTnLst>
                              <p:par>
                                <p:cTn id="76" presetID="22" presetClass="entr" presetSubtype="4" fill="hold" grpId="0" nodeType="afterEffect">
                                  <p:stCondLst>
                                    <p:cond delay="0"/>
                                  </p:stCondLst>
                                  <p:childTnLst>
                                    <p:set>
                                      <p:cBhvr>
                                        <p:cTn id="77" dur="1" fill="hold">
                                          <p:stCondLst>
                                            <p:cond delay="0"/>
                                          </p:stCondLst>
                                        </p:cTn>
                                        <p:tgtEl>
                                          <p:spTgt spid="12"/>
                                        </p:tgtEl>
                                        <p:attrNameLst>
                                          <p:attrName>style.visibility</p:attrName>
                                        </p:attrNameLst>
                                      </p:cBhvr>
                                      <p:to>
                                        <p:strVal val="visible"/>
                                      </p:to>
                                    </p:set>
                                    <p:animEffect transition="in" filter="wipe(down)">
                                      <p:cBhvr>
                                        <p:cTn id="78" dur="500"/>
                                        <p:tgtEl>
                                          <p:spTgt spid="12"/>
                                        </p:tgtEl>
                                      </p:cBhvr>
                                    </p:animEffect>
                                  </p:childTnLst>
                                </p:cTn>
                              </p:par>
                            </p:childTnLst>
                          </p:cTn>
                        </p:par>
                        <p:par>
                          <p:cTn id="79" fill="hold">
                            <p:stCondLst>
                              <p:cond delay="3000"/>
                            </p:stCondLst>
                            <p:childTnLst>
                              <p:par>
                                <p:cTn id="80" presetID="22" presetClass="entr" presetSubtype="4" fill="hold" grpId="0" nodeType="afterEffect">
                                  <p:stCondLst>
                                    <p:cond delay="0"/>
                                  </p:stCondLst>
                                  <p:childTnLst>
                                    <p:set>
                                      <p:cBhvr>
                                        <p:cTn id="81" dur="1" fill="hold">
                                          <p:stCondLst>
                                            <p:cond delay="0"/>
                                          </p:stCondLst>
                                        </p:cTn>
                                        <p:tgtEl>
                                          <p:spTgt spid="13"/>
                                        </p:tgtEl>
                                        <p:attrNameLst>
                                          <p:attrName>style.visibility</p:attrName>
                                        </p:attrNameLst>
                                      </p:cBhvr>
                                      <p:to>
                                        <p:strVal val="visible"/>
                                      </p:to>
                                    </p:set>
                                    <p:animEffect transition="in" filter="wipe(down)">
                                      <p:cBhvr>
                                        <p:cTn id="82" dur="500"/>
                                        <p:tgtEl>
                                          <p:spTgt spid="13"/>
                                        </p:tgtEl>
                                      </p:cBhvr>
                                    </p:animEffect>
                                  </p:childTnLst>
                                </p:cTn>
                              </p:par>
                            </p:childTnLst>
                          </p:cTn>
                        </p:par>
                        <p:par>
                          <p:cTn id="83" fill="hold">
                            <p:stCondLst>
                              <p:cond delay="3500"/>
                            </p:stCondLst>
                            <p:childTnLst>
                              <p:par>
                                <p:cTn id="84" presetID="22" presetClass="entr" presetSubtype="4" fill="hold" grpId="0" nodeType="afterEffect">
                                  <p:stCondLst>
                                    <p:cond delay="0"/>
                                  </p:stCondLst>
                                  <p:childTnLst>
                                    <p:set>
                                      <p:cBhvr>
                                        <p:cTn id="85" dur="1" fill="hold">
                                          <p:stCondLst>
                                            <p:cond delay="0"/>
                                          </p:stCondLst>
                                        </p:cTn>
                                        <p:tgtEl>
                                          <p:spTgt spid="14"/>
                                        </p:tgtEl>
                                        <p:attrNameLst>
                                          <p:attrName>style.visibility</p:attrName>
                                        </p:attrNameLst>
                                      </p:cBhvr>
                                      <p:to>
                                        <p:strVal val="visible"/>
                                      </p:to>
                                    </p:set>
                                    <p:animEffect transition="in" filter="wipe(down)">
                                      <p:cBhvr>
                                        <p:cTn id="86" dur="500"/>
                                        <p:tgtEl>
                                          <p:spTgt spid="14"/>
                                        </p:tgtEl>
                                      </p:cBhvr>
                                    </p:animEffect>
                                  </p:childTnLst>
                                </p:cTn>
                              </p:par>
                            </p:childTnLst>
                          </p:cTn>
                        </p:par>
                        <p:par>
                          <p:cTn id="87" fill="hold">
                            <p:stCondLst>
                              <p:cond delay="4000"/>
                            </p:stCondLst>
                            <p:childTnLst>
                              <p:par>
                                <p:cTn id="88" presetID="22" presetClass="entr" presetSubtype="4" fill="hold" grpId="0" nodeType="afterEffect">
                                  <p:stCondLst>
                                    <p:cond delay="0"/>
                                  </p:stCondLst>
                                  <p:childTnLst>
                                    <p:set>
                                      <p:cBhvr>
                                        <p:cTn id="89" dur="1" fill="hold">
                                          <p:stCondLst>
                                            <p:cond delay="0"/>
                                          </p:stCondLst>
                                        </p:cTn>
                                        <p:tgtEl>
                                          <p:spTgt spid="15"/>
                                        </p:tgtEl>
                                        <p:attrNameLst>
                                          <p:attrName>style.visibility</p:attrName>
                                        </p:attrNameLst>
                                      </p:cBhvr>
                                      <p:to>
                                        <p:strVal val="visible"/>
                                      </p:to>
                                    </p:set>
                                    <p:animEffect transition="in" filter="wipe(down)">
                                      <p:cBhvr>
                                        <p:cTn id="90" dur="500"/>
                                        <p:tgtEl>
                                          <p:spTgt spid="15"/>
                                        </p:tgtEl>
                                      </p:cBhvr>
                                    </p:animEffect>
                                  </p:childTnLst>
                                </p:cTn>
                              </p:par>
                            </p:childTnLst>
                          </p:cTn>
                        </p:par>
                        <p:par>
                          <p:cTn id="91" fill="hold">
                            <p:stCondLst>
                              <p:cond delay="4500"/>
                            </p:stCondLst>
                            <p:childTnLst>
                              <p:par>
                                <p:cTn id="92" presetID="22" presetClass="entr" presetSubtype="4" fill="hold" grpId="0" nodeType="afterEffect">
                                  <p:stCondLst>
                                    <p:cond delay="0"/>
                                  </p:stCondLst>
                                  <p:childTnLst>
                                    <p:set>
                                      <p:cBhvr>
                                        <p:cTn id="93" dur="1" fill="hold">
                                          <p:stCondLst>
                                            <p:cond delay="0"/>
                                          </p:stCondLst>
                                        </p:cTn>
                                        <p:tgtEl>
                                          <p:spTgt spid="16"/>
                                        </p:tgtEl>
                                        <p:attrNameLst>
                                          <p:attrName>style.visibility</p:attrName>
                                        </p:attrNameLst>
                                      </p:cBhvr>
                                      <p:to>
                                        <p:strVal val="visible"/>
                                      </p:to>
                                    </p:set>
                                    <p:animEffect transition="in" filter="wipe(down)">
                                      <p:cBhvr>
                                        <p:cTn id="94" dur="500"/>
                                        <p:tgtEl>
                                          <p:spTgt spid="16"/>
                                        </p:tgtEl>
                                      </p:cBhvr>
                                    </p:animEffect>
                                  </p:childTnLst>
                                </p:cTn>
                              </p:par>
                            </p:childTnLst>
                          </p:cTn>
                        </p:par>
                        <p:par>
                          <p:cTn id="95" fill="hold">
                            <p:stCondLst>
                              <p:cond delay="5000"/>
                            </p:stCondLst>
                            <p:childTnLst>
                              <p:par>
                                <p:cTn id="96" presetID="22" presetClass="entr" presetSubtype="4" fill="hold" grpId="0" nodeType="afterEffect">
                                  <p:stCondLst>
                                    <p:cond delay="0"/>
                                  </p:stCondLst>
                                  <p:childTnLst>
                                    <p:set>
                                      <p:cBhvr>
                                        <p:cTn id="97" dur="1" fill="hold">
                                          <p:stCondLst>
                                            <p:cond delay="0"/>
                                          </p:stCondLst>
                                        </p:cTn>
                                        <p:tgtEl>
                                          <p:spTgt spid="17"/>
                                        </p:tgtEl>
                                        <p:attrNameLst>
                                          <p:attrName>style.visibility</p:attrName>
                                        </p:attrNameLst>
                                      </p:cBhvr>
                                      <p:to>
                                        <p:strVal val="visible"/>
                                      </p:to>
                                    </p:set>
                                    <p:animEffect transition="in" filter="wipe(down)">
                                      <p:cBhvr>
                                        <p:cTn id="98" dur="500"/>
                                        <p:tgtEl>
                                          <p:spTgt spid="17"/>
                                        </p:tgtEl>
                                      </p:cBhvr>
                                    </p:animEffect>
                                  </p:childTnLst>
                                </p:cTn>
                              </p:par>
                            </p:childTnLst>
                          </p:cTn>
                        </p:par>
                        <p:par>
                          <p:cTn id="99" fill="hold">
                            <p:stCondLst>
                              <p:cond delay="5500"/>
                            </p:stCondLst>
                            <p:childTnLst>
                              <p:par>
                                <p:cTn id="100" presetID="22" presetClass="entr" presetSubtype="4" fill="hold" grpId="0" nodeType="afterEffect">
                                  <p:stCondLst>
                                    <p:cond delay="0"/>
                                  </p:stCondLst>
                                  <p:childTnLst>
                                    <p:set>
                                      <p:cBhvr>
                                        <p:cTn id="101" dur="1" fill="hold">
                                          <p:stCondLst>
                                            <p:cond delay="0"/>
                                          </p:stCondLst>
                                        </p:cTn>
                                        <p:tgtEl>
                                          <p:spTgt spid="18"/>
                                        </p:tgtEl>
                                        <p:attrNameLst>
                                          <p:attrName>style.visibility</p:attrName>
                                        </p:attrNameLst>
                                      </p:cBhvr>
                                      <p:to>
                                        <p:strVal val="visible"/>
                                      </p:to>
                                    </p:set>
                                    <p:animEffect transition="in" filter="wipe(down)">
                                      <p:cBhvr>
                                        <p:cTn id="102" dur="500"/>
                                        <p:tgtEl>
                                          <p:spTgt spid="18"/>
                                        </p:tgtEl>
                                      </p:cBhvr>
                                    </p:animEffect>
                                  </p:childTnLst>
                                </p:cTn>
                              </p:par>
                            </p:childTnLst>
                          </p:cTn>
                        </p:par>
                        <p:par>
                          <p:cTn id="103" fill="hold">
                            <p:stCondLst>
                              <p:cond delay="6000"/>
                            </p:stCondLst>
                            <p:childTnLst>
                              <p:par>
                                <p:cTn id="104" presetID="22" presetClass="entr" presetSubtype="4" fill="hold" grpId="0" nodeType="afterEffect">
                                  <p:stCondLst>
                                    <p:cond delay="0"/>
                                  </p:stCondLst>
                                  <p:childTnLst>
                                    <p:set>
                                      <p:cBhvr>
                                        <p:cTn id="105" dur="1" fill="hold">
                                          <p:stCondLst>
                                            <p:cond delay="0"/>
                                          </p:stCondLst>
                                        </p:cTn>
                                        <p:tgtEl>
                                          <p:spTgt spid="19"/>
                                        </p:tgtEl>
                                        <p:attrNameLst>
                                          <p:attrName>style.visibility</p:attrName>
                                        </p:attrNameLst>
                                      </p:cBhvr>
                                      <p:to>
                                        <p:strVal val="visible"/>
                                      </p:to>
                                    </p:set>
                                    <p:animEffect transition="in" filter="wipe(down)">
                                      <p:cBhvr>
                                        <p:cTn id="106" dur="500"/>
                                        <p:tgtEl>
                                          <p:spTgt spid="19"/>
                                        </p:tgtEl>
                                      </p:cBhvr>
                                    </p:animEffect>
                                  </p:childTnLst>
                                </p:cTn>
                              </p:par>
                            </p:childTnLst>
                          </p:cTn>
                        </p:par>
                        <p:par>
                          <p:cTn id="107" fill="hold">
                            <p:stCondLst>
                              <p:cond delay="6500"/>
                            </p:stCondLst>
                            <p:childTnLst>
                              <p:par>
                                <p:cTn id="108" presetID="22" presetClass="entr" presetSubtype="4" fill="hold" grpId="0" nodeType="afterEffect">
                                  <p:stCondLst>
                                    <p:cond delay="0"/>
                                  </p:stCondLst>
                                  <p:childTnLst>
                                    <p:set>
                                      <p:cBhvr>
                                        <p:cTn id="109" dur="1" fill="hold">
                                          <p:stCondLst>
                                            <p:cond delay="0"/>
                                          </p:stCondLst>
                                        </p:cTn>
                                        <p:tgtEl>
                                          <p:spTgt spid="20"/>
                                        </p:tgtEl>
                                        <p:attrNameLst>
                                          <p:attrName>style.visibility</p:attrName>
                                        </p:attrNameLst>
                                      </p:cBhvr>
                                      <p:to>
                                        <p:strVal val="visible"/>
                                      </p:to>
                                    </p:set>
                                    <p:animEffect transition="in" filter="wipe(down)">
                                      <p:cBhvr>
                                        <p:cTn id="110" dur="500"/>
                                        <p:tgtEl>
                                          <p:spTgt spid="20"/>
                                        </p:tgtEl>
                                      </p:cBhvr>
                                    </p:animEffect>
                                  </p:childTnLst>
                                </p:cTn>
                              </p:par>
                            </p:childTnLst>
                          </p:cTn>
                        </p:par>
                        <p:par>
                          <p:cTn id="111" fill="hold">
                            <p:stCondLst>
                              <p:cond delay="7000"/>
                            </p:stCondLst>
                            <p:childTnLst>
                              <p:par>
                                <p:cTn id="112" presetID="22" presetClass="entr" presetSubtype="4" fill="hold" grpId="0" nodeType="afterEffect">
                                  <p:stCondLst>
                                    <p:cond delay="0"/>
                                  </p:stCondLst>
                                  <p:childTnLst>
                                    <p:set>
                                      <p:cBhvr>
                                        <p:cTn id="113" dur="1" fill="hold">
                                          <p:stCondLst>
                                            <p:cond delay="0"/>
                                          </p:stCondLst>
                                        </p:cTn>
                                        <p:tgtEl>
                                          <p:spTgt spid="21"/>
                                        </p:tgtEl>
                                        <p:attrNameLst>
                                          <p:attrName>style.visibility</p:attrName>
                                        </p:attrNameLst>
                                      </p:cBhvr>
                                      <p:to>
                                        <p:strVal val="visible"/>
                                      </p:to>
                                    </p:set>
                                    <p:animEffect transition="in" filter="wipe(down)">
                                      <p:cBhvr>
                                        <p:cTn id="114" dur="500"/>
                                        <p:tgtEl>
                                          <p:spTgt spid="21"/>
                                        </p:tgtEl>
                                      </p:cBhvr>
                                    </p:animEffect>
                                  </p:childTnLst>
                                </p:cTn>
                              </p:par>
                            </p:childTnLst>
                          </p:cTn>
                        </p:par>
                        <p:par>
                          <p:cTn id="115" fill="hold">
                            <p:stCondLst>
                              <p:cond delay="7500"/>
                            </p:stCondLst>
                            <p:childTnLst>
                              <p:par>
                                <p:cTn id="116" presetID="12" presetClass="entr" presetSubtype="8" fill="hold" grpId="0" nodeType="afterEffect">
                                  <p:stCondLst>
                                    <p:cond delay="0"/>
                                  </p:stCondLst>
                                  <p:childTnLst>
                                    <p:set>
                                      <p:cBhvr>
                                        <p:cTn id="117" dur="1" fill="hold">
                                          <p:stCondLst>
                                            <p:cond delay="0"/>
                                          </p:stCondLst>
                                        </p:cTn>
                                        <p:tgtEl>
                                          <p:spTgt spid="56"/>
                                        </p:tgtEl>
                                        <p:attrNameLst>
                                          <p:attrName>style.visibility</p:attrName>
                                        </p:attrNameLst>
                                      </p:cBhvr>
                                      <p:to>
                                        <p:strVal val="visible"/>
                                      </p:to>
                                    </p:set>
                                    <p:anim calcmode="lin" valueType="num">
                                      <p:cBhvr additive="base">
                                        <p:cTn id="118" dur="500"/>
                                        <p:tgtEl>
                                          <p:spTgt spid="56"/>
                                        </p:tgtEl>
                                        <p:attrNameLst>
                                          <p:attrName>ppt_x</p:attrName>
                                        </p:attrNameLst>
                                      </p:cBhvr>
                                      <p:tavLst>
                                        <p:tav tm="0">
                                          <p:val>
                                            <p:strVal val="#ppt_x-#ppt_w*1.125000"/>
                                          </p:val>
                                        </p:tav>
                                        <p:tav tm="100000">
                                          <p:val>
                                            <p:strVal val="#ppt_x"/>
                                          </p:val>
                                        </p:tav>
                                      </p:tavLst>
                                    </p:anim>
                                    <p:animEffect transition="in" filter="wipe(right)">
                                      <p:cBhvr>
                                        <p:cTn id="119" dur="500"/>
                                        <p:tgtEl>
                                          <p:spTgt spid="56"/>
                                        </p:tgtEl>
                                      </p:cBhvr>
                                    </p:animEffect>
                                  </p:childTnLst>
                                </p:cTn>
                              </p:par>
                              <p:par>
                                <p:cTn id="120" presetID="12" presetClass="entr" presetSubtype="8" fill="hold" grpId="0" nodeType="withEffect">
                                  <p:stCondLst>
                                    <p:cond delay="0"/>
                                  </p:stCondLst>
                                  <p:childTnLst>
                                    <p:set>
                                      <p:cBhvr>
                                        <p:cTn id="121" dur="1" fill="hold">
                                          <p:stCondLst>
                                            <p:cond delay="0"/>
                                          </p:stCondLst>
                                        </p:cTn>
                                        <p:tgtEl>
                                          <p:spTgt spid="55"/>
                                        </p:tgtEl>
                                        <p:attrNameLst>
                                          <p:attrName>style.visibility</p:attrName>
                                        </p:attrNameLst>
                                      </p:cBhvr>
                                      <p:to>
                                        <p:strVal val="visible"/>
                                      </p:to>
                                    </p:set>
                                    <p:anim calcmode="lin" valueType="num">
                                      <p:cBhvr additive="base">
                                        <p:cTn id="122" dur="500"/>
                                        <p:tgtEl>
                                          <p:spTgt spid="55"/>
                                        </p:tgtEl>
                                        <p:attrNameLst>
                                          <p:attrName>ppt_x</p:attrName>
                                        </p:attrNameLst>
                                      </p:cBhvr>
                                      <p:tavLst>
                                        <p:tav tm="0">
                                          <p:val>
                                            <p:strVal val="#ppt_x-#ppt_w*1.125000"/>
                                          </p:val>
                                        </p:tav>
                                        <p:tav tm="100000">
                                          <p:val>
                                            <p:strVal val="#ppt_x"/>
                                          </p:val>
                                        </p:tav>
                                      </p:tavLst>
                                    </p:anim>
                                    <p:animEffect transition="in" filter="wipe(right)">
                                      <p:cBhvr>
                                        <p:cTn id="123" dur="500"/>
                                        <p:tgtEl>
                                          <p:spTgt spid="55"/>
                                        </p:tgtEl>
                                      </p:cBhvr>
                                    </p:animEffect>
                                  </p:childTnLst>
                                </p:cTn>
                              </p:par>
                            </p:childTnLst>
                          </p:cTn>
                        </p:par>
                        <p:par>
                          <p:cTn id="124" fill="hold">
                            <p:stCondLst>
                              <p:cond delay="8000"/>
                            </p:stCondLst>
                            <p:childTnLst>
                              <p:par>
                                <p:cTn id="125" presetID="23" presetClass="entr" presetSubtype="528" fill="hold" nodeType="afterEffect">
                                  <p:stCondLst>
                                    <p:cond delay="0"/>
                                  </p:stCondLst>
                                  <p:childTnLst>
                                    <p:set>
                                      <p:cBhvr>
                                        <p:cTn id="126" dur="1" fill="hold">
                                          <p:stCondLst>
                                            <p:cond delay="0"/>
                                          </p:stCondLst>
                                        </p:cTn>
                                        <p:tgtEl>
                                          <p:spTgt spid="22"/>
                                        </p:tgtEl>
                                        <p:attrNameLst>
                                          <p:attrName>style.visibility</p:attrName>
                                        </p:attrNameLst>
                                      </p:cBhvr>
                                      <p:to>
                                        <p:strVal val="visible"/>
                                      </p:to>
                                    </p:set>
                                    <p:anim calcmode="lin" valueType="num">
                                      <p:cBhvr>
                                        <p:cTn id="127" dur="500" fill="hold"/>
                                        <p:tgtEl>
                                          <p:spTgt spid="22"/>
                                        </p:tgtEl>
                                        <p:attrNameLst>
                                          <p:attrName>ppt_w</p:attrName>
                                        </p:attrNameLst>
                                      </p:cBhvr>
                                      <p:tavLst>
                                        <p:tav tm="0">
                                          <p:val>
                                            <p:fltVal val="0"/>
                                          </p:val>
                                        </p:tav>
                                        <p:tav tm="100000">
                                          <p:val>
                                            <p:strVal val="#ppt_w"/>
                                          </p:val>
                                        </p:tav>
                                      </p:tavLst>
                                    </p:anim>
                                    <p:anim calcmode="lin" valueType="num">
                                      <p:cBhvr>
                                        <p:cTn id="128" dur="500" fill="hold"/>
                                        <p:tgtEl>
                                          <p:spTgt spid="22"/>
                                        </p:tgtEl>
                                        <p:attrNameLst>
                                          <p:attrName>ppt_h</p:attrName>
                                        </p:attrNameLst>
                                      </p:cBhvr>
                                      <p:tavLst>
                                        <p:tav tm="0">
                                          <p:val>
                                            <p:fltVal val="0"/>
                                          </p:val>
                                        </p:tav>
                                        <p:tav tm="100000">
                                          <p:val>
                                            <p:strVal val="#ppt_h"/>
                                          </p:val>
                                        </p:tav>
                                      </p:tavLst>
                                    </p:anim>
                                    <p:anim calcmode="lin" valueType="num">
                                      <p:cBhvr>
                                        <p:cTn id="129" dur="500" fill="hold"/>
                                        <p:tgtEl>
                                          <p:spTgt spid="22"/>
                                        </p:tgtEl>
                                        <p:attrNameLst>
                                          <p:attrName>ppt_x</p:attrName>
                                        </p:attrNameLst>
                                      </p:cBhvr>
                                      <p:tavLst>
                                        <p:tav tm="0">
                                          <p:val>
                                            <p:fltVal val="0.5"/>
                                          </p:val>
                                        </p:tav>
                                        <p:tav tm="100000">
                                          <p:val>
                                            <p:strVal val="#ppt_x"/>
                                          </p:val>
                                        </p:tav>
                                      </p:tavLst>
                                    </p:anim>
                                    <p:anim calcmode="lin" valueType="num">
                                      <p:cBhvr>
                                        <p:cTn id="130" dur="500" fill="hold"/>
                                        <p:tgtEl>
                                          <p:spTgt spid="22"/>
                                        </p:tgtEl>
                                        <p:attrNameLst>
                                          <p:attrName>ppt_y</p:attrName>
                                        </p:attrNameLst>
                                      </p:cBhvr>
                                      <p:tavLst>
                                        <p:tav tm="0">
                                          <p:val>
                                            <p:fltVal val="0.5"/>
                                          </p:val>
                                        </p:tav>
                                        <p:tav tm="100000">
                                          <p:val>
                                            <p:strVal val="#ppt_y"/>
                                          </p:val>
                                        </p:tav>
                                      </p:tavLst>
                                    </p:anim>
                                  </p:childTnLst>
                                </p:cTn>
                              </p:par>
                            </p:childTnLst>
                          </p:cTn>
                        </p:par>
                        <p:par>
                          <p:cTn id="131" fill="hold">
                            <p:stCondLst>
                              <p:cond delay="8500"/>
                            </p:stCondLst>
                            <p:childTnLst>
                              <p:par>
                                <p:cTn id="132" presetID="14" presetClass="entr" presetSubtype="10" fill="hold" grpId="0" nodeType="afterEffect">
                                  <p:stCondLst>
                                    <p:cond delay="0"/>
                                  </p:stCondLst>
                                  <p:childTnLst>
                                    <p:set>
                                      <p:cBhvr>
                                        <p:cTn id="133" dur="1" fill="hold">
                                          <p:stCondLst>
                                            <p:cond delay="0"/>
                                          </p:stCondLst>
                                        </p:cTn>
                                        <p:tgtEl>
                                          <p:spTgt spid="39"/>
                                        </p:tgtEl>
                                        <p:attrNameLst>
                                          <p:attrName>style.visibility</p:attrName>
                                        </p:attrNameLst>
                                      </p:cBhvr>
                                      <p:to>
                                        <p:strVal val="visible"/>
                                      </p:to>
                                    </p:set>
                                    <p:animEffect transition="in" filter="randombar(horizontal)">
                                      <p:cBhvr>
                                        <p:cTn id="134" dur="500"/>
                                        <p:tgtEl>
                                          <p:spTgt spid="39"/>
                                        </p:tgtEl>
                                      </p:cBhvr>
                                    </p:animEffect>
                                  </p:childTnLst>
                                </p:cTn>
                              </p:par>
                              <p:par>
                                <p:cTn id="135" presetID="14" presetClass="entr" presetSubtype="10" fill="hold" grpId="0" nodeType="withEffect">
                                  <p:stCondLst>
                                    <p:cond delay="0"/>
                                  </p:stCondLst>
                                  <p:childTnLst>
                                    <p:set>
                                      <p:cBhvr>
                                        <p:cTn id="136" dur="1" fill="hold">
                                          <p:stCondLst>
                                            <p:cond delay="0"/>
                                          </p:stCondLst>
                                        </p:cTn>
                                        <p:tgtEl>
                                          <p:spTgt spid="40"/>
                                        </p:tgtEl>
                                        <p:attrNameLst>
                                          <p:attrName>style.visibility</p:attrName>
                                        </p:attrNameLst>
                                      </p:cBhvr>
                                      <p:to>
                                        <p:strVal val="visible"/>
                                      </p:to>
                                    </p:set>
                                    <p:animEffect transition="in" filter="randombar(horizontal)">
                                      <p:cBhvr>
                                        <p:cTn id="137" dur="500"/>
                                        <p:tgtEl>
                                          <p:spTgt spid="40"/>
                                        </p:tgtEl>
                                      </p:cBhvr>
                                    </p:animEffect>
                                  </p:childTnLst>
                                </p:cTn>
                              </p:par>
                              <p:par>
                                <p:cTn id="138" presetID="14" presetClass="entr" presetSubtype="10" fill="hold" grpId="0" nodeType="withEffect">
                                  <p:stCondLst>
                                    <p:cond delay="0"/>
                                  </p:stCondLst>
                                  <p:childTnLst>
                                    <p:set>
                                      <p:cBhvr>
                                        <p:cTn id="139" dur="1" fill="hold">
                                          <p:stCondLst>
                                            <p:cond delay="0"/>
                                          </p:stCondLst>
                                        </p:cTn>
                                        <p:tgtEl>
                                          <p:spTgt spid="41"/>
                                        </p:tgtEl>
                                        <p:attrNameLst>
                                          <p:attrName>style.visibility</p:attrName>
                                        </p:attrNameLst>
                                      </p:cBhvr>
                                      <p:to>
                                        <p:strVal val="visible"/>
                                      </p:to>
                                    </p:set>
                                    <p:animEffect transition="in" filter="randombar(horizontal)">
                                      <p:cBhvr>
                                        <p:cTn id="140" dur="500"/>
                                        <p:tgtEl>
                                          <p:spTgt spid="41"/>
                                        </p:tgtEl>
                                      </p:cBhvr>
                                    </p:animEffect>
                                  </p:childTnLst>
                                </p:cTn>
                              </p:par>
                              <p:par>
                                <p:cTn id="141" presetID="14" presetClass="entr" presetSubtype="10" fill="hold" grpId="0" nodeType="withEffect">
                                  <p:stCondLst>
                                    <p:cond delay="0"/>
                                  </p:stCondLst>
                                  <p:childTnLst>
                                    <p:set>
                                      <p:cBhvr>
                                        <p:cTn id="142" dur="1" fill="hold">
                                          <p:stCondLst>
                                            <p:cond delay="0"/>
                                          </p:stCondLst>
                                        </p:cTn>
                                        <p:tgtEl>
                                          <p:spTgt spid="42"/>
                                        </p:tgtEl>
                                        <p:attrNameLst>
                                          <p:attrName>style.visibility</p:attrName>
                                        </p:attrNameLst>
                                      </p:cBhvr>
                                      <p:to>
                                        <p:strVal val="visible"/>
                                      </p:to>
                                    </p:set>
                                    <p:animEffect transition="in" filter="randombar(horizontal)">
                                      <p:cBhvr>
                                        <p:cTn id="14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39" grpId="0" animBg="1"/>
      <p:bldP spid="40" grpId="0" animBg="1"/>
      <p:bldP spid="41" grpId="0" animBg="1"/>
      <p:bldP spid="42" grpId="0" animBg="1"/>
      <p:bldP spid="43" grpId="0"/>
      <p:bldP spid="44" grpId="0"/>
      <p:bldP spid="45" grpId="0"/>
      <p:bldP spid="46" grpId="0"/>
      <p:bldP spid="47" grpId="0"/>
      <p:bldP spid="48" grpId="0"/>
      <p:bldP spid="49" grpId="0"/>
      <p:bldP spid="50" grpId="0"/>
      <p:bldP spid="51" grpId="0"/>
      <p:bldP spid="52" grpId="0"/>
      <p:bldP spid="53" grpId="0"/>
      <p:bldP spid="54" grpId="0"/>
      <p:bldP spid="55" grpId="0"/>
      <p:bldP spid="5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7"/>
          <p:cNvSpPr/>
          <p:nvPr/>
        </p:nvSpPr>
        <p:spPr bwMode="auto">
          <a:xfrm>
            <a:off x="8030666" y="1223926"/>
            <a:ext cx="1809750" cy="3440112"/>
          </a:xfrm>
          <a:custGeom>
            <a:avLst/>
            <a:gdLst/>
            <a:ahLst/>
            <a:cxnLst/>
            <a:rect l="l" t="t" r="r" b="b"/>
            <a:pathLst>
              <a:path w="1809407" h="3440675">
                <a:moveTo>
                  <a:pt x="1139906" y="0"/>
                </a:moveTo>
                <a:lnTo>
                  <a:pt x="1809407" y="792244"/>
                </a:lnTo>
                <a:lnTo>
                  <a:pt x="1563950" y="750317"/>
                </a:lnTo>
                <a:lnTo>
                  <a:pt x="1104411" y="3440675"/>
                </a:lnTo>
                <a:lnTo>
                  <a:pt x="0" y="3440675"/>
                </a:lnTo>
                <a:lnTo>
                  <a:pt x="490848" y="567021"/>
                </a:lnTo>
                <a:lnTo>
                  <a:pt x="245391" y="525095"/>
                </a:lnTo>
                <a:close/>
              </a:path>
            </a:pathLst>
          </a:custGeom>
          <a:solidFill>
            <a:schemeClr val="bg1">
              <a:lumMod val="85000"/>
            </a:schemeClr>
          </a:solidFill>
          <a:ln w="3175" cap="flat" cmpd="sng" algn="ctr">
            <a:noFill/>
            <a:prstDash val="solid"/>
          </a:ln>
          <a:effectLst/>
        </p:spPr>
        <p:txBody>
          <a:bodyPr lIns="0" rIns="0" anchor="ctr"/>
          <a:lstStyle/>
          <a:p>
            <a:pPr algn="ctr">
              <a:lnSpc>
                <a:spcPct val="120000"/>
              </a:lnSpc>
              <a:spcBef>
                <a:spcPts val="600"/>
              </a:spcBef>
              <a:spcAft>
                <a:spcPts val="600"/>
              </a:spcAft>
            </a:pPr>
            <a:endParaRPr lang="zh-CN" altLang="en-US" sz="2800" kern="0" dirty="0">
              <a:solidFill>
                <a:sysClr val="window" lastClr="FFFFFF"/>
              </a:solidFill>
              <a:latin typeface="Bebas" pitchFamily="2" charset="0"/>
              <a:ea typeface="微软雅黑" panose="020B0503020204020204" pitchFamily="34" charset="-122"/>
            </a:endParaRPr>
          </a:p>
        </p:txBody>
      </p:sp>
      <p:sp>
        <p:nvSpPr>
          <p:cNvPr id="3" name="平行四边形 2"/>
          <p:cNvSpPr/>
          <p:nvPr/>
        </p:nvSpPr>
        <p:spPr bwMode="auto">
          <a:xfrm>
            <a:off x="2790328" y="2982876"/>
            <a:ext cx="1385888" cy="1681162"/>
          </a:xfrm>
          <a:prstGeom prst="parallelogram">
            <a:avLst>
              <a:gd name="adj" fmla="val 20417"/>
            </a:avLst>
          </a:prstGeom>
          <a:solidFill>
            <a:schemeClr val="bg1">
              <a:lumMod val="85000"/>
            </a:schemeClr>
          </a:solidFill>
          <a:ln w="3175" cap="flat" cmpd="sng" algn="ctr">
            <a:noFill/>
            <a:prstDash val="solid"/>
          </a:ln>
          <a:effectLst/>
        </p:spPr>
        <p:txBody>
          <a:bodyPr lIns="0" rIns="0" anchor="ctr"/>
          <a:lstStyle/>
          <a:p>
            <a:pPr algn="ctr">
              <a:lnSpc>
                <a:spcPct val="120000"/>
              </a:lnSpc>
              <a:spcBef>
                <a:spcPts val="600"/>
              </a:spcBef>
              <a:spcAft>
                <a:spcPts val="600"/>
              </a:spcAft>
              <a:defRPr/>
            </a:pPr>
            <a:endParaRPr lang="zh-CN" altLang="en-US" sz="2800" kern="0" dirty="0">
              <a:solidFill>
                <a:sysClr val="window" lastClr="FFFFFF"/>
              </a:solidFill>
              <a:latin typeface="Bebas" pitchFamily="2" charset="0"/>
              <a:ea typeface="微软雅黑" panose="020B0503020204020204" pitchFamily="34" charset="-122"/>
            </a:endParaRPr>
          </a:p>
        </p:txBody>
      </p:sp>
      <p:sp>
        <p:nvSpPr>
          <p:cNvPr id="4" name="平行四边形 3"/>
          <p:cNvSpPr/>
          <p:nvPr/>
        </p:nvSpPr>
        <p:spPr bwMode="auto">
          <a:xfrm>
            <a:off x="4538166" y="2982876"/>
            <a:ext cx="1384300" cy="1681162"/>
          </a:xfrm>
          <a:prstGeom prst="parallelogram">
            <a:avLst>
              <a:gd name="adj" fmla="val 20417"/>
            </a:avLst>
          </a:prstGeom>
          <a:solidFill>
            <a:schemeClr val="bg1">
              <a:lumMod val="85000"/>
            </a:schemeClr>
          </a:solidFill>
          <a:ln w="3175" cap="flat" cmpd="sng" algn="ctr">
            <a:noFill/>
            <a:prstDash val="solid"/>
          </a:ln>
          <a:effectLst/>
        </p:spPr>
        <p:txBody>
          <a:bodyPr lIns="0" rIns="0" anchor="ctr"/>
          <a:lstStyle/>
          <a:p>
            <a:pPr algn="ctr">
              <a:lnSpc>
                <a:spcPct val="120000"/>
              </a:lnSpc>
              <a:spcBef>
                <a:spcPts val="600"/>
              </a:spcBef>
              <a:spcAft>
                <a:spcPts val="600"/>
              </a:spcAft>
            </a:pPr>
            <a:endParaRPr lang="zh-CN" altLang="en-US" sz="2800" kern="0" dirty="0">
              <a:solidFill>
                <a:sysClr val="window" lastClr="FFFFFF"/>
              </a:solidFill>
              <a:latin typeface="Bebas" pitchFamily="2" charset="0"/>
              <a:ea typeface="微软雅黑" panose="020B0503020204020204" pitchFamily="34" charset="-122"/>
            </a:endParaRPr>
          </a:p>
        </p:txBody>
      </p:sp>
      <p:sp>
        <p:nvSpPr>
          <p:cNvPr id="5" name="平行四边形 4"/>
          <p:cNvSpPr/>
          <p:nvPr/>
        </p:nvSpPr>
        <p:spPr bwMode="auto">
          <a:xfrm>
            <a:off x="6284417" y="2982876"/>
            <a:ext cx="1385887" cy="1681162"/>
          </a:xfrm>
          <a:prstGeom prst="parallelogram">
            <a:avLst>
              <a:gd name="adj" fmla="val 20417"/>
            </a:avLst>
          </a:prstGeom>
          <a:solidFill>
            <a:schemeClr val="bg1">
              <a:lumMod val="85000"/>
            </a:schemeClr>
          </a:solidFill>
          <a:ln w="3175" cap="flat" cmpd="sng" algn="ctr">
            <a:noFill/>
            <a:prstDash val="solid"/>
          </a:ln>
          <a:effectLst/>
        </p:spPr>
        <p:txBody>
          <a:bodyPr lIns="0" rIns="0" anchor="ctr"/>
          <a:lstStyle/>
          <a:p>
            <a:pPr algn="ctr">
              <a:lnSpc>
                <a:spcPct val="120000"/>
              </a:lnSpc>
              <a:spcBef>
                <a:spcPts val="600"/>
              </a:spcBef>
              <a:spcAft>
                <a:spcPts val="600"/>
              </a:spcAft>
            </a:pPr>
            <a:endParaRPr lang="zh-CN" altLang="en-US" sz="2800" kern="0" dirty="0">
              <a:solidFill>
                <a:sysClr val="window" lastClr="FFFFFF"/>
              </a:solidFill>
              <a:latin typeface="Bebas" pitchFamily="2" charset="0"/>
              <a:ea typeface="微软雅黑" panose="020B0503020204020204" pitchFamily="34" charset="-122"/>
            </a:endParaRPr>
          </a:p>
        </p:txBody>
      </p:sp>
      <p:sp>
        <p:nvSpPr>
          <p:cNvPr id="6" name="平行四边形 5"/>
          <p:cNvSpPr/>
          <p:nvPr/>
        </p:nvSpPr>
        <p:spPr bwMode="auto">
          <a:xfrm flipH="1">
            <a:off x="3073627" y="2983152"/>
            <a:ext cx="2569119" cy="1680887"/>
          </a:xfrm>
          <a:prstGeom prst="parallelogram">
            <a:avLst>
              <a:gd name="adj" fmla="val 87273"/>
            </a:avLst>
          </a:prstGeom>
          <a:solidFill>
            <a:schemeClr val="bg1">
              <a:lumMod val="85000"/>
            </a:schemeClr>
          </a:solidFill>
          <a:ln w="3175" cap="flat" cmpd="sng" algn="ctr">
            <a:noFill/>
            <a:prstDash val="solid"/>
          </a:ln>
          <a:effectLst/>
        </p:spPr>
        <p:txBody>
          <a:bodyPr anchor="ctr"/>
          <a:lstStyle/>
          <a:p>
            <a:pPr algn="ctr">
              <a:lnSpc>
                <a:spcPct val="120000"/>
              </a:lnSpc>
              <a:defRPr/>
            </a:pPr>
            <a:endParaRPr lang="zh-CN" altLang="en-US" sz="2000" kern="0">
              <a:solidFill>
                <a:srgbClr val="4D4D4D"/>
              </a:solidFill>
              <a:latin typeface="微软雅黑" panose="020B0503020204020204" pitchFamily="34" charset="-122"/>
              <a:ea typeface="微软雅黑" panose="020B0503020204020204" pitchFamily="34" charset="-122"/>
            </a:endParaRPr>
          </a:p>
        </p:txBody>
      </p:sp>
      <p:sp>
        <p:nvSpPr>
          <p:cNvPr id="7" name="平行四边形 6"/>
          <p:cNvSpPr/>
          <p:nvPr/>
        </p:nvSpPr>
        <p:spPr bwMode="auto">
          <a:xfrm flipH="1">
            <a:off x="4820312" y="2983152"/>
            <a:ext cx="2569119" cy="1680887"/>
          </a:xfrm>
          <a:prstGeom prst="parallelogram">
            <a:avLst>
              <a:gd name="adj" fmla="val 87273"/>
            </a:avLst>
          </a:prstGeom>
          <a:solidFill>
            <a:schemeClr val="bg1">
              <a:lumMod val="85000"/>
            </a:schemeClr>
          </a:solidFill>
          <a:ln w="3175" cap="flat" cmpd="sng" algn="ctr">
            <a:noFill/>
            <a:prstDash val="solid"/>
          </a:ln>
          <a:effectLst/>
        </p:spPr>
        <p:txBody>
          <a:bodyPr anchor="ctr"/>
          <a:lstStyle/>
          <a:p>
            <a:pPr algn="ctr">
              <a:lnSpc>
                <a:spcPct val="120000"/>
              </a:lnSpc>
              <a:defRPr/>
            </a:pPr>
            <a:endParaRPr lang="zh-CN" altLang="en-US" sz="2000" kern="0">
              <a:solidFill>
                <a:srgbClr val="4D4D4D"/>
              </a:solidFill>
              <a:latin typeface="微软雅黑" panose="020B0503020204020204" pitchFamily="34" charset="-122"/>
              <a:ea typeface="微软雅黑" panose="020B0503020204020204" pitchFamily="34" charset="-122"/>
            </a:endParaRPr>
          </a:p>
        </p:txBody>
      </p:sp>
      <p:sp>
        <p:nvSpPr>
          <p:cNvPr id="8" name="平行四边形 7"/>
          <p:cNvSpPr/>
          <p:nvPr/>
        </p:nvSpPr>
        <p:spPr bwMode="auto">
          <a:xfrm flipH="1">
            <a:off x="6566995" y="2983152"/>
            <a:ext cx="2569119" cy="1680887"/>
          </a:xfrm>
          <a:prstGeom prst="parallelogram">
            <a:avLst>
              <a:gd name="adj" fmla="val 87273"/>
            </a:avLst>
          </a:prstGeom>
          <a:solidFill>
            <a:schemeClr val="bg1">
              <a:lumMod val="85000"/>
            </a:schemeClr>
          </a:solidFill>
          <a:ln w="3175" cap="flat" cmpd="sng" algn="ctr">
            <a:noFill/>
            <a:prstDash val="solid"/>
          </a:ln>
          <a:effectLst/>
        </p:spPr>
        <p:txBody>
          <a:bodyPr anchor="ctr"/>
          <a:lstStyle/>
          <a:p>
            <a:pPr algn="ctr">
              <a:lnSpc>
                <a:spcPct val="120000"/>
              </a:lnSpc>
              <a:defRPr/>
            </a:pPr>
            <a:endParaRPr lang="zh-CN" altLang="en-US" sz="2000" kern="0">
              <a:solidFill>
                <a:srgbClr val="4D4D4D"/>
              </a:solidFill>
              <a:latin typeface="微软雅黑" panose="020B0503020204020204" pitchFamily="34" charset="-122"/>
              <a:ea typeface="微软雅黑" panose="020B0503020204020204" pitchFamily="34" charset="-122"/>
            </a:endParaRPr>
          </a:p>
        </p:txBody>
      </p:sp>
      <p:sp>
        <p:nvSpPr>
          <p:cNvPr id="9" name="平行四边形 8"/>
          <p:cNvSpPr/>
          <p:nvPr/>
        </p:nvSpPr>
        <p:spPr bwMode="auto">
          <a:xfrm>
            <a:off x="2790329" y="2983152"/>
            <a:ext cx="1385413" cy="1680887"/>
          </a:xfrm>
          <a:prstGeom prst="parallelogram">
            <a:avLst>
              <a:gd name="adj" fmla="val 20417"/>
            </a:avLst>
          </a:prstGeom>
          <a:solidFill>
            <a:schemeClr val="accent4"/>
          </a:solidFill>
          <a:ln w="3175" cap="flat" cmpd="sng" algn="ctr">
            <a:noFill/>
            <a:prstDash val="solid"/>
          </a:ln>
          <a:effectLst/>
        </p:spPr>
        <p:txBody>
          <a:bodyPr lIns="0" rIns="0" anchor="ctr"/>
          <a:lstStyle/>
          <a:p>
            <a:pPr algn="ctr">
              <a:lnSpc>
                <a:spcPct val="120000"/>
              </a:lnSpc>
              <a:spcBef>
                <a:spcPts val="600"/>
              </a:spcBef>
              <a:spcAft>
                <a:spcPts val="600"/>
              </a:spcAft>
            </a:pPr>
            <a:r>
              <a:rPr lang="en-US" altLang="zh-CN" sz="4000" kern="0" dirty="0">
                <a:solidFill>
                  <a:sysClr val="window" lastClr="FFFFFF"/>
                </a:solidFill>
                <a:latin typeface="Bebas" pitchFamily="2" charset="0"/>
                <a:ea typeface="微软雅黑" panose="020B0503020204020204" pitchFamily="34" charset="-122"/>
              </a:rPr>
              <a:t>A</a:t>
            </a:r>
            <a:endParaRPr lang="zh-CN" altLang="en-US" sz="4000" kern="0" dirty="0">
              <a:solidFill>
                <a:sysClr val="window" lastClr="FFFFFF"/>
              </a:solidFill>
              <a:latin typeface="Bebas" pitchFamily="2" charset="0"/>
              <a:ea typeface="微软雅黑" panose="020B0503020204020204" pitchFamily="34" charset="-122"/>
            </a:endParaRPr>
          </a:p>
        </p:txBody>
      </p:sp>
      <p:sp>
        <p:nvSpPr>
          <p:cNvPr id="10" name="平行四边形 9"/>
          <p:cNvSpPr/>
          <p:nvPr/>
        </p:nvSpPr>
        <p:spPr bwMode="auto">
          <a:xfrm>
            <a:off x="4537758" y="2983152"/>
            <a:ext cx="1385413" cy="1680887"/>
          </a:xfrm>
          <a:prstGeom prst="parallelogram">
            <a:avLst>
              <a:gd name="adj" fmla="val 20417"/>
            </a:avLst>
          </a:prstGeom>
          <a:solidFill>
            <a:schemeClr val="accent1"/>
          </a:solidFill>
          <a:ln w="3175" cap="flat" cmpd="sng" algn="ctr">
            <a:noFill/>
            <a:prstDash val="solid"/>
          </a:ln>
          <a:effectLst/>
        </p:spPr>
        <p:txBody>
          <a:bodyPr lIns="0" rIns="0" anchor="ctr"/>
          <a:lstStyle/>
          <a:p>
            <a:pPr algn="ctr">
              <a:lnSpc>
                <a:spcPct val="120000"/>
              </a:lnSpc>
              <a:spcBef>
                <a:spcPts val="600"/>
              </a:spcBef>
              <a:spcAft>
                <a:spcPts val="600"/>
              </a:spcAft>
            </a:pPr>
            <a:r>
              <a:rPr lang="en-US" altLang="zh-CN" sz="4000" kern="0" dirty="0">
                <a:solidFill>
                  <a:sysClr val="window" lastClr="FFFFFF"/>
                </a:solidFill>
                <a:latin typeface="Bebas" pitchFamily="2" charset="0"/>
                <a:ea typeface="微软雅黑" panose="020B0503020204020204" pitchFamily="34" charset="-122"/>
              </a:rPr>
              <a:t>B</a:t>
            </a:r>
            <a:endParaRPr lang="zh-CN" altLang="en-US" sz="4000" kern="0" dirty="0">
              <a:solidFill>
                <a:sysClr val="window" lastClr="FFFFFF"/>
              </a:solidFill>
              <a:latin typeface="Bebas" pitchFamily="2" charset="0"/>
              <a:ea typeface="微软雅黑" panose="020B0503020204020204" pitchFamily="34" charset="-122"/>
            </a:endParaRPr>
          </a:p>
        </p:txBody>
      </p:sp>
      <p:sp>
        <p:nvSpPr>
          <p:cNvPr id="11" name="平行四边形 10"/>
          <p:cNvSpPr/>
          <p:nvPr/>
        </p:nvSpPr>
        <p:spPr bwMode="auto">
          <a:xfrm>
            <a:off x="6284442" y="2983152"/>
            <a:ext cx="1385413" cy="1680887"/>
          </a:xfrm>
          <a:prstGeom prst="parallelogram">
            <a:avLst>
              <a:gd name="adj" fmla="val 20417"/>
            </a:avLst>
          </a:prstGeom>
          <a:solidFill>
            <a:schemeClr val="accent2"/>
          </a:solidFill>
          <a:ln w="3175" cap="flat" cmpd="sng" algn="ctr">
            <a:noFill/>
            <a:prstDash val="solid"/>
          </a:ln>
          <a:effectLst/>
        </p:spPr>
        <p:txBody>
          <a:bodyPr lIns="0" rIns="0" anchor="ctr"/>
          <a:lstStyle/>
          <a:p>
            <a:pPr algn="ctr">
              <a:lnSpc>
                <a:spcPct val="120000"/>
              </a:lnSpc>
              <a:spcBef>
                <a:spcPts val="600"/>
              </a:spcBef>
              <a:spcAft>
                <a:spcPts val="600"/>
              </a:spcAft>
            </a:pPr>
            <a:r>
              <a:rPr lang="en-US" altLang="zh-CN" sz="4000" kern="0" dirty="0">
                <a:solidFill>
                  <a:sysClr val="window" lastClr="FFFFFF"/>
                </a:solidFill>
                <a:latin typeface="Bebas" pitchFamily="2" charset="0"/>
                <a:ea typeface="微软雅黑" panose="020B0503020204020204" pitchFamily="34" charset="-122"/>
              </a:rPr>
              <a:t>C</a:t>
            </a:r>
            <a:endParaRPr lang="zh-CN" altLang="en-US" sz="4000" kern="0" dirty="0">
              <a:solidFill>
                <a:sysClr val="window" lastClr="FFFFFF"/>
              </a:solidFill>
              <a:latin typeface="Bebas" pitchFamily="2" charset="0"/>
              <a:ea typeface="微软雅黑" panose="020B0503020204020204" pitchFamily="34" charset="-122"/>
            </a:endParaRPr>
          </a:p>
        </p:txBody>
      </p:sp>
      <p:sp>
        <p:nvSpPr>
          <p:cNvPr id="12" name="矩形 17"/>
          <p:cNvSpPr/>
          <p:nvPr/>
        </p:nvSpPr>
        <p:spPr bwMode="auto">
          <a:xfrm>
            <a:off x="8030818" y="1223926"/>
            <a:ext cx="1809598" cy="3440112"/>
          </a:xfrm>
          <a:custGeom>
            <a:avLst/>
            <a:gdLst/>
            <a:ahLst/>
            <a:cxnLst/>
            <a:rect l="l" t="t" r="r" b="b"/>
            <a:pathLst>
              <a:path w="1809407" h="3440675">
                <a:moveTo>
                  <a:pt x="1139906" y="0"/>
                </a:moveTo>
                <a:lnTo>
                  <a:pt x="1809407" y="792244"/>
                </a:lnTo>
                <a:lnTo>
                  <a:pt x="1563950" y="750317"/>
                </a:lnTo>
                <a:lnTo>
                  <a:pt x="1104411" y="3440675"/>
                </a:lnTo>
                <a:lnTo>
                  <a:pt x="0" y="3440675"/>
                </a:lnTo>
                <a:lnTo>
                  <a:pt x="490848" y="567021"/>
                </a:lnTo>
                <a:lnTo>
                  <a:pt x="245391" y="525095"/>
                </a:lnTo>
                <a:close/>
              </a:path>
            </a:pathLst>
          </a:custGeom>
          <a:solidFill>
            <a:schemeClr val="accent3"/>
          </a:solidFill>
          <a:ln w="3175" cap="flat" cmpd="sng" algn="ctr">
            <a:noFill/>
            <a:prstDash val="solid"/>
          </a:ln>
          <a:effectLst/>
        </p:spPr>
        <p:txBody>
          <a:bodyPr lIns="0" rIns="0" anchor="ctr"/>
          <a:lstStyle/>
          <a:p>
            <a:pPr algn="ctr">
              <a:lnSpc>
                <a:spcPct val="120000"/>
              </a:lnSpc>
              <a:spcBef>
                <a:spcPts val="600"/>
              </a:spcBef>
              <a:spcAft>
                <a:spcPts val="600"/>
              </a:spcAft>
              <a:defRPr/>
            </a:pPr>
            <a:endParaRPr lang="zh-CN" altLang="en-US" sz="2800" kern="0" dirty="0">
              <a:solidFill>
                <a:sysClr val="window" lastClr="FFFFFF"/>
              </a:solidFill>
              <a:latin typeface="Bebas" pitchFamily="2" charset="0"/>
              <a:ea typeface="微软雅黑" panose="020B0503020204020204" pitchFamily="34" charset="-122"/>
            </a:endParaRPr>
          </a:p>
        </p:txBody>
      </p:sp>
      <p:sp>
        <p:nvSpPr>
          <p:cNvPr id="16" name="TextBox 32"/>
          <p:cNvSpPr txBox="1">
            <a:spLocks noChangeArrowheads="1"/>
          </p:cNvSpPr>
          <p:nvPr/>
        </p:nvSpPr>
        <p:spPr bwMode="auto">
          <a:xfrm rot="610177">
            <a:off x="8656413" y="2132556"/>
            <a:ext cx="461665" cy="1938992"/>
          </a:xfrm>
          <a:prstGeom prst="rect">
            <a:avLst/>
          </a:prstGeom>
          <a:noFill/>
          <a:ln w="9525">
            <a:noFill/>
            <a:miter lim="800000"/>
          </a:ln>
        </p:spPr>
        <p:txBody>
          <a:bodyPr vert="eaVert" wrap="none">
            <a:spAutoFit/>
          </a:bodyPr>
          <a:lstStyle/>
          <a:p>
            <a:pPr>
              <a:defRPr/>
            </a:pPr>
            <a:r>
              <a:rPr lang="zh-CN" altLang="en-US" kern="0" dirty="0">
                <a:solidFill>
                  <a:sysClr val="window" lastClr="FFFFFF"/>
                </a:solidFill>
                <a:latin typeface="微软雅黑" panose="020B0503020204020204" pitchFamily="34" charset="-122"/>
                <a:ea typeface="微软雅黑" panose="020B0503020204020204" pitchFamily="34" charset="-122"/>
              </a:rPr>
              <a:t>单击此处输入文本</a:t>
            </a:r>
            <a:endParaRPr lang="zh-CN" altLang="en-US" kern="0" dirty="0">
              <a:solidFill>
                <a:sysClr val="window" lastClr="FFFFFF"/>
              </a:solidFill>
              <a:latin typeface="微软雅黑" panose="020B0503020204020204" pitchFamily="34" charset="-122"/>
              <a:ea typeface="微软雅黑" panose="020B0503020204020204" pitchFamily="34" charset="-122"/>
            </a:endParaRPr>
          </a:p>
        </p:txBody>
      </p:sp>
      <p:sp>
        <p:nvSpPr>
          <p:cNvPr id="17" name="矩形 16"/>
          <p:cNvSpPr/>
          <p:nvPr/>
        </p:nvSpPr>
        <p:spPr>
          <a:xfrm>
            <a:off x="2259771" y="4876014"/>
            <a:ext cx="2098414" cy="785234"/>
          </a:xfrm>
          <a:prstGeom prst="rect">
            <a:avLst/>
          </a:prstGeom>
        </p:spPr>
        <p:txBody>
          <a:bodyPr wrap="square" lIns="91840" tIns="45920" rIns="91840" bIns="45920">
            <a:spAutoFit/>
          </a:bodyPr>
          <a:lstStyle/>
          <a:p>
            <a:pPr algn="ctr">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9" name="矩形 18"/>
          <p:cNvSpPr/>
          <p:nvPr/>
        </p:nvSpPr>
        <p:spPr>
          <a:xfrm>
            <a:off x="4230488" y="1923686"/>
            <a:ext cx="2098414" cy="785234"/>
          </a:xfrm>
          <a:prstGeom prst="rect">
            <a:avLst/>
          </a:prstGeom>
        </p:spPr>
        <p:txBody>
          <a:bodyPr wrap="square" lIns="91840" tIns="45920" rIns="91840" bIns="45920">
            <a:spAutoFit/>
          </a:bodyPr>
          <a:lstStyle/>
          <a:p>
            <a:pPr algn="ctr">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0" name="矩形 19"/>
          <p:cNvSpPr/>
          <p:nvPr/>
        </p:nvSpPr>
        <p:spPr>
          <a:xfrm>
            <a:off x="5784209" y="4876014"/>
            <a:ext cx="2098414" cy="785234"/>
          </a:xfrm>
          <a:prstGeom prst="rect">
            <a:avLst/>
          </a:prstGeom>
        </p:spPr>
        <p:txBody>
          <a:bodyPr wrap="square" lIns="91840" tIns="45920" rIns="91840" bIns="45920">
            <a:spAutoFit/>
          </a:bodyPr>
          <a:lstStyle/>
          <a:p>
            <a:pPr algn="ctr">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3" name="标题 12"/>
          <p:cNvSpPr>
            <a:spLocks noGrp="1"/>
          </p:cNvSpPr>
          <p:nvPr>
            <p:ph type="title"/>
          </p:nvPr>
        </p:nvSpPr>
        <p:spPr/>
        <p:txBody>
          <a:bodyPr/>
          <a:lstStyle/>
          <a:p>
            <a:r>
              <a:rPr lang="zh-CN" altLang="en-US" dirty="0"/>
              <a:t>单击此处添加标题</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500"/>
                                        <p:tgtEl>
                                          <p:spTgt spid="7"/>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up)">
                                      <p:cBhvr>
                                        <p:cTn id="27" dur="500"/>
                                        <p:tgtEl>
                                          <p:spTgt spid="8"/>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wipe(down)">
                                      <p:cBhvr>
                                        <p:cTn id="31" dur="500"/>
                                        <p:tgtEl>
                                          <p:spTgt spid="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childTnLst>
                          </p:cTn>
                        </p:par>
                        <p:par>
                          <p:cTn id="36" fill="hold">
                            <p:stCondLst>
                              <p:cond delay="4000"/>
                            </p:stCondLst>
                            <p:childTnLst>
                              <p:par>
                                <p:cTn id="37" presetID="12" presetClass="entr" presetSubtype="1"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500"/>
                                        <p:tgtEl>
                                          <p:spTgt spid="17"/>
                                        </p:tgtEl>
                                        <p:attrNameLst>
                                          <p:attrName>ppt_y</p:attrName>
                                        </p:attrNameLst>
                                      </p:cBhvr>
                                      <p:tavLst>
                                        <p:tav tm="0">
                                          <p:val>
                                            <p:strVal val="#ppt_y-#ppt_h*1.125000"/>
                                          </p:val>
                                        </p:tav>
                                        <p:tav tm="100000">
                                          <p:val>
                                            <p:strVal val="#ppt_y"/>
                                          </p:val>
                                        </p:tav>
                                      </p:tavLst>
                                    </p:anim>
                                    <p:animEffect transition="in" filter="wipe(down)">
                                      <p:cBhvr>
                                        <p:cTn id="40" dur="500"/>
                                        <p:tgtEl>
                                          <p:spTgt spid="17"/>
                                        </p:tgtEl>
                                      </p:cBhvr>
                                    </p:animEffect>
                                  </p:childTnLst>
                                </p:cTn>
                              </p:par>
                            </p:childTnLst>
                          </p:cTn>
                        </p:par>
                        <p:par>
                          <p:cTn id="41" fill="hold">
                            <p:stCondLst>
                              <p:cond delay="4500"/>
                            </p:stCondLst>
                            <p:childTnLst>
                              <p:par>
                                <p:cTn id="42" presetID="10" presetClass="entr" presetSubtype="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childTnLst>
                          </p:cTn>
                        </p:par>
                        <p:par>
                          <p:cTn id="45" fill="hold">
                            <p:stCondLst>
                              <p:cond delay="5000"/>
                            </p:stCondLst>
                            <p:childTnLst>
                              <p:par>
                                <p:cTn id="46" presetID="12" presetClass="entr" presetSubtype="4" fill="hold" grpId="0" nodeType="after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additive="base">
                                        <p:cTn id="48" dur="500"/>
                                        <p:tgtEl>
                                          <p:spTgt spid="19"/>
                                        </p:tgtEl>
                                        <p:attrNameLst>
                                          <p:attrName>ppt_y</p:attrName>
                                        </p:attrNameLst>
                                      </p:cBhvr>
                                      <p:tavLst>
                                        <p:tav tm="0">
                                          <p:val>
                                            <p:strVal val="#ppt_y+#ppt_h*1.125000"/>
                                          </p:val>
                                        </p:tav>
                                        <p:tav tm="100000">
                                          <p:val>
                                            <p:strVal val="#ppt_y"/>
                                          </p:val>
                                        </p:tav>
                                      </p:tavLst>
                                    </p:anim>
                                    <p:animEffect transition="in" filter="wipe(up)">
                                      <p:cBhvr>
                                        <p:cTn id="49" dur="500"/>
                                        <p:tgtEl>
                                          <p:spTgt spid="19"/>
                                        </p:tgtEl>
                                      </p:cBhvr>
                                    </p:animEffect>
                                  </p:childTnLst>
                                </p:cTn>
                              </p:par>
                            </p:childTnLst>
                          </p:cTn>
                        </p:par>
                        <p:par>
                          <p:cTn id="50" fill="hold">
                            <p:stCondLst>
                              <p:cond delay="5500"/>
                            </p:stCondLst>
                            <p:childTnLst>
                              <p:par>
                                <p:cTn id="51" presetID="10" presetClass="entr" presetSubtype="0"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500"/>
                                        <p:tgtEl>
                                          <p:spTgt spid="11"/>
                                        </p:tgtEl>
                                      </p:cBhvr>
                                    </p:animEffect>
                                  </p:childTnLst>
                                </p:cTn>
                              </p:par>
                            </p:childTnLst>
                          </p:cTn>
                        </p:par>
                        <p:par>
                          <p:cTn id="54" fill="hold">
                            <p:stCondLst>
                              <p:cond delay="6000"/>
                            </p:stCondLst>
                            <p:childTnLst>
                              <p:par>
                                <p:cTn id="55" presetID="12" presetClass="entr" presetSubtype="1"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 calcmode="lin" valueType="num">
                                      <p:cBhvr additive="base">
                                        <p:cTn id="57" dur="500"/>
                                        <p:tgtEl>
                                          <p:spTgt spid="20"/>
                                        </p:tgtEl>
                                        <p:attrNameLst>
                                          <p:attrName>ppt_y</p:attrName>
                                        </p:attrNameLst>
                                      </p:cBhvr>
                                      <p:tavLst>
                                        <p:tav tm="0">
                                          <p:val>
                                            <p:strVal val="#ppt_y-#ppt_h*1.125000"/>
                                          </p:val>
                                        </p:tav>
                                        <p:tav tm="100000">
                                          <p:val>
                                            <p:strVal val="#ppt_y"/>
                                          </p:val>
                                        </p:tav>
                                      </p:tavLst>
                                    </p:anim>
                                    <p:animEffect transition="in" filter="wipe(down)">
                                      <p:cBhvr>
                                        <p:cTn id="58" dur="500"/>
                                        <p:tgtEl>
                                          <p:spTgt spid="20"/>
                                        </p:tgtEl>
                                      </p:cBhvr>
                                    </p:animEffect>
                                  </p:childTnLst>
                                </p:cTn>
                              </p:par>
                            </p:childTnLst>
                          </p:cTn>
                        </p:par>
                        <p:par>
                          <p:cTn id="59" fill="hold">
                            <p:stCondLst>
                              <p:cond delay="6500"/>
                            </p:stCondLst>
                            <p:childTnLst>
                              <p:par>
                                <p:cTn id="60" presetID="10" presetClass="entr" presetSubtype="0" fill="hold" grpId="0" nodeType="after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fade">
                                      <p:cBhvr>
                                        <p:cTn id="62" dur="500"/>
                                        <p:tgtEl>
                                          <p:spTgt spid="12"/>
                                        </p:tgtEl>
                                      </p:cBhvr>
                                    </p:animEffect>
                                  </p:childTnLst>
                                </p:cTn>
                              </p:par>
                            </p:childTnLst>
                          </p:cTn>
                        </p:par>
                        <p:par>
                          <p:cTn id="63" fill="hold">
                            <p:stCondLst>
                              <p:cond delay="7000"/>
                            </p:stCondLst>
                            <p:childTnLst>
                              <p:par>
                                <p:cTn id="64" presetID="22" presetClass="entr" presetSubtype="4" fill="hold" grpId="0" nodeType="after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wipe(down)">
                                      <p:cBhvr>
                                        <p:cTn id="6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6" grpId="0"/>
      <p:bldP spid="17" grpId="0"/>
      <p:bldP spid="19" grpId="0"/>
      <p:bldP spid="2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6433" y="2618085"/>
            <a:ext cx="12179136" cy="134981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5" b="1" dirty="0">
              <a:solidFill>
                <a:schemeClr val="tx1"/>
              </a:solidFill>
              <a:latin typeface="方正兰亭黑简体" panose="02000000000000000000" pitchFamily="2" charset="-122"/>
              <a:ea typeface="方正兰亭黑简体" panose="02000000000000000000" pitchFamily="2" charset="-122"/>
            </a:endParaRPr>
          </a:p>
        </p:txBody>
      </p:sp>
      <p:graphicFrame>
        <p:nvGraphicFramePr>
          <p:cNvPr id="18" name="图表 17"/>
          <p:cNvGraphicFramePr/>
          <p:nvPr/>
        </p:nvGraphicFramePr>
        <p:xfrm>
          <a:off x="464728" y="1958090"/>
          <a:ext cx="2494765" cy="2648047"/>
        </p:xfrm>
        <a:graphic>
          <a:graphicData uri="http://schemas.openxmlformats.org/drawingml/2006/chart">
            <c:chart xmlns:c="http://schemas.openxmlformats.org/drawingml/2006/chart" xmlns:r="http://schemas.openxmlformats.org/officeDocument/2006/relationships" r:id="rId1"/>
          </a:graphicData>
        </a:graphic>
      </p:graphicFrame>
      <p:graphicFrame>
        <p:nvGraphicFramePr>
          <p:cNvPr id="19" name="图表 18"/>
          <p:cNvGraphicFramePr/>
          <p:nvPr/>
        </p:nvGraphicFramePr>
        <p:xfrm>
          <a:off x="3354202" y="1958090"/>
          <a:ext cx="2494765" cy="264804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0" name="图表 19"/>
          <p:cNvGraphicFramePr/>
          <p:nvPr/>
        </p:nvGraphicFramePr>
        <p:xfrm>
          <a:off x="6243675" y="1958090"/>
          <a:ext cx="2494765" cy="264804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1" name="图表 20"/>
          <p:cNvGraphicFramePr/>
          <p:nvPr/>
        </p:nvGraphicFramePr>
        <p:xfrm>
          <a:off x="9133150" y="1958090"/>
          <a:ext cx="2494765" cy="2648047"/>
        </p:xfrm>
        <a:graphic>
          <a:graphicData uri="http://schemas.openxmlformats.org/drawingml/2006/chart">
            <c:chart xmlns:c="http://schemas.openxmlformats.org/drawingml/2006/chart" xmlns:r="http://schemas.openxmlformats.org/officeDocument/2006/relationships" r:id="rId4"/>
          </a:graphicData>
        </a:graphic>
      </p:graphicFrame>
      <p:sp>
        <p:nvSpPr>
          <p:cNvPr id="22" name="TextBox 9"/>
          <p:cNvSpPr txBox="1"/>
          <p:nvPr/>
        </p:nvSpPr>
        <p:spPr>
          <a:xfrm>
            <a:off x="9584144" y="2927355"/>
            <a:ext cx="1589442" cy="707886"/>
          </a:xfrm>
          <a:prstGeom prst="rect">
            <a:avLst/>
          </a:prstGeom>
          <a:noFill/>
        </p:spPr>
        <p:txBody>
          <a:bodyPr wrap="square" rtlCol="0" anchor="ctr">
            <a:spAutoFit/>
          </a:bodyPr>
          <a:lstStyle/>
          <a:p>
            <a:pPr algn="ctr"/>
            <a:r>
              <a:rPr lang="en-US" altLang="zh-CN" sz="4000" dirty="0">
                <a:solidFill>
                  <a:schemeClr val="tx1">
                    <a:lumMod val="90000"/>
                    <a:lumOff val="10000"/>
                  </a:schemeClr>
                </a:solidFill>
                <a:latin typeface="Impact" panose="020B0806030902050204" pitchFamily="34" charset="0"/>
                <a:ea typeface="微软雅黑" panose="020B0503020204020204" pitchFamily="34" charset="-122"/>
              </a:rPr>
              <a:t>90</a:t>
            </a:r>
            <a:r>
              <a:rPr lang="en-US" altLang="zh-CN" sz="2665" dirty="0">
                <a:solidFill>
                  <a:schemeClr val="tx1">
                    <a:lumMod val="90000"/>
                    <a:lumOff val="10000"/>
                  </a:schemeClr>
                </a:solidFill>
                <a:latin typeface="微软雅黑" panose="020B0503020204020204" pitchFamily="34" charset="-122"/>
                <a:ea typeface="微软雅黑" panose="020B0503020204020204" pitchFamily="34" charset="-122"/>
              </a:rPr>
              <a:t>%</a:t>
            </a:r>
            <a:endParaRPr lang="zh-CN" altLang="en-US" sz="2665" dirty="0">
              <a:solidFill>
                <a:schemeClr val="tx1">
                  <a:lumMod val="90000"/>
                  <a:lumOff val="10000"/>
                </a:schemeClr>
              </a:solidFill>
              <a:latin typeface="微软雅黑" panose="020B0503020204020204" pitchFamily="34" charset="-122"/>
              <a:ea typeface="微软雅黑" panose="020B0503020204020204" pitchFamily="34" charset="-122"/>
            </a:endParaRPr>
          </a:p>
        </p:txBody>
      </p:sp>
      <p:sp>
        <p:nvSpPr>
          <p:cNvPr id="23" name="TextBox 15"/>
          <p:cNvSpPr txBox="1"/>
          <p:nvPr/>
        </p:nvSpPr>
        <p:spPr>
          <a:xfrm>
            <a:off x="3801273" y="2927355"/>
            <a:ext cx="1589442" cy="707886"/>
          </a:xfrm>
          <a:prstGeom prst="rect">
            <a:avLst/>
          </a:prstGeom>
          <a:noFill/>
        </p:spPr>
        <p:txBody>
          <a:bodyPr wrap="square" rtlCol="0" anchor="ctr">
            <a:spAutoFit/>
          </a:bodyPr>
          <a:lstStyle/>
          <a:p>
            <a:pPr algn="ctr"/>
            <a:r>
              <a:rPr lang="en-US" altLang="zh-CN" sz="4000" dirty="0">
                <a:solidFill>
                  <a:schemeClr val="tx1">
                    <a:lumMod val="90000"/>
                    <a:lumOff val="10000"/>
                  </a:schemeClr>
                </a:solidFill>
                <a:latin typeface="Impact" panose="020B0806030902050204" pitchFamily="34" charset="0"/>
                <a:ea typeface="微软雅黑" panose="020B0503020204020204" pitchFamily="34" charset="-122"/>
              </a:rPr>
              <a:t>50</a:t>
            </a:r>
            <a:r>
              <a:rPr lang="en-US" altLang="zh-CN" sz="2665" dirty="0">
                <a:solidFill>
                  <a:schemeClr val="tx1">
                    <a:lumMod val="90000"/>
                    <a:lumOff val="10000"/>
                  </a:schemeClr>
                </a:solidFill>
                <a:latin typeface="微软雅黑" panose="020B0503020204020204" pitchFamily="34" charset="-122"/>
                <a:ea typeface="微软雅黑" panose="020B0503020204020204" pitchFamily="34" charset="-122"/>
              </a:rPr>
              <a:t>%</a:t>
            </a:r>
            <a:endParaRPr lang="zh-CN" altLang="en-US" sz="2665" dirty="0">
              <a:solidFill>
                <a:schemeClr val="tx1">
                  <a:lumMod val="90000"/>
                  <a:lumOff val="10000"/>
                </a:schemeClr>
              </a:solidFill>
              <a:latin typeface="微软雅黑" panose="020B0503020204020204" pitchFamily="34" charset="-122"/>
              <a:ea typeface="微软雅黑" panose="020B0503020204020204" pitchFamily="34" charset="-122"/>
            </a:endParaRPr>
          </a:p>
        </p:txBody>
      </p:sp>
      <p:sp>
        <p:nvSpPr>
          <p:cNvPr id="24" name="TextBox 21"/>
          <p:cNvSpPr txBox="1"/>
          <p:nvPr/>
        </p:nvSpPr>
        <p:spPr>
          <a:xfrm>
            <a:off x="909837" y="2927356"/>
            <a:ext cx="1589442" cy="707886"/>
          </a:xfrm>
          <a:prstGeom prst="rect">
            <a:avLst/>
          </a:prstGeom>
          <a:noFill/>
        </p:spPr>
        <p:txBody>
          <a:bodyPr wrap="square" rtlCol="0" anchor="ctr">
            <a:spAutoFit/>
          </a:bodyPr>
          <a:lstStyle/>
          <a:p>
            <a:pPr algn="ctr"/>
            <a:r>
              <a:rPr lang="en-US" altLang="zh-CN" sz="4000" dirty="0">
                <a:solidFill>
                  <a:schemeClr val="tx1">
                    <a:lumMod val="90000"/>
                    <a:lumOff val="10000"/>
                  </a:schemeClr>
                </a:solidFill>
                <a:latin typeface="Impact" panose="020B0806030902050204" pitchFamily="34" charset="0"/>
                <a:ea typeface="微软雅黑" panose="020B0503020204020204" pitchFamily="34" charset="-122"/>
              </a:rPr>
              <a:t>25</a:t>
            </a:r>
            <a:r>
              <a:rPr lang="en-US" altLang="zh-CN" sz="2665" dirty="0">
                <a:solidFill>
                  <a:schemeClr val="tx1">
                    <a:lumMod val="90000"/>
                    <a:lumOff val="10000"/>
                  </a:schemeClr>
                </a:solidFill>
                <a:latin typeface="微软雅黑" panose="020B0503020204020204" pitchFamily="34" charset="-122"/>
                <a:ea typeface="微软雅黑" panose="020B0503020204020204" pitchFamily="34" charset="-122"/>
              </a:rPr>
              <a:t>%</a:t>
            </a:r>
            <a:endParaRPr lang="zh-CN" altLang="en-US" sz="2665" dirty="0">
              <a:solidFill>
                <a:schemeClr val="tx1">
                  <a:lumMod val="90000"/>
                  <a:lumOff val="10000"/>
                </a:schemeClr>
              </a:solidFill>
              <a:latin typeface="微软雅黑" panose="020B0503020204020204" pitchFamily="34" charset="-122"/>
              <a:ea typeface="微软雅黑" panose="020B0503020204020204" pitchFamily="34" charset="-122"/>
            </a:endParaRPr>
          </a:p>
        </p:txBody>
      </p:sp>
      <p:sp>
        <p:nvSpPr>
          <p:cNvPr id="25" name="TextBox 27"/>
          <p:cNvSpPr txBox="1"/>
          <p:nvPr/>
        </p:nvSpPr>
        <p:spPr>
          <a:xfrm>
            <a:off x="6692708" y="2910445"/>
            <a:ext cx="1589442" cy="707886"/>
          </a:xfrm>
          <a:prstGeom prst="rect">
            <a:avLst/>
          </a:prstGeom>
          <a:noFill/>
        </p:spPr>
        <p:txBody>
          <a:bodyPr wrap="square" rtlCol="0" anchor="ctr">
            <a:spAutoFit/>
          </a:bodyPr>
          <a:lstStyle/>
          <a:p>
            <a:pPr algn="ctr"/>
            <a:r>
              <a:rPr lang="en-US" altLang="zh-CN" sz="4000" dirty="0">
                <a:solidFill>
                  <a:schemeClr val="tx1">
                    <a:lumMod val="90000"/>
                    <a:lumOff val="10000"/>
                  </a:schemeClr>
                </a:solidFill>
                <a:latin typeface="Impact" panose="020B0806030902050204" pitchFamily="34" charset="0"/>
                <a:ea typeface="微软雅黑" panose="020B0503020204020204" pitchFamily="34" charset="-122"/>
              </a:rPr>
              <a:t>75</a:t>
            </a:r>
            <a:r>
              <a:rPr lang="en-US" altLang="zh-CN" sz="2665" dirty="0">
                <a:solidFill>
                  <a:schemeClr val="tx1">
                    <a:lumMod val="90000"/>
                    <a:lumOff val="10000"/>
                  </a:schemeClr>
                </a:solidFill>
                <a:latin typeface="微软雅黑" panose="020B0503020204020204" pitchFamily="34" charset="-122"/>
                <a:ea typeface="微软雅黑" panose="020B0503020204020204" pitchFamily="34" charset="-122"/>
              </a:rPr>
              <a:t>%</a:t>
            </a:r>
            <a:endParaRPr lang="zh-CN" altLang="en-US" sz="2665" dirty="0">
              <a:solidFill>
                <a:schemeClr val="tx1">
                  <a:lumMod val="90000"/>
                  <a:lumOff val="10000"/>
                </a:schemeClr>
              </a:solidFill>
              <a:latin typeface="微软雅黑" panose="020B0503020204020204" pitchFamily="34" charset="-122"/>
              <a:ea typeface="微软雅黑" panose="020B0503020204020204" pitchFamily="34" charset="-122"/>
            </a:endParaRPr>
          </a:p>
        </p:txBody>
      </p:sp>
      <p:sp>
        <p:nvSpPr>
          <p:cNvPr id="26" name="TextBox 42"/>
          <p:cNvSpPr txBox="1"/>
          <p:nvPr/>
        </p:nvSpPr>
        <p:spPr>
          <a:xfrm>
            <a:off x="1052121" y="4629378"/>
            <a:ext cx="1319976" cy="430887"/>
          </a:xfrm>
          <a:prstGeom prst="rect">
            <a:avLst/>
          </a:prstGeom>
          <a:noFill/>
        </p:spPr>
        <p:txBody>
          <a:bodyPr wrap="square" rtlCol="0">
            <a:spAutoFit/>
          </a:bodyPr>
          <a:lstStyle/>
          <a:p>
            <a:pPr algn="ctr"/>
            <a:r>
              <a:rPr lang="zh-CN" altLang="en-US" sz="2200" b="1" dirty="0">
                <a:solidFill>
                  <a:schemeClr val="accent1"/>
                </a:solidFill>
              </a:rPr>
              <a:t>添加标题</a:t>
            </a:r>
            <a:endParaRPr lang="zh-CN" altLang="en-US" sz="2200" b="1" dirty="0">
              <a:solidFill>
                <a:schemeClr val="accent1"/>
              </a:solidFill>
            </a:endParaRPr>
          </a:p>
        </p:txBody>
      </p:sp>
      <p:sp>
        <p:nvSpPr>
          <p:cNvPr id="27" name="矩形 26"/>
          <p:cNvSpPr>
            <a:spLocks noChangeArrowheads="1"/>
          </p:cNvSpPr>
          <p:nvPr/>
        </p:nvSpPr>
        <p:spPr bwMode="auto">
          <a:xfrm>
            <a:off x="548805" y="5054714"/>
            <a:ext cx="2326610"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400" dirty="0">
                <a:solidFill>
                  <a:schemeClr val="tx1">
                    <a:lumMod val="75000"/>
                    <a:lumOff val="25000"/>
                  </a:schemeClr>
                </a:solidFill>
                <a:sym typeface="微软雅黑" panose="020B0503020204020204" pitchFamily="34" charset="-122"/>
              </a:rPr>
              <a:t>在此录入上述图表的综合描述说明，在此录入上述图表的综合描述说明。</a:t>
            </a:r>
            <a:endParaRPr lang="zh-CN" altLang="en-US" sz="1400" dirty="0">
              <a:solidFill>
                <a:schemeClr val="tx1">
                  <a:lumMod val="75000"/>
                  <a:lumOff val="25000"/>
                </a:schemeClr>
              </a:solidFill>
              <a:sym typeface="微软雅黑" panose="020B0503020204020204" pitchFamily="34" charset="-122"/>
            </a:endParaRPr>
          </a:p>
        </p:txBody>
      </p:sp>
      <p:sp>
        <p:nvSpPr>
          <p:cNvPr id="28" name="TextBox 42"/>
          <p:cNvSpPr txBox="1"/>
          <p:nvPr/>
        </p:nvSpPr>
        <p:spPr>
          <a:xfrm>
            <a:off x="3941595" y="4629378"/>
            <a:ext cx="1319976" cy="430887"/>
          </a:xfrm>
          <a:prstGeom prst="rect">
            <a:avLst/>
          </a:prstGeom>
          <a:noFill/>
        </p:spPr>
        <p:txBody>
          <a:bodyPr wrap="square" rtlCol="0">
            <a:spAutoFit/>
          </a:bodyPr>
          <a:lstStyle/>
          <a:p>
            <a:pPr algn="ctr"/>
            <a:r>
              <a:rPr lang="zh-CN" altLang="en-US" sz="2200" b="1" dirty="0">
                <a:solidFill>
                  <a:schemeClr val="accent1"/>
                </a:solidFill>
              </a:rPr>
              <a:t>添加标题</a:t>
            </a:r>
            <a:endParaRPr lang="zh-CN" altLang="en-US" sz="2200" b="1" dirty="0">
              <a:solidFill>
                <a:schemeClr val="accent1"/>
              </a:solidFill>
            </a:endParaRPr>
          </a:p>
        </p:txBody>
      </p:sp>
      <p:sp>
        <p:nvSpPr>
          <p:cNvPr id="29" name="矩形 28"/>
          <p:cNvSpPr>
            <a:spLocks noChangeArrowheads="1"/>
          </p:cNvSpPr>
          <p:nvPr/>
        </p:nvSpPr>
        <p:spPr bwMode="auto">
          <a:xfrm>
            <a:off x="3438279" y="5054714"/>
            <a:ext cx="2326610"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400" dirty="0">
                <a:solidFill>
                  <a:schemeClr val="tx1">
                    <a:lumMod val="75000"/>
                    <a:lumOff val="25000"/>
                  </a:schemeClr>
                </a:solidFill>
                <a:sym typeface="微软雅黑" panose="020B0503020204020204" pitchFamily="34" charset="-122"/>
              </a:rPr>
              <a:t>在此录入上述图表的综合描述说明，在此录入上述图表的综合描述说明。</a:t>
            </a:r>
            <a:endParaRPr lang="zh-CN" altLang="en-US" sz="1400" dirty="0">
              <a:solidFill>
                <a:schemeClr val="tx1">
                  <a:lumMod val="75000"/>
                  <a:lumOff val="25000"/>
                </a:schemeClr>
              </a:solidFill>
              <a:sym typeface="微软雅黑" panose="020B0503020204020204" pitchFamily="34" charset="-122"/>
            </a:endParaRPr>
          </a:p>
        </p:txBody>
      </p:sp>
      <p:sp>
        <p:nvSpPr>
          <p:cNvPr id="30" name="TextBox 42"/>
          <p:cNvSpPr txBox="1"/>
          <p:nvPr/>
        </p:nvSpPr>
        <p:spPr>
          <a:xfrm>
            <a:off x="6831069" y="4629378"/>
            <a:ext cx="1319976" cy="430887"/>
          </a:xfrm>
          <a:prstGeom prst="rect">
            <a:avLst/>
          </a:prstGeom>
          <a:noFill/>
        </p:spPr>
        <p:txBody>
          <a:bodyPr wrap="square" rtlCol="0">
            <a:spAutoFit/>
          </a:bodyPr>
          <a:lstStyle/>
          <a:p>
            <a:pPr algn="ctr"/>
            <a:r>
              <a:rPr lang="zh-CN" altLang="en-US" sz="2200" b="1" dirty="0">
                <a:solidFill>
                  <a:schemeClr val="accent1"/>
                </a:solidFill>
              </a:rPr>
              <a:t>添加标题</a:t>
            </a:r>
            <a:endParaRPr lang="zh-CN" altLang="en-US" sz="2200" b="1" dirty="0">
              <a:solidFill>
                <a:schemeClr val="accent1"/>
              </a:solidFill>
            </a:endParaRPr>
          </a:p>
        </p:txBody>
      </p:sp>
      <p:sp>
        <p:nvSpPr>
          <p:cNvPr id="31" name="矩形 30"/>
          <p:cNvSpPr>
            <a:spLocks noChangeArrowheads="1"/>
          </p:cNvSpPr>
          <p:nvPr/>
        </p:nvSpPr>
        <p:spPr bwMode="auto">
          <a:xfrm>
            <a:off x="6327753" y="5054714"/>
            <a:ext cx="2326610"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400" dirty="0">
                <a:solidFill>
                  <a:schemeClr val="tx1">
                    <a:lumMod val="75000"/>
                    <a:lumOff val="25000"/>
                  </a:schemeClr>
                </a:solidFill>
                <a:sym typeface="微软雅黑" panose="020B0503020204020204" pitchFamily="34" charset="-122"/>
              </a:rPr>
              <a:t>在此录入上述图表的综合描述说明，在此录入上述图表的综合描述说明。</a:t>
            </a:r>
            <a:endParaRPr lang="zh-CN" altLang="en-US" sz="1400" dirty="0">
              <a:solidFill>
                <a:schemeClr val="tx1">
                  <a:lumMod val="75000"/>
                  <a:lumOff val="25000"/>
                </a:schemeClr>
              </a:solidFill>
              <a:sym typeface="微软雅黑" panose="020B0503020204020204" pitchFamily="34" charset="-122"/>
            </a:endParaRPr>
          </a:p>
        </p:txBody>
      </p:sp>
      <p:sp>
        <p:nvSpPr>
          <p:cNvPr id="32" name="TextBox 42"/>
          <p:cNvSpPr txBox="1"/>
          <p:nvPr/>
        </p:nvSpPr>
        <p:spPr>
          <a:xfrm>
            <a:off x="9720544" y="4629378"/>
            <a:ext cx="1319976" cy="430887"/>
          </a:xfrm>
          <a:prstGeom prst="rect">
            <a:avLst/>
          </a:prstGeom>
          <a:noFill/>
        </p:spPr>
        <p:txBody>
          <a:bodyPr wrap="square" rtlCol="0">
            <a:spAutoFit/>
          </a:bodyPr>
          <a:lstStyle/>
          <a:p>
            <a:pPr algn="ctr"/>
            <a:r>
              <a:rPr lang="zh-CN" altLang="en-US" sz="2200" b="1" dirty="0">
                <a:solidFill>
                  <a:schemeClr val="accent1"/>
                </a:solidFill>
              </a:rPr>
              <a:t>添加标题</a:t>
            </a:r>
            <a:endParaRPr lang="zh-CN" altLang="en-US" sz="2200" b="1" dirty="0">
              <a:solidFill>
                <a:schemeClr val="accent1"/>
              </a:solidFill>
            </a:endParaRPr>
          </a:p>
        </p:txBody>
      </p:sp>
      <p:sp>
        <p:nvSpPr>
          <p:cNvPr id="33" name="矩形 32"/>
          <p:cNvSpPr>
            <a:spLocks noChangeArrowheads="1"/>
          </p:cNvSpPr>
          <p:nvPr/>
        </p:nvSpPr>
        <p:spPr bwMode="auto">
          <a:xfrm>
            <a:off x="9217228" y="5054714"/>
            <a:ext cx="2326610"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400" dirty="0">
                <a:solidFill>
                  <a:schemeClr val="tx1">
                    <a:lumMod val="75000"/>
                    <a:lumOff val="25000"/>
                  </a:schemeClr>
                </a:solidFill>
                <a:sym typeface="微软雅黑" panose="020B0503020204020204" pitchFamily="34" charset="-122"/>
              </a:rPr>
              <a:t>在此录入上述图表的综合描述说明，在此录入上述图表的综合描述说明。</a:t>
            </a:r>
            <a:endParaRPr lang="zh-CN" altLang="en-US" sz="1400" dirty="0">
              <a:solidFill>
                <a:schemeClr val="tx1">
                  <a:lumMod val="75000"/>
                  <a:lumOff val="25000"/>
                </a:schemeClr>
              </a:solidFill>
              <a:sym typeface="微软雅黑" panose="020B0503020204020204" pitchFamily="34" charset="-122"/>
            </a:endParaRPr>
          </a:p>
        </p:txBody>
      </p:sp>
      <p:sp>
        <p:nvSpPr>
          <p:cNvPr id="2" name="标题 1"/>
          <p:cNvSpPr>
            <a:spLocks noGrp="1"/>
          </p:cNvSpPr>
          <p:nvPr>
            <p:ph type="title"/>
          </p:nvPr>
        </p:nvSpPr>
        <p:spPr/>
        <p:txBody>
          <a:bodyPr/>
          <a:lstStyle/>
          <a:p>
            <a:r>
              <a:rPr lang="zh-CN" altLang="en-US" dirty="0"/>
              <a:t>单击此处添加标题</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outVertical)">
                                      <p:cBhvr>
                                        <p:cTn id="7" dur="500"/>
                                        <p:tgtEl>
                                          <p:spTgt spid="17"/>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heel(1)">
                                      <p:cBhvr>
                                        <p:cTn id="11" dur="1000"/>
                                        <p:tgtEl>
                                          <p:spTgt spid="18"/>
                                        </p:tgtEl>
                                      </p:cBhvr>
                                    </p:animEffect>
                                  </p:childTnLst>
                                </p:cTn>
                              </p:par>
                              <p:par>
                                <p:cTn id="12" presetID="21" presetClass="entr" presetSubtype="1" fill="hold" grpId="0" nodeType="withEffect">
                                  <p:stCondLst>
                                    <p:cond delay="250"/>
                                  </p:stCondLst>
                                  <p:childTnLst>
                                    <p:set>
                                      <p:cBhvr>
                                        <p:cTn id="13" dur="1" fill="hold">
                                          <p:stCondLst>
                                            <p:cond delay="0"/>
                                          </p:stCondLst>
                                        </p:cTn>
                                        <p:tgtEl>
                                          <p:spTgt spid="19"/>
                                        </p:tgtEl>
                                        <p:attrNameLst>
                                          <p:attrName>style.visibility</p:attrName>
                                        </p:attrNameLst>
                                      </p:cBhvr>
                                      <p:to>
                                        <p:strVal val="visible"/>
                                      </p:to>
                                    </p:set>
                                    <p:animEffect transition="in" filter="wheel(1)">
                                      <p:cBhvr>
                                        <p:cTn id="14" dur="1000"/>
                                        <p:tgtEl>
                                          <p:spTgt spid="19"/>
                                        </p:tgtEl>
                                      </p:cBhvr>
                                    </p:animEffect>
                                  </p:childTnLst>
                                </p:cTn>
                              </p:par>
                              <p:par>
                                <p:cTn id="15" presetID="21" presetClass="entr" presetSubtype="1" fill="hold" grpId="0" nodeType="withEffect">
                                  <p:stCondLst>
                                    <p:cond delay="500"/>
                                  </p:stCondLst>
                                  <p:childTnLst>
                                    <p:set>
                                      <p:cBhvr>
                                        <p:cTn id="16" dur="1" fill="hold">
                                          <p:stCondLst>
                                            <p:cond delay="0"/>
                                          </p:stCondLst>
                                        </p:cTn>
                                        <p:tgtEl>
                                          <p:spTgt spid="20"/>
                                        </p:tgtEl>
                                        <p:attrNameLst>
                                          <p:attrName>style.visibility</p:attrName>
                                        </p:attrNameLst>
                                      </p:cBhvr>
                                      <p:to>
                                        <p:strVal val="visible"/>
                                      </p:to>
                                    </p:set>
                                    <p:animEffect transition="in" filter="wheel(1)">
                                      <p:cBhvr>
                                        <p:cTn id="17" dur="1000"/>
                                        <p:tgtEl>
                                          <p:spTgt spid="20"/>
                                        </p:tgtEl>
                                      </p:cBhvr>
                                    </p:animEffect>
                                  </p:childTnLst>
                                </p:cTn>
                              </p:par>
                              <p:par>
                                <p:cTn id="18" presetID="21" presetClass="entr" presetSubtype="1" fill="hold" grpId="0" nodeType="withEffect">
                                  <p:stCondLst>
                                    <p:cond delay="500"/>
                                  </p:stCondLst>
                                  <p:childTnLst>
                                    <p:set>
                                      <p:cBhvr>
                                        <p:cTn id="19" dur="1" fill="hold">
                                          <p:stCondLst>
                                            <p:cond delay="0"/>
                                          </p:stCondLst>
                                        </p:cTn>
                                        <p:tgtEl>
                                          <p:spTgt spid="21"/>
                                        </p:tgtEl>
                                        <p:attrNameLst>
                                          <p:attrName>style.visibility</p:attrName>
                                        </p:attrNameLst>
                                      </p:cBhvr>
                                      <p:to>
                                        <p:strVal val="visible"/>
                                      </p:to>
                                    </p:set>
                                    <p:animEffect transition="in" filter="wheel(1)">
                                      <p:cBhvr>
                                        <p:cTn id="20" dur="1000"/>
                                        <p:tgtEl>
                                          <p:spTgt spid="21"/>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500"/>
                                        <p:tgtEl>
                                          <p:spTgt spid="2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500"/>
                                        <p:tgtEl>
                                          <p:spTgt spid="2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childTnLst>
                          </p:cTn>
                        </p:par>
                        <p:par>
                          <p:cTn id="34" fill="hold">
                            <p:stCondLst>
                              <p:cond delay="2000"/>
                            </p:stCondLst>
                            <p:childTnLst>
                              <p:par>
                                <p:cTn id="35" presetID="22" presetClass="entr" presetSubtype="1"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up)">
                                      <p:cBhvr>
                                        <p:cTn id="37" dur="500"/>
                                        <p:tgtEl>
                                          <p:spTgt spid="26"/>
                                        </p:tgtEl>
                                      </p:cBhvr>
                                    </p:animEffect>
                                  </p:childTnLst>
                                </p:cTn>
                              </p:par>
                              <p:par>
                                <p:cTn id="38" presetID="22" presetClass="entr" presetSubtype="1" fill="hold" grpId="0" nodeType="with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wipe(up)">
                                      <p:cBhvr>
                                        <p:cTn id="40" dur="500"/>
                                        <p:tgtEl>
                                          <p:spTgt spid="28"/>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wipe(up)">
                                      <p:cBhvr>
                                        <p:cTn id="43" dur="500"/>
                                        <p:tgtEl>
                                          <p:spTgt spid="30"/>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wipe(up)">
                                      <p:cBhvr>
                                        <p:cTn id="46" dur="500"/>
                                        <p:tgtEl>
                                          <p:spTgt spid="32"/>
                                        </p:tgtEl>
                                      </p:cBhvr>
                                    </p:animEffect>
                                  </p:childTnLst>
                                </p:cTn>
                              </p:par>
                            </p:childTnLst>
                          </p:cTn>
                        </p:par>
                        <p:par>
                          <p:cTn id="47" fill="hold">
                            <p:stCondLst>
                              <p:cond delay="2500"/>
                            </p:stCondLst>
                            <p:childTnLst>
                              <p:par>
                                <p:cTn id="48" presetID="22" presetClass="entr" presetSubtype="1" fill="hold" grpId="0" nodeType="after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wipe(up)">
                                      <p:cBhvr>
                                        <p:cTn id="50" dur="500"/>
                                        <p:tgtEl>
                                          <p:spTgt spid="27"/>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up)">
                                      <p:cBhvr>
                                        <p:cTn id="53" dur="500"/>
                                        <p:tgtEl>
                                          <p:spTgt spid="29"/>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wipe(up)">
                                      <p:cBhvr>
                                        <p:cTn id="56" dur="500"/>
                                        <p:tgtEl>
                                          <p:spTgt spid="31"/>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up)">
                                      <p:cBhvr>
                                        <p:cTn id="5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Graphic spid="18" grpId="0">
        <p:bldAsOne/>
      </p:bldGraphic>
      <p:bldGraphic spid="19" grpId="0">
        <p:bldAsOne/>
      </p:bldGraphic>
      <p:bldGraphic spid="20" grpId="0">
        <p:bldAsOne/>
      </p:bldGraphic>
      <p:bldGraphic spid="21" grpId="0">
        <p:bldAsOne/>
      </p:bldGraphic>
      <p:bldP spid="22" grpId="0"/>
      <p:bldP spid="23" grpId="0"/>
      <p:bldP spid="24" grpId="0"/>
      <p:bldP spid="25" grpId="0"/>
      <p:bldP spid="26" grpId="0"/>
      <p:bldP spid="27" grpId="0"/>
      <p:bldP spid="28" grpId="0"/>
      <p:bldP spid="29" grpId="0"/>
      <p:bldP spid="30" grpId="0"/>
      <p:bldP spid="31" grpId="0"/>
      <p:bldP spid="32" grpId="0"/>
      <p:bldP spid="3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V="1">
            <a:off x="5367775" y="3247931"/>
            <a:ext cx="1362449" cy="1002508"/>
          </a:xfrm>
          <a:prstGeom prst="line">
            <a:avLst/>
          </a:prstGeom>
          <a:ln w="63500">
            <a:solidFill>
              <a:schemeClr val="tx2"/>
            </a:solidFill>
            <a:tailEnd type="stealth"/>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V="1">
            <a:off x="-61010" y="3411100"/>
            <a:ext cx="615870" cy="537260"/>
          </a:xfrm>
          <a:prstGeom prst="line">
            <a:avLst/>
          </a:prstGeom>
          <a:ln w="635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516764" y="3417792"/>
            <a:ext cx="876186" cy="927100"/>
          </a:xfrm>
          <a:prstGeom prst="line">
            <a:avLst/>
          </a:prstGeom>
          <a:ln w="635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1816759" y="3845625"/>
            <a:ext cx="663489" cy="679451"/>
          </a:xfrm>
          <a:prstGeom prst="line">
            <a:avLst/>
          </a:prstGeom>
          <a:ln w="635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1356443" y="3855148"/>
            <a:ext cx="488886" cy="491675"/>
          </a:xfrm>
          <a:prstGeom prst="line">
            <a:avLst/>
          </a:prstGeom>
          <a:ln w="635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2426278" y="3461449"/>
            <a:ext cx="873010" cy="1063626"/>
          </a:xfrm>
          <a:prstGeom prst="line">
            <a:avLst/>
          </a:prstGeom>
          <a:ln w="635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3267545" y="3466212"/>
            <a:ext cx="2138084" cy="778670"/>
          </a:xfrm>
          <a:prstGeom prst="line">
            <a:avLst/>
          </a:prstGeom>
          <a:ln w="63500">
            <a:solidFill>
              <a:schemeClr val="tx2"/>
            </a:solidFill>
          </a:ln>
        </p:spPr>
        <p:style>
          <a:lnRef idx="1">
            <a:schemeClr val="accent1"/>
          </a:lnRef>
          <a:fillRef idx="0">
            <a:schemeClr val="accent1"/>
          </a:fillRef>
          <a:effectRef idx="0">
            <a:schemeClr val="accent1"/>
          </a:effectRef>
          <a:fontRef idx="minor">
            <a:schemeClr val="tx1"/>
          </a:fontRef>
        </p:style>
      </p:cxnSp>
      <p:sp>
        <p:nvSpPr>
          <p:cNvPr id="9" name="椭圆 8"/>
          <p:cNvSpPr>
            <a:spLocks noChangeAspect="1"/>
          </p:cNvSpPr>
          <p:nvPr/>
        </p:nvSpPr>
        <p:spPr>
          <a:xfrm>
            <a:off x="398062" y="3336829"/>
            <a:ext cx="251967" cy="25200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a:spLocks noChangeAspect="1"/>
          </p:cNvSpPr>
          <p:nvPr/>
        </p:nvSpPr>
        <p:spPr>
          <a:xfrm>
            <a:off x="2339026" y="4314412"/>
            <a:ext cx="251967" cy="25200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6932847" y="2848698"/>
            <a:ext cx="4805974" cy="609398"/>
          </a:xfrm>
          <a:prstGeom prst="rect">
            <a:avLst/>
          </a:prstGeom>
          <a:noFill/>
        </p:spPr>
        <p:txBody>
          <a:bodyPr wrap="square" rtlCol="0">
            <a:spAutoFit/>
          </a:body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在此录入上述图表的综合描述说明，在此录入上述图表的综合描述说明。在此录入上述图表的描述说明</a:t>
            </a:r>
            <a:endParaRPr lang="zh-CN" altLang="en-US" sz="1400" dirty="0">
              <a:solidFill>
                <a:schemeClr val="tx1">
                  <a:lumMod val="50000"/>
                  <a:lumOff val="50000"/>
                </a:schemeClr>
              </a:solidFill>
              <a:sym typeface="微软雅黑" panose="020B0503020204020204" pitchFamily="34" charset="-122"/>
            </a:endParaRPr>
          </a:p>
        </p:txBody>
      </p:sp>
      <p:sp>
        <p:nvSpPr>
          <p:cNvPr id="12" name="矩形 11"/>
          <p:cNvSpPr/>
          <p:nvPr/>
        </p:nvSpPr>
        <p:spPr>
          <a:xfrm>
            <a:off x="6932847" y="4525075"/>
            <a:ext cx="4805974" cy="609398"/>
          </a:xfrm>
          <a:prstGeom prst="rect">
            <a:avLst/>
          </a:prstGeom>
          <a:noFill/>
        </p:spPr>
        <p:txBody>
          <a:bodyPr wrap="square" rtlCol="0">
            <a:spAutoFit/>
          </a:body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在此录入上述图表的综合描述说明，在此录入上述图表的综合描述说明。在此录入上述图表的描述说明</a:t>
            </a:r>
            <a:endParaRPr lang="zh-CN" altLang="en-US" sz="1400" dirty="0">
              <a:solidFill>
                <a:schemeClr val="tx1">
                  <a:lumMod val="50000"/>
                  <a:lumOff val="50000"/>
                </a:schemeClr>
              </a:solidFill>
              <a:sym typeface="微软雅黑" panose="020B0503020204020204" pitchFamily="34" charset="-122"/>
            </a:endParaRPr>
          </a:p>
        </p:txBody>
      </p:sp>
      <p:sp>
        <p:nvSpPr>
          <p:cNvPr id="13" name="文本框 12"/>
          <p:cNvSpPr txBox="1"/>
          <p:nvPr/>
        </p:nvSpPr>
        <p:spPr>
          <a:xfrm>
            <a:off x="6937440" y="2465317"/>
            <a:ext cx="1924510" cy="400110"/>
          </a:xfrm>
          <a:prstGeom prst="rect">
            <a:avLst/>
          </a:prstGeom>
          <a:noFill/>
        </p:spPr>
        <p:txBody>
          <a:bodyPr wrap="square" rtlCol="0">
            <a:spAutoFit/>
          </a:bodyPr>
          <a:lstStyle/>
          <a:p>
            <a:r>
              <a:rPr lang="zh-CN" altLang="en-US" sz="2000" b="1" dirty="0">
                <a:solidFill>
                  <a:schemeClr val="accent1"/>
                </a:solidFill>
                <a:latin typeface="+mj-ea"/>
                <a:ea typeface="+mj-ea"/>
              </a:rPr>
              <a:t>添加文本标题</a:t>
            </a:r>
            <a:endParaRPr lang="zh-CN" altLang="en-US" sz="2000" b="1" dirty="0">
              <a:solidFill>
                <a:schemeClr val="accent1"/>
              </a:solidFill>
              <a:latin typeface="+mj-ea"/>
              <a:ea typeface="+mj-ea"/>
            </a:endParaRPr>
          </a:p>
        </p:txBody>
      </p:sp>
      <p:sp>
        <p:nvSpPr>
          <p:cNvPr id="14" name="文本框 13"/>
          <p:cNvSpPr txBox="1"/>
          <p:nvPr/>
        </p:nvSpPr>
        <p:spPr>
          <a:xfrm>
            <a:off x="6937440" y="4141127"/>
            <a:ext cx="1924510" cy="400110"/>
          </a:xfrm>
          <a:prstGeom prst="rect">
            <a:avLst/>
          </a:prstGeom>
          <a:noFill/>
        </p:spPr>
        <p:txBody>
          <a:bodyPr wrap="square" rtlCol="0">
            <a:spAutoFit/>
          </a:bodyPr>
          <a:lstStyle/>
          <a:p>
            <a:r>
              <a:rPr lang="zh-CN" altLang="en-US" sz="2000" b="1" dirty="0">
                <a:solidFill>
                  <a:schemeClr val="accent2"/>
                </a:solidFill>
                <a:latin typeface="+mj-ea"/>
                <a:ea typeface="+mj-ea"/>
              </a:rPr>
              <a:t>添加文本标题</a:t>
            </a:r>
            <a:endParaRPr lang="zh-CN" altLang="en-US" sz="2000" b="1" dirty="0">
              <a:solidFill>
                <a:schemeClr val="accent2"/>
              </a:solidFill>
              <a:latin typeface="+mj-ea"/>
              <a:ea typeface="+mj-ea"/>
            </a:endParaRPr>
          </a:p>
        </p:txBody>
      </p:sp>
      <p:grpSp>
        <p:nvGrpSpPr>
          <p:cNvPr id="15" name="组合 14"/>
          <p:cNvGrpSpPr/>
          <p:nvPr/>
        </p:nvGrpSpPr>
        <p:grpSpPr>
          <a:xfrm>
            <a:off x="3822981" y="2424514"/>
            <a:ext cx="1581907" cy="2243930"/>
            <a:chOff x="3822683" y="2424514"/>
            <a:chExt cx="1582113" cy="2243930"/>
          </a:xfrm>
        </p:grpSpPr>
        <p:sp>
          <p:nvSpPr>
            <p:cNvPr id="16" name="五边形 15"/>
            <p:cNvSpPr/>
            <p:nvPr/>
          </p:nvSpPr>
          <p:spPr>
            <a:xfrm rot="16200000" flipV="1">
              <a:off x="3500193" y="2763841"/>
              <a:ext cx="2243930" cy="1565275"/>
            </a:xfrm>
            <a:prstGeom prst="homePlate">
              <a:avLst>
                <a:gd name="adj" fmla="val 1872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3822683" y="2759057"/>
              <a:ext cx="1582113" cy="995127"/>
              <a:chOff x="3822683" y="2759057"/>
              <a:chExt cx="1582113" cy="995127"/>
            </a:xfrm>
          </p:grpSpPr>
          <p:sp>
            <p:nvSpPr>
              <p:cNvPr id="18" name="文本框 17"/>
              <p:cNvSpPr txBox="1"/>
              <p:nvPr/>
            </p:nvSpPr>
            <p:spPr>
              <a:xfrm>
                <a:off x="3972664" y="2759057"/>
                <a:ext cx="1282150" cy="523220"/>
              </a:xfrm>
              <a:prstGeom prst="rect">
                <a:avLst/>
              </a:prstGeom>
              <a:noFill/>
            </p:spPr>
            <p:txBody>
              <a:bodyPr wrap="square" rtlCol="0">
                <a:spAutoFit/>
              </a:bodyPr>
              <a:lstStyle/>
              <a:p>
                <a:pPr algn="ctr"/>
                <a:r>
                  <a:rPr lang="en-US" altLang="zh-CN" sz="2800" dirty="0">
                    <a:solidFill>
                      <a:schemeClr val="bg1">
                        <a:lumMod val="95000"/>
                      </a:schemeClr>
                    </a:solidFill>
                    <a:latin typeface="+mj-ea"/>
                    <a:ea typeface="+mj-ea"/>
                  </a:rPr>
                  <a:t>85%</a:t>
                </a:r>
                <a:endParaRPr lang="zh-CN" altLang="en-US" sz="2800" dirty="0">
                  <a:solidFill>
                    <a:schemeClr val="bg1">
                      <a:lumMod val="95000"/>
                    </a:schemeClr>
                  </a:solidFill>
                  <a:latin typeface="+mj-ea"/>
                  <a:ea typeface="+mj-ea"/>
                </a:endParaRPr>
              </a:p>
            </p:txBody>
          </p:sp>
          <p:sp>
            <p:nvSpPr>
              <p:cNvPr id="19" name="矩形 18"/>
              <p:cNvSpPr/>
              <p:nvPr/>
            </p:nvSpPr>
            <p:spPr>
              <a:xfrm>
                <a:off x="3822683" y="3261741"/>
                <a:ext cx="1582113" cy="492443"/>
              </a:xfrm>
              <a:prstGeom prst="rect">
                <a:avLst/>
              </a:prstGeom>
            </p:spPr>
            <p:txBody>
              <a:bodyPr wrap="square">
                <a:spAutoFit/>
              </a:bodyPr>
              <a:lstStyle/>
              <a:p>
                <a:pPr algn="ctr">
                  <a:lnSpc>
                    <a:spcPct val="130000"/>
                  </a:lnSpc>
                </a:pPr>
                <a:r>
                  <a:rPr lang="zh-CN" altLang="en-US" sz="1000" dirty="0">
                    <a:solidFill>
                      <a:schemeClr val="bg1">
                        <a:lumMod val="95000"/>
                      </a:schemeClr>
                    </a:solidFill>
                    <a:latin typeface="+mj-ea"/>
                    <a:ea typeface="+mj-ea"/>
                  </a:rPr>
                  <a:t>提示正文行距在</a:t>
                </a:r>
                <a:r>
                  <a:rPr lang="en-US" altLang="zh-CN" sz="1000" dirty="0">
                    <a:solidFill>
                      <a:schemeClr val="bg1">
                        <a:lumMod val="95000"/>
                      </a:schemeClr>
                    </a:solidFill>
                    <a:latin typeface="+mj-ea"/>
                    <a:ea typeface="+mj-ea"/>
                  </a:rPr>
                  <a:t>1.2~1.3</a:t>
                </a:r>
                <a:r>
                  <a:rPr lang="zh-CN" altLang="en-US" sz="1000" dirty="0">
                    <a:solidFill>
                      <a:schemeClr val="bg1">
                        <a:lumMod val="95000"/>
                      </a:schemeClr>
                    </a:solidFill>
                    <a:latin typeface="+mj-ea"/>
                    <a:ea typeface="+mj-ea"/>
                  </a:rPr>
                  <a:t>之间点击添加正文</a:t>
                </a:r>
                <a:endParaRPr lang="zh-CN" altLang="en-US" sz="1000" dirty="0">
                  <a:solidFill>
                    <a:schemeClr val="bg1">
                      <a:lumMod val="95000"/>
                    </a:schemeClr>
                  </a:solidFill>
                  <a:latin typeface="+mj-ea"/>
                  <a:ea typeface="+mj-ea"/>
                </a:endParaRPr>
              </a:p>
            </p:txBody>
          </p:sp>
        </p:grpSp>
      </p:grpSp>
      <p:grpSp>
        <p:nvGrpSpPr>
          <p:cNvPr id="20" name="组合 19"/>
          <p:cNvGrpSpPr/>
          <p:nvPr/>
        </p:nvGrpSpPr>
        <p:grpSpPr>
          <a:xfrm>
            <a:off x="4332618" y="3948363"/>
            <a:ext cx="1618894" cy="1475963"/>
            <a:chOff x="4332387" y="3948361"/>
            <a:chExt cx="1619105" cy="1475963"/>
          </a:xfrm>
        </p:grpSpPr>
        <p:sp>
          <p:nvSpPr>
            <p:cNvPr id="21" name="五边形 20"/>
            <p:cNvSpPr/>
            <p:nvPr/>
          </p:nvSpPr>
          <p:spPr>
            <a:xfrm rot="5400000">
              <a:off x="4430276" y="3903705"/>
              <a:ext cx="1475963" cy="1565275"/>
            </a:xfrm>
            <a:prstGeom prst="homePlate">
              <a:avLst>
                <a:gd name="adj" fmla="val 1872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4527182" y="4685048"/>
              <a:ext cx="1282150" cy="523220"/>
            </a:xfrm>
            <a:prstGeom prst="rect">
              <a:avLst/>
            </a:prstGeom>
            <a:noFill/>
          </p:spPr>
          <p:txBody>
            <a:bodyPr wrap="square" rtlCol="0">
              <a:spAutoFit/>
            </a:bodyPr>
            <a:lstStyle/>
            <a:p>
              <a:pPr algn="ctr"/>
              <a:r>
                <a:rPr lang="en-US" altLang="zh-CN" sz="2800" dirty="0">
                  <a:solidFill>
                    <a:schemeClr val="bg1">
                      <a:lumMod val="95000"/>
                    </a:schemeClr>
                  </a:solidFill>
                  <a:latin typeface="+mj-ea"/>
                  <a:ea typeface="+mj-ea"/>
                </a:rPr>
                <a:t>65%</a:t>
              </a:r>
              <a:endParaRPr lang="zh-CN" altLang="en-US" sz="2800" dirty="0">
                <a:solidFill>
                  <a:schemeClr val="bg1">
                    <a:lumMod val="95000"/>
                  </a:schemeClr>
                </a:solidFill>
                <a:latin typeface="+mj-ea"/>
                <a:ea typeface="+mj-ea"/>
              </a:endParaRPr>
            </a:p>
          </p:txBody>
        </p:sp>
        <p:sp>
          <p:nvSpPr>
            <p:cNvPr id="23" name="矩形 22"/>
            <p:cNvSpPr/>
            <p:nvPr/>
          </p:nvSpPr>
          <p:spPr>
            <a:xfrm>
              <a:off x="4332387" y="4173894"/>
              <a:ext cx="1619105" cy="492443"/>
            </a:xfrm>
            <a:prstGeom prst="rect">
              <a:avLst/>
            </a:prstGeom>
          </p:spPr>
          <p:txBody>
            <a:bodyPr wrap="square">
              <a:spAutoFit/>
            </a:bodyPr>
            <a:lstStyle/>
            <a:p>
              <a:pPr algn="ctr">
                <a:lnSpc>
                  <a:spcPct val="130000"/>
                </a:lnSpc>
              </a:pPr>
              <a:r>
                <a:rPr lang="zh-CN" altLang="en-US" sz="1000">
                  <a:solidFill>
                    <a:schemeClr val="bg1">
                      <a:lumMod val="95000"/>
                    </a:schemeClr>
                  </a:solidFill>
                  <a:latin typeface="+mj-ea"/>
                  <a:ea typeface="+mj-ea"/>
                </a:rPr>
                <a:t>提示正文行距在</a:t>
              </a:r>
              <a:r>
                <a:rPr lang="en-US" altLang="zh-CN" sz="1000">
                  <a:solidFill>
                    <a:schemeClr val="bg1">
                      <a:lumMod val="95000"/>
                    </a:schemeClr>
                  </a:solidFill>
                  <a:latin typeface="+mj-ea"/>
                  <a:ea typeface="+mj-ea"/>
                </a:rPr>
                <a:t>1.2~1.3</a:t>
              </a:r>
              <a:r>
                <a:rPr lang="zh-CN" altLang="en-US" sz="1000">
                  <a:solidFill>
                    <a:schemeClr val="bg1">
                      <a:lumMod val="95000"/>
                    </a:schemeClr>
                  </a:solidFill>
                  <a:latin typeface="+mj-ea"/>
                  <a:ea typeface="+mj-ea"/>
                </a:rPr>
                <a:t>之间点击添加正文</a:t>
              </a:r>
              <a:endParaRPr lang="zh-CN" altLang="en-US" sz="1000">
                <a:solidFill>
                  <a:schemeClr val="bg1">
                    <a:lumMod val="95000"/>
                  </a:schemeClr>
                </a:solidFill>
                <a:latin typeface="+mj-ea"/>
                <a:ea typeface="+mj-ea"/>
              </a:endParaRPr>
            </a:p>
          </p:txBody>
        </p:sp>
      </p:grpSp>
      <p:sp>
        <p:nvSpPr>
          <p:cNvPr id="24" name="标题 23"/>
          <p:cNvSpPr>
            <a:spLocks noGrp="1"/>
          </p:cNvSpPr>
          <p:nvPr>
            <p:ph type="title"/>
          </p:nvPr>
        </p:nvSpPr>
        <p:spPr/>
        <p:txBody>
          <a:bodyPr/>
          <a:lstStyle/>
          <a:p>
            <a:r>
              <a:rPr lang="zh-CN" altLang="en-US" dirty="0"/>
              <a:t>单击此处添加标题</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iterate type="wd">
                                    <p:tmPct val="0"/>
                                  </p:iterate>
                                  <p:childTnLst>
                                    <p:set>
                                      <p:cBhvr>
                                        <p:cTn id="6" dur="1" fill="hold">
                                          <p:stCondLst>
                                            <p:cond delay="0"/>
                                          </p:stCondLst>
                                        </p:cTn>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par>
                          <p:cTn id="8" fill="hold">
                            <p:stCondLst>
                              <p:cond delay="0"/>
                            </p:stCondLst>
                            <p:childTnLst>
                              <p:par>
                                <p:cTn id="9" presetID="53" presetClass="entr" presetSubtype="16" fill="hold" grpId="0" nodeType="afterEffect">
                                  <p:stCondLst>
                                    <p:cond delay="0"/>
                                  </p:stCondLst>
                                  <p:iterate type="wd">
                                    <p:tmPct val="0"/>
                                  </p:iterate>
                                  <p:childTnLst>
                                    <p:set>
                                      <p:cBhvr>
                                        <p:cTn id="10" dur="1" fill="hold">
                                          <p:stCondLst>
                                            <p:cond delay="0"/>
                                          </p:stCondLst>
                                        </p:cTn>
                                        <p:tgtEl>
                                          <p:spTgt spid="9"/>
                                        </p:tgtEl>
                                        <p:attrNameLst>
                                          <p:attrName>style.visibility</p:attrName>
                                        </p:attrNameLst>
                                      </p:cBhvr>
                                      <p:to>
                                        <p:strVal val="visible"/>
                                      </p:to>
                                    </p:set>
                                    <p:anim calcmode="lin" valueType="num">
                                      <p:cBhvr>
                                        <p:cTn id="11" dur="250" fill="hold"/>
                                        <p:tgtEl>
                                          <p:spTgt spid="9"/>
                                        </p:tgtEl>
                                        <p:attrNameLst>
                                          <p:attrName>ppt_w</p:attrName>
                                        </p:attrNameLst>
                                      </p:cBhvr>
                                      <p:tavLst>
                                        <p:tav tm="0">
                                          <p:val>
                                            <p:fltVal val="0"/>
                                          </p:val>
                                        </p:tav>
                                        <p:tav tm="100000">
                                          <p:val>
                                            <p:strVal val="#ppt_w"/>
                                          </p:val>
                                        </p:tav>
                                      </p:tavLst>
                                    </p:anim>
                                    <p:anim calcmode="lin" valueType="num">
                                      <p:cBhvr>
                                        <p:cTn id="12" dur="250" fill="hold"/>
                                        <p:tgtEl>
                                          <p:spTgt spid="9"/>
                                        </p:tgtEl>
                                        <p:attrNameLst>
                                          <p:attrName>ppt_h</p:attrName>
                                        </p:attrNameLst>
                                      </p:cBhvr>
                                      <p:tavLst>
                                        <p:tav tm="0">
                                          <p:val>
                                            <p:fltVal val="0"/>
                                          </p:val>
                                        </p:tav>
                                        <p:tav tm="100000">
                                          <p:val>
                                            <p:strVal val="#ppt_h"/>
                                          </p:val>
                                        </p:tav>
                                      </p:tavLst>
                                    </p:anim>
                                    <p:animEffect transition="in" filter="fade">
                                      <p:cBhvr>
                                        <p:cTn id="13" dur="250"/>
                                        <p:tgtEl>
                                          <p:spTgt spid="9"/>
                                        </p:tgtEl>
                                      </p:cBhvr>
                                    </p:animEffect>
                                  </p:childTnLst>
                                </p:cTn>
                              </p:par>
                            </p:childTnLst>
                          </p:cTn>
                        </p:par>
                        <p:par>
                          <p:cTn id="14" fill="hold">
                            <p:stCondLst>
                              <p:cond delay="250"/>
                            </p:stCondLst>
                            <p:childTnLst>
                              <p:par>
                                <p:cTn id="15" presetID="22" presetClass="entr" presetSubtype="8" fill="hold" nodeType="afterEffect">
                                  <p:stCondLst>
                                    <p:cond delay="0"/>
                                  </p:stCondLst>
                                  <p:iterate type="wd">
                                    <p:tmPct val="0"/>
                                  </p:iterate>
                                  <p:childTnLst>
                                    <p:set>
                                      <p:cBhvr>
                                        <p:cTn id="16" dur="1" fill="hold">
                                          <p:stCondLst>
                                            <p:cond delay="0"/>
                                          </p:stCondLst>
                                        </p:cTn>
                                        <p:tgtEl>
                                          <p:spTgt spid="4"/>
                                        </p:tgtEl>
                                        <p:attrNameLst>
                                          <p:attrName>style.visibility</p:attrName>
                                        </p:attrNameLst>
                                      </p:cBhvr>
                                      <p:to>
                                        <p:strVal val="visible"/>
                                      </p:to>
                                    </p:set>
                                    <p:animEffect transition="in" filter="wipe(left)">
                                      <p:cBhvr>
                                        <p:cTn id="17" dur="250"/>
                                        <p:tgtEl>
                                          <p:spTgt spid="4"/>
                                        </p:tgtEl>
                                      </p:cBhvr>
                                    </p:animEffect>
                                  </p:childTnLst>
                                </p:cTn>
                              </p:par>
                            </p:childTnLst>
                          </p:cTn>
                        </p:par>
                        <p:par>
                          <p:cTn id="18" fill="hold">
                            <p:stCondLst>
                              <p:cond delay="500"/>
                            </p:stCondLst>
                            <p:childTnLst>
                              <p:par>
                                <p:cTn id="19" presetID="22" presetClass="entr" presetSubtype="4" fill="hold" nodeType="afterEffect">
                                  <p:stCondLst>
                                    <p:cond delay="0"/>
                                  </p:stCondLst>
                                  <p:iterate type="wd">
                                    <p:tmPct val="0"/>
                                  </p:iterate>
                                  <p:childTnLst>
                                    <p:set>
                                      <p:cBhvr>
                                        <p:cTn id="20" dur="1" fill="hold">
                                          <p:stCondLst>
                                            <p:cond delay="0"/>
                                          </p:stCondLst>
                                        </p:cTn>
                                        <p:tgtEl>
                                          <p:spTgt spid="6"/>
                                        </p:tgtEl>
                                        <p:attrNameLst>
                                          <p:attrName>style.visibility</p:attrName>
                                        </p:attrNameLst>
                                      </p:cBhvr>
                                      <p:to>
                                        <p:strVal val="visible"/>
                                      </p:to>
                                    </p:set>
                                    <p:animEffect transition="in" filter="wipe(down)">
                                      <p:cBhvr>
                                        <p:cTn id="21" dur="250"/>
                                        <p:tgtEl>
                                          <p:spTgt spid="6"/>
                                        </p:tgtEl>
                                      </p:cBhvr>
                                    </p:animEffect>
                                  </p:childTnLst>
                                </p:cTn>
                              </p:par>
                            </p:childTnLst>
                          </p:cTn>
                        </p:par>
                        <p:par>
                          <p:cTn id="22" fill="hold">
                            <p:stCondLst>
                              <p:cond delay="750"/>
                            </p:stCondLst>
                            <p:childTnLst>
                              <p:par>
                                <p:cTn id="23" presetID="22" presetClass="entr" presetSubtype="1" fill="hold" nodeType="afterEffect">
                                  <p:stCondLst>
                                    <p:cond delay="0"/>
                                  </p:stCondLst>
                                  <p:iterate type="wd">
                                    <p:tmPct val="0"/>
                                  </p:iterate>
                                  <p:childTnLst>
                                    <p:set>
                                      <p:cBhvr>
                                        <p:cTn id="24" dur="1" fill="hold">
                                          <p:stCondLst>
                                            <p:cond delay="0"/>
                                          </p:stCondLst>
                                        </p:cTn>
                                        <p:tgtEl>
                                          <p:spTgt spid="5"/>
                                        </p:tgtEl>
                                        <p:attrNameLst>
                                          <p:attrName>style.visibility</p:attrName>
                                        </p:attrNameLst>
                                      </p:cBhvr>
                                      <p:to>
                                        <p:strVal val="visible"/>
                                      </p:to>
                                    </p:set>
                                    <p:animEffect transition="in" filter="wipe(up)">
                                      <p:cBhvr>
                                        <p:cTn id="25" dur="250"/>
                                        <p:tgtEl>
                                          <p:spTgt spid="5"/>
                                        </p:tgtEl>
                                      </p:cBhvr>
                                    </p:animEffect>
                                  </p:childTnLst>
                                </p:cTn>
                              </p:par>
                            </p:childTnLst>
                          </p:cTn>
                        </p:par>
                        <p:par>
                          <p:cTn id="26" fill="hold">
                            <p:stCondLst>
                              <p:cond delay="1000"/>
                            </p:stCondLst>
                            <p:childTnLst>
                              <p:par>
                                <p:cTn id="27" presetID="53" presetClass="entr" presetSubtype="16" fill="hold" grpId="0" nodeType="afterEffect">
                                  <p:stCondLst>
                                    <p:cond delay="0"/>
                                  </p:stCondLst>
                                  <p:iterate type="wd">
                                    <p:tmPct val="0"/>
                                  </p:iterate>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1500"/>
                            </p:stCondLst>
                            <p:childTnLst>
                              <p:par>
                                <p:cTn id="33" presetID="22" presetClass="entr" presetSubtype="4" fill="hold" nodeType="afterEffect">
                                  <p:stCondLst>
                                    <p:cond delay="0"/>
                                  </p:stCondLst>
                                  <p:iterate type="wd">
                                    <p:tmPct val="0"/>
                                  </p:iterate>
                                  <p:childTnLst>
                                    <p:set>
                                      <p:cBhvr>
                                        <p:cTn id="34" dur="1" fill="hold">
                                          <p:stCondLst>
                                            <p:cond delay="0"/>
                                          </p:stCondLst>
                                        </p:cTn>
                                        <p:tgtEl>
                                          <p:spTgt spid="7"/>
                                        </p:tgtEl>
                                        <p:attrNameLst>
                                          <p:attrName>style.visibility</p:attrName>
                                        </p:attrNameLst>
                                      </p:cBhvr>
                                      <p:to>
                                        <p:strVal val="visible"/>
                                      </p:to>
                                    </p:set>
                                    <p:animEffect transition="in" filter="wipe(down)">
                                      <p:cBhvr>
                                        <p:cTn id="35" dur="500"/>
                                        <p:tgtEl>
                                          <p:spTgt spid="7"/>
                                        </p:tgtEl>
                                      </p:cBhvr>
                                    </p:animEffect>
                                  </p:childTnLst>
                                </p:cTn>
                              </p:par>
                            </p:childTnLst>
                          </p:cTn>
                        </p:par>
                        <p:par>
                          <p:cTn id="36" fill="hold">
                            <p:stCondLst>
                              <p:cond delay="2000"/>
                            </p:stCondLst>
                            <p:childTnLst>
                              <p:par>
                                <p:cTn id="37" presetID="22" presetClass="entr" presetSubtype="8" fill="hold" nodeType="afterEffect">
                                  <p:stCondLst>
                                    <p:cond delay="0"/>
                                  </p:stCondLst>
                                  <p:iterate type="wd">
                                    <p:tmPct val="0"/>
                                  </p:iterate>
                                  <p:childTnLst>
                                    <p:set>
                                      <p:cBhvr>
                                        <p:cTn id="38" dur="1" fill="hold">
                                          <p:stCondLst>
                                            <p:cond delay="0"/>
                                          </p:stCondLst>
                                        </p:cTn>
                                        <p:tgtEl>
                                          <p:spTgt spid="8"/>
                                        </p:tgtEl>
                                        <p:attrNameLst>
                                          <p:attrName>style.visibility</p:attrName>
                                        </p:attrNameLst>
                                      </p:cBhvr>
                                      <p:to>
                                        <p:strVal val="visible"/>
                                      </p:to>
                                    </p:set>
                                    <p:animEffect transition="in" filter="wipe(left)">
                                      <p:cBhvr>
                                        <p:cTn id="39" dur="500"/>
                                        <p:tgtEl>
                                          <p:spTgt spid="8"/>
                                        </p:tgtEl>
                                      </p:cBhvr>
                                    </p:animEffect>
                                  </p:childTnLst>
                                </p:cTn>
                              </p:par>
                            </p:childTnLst>
                          </p:cTn>
                        </p:par>
                        <p:par>
                          <p:cTn id="40" fill="hold">
                            <p:stCondLst>
                              <p:cond delay="2500"/>
                            </p:stCondLst>
                            <p:childTnLst>
                              <p:par>
                                <p:cTn id="41" presetID="42" presetClass="entr" presetSubtype="0" fill="hold" nodeType="afterEffect">
                                  <p:stCondLst>
                                    <p:cond delay="0"/>
                                  </p:stCondLst>
                                  <p:iterate type="wd">
                                    <p:tmPct val="0"/>
                                  </p:iterate>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anim calcmode="lin" valueType="num">
                                      <p:cBhvr>
                                        <p:cTn id="44" dur="500" fill="hold"/>
                                        <p:tgtEl>
                                          <p:spTgt spid="15"/>
                                        </p:tgtEl>
                                        <p:attrNameLst>
                                          <p:attrName>ppt_x</p:attrName>
                                        </p:attrNameLst>
                                      </p:cBhvr>
                                      <p:tavLst>
                                        <p:tav tm="0">
                                          <p:val>
                                            <p:strVal val="#ppt_x"/>
                                          </p:val>
                                        </p:tav>
                                        <p:tav tm="100000">
                                          <p:val>
                                            <p:strVal val="#ppt_x"/>
                                          </p:val>
                                        </p:tav>
                                      </p:tavLst>
                                    </p:anim>
                                    <p:anim calcmode="lin" valueType="num">
                                      <p:cBhvr>
                                        <p:cTn id="45" dur="500" fill="hold"/>
                                        <p:tgtEl>
                                          <p:spTgt spid="15"/>
                                        </p:tgtEl>
                                        <p:attrNameLst>
                                          <p:attrName>ppt_y</p:attrName>
                                        </p:attrNameLst>
                                      </p:cBhvr>
                                      <p:tavLst>
                                        <p:tav tm="0">
                                          <p:val>
                                            <p:strVal val="#ppt_y+.1"/>
                                          </p:val>
                                        </p:tav>
                                        <p:tav tm="100000">
                                          <p:val>
                                            <p:strVal val="#ppt_y"/>
                                          </p:val>
                                        </p:tav>
                                      </p:tavLst>
                                    </p:anim>
                                  </p:childTnLst>
                                </p:cTn>
                              </p:par>
                            </p:childTnLst>
                          </p:cTn>
                        </p:par>
                        <p:par>
                          <p:cTn id="46" fill="hold">
                            <p:stCondLst>
                              <p:cond delay="3000"/>
                            </p:stCondLst>
                            <p:childTnLst>
                              <p:par>
                                <p:cTn id="47" presetID="42" presetClass="entr" presetSubtype="0" fill="hold" nodeType="afterEffect">
                                  <p:stCondLst>
                                    <p:cond delay="0"/>
                                  </p:stCondLst>
                                  <p:iterate type="wd">
                                    <p:tmPct val="0"/>
                                  </p:iterate>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anim calcmode="lin" valueType="num">
                                      <p:cBhvr>
                                        <p:cTn id="50" dur="500" fill="hold"/>
                                        <p:tgtEl>
                                          <p:spTgt spid="20"/>
                                        </p:tgtEl>
                                        <p:attrNameLst>
                                          <p:attrName>ppt_x</p:attrName>
                                        </p:attrNameLst>
                                      </p:cBhvr>
                                      <p:tavLst>
                                        <p:tav tm="0">
                                          <p:val>
                                            <p:strVal val="#ppt_x"/>
                                          </p:val>
                                        </p:tav>
                                        <p:tav tm="100000">
                                          <p:val>
                                            <p:strVal val="#ppt_x"/>
                                          </p:val>
                                        </p:tav>
                                      </p:tavLst>
                                    </p:anim>
                                    <p:anim calcmode="lin" valueType="num">
                                      <p:cBhvr>
                                        <p:cTn id="51" dur="500" fill="hold"/>
                                        <p:tgtEl>
                                          <p:spTgt spid="20"/>
                                        </p:tgtEl>
                                        <p:attrNameLst>
                                          <p:attrName>ppt_y</p:attrName>
                                        </p:attrNameLst>
                                      </p:cBhvr>
                                      <p:tavLst>
                                        <p:tav tm="0">
                                          <p:val>
                                            <p:strVal val="#ppt_y+.1"/>
                                          </p:val>
                                        </p:tav>
                                        <p:tav tm="100000">
                                          <p:val>
                                            <p:strVal val="#ppt_y"/>
                                          </p:val>
                                        </p:tav>
                                      </p:tavLst>
                                    </p:anim>
                                  </p:childTnLst>
                                </p:cTn>
                              </p:par>
                            </p:childTnLst>
                          </p:cTn>
                        </p:par>
                        <p:par>
                          <p:cTn id="52" fill="hold">
                            <p:stCondLst>
                              <p:cond delay="3500"/>
                            </p:stCondLst>
                            <p:childTnLst>
                              <p:par>
                                <p:cTn id="53" presetID="22" presetClass="entr" presetSubtype="8" fill="hold" nodeType="afterEffect">
                                  <p:stCondLst>
                                    <p:cond delay="0"/>
                                  </p:stCondLst>
                                  <p:iterate type="wd">
                                    <p:tmPct val="0"/>
                                  </p:iterate>
                                  <p:childTnLst>
                                    <p:set>
                                      <p:cBhvr>
                                        <p:cTn id="54" dur="1" fill="hold">
                                          <p:stCondLst>
                                            <p:cond delay="0"/>
                                          </p:stCondLst>
                                        </p:cTn>
                                        <p:tgtEl>
                                          <p:spTgt spid="2"/>
                                        </p:tgtEl>
                                        <p:attrNameLst>
                                          <p:attrName>style.visibility</p:attrName>
                                        </p:attrNameLst>
                                      </p:cBhvr>
                                      <p:to>
                                        <p:strVal val="visible"/>
                                      </p:to>
                                    </p:set>
                                    <p:animEffect transition="in" filter="wipe(left)">
                                      <p:cBhvr>
                                        <p:cTn id="55" dur="250"/>
                                        <p:tgtEl>
                                          <p:spTgt spid="2"/>
                                        </p:tgtEl>
                                      </p:cBhvr>
                                    </p:animEffect>
                                  </p:childTnLst>
                                </p:cTn>
                              </p:par>
                              <p:par>
                                <p:cTn id="56" presetID="17" presetClass="entr" presetSubtype="10" fill="hold" grpId="0" nodeType="withEffect">
                                  <p:stCondLst>
                                    <p:cond delay="0"/>
                                  </p:stCondLst>
                                  <p:iterate type="lt">
                                    <p:tmPct val="10000"/>
                                  </p:iterate>
                                  <p:childTnLst>
                                    <p:set>
                                      <p:cBhvr>
                                        <p:cTn id="57" dur="1" fill="hold">
                                          <p:stCondLst>
                                            <p:cond delay="0"/>
                                          </p:stCondLst>
                                        </p:cTn>
                                        <p:tgtEl>
                                          <p:spTgt spid="13"/>
                                        </p:tgtEl>
                                        <p:attrNameLst>
                                          <p:attrName>style.visibility</p:attrName>
                                        </p:attrNameLst>
                                      </p:cBhvr>
                                      <p:to>
                                        <p:strVal val="visible"/>
                                      </p:to>
                                    </p:set>
                                    <p:anim calcmode="lin" valueType="num">
                                      <p:cBhvr>
                                        <p:cTn id="58" dur="450" fill="hold"/>
                                        <p:tgtEl>
                                          <p:spTgt spid="13"/>
                                        </p:tgtEl>
                                        <p:attrNameLst>
                                          <p:attrName>ppt_w</p:attrName>
                                        </p:attrNameLst>
                                      </p:cBhvr>
                                      <p:tavLst>
                                        <p:tav tm="0">
                                          <p:val>
                                            <p:fltVal val="0"/>
                                          </p:val>
                                        </p:tav>
                                        <p:tav tm="100000">
                                          <p:val>
                                            <p:strVal val="#ppt_w"/>
                                          </p:val>
                                        </p:tav>
                                      </p:tavLst>
                                    </p:anim>
                                    <p:anim calcmode="lin" valueType="num">
                                      <p:cBhvr>
                                        <p:cTn id="59" dur="450" fill="hold"/>
                                        <p:tgtEl>
                                          <p:spTgt spid="13"/>
                                        </p:tgtEl>
                                        <p:attrNameLst>
                                          <p:attrName>ppt_h</p:attrName>
                                        </p:attrNameLst>
                                      </p:cBhvr>
                                      <p:tavLst>
                                        <p:tav tm="0">
                                          <p:val>
                                            <p:strVal val="#ppt_h"/>
                                          </p:val>
                                        </p:tav>
                                        <p:tav tm="100000">
                                          <p:val>
                                            <p:strVal val="#ppt_h"/>
                                          </p:val>
                                        </p:tav>
                                      </p:tavLst>
                                    </p:anim>
                                  </p:childTnLst>
                                </p:cTn>
                              </p:par>
                              <p:par>
                                <p:cTn id="60" presetID="23" presetClass="entr" presetSubtype="16" fill="hold" grpId="0" nodeType="withEffect">
                                  <p:stCondLst>
                                    <p:cond delay="150"/>
                                  </p:stCondLst>
                                  <p:iterate type="lt">
                                    <p:tmPct val="2667"/>
                                  </p:iterate>
                                  <p:childTnLst>
                                    <p:set>
                                      <p:cBhvr>
                                        <p:cTn id="61" dur="1" fill="hold">
                                          <p:stCondLst>
                                            <p:cond delay="0"/>
                                          </p:stCondLst>
                                        </p:cTn>
                                        <p:tgtEl>
                                          <p:spTgt spid="11"/>
                                        </p:tgtEl>
                                        <p:attrNameLst>
                                          <p:attrName>style.visibility</p:attrName>
                                        </p:attrNameLst>
                                      </p:cBhvr>
                                      <p:to>
                                        <p:strVal val="visible"/>
                                      </p:to>
                                    </p:set>
                                    <p:anim calcmode="lin" valueType="num">
                                      <p:cBhvr>
                                        <p:cTn id="62" dur="500" fill="hold"/>
                                        <p:tgtEl>
                                          <p:spTgt spid="11"/>
                                        </p:tgtEl>
                                        <p:attrNameLst>
                                          <p:attrName>ppt_w</p:attrName>
                                        </p:attrNameLst>
                                      </p:cBhvr>
                                      <p:tavLst>
                                        <p:tav tm="0">
                                          <p:val>
                                            <p:fltVal val="0"/>
                                          </p:val>
                                        </p:tav>
                                        <p:tav tm="100000">
                                          <p:val>
                                            <p:strVal val="#ppt_w"/>
                                          </p:val>
                                        </p:tav>
                                      </p:tavLst>
                                    </p:anim>
                                    <p:anim calcmode="lin" valueType="num">
                                      <p:cBhvr>
                                        <p:cTn id="63" dur="500" fill="hold"/>
                                        <p:tgtEl>
                                          <p:spTgt spid="11"/>
                                        </p:tgtEl>
                                        <p:attrNameLst>
                                          <p:attrName>ppt_h</p:attrName>
                                        </p:attrNameLst>
                                      </p:cBhvr>
                                      <p:tavLst>
                                        <p:tav tm="0">
                                          <p:val>
                                            <p:fltVal val="0"/>
                                          </p:val>
                                        </p:tav>
                                        <p:tav tm="100000">
                                          <p:val>
                                            <p:strVal val="#ppt_h"/>
                                          </p:val>
                                        </p:tav>
                                      </p:tavLst>
                                    </p:anim>
                                  </p:childTnLst>
                                </p:cTn>
                              </p:par>
                              <p:par>
                                <p:cTn id="64" presetID="17" presetClass="entr" presetSubtype="10" fill="hold" grpId="0" nodeType="withEffect">
                                  <p:stCondLst>
                                    <p:cond delay="350"/>
                                  </p:stCondLst>
                                  <p:iterate type="lt">
                                    <p:tmPct val="10000"/>
                                  </p:iterate>
                                  <p:childTnLst>
                                    <p:set>
                                      <p:cBhvr>
                                        <p:cTn id="65" dur="1" fill="hold">
                                          <p:stCondLst>
                                            <p:cond delay="0"/>
                                          </p:stCondLst>
                                        </p:cTn>
                                        <p:tgtEl>
                                          <p:spTgt spid="14"/>
                                        </p:tgtEl>
                                        <p:attrNameLst>
                                          <p:attrName>style.visibility</p:attrName>
                                        </p:attrNameLst>
                                      </p:cBhvr>
                                      <p:to>
                                        <p:strVal val="visible"/>
                                      </p:to>
                                    </p:set>
                                    <p:anim calcmode="lin" valueType="num">
                                      <p:cBhvr>
                                        <p:cTn id="66" dur="500" fill="hold"/>
                                        <p:tgtEl>
                                          <p:spTgt spid="14"/>
                                        </p:tgtEl>
                                        <p:attrNameLst>
                                          <p:attrName>ppt_w</p:attrName>
                                        </p:attrNameLst>
                                      </p:cBhvr>
                                      <p:tavLst>
                                        <p:tav tm="0">
                                          <p:val>
                                            <p:fltVal val="0"/>
                                          </p:val>
                                        </p:tav>
                                        <p:tav tm="100000">
                                          <p:val>
                                            <p:strVal val="#ppt_w"/>
                                          </p:val>
                                        </p:tav>
                                      </p:tavLst>
                                    </p:anim>
                                    <p:anim calcmode="lin" valueType="num">
                                      <p:cBhvr>
                                        <p:cTn id="67" dur="500" fill="hold"/>
                                        <p:tgtEl>
                                          <p:spTgt spid="14"/>
                                        </p:tgtEl>
                                        <p:attrNameLst>
                                          <p:attrName>ppt_h</p:attrName>
                                        </p:attrNameLst>
                                      </p:cBhvr>
                                      <p:tavLst>
                                        <p:tav tm="0">
                                          <p:val>
                                            <p:strVal val="#ppt_h"/>
                                          </p:val>
                                        </p:tav>
                                        <p:tav tm="100000">
                                          <p:val>
                                            <p:strVal val="#ppt_h"/>
                                          </p:val>
                                        </p:tav>
                                      </p:tavLst>
                                    </p:anim>
                                  </p:childTnLst>
                                </p:cTn>
                              </p:par>
                              <p:par>
                                <p:cTn id="68" presetID="23" presetClass="entr" presetSubtype="16" fill="hold" grpId="0" nodeType="withEffect">
                                  <p:stCondLst>
                                    <p:cond delay="750"/>
                                  </p:stCondLst>
                                  <p:iterate type="lt">
                                    <p:tmPct val="2667"/>
                                  </p:iterate>
                                  <p:childTnLst>
                                    <p:set>
                                      <p:cBhvr>
                                        <p:cTn id="69" dur="1" fill="hold">
                                          <p:stCondLst>
                                            <p:cond delay="0"/>
                                          </p:stCondLst>
                                        </p:cTn>
                                        <p:tgtEl>
                                          <p:spTgt spid="12"/>
                                        </p:tgtEl>
                                        <p:attrNameLst>
                                          <p:attrName>style.visibility</p:attrName>
                                        </p:attrNameLst>
                                      </p:cBhvr>
                                      <p:to>
                                        <p:strVal val="visible"/>
                                      </p:to>
                                    </p:set>
                                    <p:anim calcmode="lin" valueType="num">
                                      <p:cBhvr>
                                        <p:cTn id="70" dur="500" fill="hold"/>
                                        <p:tgtEl>
                                          <p:spTgt spid="12"/>
                                        </p:tgtEl>
                                        <p:attrNameLst>
                                          <p:attrName>ppt_w</p:attrName>
                                        </p:attrNameLst>
                                      </p:cBhvr>
                                      <p:tavLst>
                                        <p:tav tm="0">
                                          <p:val>
                                            <p:fltVal val="0"/>
                                          </p:val>
                                        </p:tav>
                                        <p:tav tm="100000">
                                          <p:val>
                                            <p:strVal val="#ppt_w"/>
                                          </p:val>
                                        </p:tav>
                                      </p:tavLst>
                                    </p:anim>
                                    <p:anim calcmode="lin" valueType="num">
                                      <p:cBhvr>
                                        <p:cTn id="71" dur="500" fill="hold"/>
                                        <p:tgtEl>
                                          <p:spTgt spid="1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p:bldP spid="13" grpId="0"/>
      <p:bldP spid="1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a:xfrm>
            <a:off x="5692057" y="2209800"/>
            <a:ext cx="6324202" cy="1993900"/>
          </a:xfrm>
          <a:prstGeom prst="roundRect">
            <a:avLst/>
          </a:prstGeom>
          <a:solidFill>
            <a:schemeClr val="accent1">
              <a:alpha val="63000"/>
            </a:schemeClr>
          </a:solidFill>
          <a:effectLst>
            <a:glow rad="469900">
              <a:schemeClr val="accent1">
                <a:alpha val="21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5251622" y="0"/>
            <a:ext cx="6940378" cy="6858000"/>
          </a:xfrm>
          <a:prstGeom prst="rect">
            <a:avLst/>
          </a:prstGeom>
          <a:gradFill flip="none" rotWithShape="1">
            <a:gsLst>
              <a:gs pos="0">
                <a:srgbClr val="0A143A">
                  <a:alpha val="0"/>
                </a:srgbClr>
              </a:gs>
              <a:gs pos="100000">
                <a:srgbClr val="0A143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74"/>
          <p:cNvSpPr txBox="1"/>
          <p:nvPr/>
        </p:nvSpPr>
        <p:spPr>
          <a:xfrm>
            <a:off x="2831534" y="2591600"/>
            <a:ext cx="7499349" cy="848950"/>
          </a:xfrm>
          <a:prstGeom prst="rect">
            <a:avLst/>
          </a:prstGeom>
          <a:noFill/>
          <a:effectLst/>
        </p:spPr>
        <p:txBody>
          <a:bodyPr>
            <a:spAutoFit/>
          </a:bodyPr>
          <a:lstStyle/>
          <a:p>
            <a:pPr algn="r">
              <a:lnSpc>
                <a:spcPts val="5865"/>
              </a:lnSpc>
              <a:defRPr/>
            </a:pPr>
            <a:r>
              <a:rPr lang="zh-CN" altLang="en-US" sz="4800" b="1" dirty="0">
                <a:ln w="6350">
                  <a:noFill/>
                </a:ln>
                <a:solidFill>
                  <a:schemeClr val="bg1"/>
                </a:solidFill>
                <a:latin typeface="Modern No. 20" panose="02070704070505020303" pitchFamily="18" charset="0"/>
                <a:ea typeface="微软雅黑" panose="020B0503020204020204" pitchFamily="34" charset="-122"/>
              </a:rPr>
              <a:t>填写过渡页标题</a:t>
            </a:r>
            <a:endParaRPr lang="zh-CN" altLang="en-US" sz="4800" b="1" dirty="0">
              <a:ln w="6350">
                <a:noFill/>
              </a:ln>
              <a:solidFill>
                <a:schemeClr val="bg1"/>
              </a:solidFill>
              <a:latin typeface="Modern No. 20" panose="02070704070505020303" pitchFamily="18" charset="0"/>
              <a:ea typeface="微软雅黑" panose="020B0503020204020204" pitchFamily="34" charset="-122"/>
            </a:endParaRPr>
          </a:p>
        </p:txBody>
      </p:sp>
      <p:sp>
        <p:nvSpPr>
          <p:cNvPr id="4" name="矩形 3"/>
          <p:cNvSpPr/>
          <p:nvPr/>
        </p:nvSpPr>
        <p:spPr>
          <a:xfrm>
            <a:off x="6936998" y="3321615"/>
            <a:ext cx="3316934" cy="584775"/>
          </a:xfrm>
          <a:prstGeom prst="rect">
            <a:avLst/>
          </a:prstGeom>
        </p:spPr>
        <p:txBody>
          <a:bodyPr wrap="none">
            <a:spAutoFit/>
          </a:bodyPr>
          <a:lstStyle/>
          <a:p>
            <a:r>
              <a:rPr lang="en-US" altLang="zh-CN" sz="3200" dirty="0">
                <a:solidFill>
                  <a:schemeClr val="bg1"/>
                </a:solidFill>
                <a:latin typeface="Impact" panose="020B0806030902050204" pitchFamily="34" charset="0"/>
              </a:rPr>
              <a:t>Fill in the title here</a:t>
            </a:r>
            <a:endParaRPr lang="zh-CN" altLang="en-US" sz="3200" dirty="0">
              <a:solidFill>
                <a:schemeClr val="bg1"/>
              </a:solidFill>
              <a:latin typeface="Impact" panose="020B0806030902050204" pitchFamily="34" charset="0"/>
            </a:endParaRPr>
          </a:p>
        </p:txBody>
      </p:sp>
      <p:sp>
        <p:nvSpPr>
          <p:cNvPr id="5" name="标题层"/>
          <p:cNvSpPr txBox="1"/>
          <p:nvPr/>
        </p:nvSpPr>
        <p:spPr bwMode="auto">
          <a:xfrm>
            <a:off x="10264455" y="2374542"/>
            <a:ext cx="1751804" cy="1733680"/>
          </a:xfrm>
          <a:prstGeom prst="rect">
            <a:avLst/>
          </a:prstGeom>
          <a:noFill/>
          <a:effectLst/>
        </p:spPr>
        <p:txBody>
          <a:bodyPr wrap="square">
            <a:spAutoFit/>
          </a:bodyPr>
          <a:lstStyle/>
          <a:p>
            <a:pPr defTabSz="1218565">
              <a:defRPr/>
            </a:pPr>
            <a:r>
              <a:rPr lang="en-US" altLang="zh-CN" sz="10665" kern="0" dirty="0">
                <a:solidFill>
                  <a:schemeClr val="bg1"/>
                </a:solidFill>
                <a:latin typeface="Impact" panose="020B0806030902050204" pitchFamily="34" charset="0"/>
                <a:ea typeface="微软雅黑" panose="020B0503020204020204" pitchFamily="34" charset="-122"/>
                <a:cs typeface="Arial" panose="020B0604020202020204" pitchFamily="34" charset="0"/>
              </a:rPr>
              <a:t>04</a:t>
            </a:r>
            <a:endParaRPr lang="zh-CN" altLang="en-US" sz="10665" kern="0" dirty="0">
              <a:solidFill>
                <a:schemeClr val="bg1"/>
              </a:solidFill>
              <a:latin typeface="Impact" panose="020B0806030902050204" pitchFamily="34" charset="0"/>
              <a:ea typeface="微软雅黑" panose="020B0503020204020204" pitchFamily="34" charset="-122"/>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25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400" fill="hold"/>
                                        <p:tgtEl>
                                          <p:spTgt spid="5"/>
                                        </p:tgtEl>
                                        <p:attrNameLst>
                                          <p:attrName>ppt_x</p:attrName>
                                        </p:attrNameLst>
                                      </p:cBhvr>
                                      <p:tavLst>
                                        <p:tav tm="0">
                                          <p:val>
                                            <p:strVal val="0-#ppt_w/2"/>
                                          </p:val>
                                        </p:tav>
                                        <p:tav tm="100000">
                                          <p:val>
                                            <p:strVal val="#ppt_x"/>
                                          </p:val>
                                        </p:tav>
                                      </p:tavLst>
                                    </p:anim>
                                    <p:anim calcmode="lin" valueType="num">
                                      <p:cBhvr additive="base">
                                        <p:cTn id="8" dur="4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600" fill="hold"/>
                                        <p:tgtEl>
                                          <p:spTgt spid="3"/>
                                        </p:tgtEl>
                                        <p:attrNameLst>
                                          <p:attrName>ppt_w</p:attrName>
                                        </p:attrNameLst>
                                      </p:cBhvr>
                                      <p:tavLst>
                                        <p:tav tm="0">
                                          <p:val>
                                            <p:fltVal val="0"/>
                                          </p:val>
                                        </p:tav>
                                        <p:tav tm="100000">
                                          <p:val>
                                            <p:strVal val="#ppt_w"/>
                                          </p:val>
                                        </p:tav>
                                      </p:tavLst>
                                    </p:anim>
                                    <p:anim calcmode="lin" valueType="num">
                                      <p:cBhvr>
                                        <p:cTn id="13" dur="600" fill="hold"/>
                                        <p:tgtEl>
                                          <p:spTgt spid="3"/>
                                        </p:tgtEl>
                                        <p:attrNameLst>
                                          <p:attrName>ppt_h</p:attrName>
                                        </p:attrNameLst>
                                      </p:cBhvr>
                                      <p:tavLst>
                                        <p:tav tm="0">
                                          <p:val>
                                            <p:fltVal val="0"/>
                                          </p:val>
                                        </p:tav>
                                        <p:tav tm="100000">
                                          <p:val>
                                            <p:strVal val="#ppt_h"/>
                                          </p:val>
                                        </p:tav>
                                      </p:tavLst>
                                    </p:anim>
                                    <p:animEffect transition="in" filter="fade">
                                      <p:cBhvr>
                                        <p:cTn id="14" dur="600"/>
                                        <p:tgtEl>
                                          <p:spTgt spid="3"/>
                                        </p:tgtEl>
                                      </p:cBhvr>
                                    </p:animEffect>
                                  </p:childTnLst>
                                </p:cTn>
                              </p:par>
                            </p:childTnLst>
                          </p:cTn>
                        </p:par>
                        <p:par>
                          <p:cTn id="15" fill="hold">
                            <p:stCondLst>
                              <p:cond delay="1500"/>
                            </p:stCondLst>
                            <p:childTnLst>
                              <p:par>
                                <p:cTn id="16" presetID="53" presetClass="entr" presetSubtype="16"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700" fill="hold"/>
                                        <p:tgtEl>
                                          <p:spTgt spid="4"/>
                                        </p:tgtEl>
                                        <p:attrNameLst>
                                          <p:attrName>ppt_w</p:attrName>
                                        </p:attrNameLst>
                                      </p:cBhvr>
                                      <p:tavLst>
                                        <p:tav tm="0">
                                          <p:val>
                                            <p:fltVal val="0"/>
                                          </p:val>
                                        </p:tav>
                                        <p:tav tm="100000">
                                          <p:val>
                                            <p:strVal val="#ppt_w"/>
                                          </p:val>
                                        </p:tav>
                                      </p:tavLst>
                                    </p:anim>
                                    <p:anim calcmode="lin" valueType="num">
                                      <p:cBhvr>
                                        <p:cTn id="19" dur="700" fill="hold"/>
                                        <p:tgtEl>
                                          <p:spTgt spid="4"/>
                                        </p:tgtEl>
                                        <p:attrNameLst>
                                          <p:attrName>ppt_h</p:attrName>
                                        </p:attrNameLst>
                                      </p:cBhvr>
                                      <p:tavLst>
                                        <p:tav tm="0">
                                          <p:val>
                                            <p:fltVal val="0"/>
                                          </p:val>
                                        </p:tav>
                                        <p:tav tm="100000">
                                          <p:val>
                                            <p:strVal val="#ppt_h"/>
                                          </p:val>
                                        </p:tav>
                                      </p:tavLst>
                                    </p:anim>
                                    <p:animEffect transition="in" filter="fade">
                                      <p:cBhvr>
                                        <p:cTn id="20" dur="7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2561099" y="2017508"/>
            <a:ext cx="7160281" cy="1643527"/>
          </a:xfrm>
          <a:prstGeom prst="rect">
            <a:avLst/>
          </a:prstGeom>
          <a:noFill/>
        </p:spPr>
        <p:txBody>
          <a:bodyPr>
            <a:spAutoFit/>
          </a:bodyPr>
          <a:lstStyle/>
          <a:p>
            <a:pPr>
              <a:lnSpc>
                <a:spcPct val="120000"/>
              </a:lnSpc>
              <a:spcBef>
                <a:spcPct val="0"/>
              </a:spcBef>
            </a:pPr>
            <a:r>
              <a:rPr lang="zh-CN" altLang="en-US" sz="1400" dirty="0">
                <a:solidFill>
                  <a:schemeClr val="tx1">
                    <a:lumMod val="50000"/>
                    <a:lumOff val="50000"/>
                  </a:schemeClr>
                </a:solidFill>
                <a:sym typeface="微软雅黑" panose="020B0503020204020204" pitchFamily="34" charset="-122"/>
              </a:rPr>
              <a:t>在此录入上述图表的综合描述说明，在此录入上述图表的综合描述说明。在此录入上述图表的描述说明在此录入上述图表的综合描述说明，在此录入上述图表的综合描述说明。在此录入上述图表的描述说明在此录入上述图表的综合描述说明，在此录入上述图表的综合描述说明。在此录入上述图表的描述说明</a:t>
            </a:r>
            <a:endParaRPr lang="zh-CN" altLang="en-US" sz="1400" dirty="0">
              <a:solidFill>
                <a:schemeClr val="tx1">
                  <a:lumMod val="50000"/>
                  <a:lumOff val="50000"/>
                </a:schemeClr>
              </a:solidFill>
              <a:sym typeface="微软雅黑" panose="020B0503020204020204" pitchFamily="34" charset="-122"/>
            </a:endParaRPr>
          </a:p>
          <a:p>
            <a:pPr>
              <a:lnSpc>
                <a:spcPct val="120000"/>
              </a:lnSpc>
              <a:spcBef>
                <a:spcPct val="0"/>
              </a:spcBef>
            </a:pPr>
            <a:endParaRPr lang="zh-CN" altLang="en-US" sz="1400" dirty="0">
              <a:solidFill>
                <a:schemeClr val="tx1">
                  <a:lumMod val="50000"/>
                  <a:lumOff val="50000"/>
                </a:schemeClr>
              </a:solidFill>
              <a:sym typeface="微软雅黑" panose="020B0503020204020204" pitchFamily="34" charset="-122"/>
            </a:endParaRPr>
          </a:p>
          <a:p>
            <a:pPr>
              <a:lnSpc>
                <a:spcPct val="120000"/>
              </a:lnSpc>
              <a:spcBef>
                <a:spcPct val="0"/>
              </a:spcBef>
              <a:buNone/>
            </a:pPr>
            <a:endParaRPr lang="zh-CN" altLang="en-US" sz="1400" dirty="0">
              <a:solidFill>
                <a:schemeClr val="tx1">
                  <a:lumMod val="50000"/>
                  <a:lumOff val="50000"/>
                </a:schemeClr>
              </a:solidFill>
              <a:sym typeface="微软雅黑" panose="020B0503020204020204" pitchFamily="34" charset="-122"/>
            </a:endParaRPr>
          </a:p>
        </p:txBody>
      </p:sp>
      <p:sp>
        <p:nvSpPr>
          <p:cNvPr id="39" name="TextBox 3"/>
          <p:cNvSpPr txBox="1"/>
          <p:nvPr/>
        </p:nvSpPr>
        <p:spPr bwMode="auto">
          <a:xfrm>
            <a:off x="3097598" y="5152302"/>
            <a:ext cx="988948" cy="253916"/>
          </a:xfrm>
          <a:prstGeom prst="rect">
            <a:avLst/>
          </a:prstGeom>
          <a:noFill/>
          <a:ln w="9525">
            <a:noFill/>
          </a:ln>
        </p:spPr>
        <p:txBody>
          <a:bodyPr wrap="square">
            <a:spAutoFit/>
          </a:bodyPr>
          <a:lstStyle/>
          <a:p>
            <a:pPr algn="ctr">
              <a:defRPr/>
            </a:pPr>
            <a:r>
              <a:rPr lang="zh-CN" altLang="en-US" sz="1050" dirty="0">
                <a:solidFill>
                  <a:schemeClr val="tx1">
                    <a:lumMod val="75000"/>
                    <a:lumOff val="25000"/>
                  </a:schemeClr>
                </a:solidFill>
                <a:latin typeface="方正正纤黑简体" panose="02000000000000000000" pitchFamily="2" charset="-122"/>
                <a:ea typeface="方正正纤黑简体" panose="02000000000000000000" pitchFamily="2" charset="-122"/>
              </a:rPr>
              <a:t>添加标题</a:t>
            </a:r>
            <a:endParaRPr lang="en-US" altLang="zh-CN" sz="105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40" name="Rectangle 6"/>
          <p:cNvSpPr>
            <a:spLocks noChangeArrowheads="1"/>
          </p:cNvSpPr>
          <p:nvPr/>
        </p:nvSpPr>
        <p:spPr bwMode="auto">
          <a:xfrm>
            <a:off x="3276902" y="4039337"/>
            <a:ext cx="116064" cy="1009385"/>
          </a:xfrm>
          <a:prstGeom prst="rect">
            <a:avLst/>
          </a:prstGeom>
          <a:solidFill>
            <a:schemeClr val="bg1">
              <a:lumMod val="75000"/>
            </a:schemeClr>
          </a:solidFill>
          <a:ln>
            <a:noFill/>
          </a:ln>
          <a:effectLst>
            <a:reflection blurRad="6350" stA="10000" endPos="55000" dir="5400000" sy="-100000" algn="bl" rotWithShape="0"/>
          </a:effec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41" name="Rectangle 7"/>
          <p:cNvSpPr>
            <a:spLocks noChangeArrowheads="1"/>
          </p:cNvSpPr>
          <p:nvPr/>
        </p:nvSpPr>
        <p:spPr bwMode="auto">
          <a:xfrm>
            <a:off x="3460264" y="3452236"/>
            <a:ext cx="110213" cy="1596485"/>
          </a:xfrm>
          <a:prstGeom prst="rect">
            <a:avLst/>
          </a:prstGeom>
          <a:solidFill>
            <a:schemeClr val="accent3"/>
          </a:solidFill>
          <a:ln w="12700">
            <a:noFill/>
          </a:ln>
          <a:effec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42" name="Rectangle 8"/>
          <p:cNvSpPr>
            <a:spLocks noChangeArrowheads="1"/>
          </p:cNvSpPr>
          <p:nvPr/>
        </p:nvSpPr>
        <p:spPr bwMode="auto">
          <a:xfrm>
            <a:off x="3637706" y="3801710"/>
            <a:ext cx="116476" cy="1247337"/>
          </a:xfrm>
          <a:prstGeom prst="rect">
            <a:avLst/>
          </a:prstGeom>
          <a:solidFill>
            <a:schemeClr val="bg1">
              <a:lumMod val="65000"/>
            </a:schemeClr>
          </a:solidFill>
          <a:ln>
            <a:noFill/>
          </a:ln>
          <a:effectLst>
            <a:reflection blurRad="6350" stA="10000" endPos="55000" dir="5400000" sy="-100000" algn="bl" rotWithShape="0"/>
          </a:effectLst>
        </p:spPr>
        <p:txBody>
          <a:bodyPr/>
          <a:lstStyle/>
          <a:p>
            <a:pPr>
              <a:defRPr/>
            </a:pPr>
            <a:endParaRPr lang="zh-CN" altLang="en-US">
              <a:solidFill>
                <a:prstClr val="black"/>
              </a:solidFill>
            </a:endParaRPr>
          </a:p>
        </p:txBody>
      </p:sp>
      <p:sp>
        <p:nvSpPr>
          <p:cNvPr id="43" name="Rectangle 9"/>
          <p:cNvSpPr>
            <a:spLocks noChangeArrowheads="1"/>
          </p:cNvSpPr>
          <p:nvPr/>
        </p:nvSpPr>
        <p:spPr bwMode="auto">
          <a:xfrm>
            <a:off x="3821211" y="4155581"/>
            <a:ext cx="116476" cy="893467"/>
          </a:xfrm>
          <a:prstGeom prst="rect">
            <a:avLst/>
          </a:prstGeom>
          <a:solidFill>
            <a:schemeClr val="bg1">
              <a:lumMod val="85000"/>
            </a:schemeClr>
          </a:solidFill>
          <a:ln>
            <a:noFill/>
          </a:ln>
          <a:effectLst>
            <a:reflection blurRad="6350" stA="10000" endPos="55000" dir="5400000" sy="-100000" algn="bl" rotWithShape="0"/>
          </a:effectLst>
        </p:spPr>
        <p:txBody>
          <a:bodyPr/>
          <a:lstStyle/>
          <a:p>
            <a:pPr>
              <a:defRPr/>
            </a:pPr>
            <a:endParaRPr lang="zh-CN" altLang="en-US">
              <a:solidFill>
                <a:prstClr val="black"/>
              </a:solidFill>
            </a:endParaRPr>
          </a:p>
        </p:txBody>
      </p:sp>
      <p:sp>
        <p:nvSpPr>
          <p:cNvPr id="44" name="TextBox 32"/>
          <p:cNvSpPr txBox="1">
            <a:spLocks noChangeArrowheads="1"/>
          </p:cNvSpPr>
          <p:nvPr/>
        </p:nvSpPr>
        <p:spPr bwMode="auto">
          <a:xfrm>
            <a:off x="3293720" y="5416355"/>
            <a:ext cx="7928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000" dirty="0">
                <a:solidFill>
                  <a:schemeClr val="tx1">
                    <a:lumMod val="75000"/>
                    <a:lumOff val="25000"/>
                  </a:schemeClr>
                </a:solidFill>
                <a:latin typeface="方正正纤黑简体" panose="02000000000000000000" pitchFamily="2" charset="-122"/>
                <a:ea typeface="方正正纤黑简体" panose="02000000000000000000" pitchFamily="2" charset="-122"/>
                <a:cs typeface="Arial" panose="020B0604020202020204" pitchFamily="34" charset="0"/>
              </a:rPr>
              <a:t>87</a:t>
            </a:r>
            <a:r>
              <a:rPr lang="en-US" altLang="zh-CN" sz="2000" baseline="30000" dirty="0">
                <a:solidFill>
                  <a:schemeClr val="tx1">
                    <a:lumMod val="75000"/>
                    <a:lumOff val="25000"/>
                  </a:schemeClr>
                </a:solidFill>
                <a:latin typeface="方正正纤黑简体" panose="02000000000000000000" pitchFamily="2" charset="-122"/>
                <a:ea typeface="方正正纤黑简体" panose="02000000000000000000" pitchFamily="2" charset="-122"/>
                <a:cs typeface="Arial" panose="020B0604020202020204" pitchFamily="34" charset="0"/>
              </a:rPr>
              <a:t>%</a:t>
            </a:r>
            <a:endParaRPr lang="en-US" altLang="zh-CN" sz="2000" baseline="30000" dirty="0">
              <a:solidFill>
                <a:schemeClr val="tx1">
                  <a:lumMod val="75000"/>
                  <a:lumOff val="25000"/>
                </a:schemeClr>
              </a:solidFill>
              <a:latin typeface="方正正纤黑简体" panose="02000000000000000000" pitchFamily="2" charset="-122"/>
              <a:ea typeface="方正正纤黑简体" panose="02000000000000000000" pitchFamily="2" charset="-122"/>
              <a:cs typeface="Arial" panose="020B0604020202020204" pitchFamily="34" charset="0"/>
            </a:endParaRPr>
          </a:p>
        </p:txBody>
      </p:sp>
      <p:sp>
        <p:nvSpPr>
          <p:cNvPr id="45" name="Rectangle 10"/>
          <p:cNvSpPr>
            <a:spLocks noChangeArrowheads="1"/>
          </p:cNvSpPr>
          <p:nvPr/>
        </p:nvSpPr>
        <p:spPr bwMode="auto">
          <a:xfrm>
            <a:off x="4961774" y="3525148"/>
            <a:ext cx="116036" cy="1523482"/>
          </a:xfrm>
          <a:prstGeom prst="rect">
            <a:avLst/>
          </a:prstGeom>
          <a:solidFill>
            <a:schemeClr val="accent2"/>
          </a:solidFill>
          <a:ln w="12700">
            <a:noFill/>
          </a:ln>
          <a:effectLst/>
        </p:spPr>
        <p:txBody>
          <a:bodyPr/>
          <a:lstStyle/>
          <a:p>
            <a:endParaRPr lang="zh-CN" altLang="en-US">
              <a:solidFill>
                <a:srgbClr val="000000"/>
              </a:solidFill>
              <a:latin typeface="Calibri" panose="020F0502020204030204" pitchFamily="34" charset="0"/>
              <a:ea typeface="宋体" panose="02010600030101010101" pitchFamily="2" charset="-122"/>
            </a:endParaRPr>
          </a:p>
        </p:txBody>
      </p:sp>
      <p:sp>
        <p:nvSpPr>
          <p:cNvPr id="46" name="Rectangle 11"/>
          <p:cNvSpPr>
            <a:spLocks noChangeArrowheads="1"/>
          </p:cNvSpPr>
          <p:nvPr/>
        </p:nvSpPr>
        <p:spPr bwMode="auto">
          <a:xfrm>
            <a:off x="5145091" y="4222516"/>
            <a:ext cx="116036" cy="826114"/>
          </a:xfrm>
          <a:prstGeom prst="rect">
            <a:avLst/>
          </a:prstGeom>
          <a:solidFill>
            <a:schemeClr val="bg1">
              <a:lumMod val="65000"/>
            </a:schemeClr>
          </a:solidFill>
          <a:ln>
            <a:noFill/>
          </a:ln>
          <a:effectLst>
            <a:reflection blurRad="6350" stA="10000" endPos="55000" dir="5400000" sy="-100000" algn="bl" rotWithShape="0"/>
          </a:effectLst>
        </p:spPr>
        <p:txBody>
          <a:bodyPr/>
          <a:lstStyle/>
          <a:p>
            <a:endParaRPr lang="zh-CN" altLang="en-US">
              <a:solidFill>
                <a:srgbClr val="000000"/>
              </a:solidFill>
              <a:latin typeface="Calibri" panose="020F0502020204030204" pitchFamily="34" charset="0"/>
              <a:ea typeface="宋体" panose="02010600030101010101" pitchFamily="2" charset="-122"/>
            </a:endParaRPr>
          </a:p>
        </p:txBody>
      </p:sp>
      <p:sp>
        <p:nvSpPr>
          <p:cNvPr id="47" name="Rectangle 12"/>
          <p:cNvSpPr>
            <a:spLocks noChangeArrowheads="1"/>
          </p:cNvSpPr>
          <p:nvPr/>
        </p:nvSpPr>
        <p:spPr bwMode="auto">
          <a:xfrm>
            <a:off x="5328328" y="4424110"/>
            <a:ext cx="109884" cy="624218"/>
          </a:xfrm>
          <a:prstGeom prst="rect">
            <a:avLst/>
          </a:prstGeom>
          <a:solidFill>
            <a:schemeClr val="bg1">
              <a:lumMod val="75000"/>
            </a:schemeClr>
          </a:solidFill>
          <a:ln>
            <a:noFill/>
          </a:ln>
          <a:effectLst>
            <a:reflection blurRad="6350" stA="10000" endPos="55000" dir="5400000" sy="-100000" algn="bl" rotWithShape="0"/>
          </a:effectLst>
        </p:spPr>
        <p:txBody>
          <a:bodyPr/>
          <a:lstStyle/>
          <a:p>
            <a:endParaRPr lang="zh-CN" altLang="en-US">
              <a:solidFill>
                <a:srgbClr val="000000"/>
              </a:solidFill>
              <a:latin typeface="Calibri" panose="020F0502020204030204" pitchFamily="34" charset="0"/>
              <a:ea typeface="宋体" panose="02010600030101010101" pitchFamily="2" charset="-122"/>
            </a:endParaRPr>
          </a:p>
        </p:txBody>
      </p:sp>
      <p:sp>
        <p:nvSpPr>
          <p:cNvPr id="48" name="Rectangle 13"/>
          <p:cNvSpPr>
            <a:spLocks noChangeArrowheads="1"/>
          </p:cNvSpPr>
          <p:nvPr/>
        </p:nvSpPr>
        <p:spPr bwMode="auto">
          <a:xfrm>
            <a:off x="5506340" y="4736221"/>
            <a:ext cx="116476" cy="312109"/>
          </a:xfrm>
          <a:prstGeom prst="rect">
            <a:avLst/>
          </a:prstGeom>
          <a:solidFill>
            <a:schemeClr val="bg1">
              <a:lumMod val="85000"/>
            </a:schemeClr>
          </a:solidFill>
          <a:ln w="9525">
            <a:noFill/>
          </a:ln>
          <a:effectLst>
            <a:reflection blurRad="6350" stA="10000" endPos="55000" dir="5400000" sy="-100000" algn="bl" rotWithShape="0"/>
          </a:effectLst>
        </p:spPr>
        <p:txBody>
          <a:bodyPr/>
          <a:lstStyle/>
          <a:p>
            <a:endParaRPr lang="zh-CN" altLang="en-US">
              <a:solidFill>
                <a:srgbClr val="000000"/>
              </a:solidFill>
              <a:latin typeface="Calibri" panose="020F0502020204030204" pitchFamily="34" charset="0"/>
              <a:ea typeface="宋体" panose="02010600030101010101" pitchFamily="2" charset="-122"/>
            </a:endParaRPr>
          </a:p>
        </p:txBody>
      </p:sp>
      <p:sp>
        <p:nvSpPr>
          <p:cNvPr id="49" name="TextBox 33"/>
          <p:cNvSpPr txBox="1">
            <a:spLocks noChangeArrowheads="1"/>
          </p:cNvSpPr>
          <p:nvPr/>
        </p:nvSpPr>
        <p:spPr bwMode="auto">
          <a:xfrm>
            <a:off x="4997050" y="5416355"/>
            <a:ext cx="7658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000" dirty="0">
                <a:solidFill>
                  <a:schemeClr val="tx1">
                    <a:lumMod val="75000"/>
                    <a:lumOff val="25000"/>
                  </a:schemeClr>
                </a:solidFill>
                <a:latin typeface="方正正纤黑简体" panose="02000000000000000000" pitchFamily="2" charset="-122"/>
                <a:ea typeface="方正正纤黑简体" panose="02000000000000000000" pitchFamily="2" charset="-122"/>
                <a:cs typeface="Arial" panose="020B0604020202020204" pitchFamily="34" charset="0"/>
              </a:rPr>
              <a:t>36</a:t>
            </a:r>
            <a:r>
              <a:rPr lang="en-US" altLang="zh-CN" sz="2000" baseline="30000" dirty="0">
                <a:solidFill>
                  <a:schemeClr val="tx1">
                    <a:lumMod val="75000"/>
                    <a:lumOff val="25000"/>
                  </a:schemeClr>
                </a:solidFill>
                <a:latin typeface="方正正纤黑简体" panose="02000000000000000000" pitchFamily="2" charset="-122"/>
                <a:ea typeface="方正正纤黑简体" panose="02000000000000000000" pitchFamily="2" charset="-122"/>
                <a:cs typeface="Arial" panose="020B0604020202020204" pitchFamily="34" charset="0"/>
              </a:rPr>
              <a:t>%</a:t>
            </a:r>
            <a:endParaRPr lang="en-US" altLang="zh-CN" sz="2000" baseline="30000" dirty="0">
              <a:solidFill>
                <a:schemeClr val="tx1">
                  <a:lumMod val="75000"/>
                  <a:lumOff val="25000"/>
                </a:schemeClr>
              </a:solidFill>
              <a:latin typeface="方正正纤黑简体" panose="02000000000000000000" pitchFamily="2" charset="-122"/>
              <a:ea typeface="方正正纤黑简体" panose="02000000000000000000" pitchFamily="2" charset="-122"/>
              <a:cs typeface="Arial" panose="020B0604020202020204" pitchFamily="34" charset="0"/>
            </a:endParaRPr>
          </a:p>
        </p:txBody>
      </p:sp>
      <p:sp>
        <p:nvSpPr>
          <p:cNvPr id="50" name="TextBox 36"/>
          <p:cNvSpPr txBox="1"/>
          <p:nvPr/>
        </p:nvSpPr>
        <p:spPr bwMode="auto">
          <a:xfrm>
            <a:off x="4769851" y="5152302"/>
            <a:ext cx="1060172" cy="253916"/>
          </a:xfrm>
          <a:prstGeom prst="rect">
            <a:avLst/>
          </a:prstGeom>
          <a:noFill/>
          <a:ln w="9525">
            <a:noFill/>
          </a:ln>
        </p:spPr>
        <p:txBody>
          <a:bodyPr wrap="square">
            <a:spAutoFit/>
          </a:bodyPr>
          <a:lstStyle/>
          <a:p>
            <a:pPr algn="ctr">
              <a:defRPr/>
            </a:pPr>
            <a:r>
              <a:rPr lang="zh-CN" altLang="en-US" sz="1050" dirty="0">
                <a:solidFill>
                  <a:schemeClr val="tx1">
                    <a:lumMod val="75000"/>
                    <a:lumOff val="25000"/>
                  </a:schemeClr>
                </a:solidFill>
                <a:latin typeface="方正正纤黑简体" panose="02000000000000000000" pitchFamily="2" charset="-122"/>
                <a:ea typeface="方正正纤黑简体" panose="02000000000000000000" pitchFamily="2" charset="-122"/>
              </a:rPr>
              <a:t>添加标题</a:t>
            </a:r>
            <a:endParaRPr lang="en-US" altLang="zh-CN" sz="105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51" name="Rectangle 14"/>
          <p:cNvSpPr>
            <a:spLocks noChangeArrowheads="1"/>
          </p:cNvSpPr>
          <p:nvPr/>
        </p:nvSpPr>
        <p:spPr bwMode="auto">
          <a:xfrm>
            <a:off x="6627419" y="4437314"/>
            <a:ext cx="116939" cy="611453"/>
          </a:xfrm>
          <a:prstGeom prst="rect">
            <a:avLst/>
          </a:prstGeom>
          <a:solidFill>
            <a:schemeClr val="bg1">
              <a:lumMod val="65000"/>
            </a:schemeClr>
          </a:solidFill>
          <a:ln>
            <a:noFill/>
          </a:ln>
          <a:effectLst>
            <a:reflection blurRad="6350" stA="10000" endPos="55000" dir="5400000" sy="-100000" algn="bl" rotWithShape="0"/>
          </a:effectLst>
        </p:spPr>
        <p:txBody>
          <a:bodyPr/>
          <a:lstStyle/>
          <a:p>
            <a:endParaRPr lang="zh-CN" altLang="en-US">
              <a:solidFill>
                <a:srgbClr val="000000"/>
              </a:solidFill>
              <a:latin typeface="Calibri" panose="020F0502020204030204" pitchFamily="34" charset="0"/>
              <a:ea typeface="宋体" panose="02010600030101010101" pitchFamily="2" charset="-122"/>
            </a:endParaRPr>
          </a:p>
        </p:txBody>
      </p:sp>
      <p:sp>
        <p:nvSpPr>
          <p:cNvPr id="52" name="Rectangle 15"/>
          <p:cNvSpPr>
            <a:spLocks noChangeArrowheads="1"/>
          </p:cNvSpPr>
          <p:nvPr/>
        </p:nvSpPr>
        <p:spPr bwMode="auto">
          <a:xfrm>
            <a:off x="6811600" y="4541660"/>
            <a:ext cx="110119" cy="507106"/>
          </a:xfrm>
          <a:prstGeom prst="rect">
            <a:avLst/>
          </a:prstGeom>
          <a:solidFill>
            <a:schemeClr val="bg1">
              <a:lumMod val="75000"/>
            </a:schemeClr>
          </a:solidFill>
          <a:ln>
            <a:noFill/>
          </a:ln>
          <a:effectLst>
            <a:reflection blurRad="6350" stA="10000" endPos="55000" dir="5400000" sy="-100000" algn="bl" rotWithShape="0"/>
          </a:effectLst>
        </p:spPr>
        <p:txBody>
          <a:bodyPr/>
          <a:lstStyle/>
          <a:p>
            <a:endParaRPr lang="zh-CN" altLang="en-US">
              <a:solidFill>
                <a:srgbClr val="000000"/>
              </a:solidFill>
              <a:latin typeface="Calibri" panose="020F0502020204030204" pitchFamily="34" charset="0"/>
              <a:ea typeface="宋体" panose="02010600030101010101" pitchFamily="2" charset="-122"/>
            </a:endParaRPr>
          </a:p>
        </p:txBody>
      </p:sp>
      <p:sp>
        <p:nvSpPr>
          <p:cNvPr id="53" name="Rectangle 16"/>
          <p:cNvSpPr>
            <a:spLocks noChangeArrowheads="1"/>
          </p:cNvSpPr>
          <p:nvPr/>
        </p:nvSpPr>
        <p:spPr bwMode="auto">
          <a:xfrm>
            <a:off x="6989283" y="4743911"/>
            <a:ext cx="115377" cy="304416"/>
          </a:xfrm>
          <a:prstGeom prst="rect">
            <a:avLst/>
          </a:prstGeom>
          <a:solidFill>
            <a:schemeClr val="bg1">
              <a:lumMod val="85000"/>
            </a:schemeClr>
          </a:solidFill>
          <a:ln>
            <a:noFill/>
          </a:ln>
          <a:effectLst>
            <a:reflection blurRad="6350" stA="10000" endPos="55000" dir="5400000" sy="-100000" algn="bl" rotWithShape="0"/>
          </a:effectLst>
        </p:spPr>
        <p:txBody>
          <a:bodyPr/>
          <a:lstStyle/>
          <a:p>
            <a:endParaRPr lang="zh-CN" altLang="en-US">
              <a:solidFill>
                <a:srgbClr val="000000"/>
              </a:solidFill>
              <a:latin typeface="Calibri" panose="020F0502020204030204" pitchFamily="34" charset="0"/>
              <a:ea typeface="宋体" panose="02010600030101010101" pitchFamily="2" charset="-122"/>
            </a:endParaRPr>
          </a:p>
        </p:txBody>
      </p:sp>
      <p:sp>
        <p:nvSpPr>
          <p:cNvPr id="54" name="Rectangle 17"/>
          <p:cNvSpPr>
            <a:spLocks noChangeArrowheads="1"/>
          </p:cNvSpPr>
          <p:nvPr/>
        </p:nvSpPr>
        <p:spPr bwMode="auto">
          <a:xfrm>
            <a:off x="7171688" y="3372392"/>
            <a:ext cx="110982" cy="1675937"/>
          </a:xfrm>
          <a:prstGeom prst="rect">
            <a:avLst/>
          </a:prstGeom>
          <a:solidFill>
            <a:schemeClr val="accent1"/>
          </a:solidFill>
          <a:ln w="12700">
            <a:noFill/>
          </a:ln>
          <a:effectLst/>
        </p:spPr>
        <p:txBody>
          <a:bodyPr/>
          <a:lstStyle/>
          <a:p>
            <a:endParaRPr lang="zh-CN" altLang="en-US">
              <a:solidFill>
                <a:srgbClr val="000000"/>
              </a:solidFill>
              <a:latin typeface="Calibri" panose="020F0502020204030204" pitchFamily="34" charset="0"/>
              <a:ea typeface="宋体" panose="02010600030101010101" pitchFamily="2" charset="-122"/>
            </a:endParaRPr>
          </a:p>
        </p:txBody>
      </p:sp>
      <p:sp>
        <p:nvSpPr>
          <p:cNvPr id="55" name="TextBox 34"/>
          <p:cNvSpPr txBox="1">
            <a:spLocks noChangeArrowheads="1"/>
          </p:cNvSpPr>
          <p:nvPr/>
        </p:nvSpPr>
        <p:spPr bwMode="auto">
          <a:xfrm>
            <a:off x="6646140" y="5416355"/>
            <a:ext cx="70852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000" dirty="0">
                <a:solidFill>
                  <a:schemeClr val="tx1">
                    <a:lumMod val="75000"/>
                    <a:lumOff val="25000"/>
                  </a:schemeClr>
                </a:solidFill>
                <a:latin typeface="方正正纤黑简体" panose="02000000000000000000" pitchFamily="2" charset="-122"/>
                <a:ea typeface="方正正纤黑简体" panose="02000000000000000000" pitchFamily="2" charset="-122"/>
                <a:cs typeface="Arial" panose="020B0604020202020204" pitchFamily="34" charset="0"/>
              </a:rPr>
              <a:t>24</a:t>
            </a:r>
            <a:r>
              <a:rPr lang="en-US" altLang="zh-CN" sz="2000" baseline="30000" dirty="0">
                <a:solidFill>
                  <a:schemeClr val="tx1">
                    <a:lumMod val="75000"/>
                    <a:lumOff val="25000"/>
                  </a:schemeClr>
                </a:solidFill>
                <a:latin typeface="方正正纤黑简体" panose="02000000000000000000" pitchFamily="2" charset="-122"/>
                <a:ea typeface="方正正纤黑简体" panose="02000000000000000000" pitchFamily="2" charset="-122"/>
                <a:cs typeface="Arial" panose="020B0604020202020204" pitchFamily="34" charset="0"/>
              </a:rPr>
              <a:t>%</a:t>
            </a:r>
            <a:endParaRPr lang="en-US" altLang="zh-CN" sz="2000" baseline="30000" dirty="0">
              <a:solidFill>
                <a:schemeClr val="tx1">
                  <a:lumMod val="75000"/>
                  <a:lumOff val="25000"/>
                </a:schemeClr>
              </a:solidFill>
              <a:latin typeface="方正正纤黑简体" panose="02000000000000000000" pitchFamily="2" charset="-122"/>
              <a:ea typeface="方正正纤黑简体" panose="02000000000000000000" pitchFamily="2" charset="-122"/>
              <a:cs typeface="Arial" panose="020B0604020202020204" pitchFamily="34" charset="0"/>
            </a:endParaRPr>
          </a:p>
        </p:txBody>
      </p:sp>
      <p:sp>
        <p:nvSpPr>
          <p:cNvPr id="56" name="TextBox 37"/>
          <p:cNvSpPr txBox="1"/>
          <p:nvPr/>
        </p:nvSpPr>
        <p:spPr bwMode="auto">
          <a:xfrm>
            <a:off x="6556524" y="5152302"/>
            <a:ext cx="790787" cy="253916"/>
          </a:xfrm>
          <a:prstGeom prst="rect">
            <a:avLst/>
          </a:prstGeom>
          <a:noFill/>
          <a:ln w="9525">
            <a:noFill/>
          </a:ln>
        </p:spPr>
        <p:txBody>
          <a:bodyPr wrap="square">
            <a:spAutoFit/>
          </a:bodyPr>
          <a:lstStyle/>
          <a:p>
            <a:pPr algn="ctr">
              <a:defRPr/>
            </a:pPr>
            <a:r>
              <a:rPr lang="zh-CN" altLang="en-US" sz="1050" dirty="0">
                <a:solidFill>
                  <a:schemeClr val="tx1">
                    <a:lumMod val="75000"/>
                    <a:lumOff val="25000"/>
                  </a:schemeClr>
                </a:solidFill>
                <a:latin typeface="方正正纤黑简体" panose="02000000000000000000" pitchFamily="2" charset="-122"/>
                <a:ea typeface="方正正纤黑简体" panose="02000000000000000000" pitchFamily="2" charset="-122"/>
              </a:rPr>
              <a:t>添加标题</a:t>
            </a:r>
            <a:endParaRPr lang="en-US" altLang="zh-CN" sz="105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57" name="Rectangle 18"/>
          <p:cNvSpPr>
            <a:spLocks noChangeArrowheads="1"/>
          </p:cNvSpPr>
          <p:nvPr/>
        </p:nvSpPr>
        <p:spPr bwMode="auto">
          <a:xfrm>
            <a:off x="8196006" y="3629844"/>
            <a:ext cx="116033" cy="1418922"/>
          </a:xfrm>
          <a:prstGeom prst="rect">
            <a:avLst/>
          </a:prstGeom>
          <a:solidFill>
            <a:schemeClr val="bg1">
              <a:lumMod val="75000"/>
            </a:schemeClr>
          </a:solidFill>
          <a:ln>
            <a:noFill/>
          </a:ln>
          <a:effectLst>
            <a:reflection blurRad="6350" stA="10000" endPos="55000" dir="5400000" sy="-100000" algn="bl" rotWithShape="0"/>
          </a:effectLst>
        </p:spPr>
        <p:txBody>
          <a:bodyPr/>
          <a:lstStyle/>
          <a:p>
            <a:endParaRPr lang="zh-CN" altLang="en-US">
              <a:solidFill>
                <a:srgbClr val="000000"/>
              </a:solidFill>
              <a:latin typeface="Calibri" panose="020F0502020204030204" pitchFamily="34" charset="0"/>
              <a:ea typeface="宋体" panose="02010600030101010101" pitchFamily="2" charset="-122"/>
            </a:endParaRPr>
          </a:p>
        </p:txBody>
      </p:sp>
      <p:sp>
        <p:nvSpPr>
          <p:cNvPr id="58" name="Rectangle 19"/>
          <p:cNvSpPr>
            <a:spLocks noChangeArrowheads="1"/>
          </p:cNvSpPr>
          <p:nvPr/>
        </p:nvSpPr>
        <p:spPr bwMode="auto">
          <a:xfrm>
            <a:off x="8379319" y="3372390"/>
            <a:ext cx="116033" cy="1676376"/>
          </a:xfrm>
          <a:prstGeom prst="rect">
            <a:avLst/>
          </a:prstGeom>
          <a:solidFill>
            <a:schemeClr val="tx2"/>
          </a:solidFill>
          <a:ln w="12700">
            <a:noFill/>
          </a:ln>
          <a:effectLst/>
        </p:spPr>
        <p:txBody>
          <a:bodyPr/>
          <a:lstStyle/>
          <a:p>
            <a:endParaRPr lang="zh-CN" altLang="en-US">
              <a:solidFill>
                <a:srgbClr val="000000"/>
              </a:solidFill>
              <a:latin typeface="Calibri" panose="020F0502020204030204" pitchFamily="34" charset="0"/>
              <a:ea typeface="宋体" panose="02010600030101010101" pitchFamily="2" charset="-122"/>
            </a:endParaRPr>
          </a:p>
        </p:txBody>
      </p:sp>
      <p:sp>
        <p:nvSpPr>
          <p:cNvPr id="59" name="Rectangle 20"/>
          <p:cNvSpPr>
            <a:spLocks noChangeArrowheads="1"/>
          </p:cNvSpPr>
          <p:nvPr/>
        </p:nvSpPr>
        <p:spPr bwMode="auto">
          <a:xfrm>
            <a:off x="8562331" y="3525147"/>
            <a:ext cx="110983" cy="1523180"/>
          </a:xfrm>
          <a:prstGeom prst="rect">
            <a:avLst/>
          </a:prstGeom>
          <a:solidFill>
            <a:schemeClr val="bg1">
              <a:lumMod val="65000"/>
            </a:schemeClr>
          </a:solidFill>
          <a:ln>
            <a:noFill/>
          </a:ln>
          <a:effectLst>
            <a:reflection blurRad="6350" stA="10000" endPos="55000" dir="5400000" sy="-100000" algn="bl" rotWithShape="0"/>
          </a:effectLst>
        </p:spPr>
        <p:txBody>
          <a:bodyPr/>
          <a:lstStyle/>
          <a:p>
            <a:endParaRPr lang="zh-CN" altLang="en-US">
              <a:solidFill>
                <a:srgbClr val="000000"/>
              </a:solidFill>
              <a:latin typeface="Calibri" panose="020F0502020204030204" pitchFamily="34" charset="0"/>
              <a:ea typeface="宋体" panose="02010600030101010101" pitchFamily="2" charset="-122"/>
            </a:endParaRPr>
          </a:p>
        </p:txBody>
      </p:sp>
      <p:sp>
        <p:nvSpPr>
          <p:cNvPr id="60" name="Rectangle 21"/>
          <p:cNvSpPr>
            <a:spLocks noChangeArrowheads="1"/>
          </p:cNvSpPr>
          <p:nvPr/>
        </p:nvSpPr>
        <p:spPr bwMode="auto">
          <a:xfrm>
            <a:off x="8740341" y="4039470"/>
            <a:ext cx="116476" cy="1008859"/>
          </a:xfrm>
          <a:prstGeom prst="rect">
            <a:avLst/>
          </a:prstGeom>
          <a:solidFill>
            <a:schemeClr val="bg1">
              <a:lumMod val="85000"/>
            </a:schemeClr>
          </a:solidFill>
          <a:ln>
            <a:noFill/>
          </a:ln>
          <a:effectLst>
            <a:reflection blurRad="6350" stA="10000" endPos="55000" dir="5400000" sy="-100000" algn="bl" rotWithShape="0"/>
          </a:effectLst>
        </p:spPr>
        <p:txBody>
          <a:bodyPr/>
          <a:lstStyle/>
          <a:p>
            <a:endParaRPr lang="zh-CN" altLang="en-US">
              <a:solidFill>
                <a:srgbClr val="000000"/>
              </a:solidFill>
              <a:latin typeface="Calibri" panose="020F0502020204030204" pitchFamily="34" charset="0"/>
              <a:ea typeface="宋体" panose="02010600030101010101" pitchFamily="2" charset="-122"/>
            </a:endParaRPr>
          </a:p>
        </p:txBody>
      </p:sp>
      <p:sp>
        <p:nvSpPr>
          <p:cNvPr id="61" name="TextBox 35"/>
          <p:cNvSpPr txBox="1">
            <a:spLocks noChangeArrowheads="1"/>
          </p:cNvSpPr>
          <p:nvPr/>
        </p:nvSpPr>
        <p:spPr bwMode="auto">
          <a:xfrm>
            <a:off x="8237895" y="5416355"/>
            <a:ext cx="73965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000" dirty="0">
                <a:solidFill>
                  <a:schemeClr val="tx1">
                    <a:lumMod val="75000"/>
                    <a:lumOff val="25000"/>
                  </a:schemeClr>
                </a:solidFill>
                <a:latin typeface="方正正纤黑简体" panose="02000000000000000000" pitchFamily="2" charset="-122"/>
                <a:ea typeface="方正正纤黑简体" panose="02000000000000000000" pitchFamily="2" charset="-122"/>
                <a:cs typeface="Arial" panose="020B0604020202020204" pitchFamily="34" charset="0"/>
              </a:rPr>
              <a:t>74</a:t>
            </a:r>
            <a:r>
              <a:rPr lang="en-US" altLang="zh-CN" sz="2000" baseline="30000" dirty="0">
                <a:solidFill>
                  <a:schemeClr val="tx1">
                    <a:lumMod val="75000"/>
                    <a:lumOff val="25000"/>
                  </a:schemeClr>
                </a:solidFill>
                <a:latin typeface="方正正纤黑简体" panose="02000000000000000000" pitchFamily="2" charset="-122"/>
                <a:ea typeface="方正正纤黑简体" panose="02000000000000000000" pitchFamily="2" charset="-122"/>
                <a:cs typeface="Arial" panose="020B0604020202020204" pitchFamily="34" charset="0"/>
              </a:rPr>
              <a:t>%</a:t>
            </a:r>
            <a:endParaRPr lang="en-US" altLang="zh-CN" sz="2000" baseline="30000" dirty="0">
              <a:solidFill>
                <a:schemeClr val="tx1">
                  <a:lumMod val="75000"/>
                  <a:lumOff val="25000"/>
                </a:schemeClr>
              </a:solidFill>
              <a:latin typeface="方正正纤黑简体" panose="02000000000000000000" pitchFamily="2" charset="-122"/>
              <a:ea typeface="方正正纤黑简体" panose="02000000000000000000" pitchFamily="2" charset="-122"/>
              <a:cs typeface="Arial" panose="020B0604020202020204" pitchFamily="34" charset="0"/>
            </a:endParaRPr>
          </a:p>
        </p:txBody>
      </p:sp>
      <p:sp>
        <p:nvSpPr>
          <p:cNvPr id="62" name="TextBox 38"/>
          <p:cNvSpPr txBox="1"/>
          <p:nvPr/>
        </p:nvSpPr>
        <p:spPr bwMode="auto">
          <a:xfrm>
            <a:off x="8160197" y="5152302"/>
            <a:ext cx="723768" cy="253916"/>
          </a:xfrm>
          <a:prstGeom prst="rect">
            <a:avLst/>
          </a:prstGeom>
          <a:noFill/>
          <a:ln w="9525">
            <a:noFill/>
          </a:ln>
        </p:spPr>
        <p:txBody>
          <a:bodyPr wrap="square">
            <a:spAutoFit/>
          </a:bodyPr>
          <a:lstStyle/>
          <a:p>
            <a:pPr algn="ctr">
              <a:defRPr/>
            </a:pPr>
            <a:r>
              <a:rPr lang="zh-CN" altLang="en-US" sz="1050" dirty="0">
                <a:solidFill>
                  <a:schemeClr val="tx1">
                    <a:lumMod val="75000"/>
                    <a:lumOff val="25000"/>
                  </a:schemeClr>
                </a:solidFill>
                <a:latin typeface="方正正纤黑简体" panose="02000000000000000000" pitchFamily="2" charset="-122"/>
                <a:ea typeface="方正正纤黑简体" panose="02000000000000000000" pitchFamily="2" charset="-122"/>
              </a:rPr>
              <a:t>添加标题</a:t>
            </a:r>
            <a:endParaRPr lang="en-US" altLang="zh-CN" sz="105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cxnSp>
        <p:nvCxnSpPr>
          <p:cNvPr id="63" name="直接连接符 62"/>
          <p:cNvCxnSpPr/>
          <p:nvPr/>
        </p:nvCxnSpPr>
        <p:spPr>
          <a:xfrm>
            <a:off x="3293721" y="5148105"/>
            <a:ext cx="643967"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3293721" y="5407658"/>
            <a:ext cx="643967"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4978850" y="5148105"/>
            <a:ext cx="643967"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a:off x="4978850" y="5407658"/>
            <a:ext cx="643967"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6638704" y="5148105"/>
            <a:ext cx="643967"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a:off x="6638704" y="5407658"/>
            <a:ext cx="643967"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a:off x="8196007" y="5148105"/>
            <a:ext cx="643967"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a:off x="8196007" y="5407658"/>
            <a:ext cx="643967"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p:txBody>
          <a:bodyPr/>
          <a:lstStyle/>
          <a:p>
            <a:r>
              <a:rPr lang="zh-CN" altLang="en-US" dirty="0"/>
              <a:t>单击此处添加标题</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50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300" fill="hold"/>
                                        <p:tgtEl>
                                          <p:spTgt spid="63"/>
                                        </p:tgtEl>
                                        <p:attrNameLst>
                                          <p:attrName>ppt_x</p:attrName>
                                        </p:attrNameLst>
                                      </p:cBhvr>
                                      <p:tavLst>
                                        <p:tav tm="0">
                                          <p:val>
                                            <p:strVal val="0-#ppt_w/2"/>
                                          </p:val>
                                        </p:tav>
                                        <p:tav tm="100000">
                                          <p:val>
                                            <p:strVal val="#ppt_x"/>
                                          </p:val>
                                        </p:tav>
                                      </p:tavLst>
                                    </p:anim>
                                    <p:anim calcmode="lin" valueType="num">
                                      <p:cBhvr additive="base">
                                        <p:cTn id="8" dur="300" fill="hold"/>
                                        <p:tgtEl>
                                          <p:spTgt spid="6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500"/>
                                  </p:stCondLst>
                                  <p:childTnLst>
                                    <p:set>
                                      <p:cBhvr>
                                        <p:cTn id="10" dur="1" fill="hold">
                                          <p:stCondLst>
                                            <p:cond delay="0"/>
                                          </p:stCondLst>
                                        </p:cTn>
                                        <p:tgtEl>
                                          <p:spTgt spid="64"/>
                                        </p:tgtEl>
                                        <p:attrNameLst>
                                          <p:attrName>style.visibility</p:attrName>
                                        </p:attrNameLst>
                                      </p:cBhvr>
                                      <p:to>
                                        <p:strVal val="visible"/>
                                      </p:to>
                                    </p:set>
                                    <p:anim calcmode="lin" valueType="num">
                                      <p:cBhvr additive="base">
                                        <p:cTn id="11" dur="300" fill="hold"/>
                                        <p:tgtEl>
                                          <p:spTgt spid="64"/>
                                        </p:tgtEl>
                                        <p:attrNameLst>
                                          <p:attrName>ppt_x</p:attrName>
                                        </p:attrNameLst>
                                      </p:cBhvr>
                                      <p:tavLst>
                                        <p:tav tm="0">
                                          <p:val>
                                            <p:strVal val="0-#ppt_w/2"/>
                                          </p:val>
                                        </p:tav>
                                        <p:tav tm="100000">
                                          <p:val>
                                            <p:strVal val="#ppt_x"/>
                                          </p:val>
                                        </p:tav>
                                      </p:tavLst>
                                    </p:anim>
                                    <p:anim calcmode="lin" valueType="num">
                                      <p:cBhvr additive="base">
                                        <p:cTn id="12" dur="300" fill="hold"/>
                                        <p:tgtEl>
                                          <p:spTgt spid="6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65"/>
                                        </p:tgtEl>
                                        <p:attrNameLst>
                                          <p:attrName>style.visibility</p:attrName>
                                        </p:attrNameLst>
                                      </p:cBhvr>
                                      <p:to>
                                        <p:strVal val="visible"/>
                                      </p:to>
                                    </p:set>
                                    <p:anim calcmode="lin" valueType="num">
                                      <p:cBhvr additive="base">
                                        <p:cTn id="15" dur="300" fill="hold"/>
                                        <p:tgtEl>
                                          <p:spTgt spid="65"/>
                                        </p:tgtEl>
                                        <p:attrNameLst>
                                          <p:attrName>ppt_x</p:attrName>
                                        </p:attrNameLst>
                                      </p:cBhvr>
                                      <p:tavLst>
                                        <p:tav tm="0">
                                          <p:val>
                                            <p:strVal val="0-#ppt_w/2"/>
                                          </p:val>
                                        </p:tav>
                                        <p:tav tm="100000">
                                          <p:val>
                                            <p:strVal val="#ppt_x"/>
                                          </p:val>
                                        </p:tav>
                                      </p:tavLst>
                                    </p:anim>
                                    <p:anim calcmode="lin" valueType="num">
                                      <p:cBhvr additive="base">
                                        <p:cTn id="16" dur="300" fill="hold"/>
                                        <p:tgtEl>
                                          <p:spTgt spid="65"/>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500"/>
                                  </p:stCondLst>
                                  <p:childTnLst>
                                    <p:set>
                                      <p:cBhvr>
                                        <p:cTn id="18" dur="1" fill="hold">
                                          <p:stCondLst>
                                            <p:cond delay="0"/>
                                          </p:stCondLst>
                                        </p:cTn>
                                        <p:tgtEl>
                                          <p:spTgt spid="66"/>
                                        </p:tgtEl>
                                        <p:attrNameLst>
                                          <p:attrName>style.visibility</p:attrName>
                                        </p:attrNameLst>
                                      </p:cBhvr>
                                      <p:to>
                                        <p:strVal val="visible"/>
                                      </p:to>
                                    </p:set>
                                    <p:anim calcmode="lin" valueType="num">
                                      <p:cBhvr additive="base">
                                        <p:cTn id="19" dur="300" fill="hold"/>
                                        <p:tgtEl>
                                          <p:spTgt spid="66"/>
                                        </p:tgtEl>
                                        <p:attrNameLst>
                                          <p:attrName>ppt_x</p:attrName>
                                        </p:attrNameLst>
                                      </p:cBhvr>
                                      <p:tavLst>
                                        <p:tav tm="0">
                                          <p:val>
                                            <p:strVal val="0-#ppt_w/2"/>
                                          </p:val>
                                        </p:tav>
                                        <p:tav tm="100000">
                                          <p:val>
                                            <p:strVal val="#ppt_x"/>
                                          </p:val>
                                        </p:tav>
                                      </p:tavLst>
                                    </p:anim>
                                    <p:anim calcmode="lin" valueType="num">
                                      <p:cBhvr additive="base">
                                        <p:cTn id="20" dur="300" fill="hold"/>
                                        <p:tgtEl>
                                          <p:spTgt spid="66"/>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500"/>
                                  </p:stCondLst>
                                  <p:childTnLst>
                                    <p:set>
                                      <p:cBhvr>
                                        <p:cTn id="22" dur="1" fill="hold">
                                          <p:stCondLst>
                                            <p:cond delay="0"/>
                                          </p:stCondLst>
                                        </p:cTn>
                                        <p:tgtEl>
                                          <p:spTgt spid="67"/>
                                        </p:tgtEl>
                                        <p:attrNameLst>
                                          <p:attrName>style.visibility</p:attrName>
                                        </p:attrNameLst>
                                      </p:cBhvr>
                                      <p:to>
                                        <p:strVal val="visible"/>
                                      </p:to>
                                    </p:set>
                                    <p:anim calcmode="lin" valueType="num">
                                      <p:cBhvr additive="base">
                                        <p:cTn id="23" dur="300" fill="hold"/>
                                        <p:tgtEl>
                                          <p:spTgt spid="67"/>
                                        </p:tgtEl>
                                        <p:attrNameLst>
                                          <p:attrName>ppt_x</p:attrName>
                                        </p:attrNameLst>
                                      </p:cBhvr>
                                      <p:tavLst>
                                        <p:tav tm="0">
                                          <p:val>
                                            <p:strVal val="0-#ppt_w/2"/>
                                          </p:val>
                                        </p:tav>
                                        <p:tav tm="100000">
                                          <p:val>
                                            <p:strVal val="#ppt_x"/>
                                          </p:val>
                                        </p:tav>
                                      </p:tavLst>
                                    </p:anim>
                                    <p:anim calcmode="lin" valueType="num">
                                      <p:cBhvr additive="base">
                                        <p:cTn id="24" dur="300" fill="hold"/>
                                        <p:tgtEl>
                                          <p:spTgt spid="67"/>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500"/>
                                  </p:stCondLst>
                                  <p:childTnLst>
                                    <p:set>
                                      <p:cBhvr>
                                        <p:cTn id="26" dur="1" fill="hold">
                                          <p:stCondLst>
                                            <p:cond delay="0"/>
                                          </p:stCondLst>
                                        </p:cTn>
                                        <p:tgtEl>
                                          <p:spTgt spid="68"/>
                                        </p:tgtEl>
                                        <p:attrNameLst>
                                          <p:attrName>style.visibility</p:attrName>
                                        </p:attrNameLst>
                                      </p:cBhvr>
                                      <p:to>
                                        <p:strVal val="visible"/>
                                      </p:to>
                                    </p:set>
                                    <p:anim calcmode="lin" valueType="num">
                                      <p:cBhvr additive="base">
                                        <p:cTn id="27" dur="300" fill="hold"/>
                                        <p:tgtEl>
                                          <p:spTgt spid="68"/>
                                        </p:tgtEl>
                                        <p:attrNameLst>
                                          <p:attrName>ppt_x</p:attrName>
                                        </p:attrNameLst>
                                      </p:cBhvr>
                                      <p:tavLst>
                                        <p:tav tm="0">
                                          <p:val>
                                            <p:strVal val="0-#ppt_w/2"/>
                                          </p:val>
                                        </p:tav>
                                        <p:tav tm="100000">
                                          <p:val>
                                            <p:strVal val="#ppt_x"/>
                                          </p:val>
                                        </p:tav>
                                      </p:tavLst>
                                    </p:anim>
                                    <p:anim calcmode="lin" valueType="num">
                                      <p:cBhvr additive="base">
                                        <p:cTn id="28" dur="300" fill="hold"/>
                                        <p:tgtEl>
                                          <p:spTgt spid="68"/>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500"/>
                                  </p:stCondLst>
                                  <p:childTnLst>
                                    <p:set>
                                      <p:cBhvr>
                                        <p:cTn id="30" dur="1" fill="hold">
                                          <p:stCondLst>
                                            <p:cond delay="0"/>
                                          </p:stCondLst>
                                        </p:cTn>
                                        <p:tgtEl>
                                          <p:spTgt spid="69"/>
                                        </p:tgtEl>
                                        <p:attrNameLst>
                                          <p:attrName>style.visibility</p:attrName>
                                        </p:attrNameLst>
                                      </p:cBhvr>
                                      <p:to>
                                        <p:strVal val="visible"/>
                                      </p:to>
                                    </p:set>
                                    <p:anim calcmode="lin" valueType="num">
                                      <p:cBhvr additive="base">
                                        <p:cTn id="31" dur="300" fill="hold"/>
                                        <p:tgtEl>
                                          <p:spTgt spid="69"/>
                                        </p:tgtEl>
                                        <p:attrNameLst>
                                          <p:attrName>ppt_x</p:attrName>
                                        </p:attrNameLst>
                                      </p:cBhvr>
                                      <p:tavLst>
                                        <p:tav tm="0">
                                          <p:val>
                                            <p:strVal val="0-#ppt_w/2"/>
                                          </p:val>
                                        </p:tav>
                                        <p:tav tm="100000">
                                          <p:val>
                                            <p:strVal val="#ppt_x"/>
                                          </p:val>
                                        </p:tav>
                                      </p:tavLst>
                                    </p:anim>
                                    <p:anim calcmode="lin" valueType="num">
                                      <p:cBhvr additive="base">
                                        <p:cTn id="32" dur="300" fill="hold"/>
                                        <p:tgtEl>
                                          <p:spTgt spid="69"/>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500"/>
                                  </p:stCondLst>
                                  <p:childTnLst>
                                    <p:set>
                                      <p:cBhvr>
                                        <p:cTn id="34" dur="1" fill="hold">
                                          <p:stCondLst>
                                            <p:cond delay="0"/>
                                          </p:stCondLst>
                                        </p:cTn>
                                        <p:tgtEl>
                                          <p:spTgt spid="70"/>
                                        </p:tgtEl>
                                        <p:attrNameLst>
                                          <p:attrName>style.visibility</p:attrName>
                                        </p:attrNameLst>
                                      </p:cBhvr>
                                      <p:to>
                                        <p:strVal val="visible"/>
                                      </p:to>
                                    </p:set>
                                    <p:anim calcmode="lin" valueType="num">
                                      <p:cBhvr additive="base">
                                        <p:cTn id="35" dur="300" fill="hold"/>
                                        <p:tgtEl>
                                          <p:spTgt spid="70"/>
                                        </p:tgtEl>
                                        <p:attrNameLst>
                                          <p:attrName>ppt_x</p:attrName>
                                        </p:attrNameLst>
                                      </p:cBhvr>
                                      <p:tavLst>
                                        <p:tav tm="0">
                                          <p:val>
                                            <p:strVal val="0-#ppt_w/2"/>
                                          </p:val>
                                        </p:tav>
                                        <p:tav tm="100000">
                                          <p:val>
                                            <p:strVal val="#ppt_x"/>
                                          </p:val>
                                        </p:tav>
                                      </p:tavLst>
                                    </p:anim>
                                    <p:anim calcmode="lin" valueType="num">
                                      <p:cBhvr additive="base">
                                        <p:cTn id="36" dur="300" fill="hold"/>
                                        <p:tgtEl>
                                          <p:spTgt spid="70"/>
                                        </p:tgtEl>
                                        <p:attrNameLst>
                                          <p:attrName>ppt_y</p:attrName>
                                        </p:attrNameLst>
                                      </p:cBhvr>
                                      <p:tavLst>
                                        <p:tav tm="0">
                                          <p:val>
                                            <p:strVal val="#ppt_y"/>
                                          </p:val>
                                        </p:tav>
                                        <p:tav tm="100000">
                                          <p:val>
                                            <p:strVal val="#ppt_y"/>
                                          </p:val>
                                        </p:tav>
                                      </p:tavLst>
                                    </p:anim>
                                  </p:childTnLst>
                                </p:cTn>
                              </p:par>
                              <p:par>
                                <p:cTn id="37" presetID="22" presetClass="entr" presetSubtype="4" fill="hold" grpId="0" nodeType="withEffect">
                                  <p:stCondLst>
                                    <p:cond delay="750"/>
                                  </p:stCondLst>
                                  <p:childTnLst>
                                    <p:set>
                                      <p:cBhvr>
                                        <p:cTn id="38" dur="1" fill="hold">
                                          <p:stCondLst>
                                            <p:cond delay="0"/>
                                          </p:stCondLst>
                                        </p:cTn>
                                        <p:tgtEl>
                                          <p:spTgt spid="40"/>
                                        </p:tgtEl>
                                        <p:attrNameLst>
                                          <p:attrName>style.visibility</p:attrName>
                                        </p:attrNameLst>
                                      </p:cBhvr>
                                      <p:to>
                                        <p:strVal val="visible"/>
                                      </p:to>
                                    </p:set>
                                    <p:animEffect transition="in" filter="wipe(down)">
                                      <p:cBhvr>
                                        <p:cTn id="39" dur="500"/>
                                        <p:tgtEl>
                                          <p:spTgt spid="40"/>
                                        </p:tgtEl>
                                      </p:cBhvr>
                                    </p:animEffect>
                                  </p:childTnLst>
                                </p:cTn>
                              </p:par>
                              <p:par>
                                <p:cTn id="40" presetID="22" presetClass="entr" presetSubtype="4" fill="hold" grpId="0" nodeType="withEffect">
                                  <p:stCondLst>
                                    <p:cond delay="750"/>
                                  </p:stCondLst>
                                  <p:childTnLst>
                                    <p:set>
                                      <p:cBhvr>
                                        <p:cTn id="41" dur="1" fill="hold">
                                          <p:stCondLst>
                                            <p:cond delay="0"/>
                                          </p:stCondLst>
                                        </p:cTn>
                                        <p:tgtEl>
                                          <p:spTgt spid="42"/>
                                        </p:tgtEl>
                                        <p:attrNameLst>
                                          <p:attrName>style.visibility</p:attrName>
                                        </p:attrNameLst>
                                      </p:cBhvr>
                                      <p:to>
                                        <p:strVal val="visible"/>
                                      </p:to>
                                    </p:set>
                                    <p:animEffect transition="in" filter="wipe(down)">
                                      <p:cBhvr>
                                        <p:cTn id="42" dur="500"/>
                                        <p:tgtEl>
                                          <p:spTgt spid="42"/>
                                        </p:tgtEl>
                                      </p:cBhvr>
                                    </p:animEffect>
                                  </p:childTnLst>
                                </p:cTn>
                              </p:par>
                              <p:par>
                                <p:cTn id="43" presetID="22" presetClass="entr" presetSubtype="4" fill="hold" grpId="0" nodeType="withEffect">
                                  <p:stCondLst>
                                    <p:cond delay="750"/>
                                  </p:stCondLst>
                                  <p:childTnLst>
                                    <p:set>
                                      <p:cBhvr>
                                        <p:cTn id="44" dur="1" fill="hold">
                                          <p:stCondLst>
                                            <p:cond delay="0"/>
                                          </p:stCondLst>
                                        </p:cTn>
                                        <p:tgtEl>
                                          <p:spTgt spid="43"/>
                                        </p:tgtEl>
                                        <p:attrNameLst>
                                          <p:attrName>style.visibility</p:attrName>
                                        </p:attrNameLst>
                                      </p:cBhvr>
                                      <p:to>
                                        <p:strVal val="visible"/>
                                      </p:to>
                                    </p:set>
                                    <p:animEffect transition="in" filter="wipe(down)">
                                      <p:cBhvr>
                                        <p:cTn id="45" dur="500"/>
                                        <p:tgtEl>
                                          <p:spTgt spid="43"/>
                                        </p:tgtEl>
                                      </p:cBhvr>
                                    </p:animEffect>
                                  </p:childTnLst>
                                </p:cTn>
                              </p:par>
                              <p:par>
                                <p:cTn id="46" presetID="22" presetClass="entr" presetSubtype="4" fill="hold" grpId="0" nodeType="withEffect">
                                  <p:stCondLst>
                                    <p:cond delay="750"/>
                                  </p:stCondLst>
                                  <p:childTnLst>
                                    <p:set>
                                      <p:cBhvr>
                                        <p:cTn id="47" dur="1" fill="hold">
                                          <p:stCondLst>
                                            <p:cond delay="0"/>
                                          </p:stCondLst>
                                        </p:cTn>
                                        <p:tgtEl>
                                          <p:spTgt spid="41"/>
                                        </p:tgtEl>
                                        <p:attrNameLst>
                                          <p:attrName>style.visibility</p:attrName>
                                        </p:attrNameLst>
                                      </p:cBhvr>
                                      <p:to>
                                        <p:strVal val="visible"/>
                                      </p:to>
                                    </p:set>
                                    <p:animEffect transition="in" filter="wipe(down)">
                                      <p:cBhvr>
                                        <p:cTn id="48" dur="500"/>
                                        <p:tgtEl>
                                          <p:spTgt spid="41"/>
                                        </p:tgtEl>
                                      </p:cBhvr>
                                    </p:animEffect>
                                  </p:childTnLst>
                                </p:cTn>
                              </p:par>
                              <p:par>
                                <p:cTn id="49" presetID="22" presetClass="entr" presetSubtype="4" fill="hold" grpId="0" nodeType="withEffect">
                                  <p:stCondLst>
                                    <p:cond delay="750"/>
                                  </p:stCondLst>
                                  <p:childTnLst>
                                    <p:set>
                                      <p:cBhvr>
                                        <p:cTn id="50" dur="1" fill="hold">
                                          <p:stCondLst>
                                            <p:cond delay="0"/>
                                          </p:stCondLst>
                                        </p:cTn>
                                        <p:tgtEl>
                                          <p:spTgt spid="45"/>
                                        </p:tgtEl>
                                        <p:attrNameLst>
                                          <p:attrName>style.visibility</p:attrName>
                                        </p:attrNameLst>
                                      </p:cBhvr>
                                      <p:to>
                                        <p:strVal val="visible"/>
                                      </p:to>
                                    </p:set>
                                    <p:animEffect transition="in" filter="wipe(down)">
                                      <p:cBhvr>
                                        <p:cTn id="51" dur="500"/>
                                        <p:tgtEl>
                                          <p:spTgt spid="45"/>
                                        </p:tgtEl>
                                      </p:cBhvr>
                                    </p:animEffect>
                                  </p:childTnLst>
                                </p:cTn>
                              </p:par>
                              <p:par>
                                <p:cTn id="52" presetID="22" presetClass="entr" presetSubtype="4" fill="hold" grpId="0" nodeType="withEffect">
                                  <p:stCondLst>
                                    <p:cond delay="750"/>
                                  </p:stCondLst>
                                  <p:childTnLst>
                                    <p:set>
                                      <p:cBhvr>
                                        <p:cTn id="53" dur="1" fill="hold">
                                          <p:stCondLst>
                                            <p:cond delay="0"/>
                                          </p:stCondLst>
                                        </p:cTn>
                                        <p:tgtEl>
                                          <p:spTgt spid="46"/>
                                        </p:tgtEl>
                                        <p:attrNameLst>
                                          <p:attrName>style.visibility</p:attrName>
                                        </p:attrNameLst>
                                      </p:cBhvr>
                                      <p:to>
                                        <p:strVal val="visible"/>
                                      </p:to>
                                    </p:set>
                                    <p:animEffect transition="in" filter="wipe(down)">
                                      <p:cBhvr>
                                        <p:cTn id="54" dur="500"/>
                                        <p:tgtEl>
                                          <p:spTgt spid="46"/>
                                        </p:tgtEl>
                                      </p:cBhvr>
                                    </p:animEffect>
                                  </p:childTnLst>
                                </p:cTn>
                              </p:par>
                              <p:par>
                                <p:cTn id="55" presetID="22" presetClass="entr" presetSubtype="4" fill="hold" grpId="0" nodeType="withEffect">
                                  <p:stCondLst>
                                    <p:cond delay="750"/>
                                  </p:stCondLst>
                                  <p:childTnLst>
                                    <p:set>
                                      <p:cBhvr>
                                        <p:cTn id="56" dur="1" fill="hold">
                                          <p:stCondLst>
                                            <p:cond delay="0"/>
                                          </p:stCondLst>
                                        </p:cTn>
                                        <p:tgtEl>
                                          <p:spTgt spid="47"/>
                                        </p:tgtEl>
                                        <p:attrNameLst>
                                          <p:attrName>style.visibility</p:attrName>
                                        </p:attrNameLst>
                                      </p:cBhvr>
                                      <p:to>
                                        <p:strVal val="visible"/>
                                      </p:to>
                                    </p:set>
                                    <p:animEffect transition="in" filter="wipe(down)">
                                      <p:cBhvr>
                                        <p:cTn id="57" dur="500"/>
                                        <p:tgtEl>
                                          <p:spTgt spid="47"/>
                                        </p:tgtEl>
                                      </p:cBhvr>
                                    </p:animEffect>
                                  </p:childTnLst>
                                </p:cTn>
                              </p:par>
                              <p:par>
                                <p:cTn id="58" presetID="22" presetClass="entr" presetSubtype="4" fill="hold" grpId="0" nodeType="withEffect">
                                  <p:stCondLst>
                                    <p:cond delay="750"/>
                                  </p:stCondLst>
                                  <p:childTnLst>
                                    <p:set>
                                      <p:cBhvr>
                                        <p:cTn id="59" dur="1" fill="hold">
                                          <p:stCondLst>
                                            <p:cond delay="0"/>
                                          </p:stCondLst>
                                        </p:cTn>
                                        <p:tgtEl>
                                          <p:spTgt spid="48"/>
                                        </p:tgtEl>
                                        <p:attrNameLst>
                                          <p:attrName>style.visibility</p:attrName>
                                        </p:attrNameLst>
                                      </p:cBhvr>
                                      <p:to>
                                        <p:strVal val="visible"/>
                                      </p:to>
                                    </p:set>
                                    <p:animEffect transition="in" filter="wipe(down)">
                                      <p:cBhvr>
                                        <p:cTn id="60" dur="500"/>
                                        <p:tgtEl>
                                          <p:spTgt spid="48"/>
                                        </p:tgtEl>
                                      </p:cBhvr>
                                    </p:animEffect>
                                  </p:childTnLst>
                                </p:cTn>
                              </p:par>
                              <p:par>
                                <p:cTn id="61" presetID="22" presetClass="entr" presetSubtype="4" fill="hold" grpId="0" nodeType="withEffect">
                                  <p:stCondLst>
                                    <p:cond delay="750"/>
                                  </p:stCondLst>
                                  <p:childTnLst>
                                    <p:set>
                                      <p:cBhvr>
                                        <p:cTn id="62" dur="1" fill="hold">
                                          <p:stCondLst>
                                            <p:cond delay="0"/>
                                          </p:stCondLst>
                                        </p:cTn>
                                        <p:tgtEl>
                                          <p:spTgt spid="51"/>
                                        </p:tgtEl>
                                        <p:attrNameLst>
                                          <p:attrName>style.visibility</p:attrName>
                                        </p:attrNameLst>
                                      </p:cBhvr>
                                      <p:to>
                                        <p:strVal val="visible"/>
                                      </p:to>
                                    </p:set>
                                    <p:animEffect transition="in" filter="wipe(down)">
                                      <p:cBhvr>
                                        <p:cTn id="63" dur="500"/>
                                        <p:tgtEl>
                                          <p:spTgt spid="51"/>
                                        </p:tgtEl>
                                      </p:cBhvr>
                                    </p:animEffect>
                                  </p:childTnLst>
                                </p:cTn>
                              </p:par>
                              <p:par>
                                <p:cTn id="64" presetID="22" presetClass="entr" presetSubtype="4" fill="hold" grpId="0" nodeType="withEffect">
                                  <p:stCondLst>
                                    <p:cond delay="750"/>
                                  </p:stCondLst>
                                  <p:childTnLst>
                                    <p:set>
                                      <p:cBhvr>
                                        <p:cTn id="65" dur="1" fill="hold">
                                          <p:stCondLst>
                                            <p:cond delay="0"/>
                                          </p:stCondLst>
                                        </p:cTn>
                                        <p:tgtEl>
                                          <p:spTgt spid="52"/>
                                        </p:tgtEl>
                                        <p:attrNameLst>
                                          <p:attrName>style.visibility</p:attrName>
                                        </p:attrNameLst>
                                      </p:cBhvr>
                                      <p:to>
                                        <p:strVal val="visible"/>
                                      </p:to>
                                    </p:set>
                                    <p:animEffect transition="in" filter="wipe(down)">
                                      <p:cBhvr>
                                        <p:cTn id="66" dur="500"/>
                                        <p:tgtEl>
                                          <p:spTgt spid="52"/>
                                        </p:tgtEl>
                                      </p:cBhvr>
                                    </p:animEffect>
                                  </p:childTnLst>
                                </p:cTn>
                              </p:par>
                              <p:par>
                                <p:cTn id="67" presetID="22" presetClass="entr" presetSubtype="4" fill="hold" grpId="0" nodeType="withEffect">
                                  <p:stCondLst>
                                    <p:cond delay="750"/>
                                  </p:stCondLst>
                                  <p:childTnLst>
                                    <p:set>
                                      <p:cBhvr>
                                        <p:cTn id="68" dur="1" fill="hold">
                                          <p:stCondLst>
                                            <p:cond delay="0"/>
                                          </p:stCondLst>
                                        </p:cTn>
                                        <p:tgtEl>
                                          <p:spTgt spid="53"/>
                                        </p:tgtEl>
                                        <p:attrNameLst>
                                          <p:attrName>style.visibility</p:attrName>
                                        </p:attrNameLst>
                                      </p:cBhvr>
                                      <p:to>
                                        <p:strVal val="visible"/>
                                      </p:to>
                                    </p:set>
                                    <p:animEffect transition="in" filter="wipe(down)">
                                      <p:cBhvr>
                                        <p:cTn id="69" dur="500"/>
                                        <p:tgtEl>
                                          <p:spTgt spid="53"/>
                                        </p:tgtEl>
                                      </p:cBhvr>
                                    </p:animEffect>
                                  </p:childTnLst>
                                </p:cTn>
                              </p:par>
                              <p:par>
                                <p:cTn id="70" presetID="22" presetClass="entr" presetSubtype="4" fill="hold" grpId="0" nodeType="withEffect">
                                  <p:stCondLst>
                                    <p:cond delay="750"/>
                                  </p:stCondLst>
                                  <p:childTnLst>
                                    <p:set>
                                      <p:cBhvr>
                                        <p:cTn id="71" dur="1" fill="hold">
                                          <p:stCondLst>
                                            <p:cond delay="0"/>
                                          </p:stCondLst>
                                        </p:cTn>
                                        <p:tgtEl>
                                          <p:spTgt spid="54"/>
                                        </p:tgtEl>
                                        <p:attrNameLst>
                                          <p:attrName>style.visibility</p:attrName>
                                        </p:attrNameLst>
                                      </p:cBhvr>
                                      <p:to>
                                        <p:strVal val="visible"/>
                                      </p:to>
                                    </p:set>
                                    <p:animEffect transition="in" filter="wipe(down)">
                                      <p:cBhvr>
                                        <p:cTn id="72" dur="500"/>
                                        <p:tgtEl>
                                          <p:spTgt spid="54"/>
                                        </p:tgtEl>
                                      </p:cBhvr>
                                    </p:animEffect>
                                  </p:childTnLst>
                                </p:cTn>
                              </p:par>
                              <p:par>
                                <p:cTn id="73" presetID="22" presetClass="entr" presetSubtype="4" fill="hold" grpId="0" nodeType="withEffect">
                                  <p:stCondLst>
                                    <p:cond delay="750"/>
                                  </p:stCondLst>
                                  <p:childTnLst>
                                    <p:set>
                                      <p:cBhvr>
                                        <p:cTn id="74" dur="1" fill="hold">
                                          <p:stCondLst>
                                            <p:cond delay="0"/>
                                          </p:stCondLst>
                                        </p:cTn>
                                        <p:tgtEl>
                                          <p:spTgt spid="57"/>
                                        </p:tgtEl>
                                        <p:attrNameLst>
                                          <p:attrName>style.visibility</p:attrName>
                                        </p:attrNameLst>
                                      </p:cBhvr>
                                      <p:to>
                                        <p:strVal val="visible"/>
                                      </p:to>
                                    </p:set>
                                    <p:animEffect transition="in" filter="wipe(down)">
                                      <p:cBhvr>
                                        <p:cTn id="75" dur="500"/>
                                        <p:tgtEl>
                                          <p:spTgt spid="57"/>
                                        </p:tgtEl>
                                      </p:cBhvr>
                                    </p:animEffect>
                                  </p:childTnLst>
                                </p:cTn>
                              </p:par>
                              <p:par>
                                <p:cTn id="76" presetID="22" presetClass="entr" presetSubtype="4" fill="hold" grpId="0" nodeType="withEffect">
                                  <p:stCondLst>
                                    <p:cond delay="750"/>
                                  </p:stCondLst>
                                  <p:childTnLst>
                                    <p:set>
                                      <p:cBhvr>
                                        <p:cTn id="77" dur="1" fill="hold">
                                          <p:stCondLst>
                                            <p:cond delay="0"/>
                                          </p:stCondLst>
                                        </p:cTn>
                                        <p:tgtEl>
                                          <p:spTgt spid="58"/>
                                        </p:tgtEl>
                                        <p:attrNameLst>
                                          <p:attrName>style.visibility</p:attrName>
                                        </p:attrNameLst>
                                      </p:cBhvr>
                                      <p:to>
                                        <p:strVal val="visible"/>
                                      </p:to>
                                    </p:set>
                                    <p:animEffect transition="in" filter="wipe(down)">
                                      <p:cBhvr>
                                        <p:cTn id="78" dur="500"/>
                                        <p:tgtEl>
                                          <p:spTgt spid="58"/>
                                        </p:tgtEl>
                                      </p:cBhvr>
                                    </p:animEffect>
                                  </p:childTnLst>
                                </p:cTn>
                              </p:par>
                              <p:par>
                                <p:cTn id="79" presetID="22" presetClass="entr" presetSubtype="4" fill="hold" grpId="0" nodeType="withEffect">
                                  <p:stCondLst>
                                    <p:cond delay="750"/>
                                  </p:stCondLst>
                                  <p:childTnLst>
                                    <p:set>
                                      <p:cBhvr>
                                        <p:cTn id="80" dur="1" fill="hold">
                                          <p:stCondLst>
                                            <p:cond delay="0"/>
                                          </p:stCondLst>
                                        </p:cTn>
                                        <p:tgtEl>
                                          <p:spTgt spid="59"/>
                                        </p:tgtEl>
                                        <p:attrNameLst>
                                          <p:attrName>style.visibility</p:attrName>
                                        </p:attrNameLst>
                                      </p:cBhvr>
                                      <p:to>
                                        <p:strVal val="visible"/>
                                      </p:to>
                                    </p:set>
                                    <p:animEffect transition="in" filter="wipe(down)">
                                      <p:cBhvr>
                                        <p:cTn id="81" dur="500"/>
                                        <p:tgtEl>
                                          <p:spTgt spid="59"/>
                                        </p:tgtEl>
                                      </p:cBhvr>
                                    </p:animEffect>
                                  </p:childTnLst>
                                </p:cTn>
                              </p:par>
                              <p:par>
                                <p:cTn id="82" presetID="22" presetClass="entr" presetSubtype="4" fill="hold" grpId="0" nodeType="withEffect">
                                  <p:stCondLst>
                                    <p:cond delay="750"/>
                                  </p:stCondLst>
                                  <p:childTnLst>
                                    <p:set>
                                      <p:cBhvr>
                                        <p:cTn id="83" dur="1" fill="hold">
                                          <p:stCondLst>
                                            <p:cond delay="0"/>
                                          </p:stCondLst>
                                        </p:cTn>
                                        <p:tgtEl>
                                          <p:spTgt spid="60"/>
                                        </p:tgtEl>
                                        <p:attrNameLst>
                                          <p:attrName>style.visibility</p:attrName>
                                        </p:attrNameLst>
                                      </p:cBhvr>
                                      <p:to>
                                        <p:strVal val="visible"/>
                                      </p:to>
                                    </p:set>
                                    <p:animEffect transition="in" filter="wipe(down)">
                                      <p:cBhvr>
                                        <p:cTn id="84" dur="500"/>
                                        <p:tgtEl>
                                          <p:spTgt spid="60"/>
                                        </p:tgtEl>
                                      </p:cBhvr>
                                    </p:animEffect>
                                  </p:childTnLst>
                                </p:cTn>
                              </p:par>
                              <p:par>
                                <p:cTn id="85" presetID="14" presetClass="entr" presetSubtype="10" fill="hold" grpId="0" nodeType="withEffect">
                                  <p:stCondLst>
                                    <p:cond delay="750"/>
                                  </p:stCondLst>
                                  <p:childTnLst>
                                    <p:set>
                                      <p:cBhvr>
                                        <p:cTn id="86" dur="1" fill="hold">
                                          <p:stCondLst>
                                            <p:cond delay="0"/>
                                          </p:stCondLst>
                                        </p:cTn>
                                        <p:tgtEl>
                                          <p:spTgt spid="39"/>
                                        </p:tgtEl>
                                        <p:attrNameLst>
                                          <p:attrName>style.visibility</p:attrName>
                                        </p:attrNameLst>
                                      </p:cBhvr>
                                      <p:to>
                                        <p:strVal val="visible"/>
                                      </p:to>
                                    </p:set>
                                    <p:animEffect transition="in" filter="randombar(horizontal)">
                                      <p:cBhvr>
                                        <p:cTn id="87" dur="500"/>
                                        <p:tgtEl>
                                          <p:spTgt spid="39"/>
                                        </p:tgtEl>
                                      </p:cBhvr>
                                    </p:animEffect>
                                  </p:childTnLst>
                                </p:cTn>
                              </p:par>
                              <p:par>
                                <p:cTn id="88" presetID="14" presetClass="entr" presetSubtype="10" fill="hold" grpId="0" nodeType="withEffect">
                                  <p:stCondLst>
                                    <p:cond delay="750"/>
                                  </p:stCondLst>
                                  <p:childTnLst>
                                    <p:set>
                                      <p:cBhvr>
                                        <p:cTn id="89" dur="1" fill="hold">
                                          <p:stCondLst>
                                            <p:cond delay="0"/>
                                          </p:stCondLst>
                                        </p:cTn>
                                        <p:tgtEl>
                                          <p:spTgt spid="50"/>
                                        </p:tgtEl>
                                        <p:attrNameLst>
                                          <p:attrName>style.visibility</p:attrName>
                                        </p:attrNameLst>
                                      </p:cBhvr>
                                      <p:to>
                                        <p:strVal val="visible"/>
                                      </p:to>
                                    </p:set>
                                    <p:animEffect transition="in" filter="randombar(horizontal)">
                                      <p:cBhvr>
                                        <p:cTn id="90" dur="500"/>
                                        <p:tgtEl>
                                          <p:spTgt spid="50"/>
                                        </p:tgtEl>
                                      </p:cBhvr>
                                    </p:animEffect>
                                  </p:childTnLst>
                                </p:cTn>
                              </p:par>
                              <p:par>
                                <p:cTn id="91" presetID="14" presetClass="entr" presetSubtype="10" fill="hold" grpId="0" nodeType="withEffect">
                                  <p:stCondLst>
                                    <p:cond delay="750"/>
                                  </p:stCondLst>
                                  <p:childTnLst>
                                    <p:set>
                                      <p:cBhvr>
                                        <p:cTn id="92" dur="1" fill="hold">
                                          <p:stCondLst>
                                            <p:cond delay="0"/>
                                          </p:stCondLst>
                                        </p:cTn>
                                        <p:tgtEl>
                                          <p:spTgt spid="56"/>
                                        </p:tgtEl>
                                        <p:attrNameLst>
                                          <p:attrName>style.visibility</p:attrName>
                                        </p:attrNameLst>
                                      </p:cBhvr>
                                      <p:to>
                                        <p:strVal val="visible"/>
                                      </p:to>
                                    </p:set>
                                    <p:animEffect transition="in" filter="randombar(horizontal)">
                                      <p:cBhvr>
                                        <p:cTn id="93" dur="500"/>
                                        <p:tgtEl>
                                          <p:spTgt spid="56"/>
                                        </p:tgtEl>
                                      </p:cBhvr>
                                    </p:animEffect>
                                  </p:childTnLst>
                                </p:cTn>
                              </p:par>
                              <p:par>
                                <p:cTn id="94" presetID="14" presetClass="entr" presetSubtype="10" fill="hold" grpId="0" nodeType="withEffect">
                                  <p:stCondLst>
                                    <p:cond delay="750"/>
                                  </p:stCondLst>
                                  <p:childTnLst>
                                    <p:set>
                                      <p:cBhvr>
                                        <p:cTn id="95" dur="1" fill="hold">
                                          <p:stCondLst>
                                            <p:cond delay="0"/>
                                          </p:stCondLst>
                                        </p:cTn>
                                        <p:tgtEl>
                                          <p:spTgt spid="62"/>
                                        </p:tgtEl>
                                        <p:attrNameLst>
                                          <p:attrName>style.visibility</p:attrName>
                                        </p:attrNameLst>
                                      </p:cBhvr>
                                      <p:to>
                                        <p:strVal val="visible"/>
                                      </p:to>
                                    </p:set>
                                    <p:animEffect transition="in" filter="randombar(horizontal)">
                                      <p:cBhvr>
                                        <p:cTn id="96" dur="500"/>
                                        <p:tgtEl>
                                          <p:spTgt spid="62"/>
                                        </p:tgtEl>
                                      </p:cBhvr>
                                    </p:animEffect>
                                  </p:childTnLst>
                                </p:cTn>
                              </p:par>
                              <p:par>
                                <p:cTn id="97" presetID="42" presetClass="entr" presetSubtype="0" fill="hold" grpId="0" nodeType="withEffect">
                                  <p:stCondLst>
                                    <p:cond delay="1250"/>
                                  </p:stCondLst>
                                  <p:childTnLst>
                                    <p:set>
                                      <p:cBhvr>
                                        <p:cTn id="98" dur="1" fill="hold">
                                          <p:stCondLst>
                                            <p:cond delay="0"/>
                                          </p:stCondLst>
                                        </p:cTn>
                                        <p:tgtEl>
                                          <p:spTgt spid="44"/>
                                        </p:tgtEl>
                                        <p:attrNameLst>
                                          <p:attrName>style.visibility</p:attrName>
                                        </p:attrNameLst>
                                      </p:cBhvr>
                                      <p:to>
                                        <p:strVal val="visible"/>
                                      </p:to>
                                    </p:set>
                                    <p:animEffect transition="in" filter="fade">
                                      <p:cBhvr>
                                        <p:cTn id="99" dur="500"/>
                                        <p:tgtEl>
                                          <p:spTgt spid="44"/>
                                        </p:tgtEl>
                                      </p:cBhvr>
                                    </p:animEffect>
                                    <p:anim calcmode="lin" valueType="num">
                                      <p:cBhvr>
                                        <p:cTn id="100" dur="500" fill="hold"/>
                                        <p:tgtEl>
                                          <p:spTgt spid="44"/>
                                        </p:tgtEl>
                                        <p:attrNameLst>
                                          <p:attrName>ppt_x</p:attrName>
                                        </p:attrNameLst>
                                      </p:cBhvr>
                                      <p:tavLst>
                                        <p:tav tm="0">
                                          <p:val>
                                            <p:strVal val="#ppt_x"/>
                                          </p:val>
                                        </p:tav>
                                        <p:tav tm="100000">
                                          <p:val>
                                            <p:strVal val="#ppt_x"/>
                                          </p:val>
                                        </p:tav>
                                      </p:tavLst>
                                    </p:anim>
                                    <p:anim calcmode="lin" valueType="num">
                                      <p:cBhvr>
                                        <p:cTn id="101" dur="500" fill="hold"/>
                                        <p:tgtEl>
                                          <p:spTgt spid="44"/>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1250"/>
                                  </p:stCondLst>
                                  <p:childTnLst>
                                    <p:set>
                                      <p:cBhvr>
                                        <p:cTn id="103" dur="1" fill="hold">
                                          <p:stCondLst>
                                            <p:cond delay="0"/>
                                          </p:stCondLst>
                                        </p:cTn>
                                        <p:tgtEl>
                                          <p:spTgt spid="49"/>
                                        </p:tgtEl>
                                        <p:attrNameLst>
                                          <p:attrName>style.visibility</p:attrName>
                                        </p:attrNameLst>
                                      </p:cBhvr>
                                      <p:to>
                                        <p:strVal val="visible"/>
                                      </p:to>
                                    </p:set>
                                    <p:animEffect transition="in" filter="fade">
                                      <p:cBhvr>
                                        <p:cTn id="104" dur="500"/>
                                        <p:tgtEl>
                                          <p:spTgt spid="49"/>
                                        </p:tgtEl>
                                      </p:cBhvr>
                                    </p:animEffect>
                                    <p:anim calcmode="lin" valueType="num">
                                      <p:cBhvr>
                                        <p:cTn id="105" dur="500" fill="hold"/>
                                        <p:tgtEl>
                                          <p:spTgt spid="49"/>
                                        </p:tgtEl>
                                        <p:attrNameLst>
                                          <p:attrName>ppt_x</p:attrName>
                                        </p:attrNameLst>
                                      </p:cBhvr>
                                      <p:tavLst>
                                        <p:tav tm="0">
                                          <p:val>
                                            <p:strVal val="#ppt_x"/>
                                          </p:val>
                                        </p:tav>
                                        <p:tav tm="100000">
                                          <p:val>
                                            <p:strVal val="#ppt_x"/>
                                          </p:val>
                                        </p:tav>
                                      </p:tavLst>
                                    </p:anim>
                                    <p:anim calcmode="lin" valueType="num">
                                      <p:cBhvr>
                                        <p:cTn id="106" dur="500" fill="hold"/>
                                        <p:tgtEl>
                                          <p:spTgt spid="49"/>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1250"/>
                                  </p:stCondLst>
                                  <p:childTnLst>
                                    <p:set>
                                      <p:cBhvr>
                                        <p:cTn id="108" dur="1" fill="hold">
                                          <p:stCondLst>
                                            <p:cond delay="0"/>
                                          </p:stCondLst>
                                        </p:cTn>
                                        <p:tgtEl>
                                          <p:spTgt spid="55"/>
                                        </p:tgtEl>
                                        <p:attrNameLst>
                                          <p:attrName>style.visibility</p:attrName>
                                        </p:attrNameLst>
                                      </p:cBhvr>
                                      <p:to>
                                        <p:strVal val="visible"/>
                                      </p:to>
                                    </p:set>
                                    <p:animEffect transition="in" filter="fade">
                                      <p:cBhvr>
                                        <p:cTn id="109" dur="500"/>
                                        <p:tgtEl>
                                          <p:spTgt spid="55"/>
                                        </p:tgtEl>
                                      </p:cBhvr>
                                    </p:animEffect>
                                    <p:anim calcmode="lin" valueType="num">
                                      <p:cBhvr>
                                        <p:cTn id="110" dur="500" fill="hold"/>
                                        <p:tgtEl>
                                          <p:spTgt spid="55"/>
                                        </p:tgtEl>
                                        <p:attrNameLst>
                                          <p:attrName>ppt_x</p:attrName>
                                        </p:attrNameLst>
                                      </p:cBhvr>
                                      <p:tavLst>
                                        <p:tav tm="0">
                                          <p:val>
                                            <p:strVal val="#ppt_x"/>
                                          </p:val>
                                        </p:tav>
                                        <p:tav tm="100000">
                                          <p:val>
                                            <p:strVal val="#ppt_x"/>
                                          </p:val>
                                        </p:tav>
                                      </p:tavLst>
                                    </p:anim>
                                    <p:anim calcmode="lin" valueType="num">
                                      <p:cBhvr>
                                        <p:cTn id="111" dur="500" fill="hold"/>
                                        <p:tgtEl>
                                          <p:spTgt spid="55"/>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1250"/>
                                  </p:stCondLst>
                                  <p:childTnLst>
                                    <p:set>
                                      <p:cBhvr>
                                        <p:cTn id="113" dur="1" fill="hold">
                                          <p:stCondLst>
                                            <p:cond delay="0"/>
                                          </p:stCondLst>
                                        </p:cTn>
                                        <p:tgtEl>
                                          <p:spTgt spid="61"/>
                                        </p:tgtEl>
                                        <p:attrNameLst>
                                          <p:attrName>style.visibility</p:attrName>
                                        </p:attrNameLst>
                                      </p:cBhvr>
                                      <p:to>
                                        <p:strVal val="visible"/>
                                      </p:to>
                                    </p:set>
                                    <p:animEffect transition="in" filter="fade">
                                      <p:cBhvr>
                                        <p:cTn id="114" dur="500"/>
                                        <p:tgtEl>
                                          <p:spTgt spid="61"/>
                                        </p:tgtEl>
                                      </p:cBhvr>
                                    </p:animEffect>
                                    <p:anim calcmode="lin" valueType="num">
                                      <p:cBhvr>
                                        <p:cTn id="115" dur="500" fill="hold"/>
                                        <p:tgtEl>
                                          <p:spTgt spid="61"/>
                                        </p:tgtEl>
                                        <p:attrNameLst>
                                          <p:attrName>ppt_x</p:attrName>
                                        </p:attrNameLst>
                                      </p:cBhvr>
                                      <p:tavLst>
                                        <p:tav tm="0">
                                          <p:val>
                                            <p:strVal val="#ppt_x"/>
                                          </p:val>
                                        </p:tav>
                                        <p:tav tm="100000">
                                          <p:val>
                                            <p:strVal val="#ppt_x"/>
                                          </p:val>
                                        </p:tav>
                                      </p:tavLst>
                                    </p:anim>
                                    <p:anim calcmode="lin" valueType="num">
                                      <p:cBhvr>
                                        <p:cTn id="116" dur="500" fill="hold"/>
                                        <p:tgtEl>
                                          <p:spTgt spid="61"/>
                                        </p:tgtEl>
                                        <p:attrNameLst>
                                          <p:attrName>ppt_y</p:attrName>
                                        </p:attrNameLst>
                                      </p:cBhvr>
                                      <p:tavLst>
                                        <p:tav tm="0">
                                          <p:val>
                                            <p:strVal val="#ppt_y+.1"/>
                                          </p:val>
                                        </p:tav>
                                        <p:tav tm="100000">
                                          <p:val>
                                            <p:strVal val="#ppt_y"/>
                                          </p:val>
                                        </p:tav>
                                      </p:tavLst>
                                    </p:anim>
                                  </p:childTnLst>
                                </p:cTn>
                              </p:par>
                              <p:par>
                                <p:cTn id="117" presetID="50" presetClass="entr" presetSubtype="0" decel="100000" fill="hold" grpId="0" nodeType="withEffect">
                                  <p:stCondLst>
                                    <p:cond delay="1000"/>
                                  </p:stCondLst>
                                  <p:iterate type="lt">
                                    <p:tmPct val="4444"/>
                                  </p:iterate>
                                  <p:childTnLst>
                                    <p:set>
                                      <p:cBhvr>
                                        <p:cTn id="118" dur="1" fill="hold">
                                          <p:stCondLst>
                                            <p:cond delay="0"/>
                                          </p:stCondLst>
                                        </p:cTn>
                                        <p:tgtEl>
                                          <p:spTgt spid="38"/>
                                        </p:tgtEl>
                                        <p:attrNameLst>
                                          <p:attrName>style.visibility</p:attrName>
                                        </p:attrNameLst>
                                      </p:cBhvr>
                                      <p:to>
                                        <p:strVal val="visible"/>
                                      </p:to>
                                    </p:set>
                                    <p:anim calcmode="lin" valueType="num">
                                      <p:cBhvr>
                                        <p:cTn id="119" dur="500" fill="hold"/>
                                        <p:tgtEl>
                                          <p:spTgt spid="38"/>
                                        </p:tgtEl>
                                        <p:attrNameLst>
                                          <p:attrName>ppt_w</p:attrName>
                                        </p:attrNameLst>
                                      </p:cBhvr>
                                      <p:tavLst>
                                        <p:tav tm="0">
                                          <p:val>
                                            <p:strVal val="#ppt_w+.3"/>
                                          </p:val>
                                        </p:tav>
                                        <p:tav tm="100000">
                                          <p:val>
                                            <p:strVal val="#ppt_w"/>
                                          </p:val>
                                        </p:tav>
                                      </p:tavLst>
                                    </p:anim>
                                    <p:anim calcmode="lin" valueType="num">
                                      <p:cBhvr>
                                        <p:cTn id="120" dur="500" fill="hold"/>
                                        <p:tgtEl>
                                          <p:spTgt spid="38"/>
                                        </p:tgtEl>
                                        <p:attrNameLst>
                                          <p:attrName>ppt_h</p:attrName>
                                        </p:attrNameLst>
                                      </p:cBhvr>
                                      <p:tavLst>
                                        <p:tav tm="0">
                                          <p:val>
                                            <p:strVal val="#ppt_h"/>
                                          </p:val>
                                        </p:tav>
                                        <p:tav tm="100000">
                                          <p:val>
                                            <p:strVal val="#ppt_h"/>
                                          </p:val>
                                        </p:tav>
                                      </p:tavLst>
                                    </p:anim>
                                    <p:animEffect transition="in" filter="fade">
                                      <p:cBhvr>
                                        <p:cTn id="12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animBg="1"/>
      <p:bldP spid="41" grpId="0" animBg="1"/>
      <p:bldP spid="42" grpId="0" animBg="1"/>
      <p:bldP spid="43" grpId="0" animBg="1"/>
      <p:bldP spid="44" grpId="0"/>
      <p:bldP spid="45" grpId="0" animBg="1"/>
      <p:bldP spid="46" grpId="0" animBg="1"/>
      <p:bldP spid="47" grpId="0" animBg="1"/>
      <p:bldP spid="48" grpId="0" animBg="1"/>
      <p:bldP spid="49" grpId="0"/>
      <p:bldP spid="50" grpId="0"/>
      <p:bldP spid="51" grpId="0" animBg="1"/>
      <p:bldP spid="52" grpId="0" animBg="1"/>
      <p:bldP spid="53" grpId="0" animBg="1"/>
      <p:bldP spid="54" grpId="0" animBg="1"/>
      <p:bldP spid="55" grpId="0"/>
      <p:bldP spid="56" grpId="0"/>
      <p:bldP spid="57" grpId="0" animBg="1"/>
      <p:bldP spid="58" grpId="0" animBg="1"/>
      <p:bldP spid="59" grpId="0" animBg="1"/>
      <p:bldP spid="60" grpId="0" animBg="1"/>
      <p:bldP spid="61" grpId="0"/>
      <p:bldP spid="6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251622" y="0"/>
            <a:ext cx="6940378" cy="6858000"/>
          </a:xfrm>
          <a:prstGeom prst="rect">
            <a:avLst/>
          </a:prstGeom>
          <a:gradFill flip="none" rotWithShape="1">
            <a:gsLst>
              <a:gs pos="0">
                <a:srgbClr val="0A143A">
                  <a:alpha val="0"/>
                </a:srgbClr>
              </a:gs>
              <a:gs pos="100000">
                <a:srgbClr val="0A143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5692057" y="2209800"/>
            <a:ext cx="6324202" cy="1993900"/>
          </a:xfrm>
          <a:prstGeom prst="roundRect">
            <a:avLst/>
          </a:prstGeom>
          <a:solidFill>
            <a:schemeClr val="accent1">
              <a:alpha val="63000"/>
            </a:schemeClr>
          </a:solidFill>
          <a:effectLst>
            <a:glow rad="469900">
              <a:schemeClr val="accent1">
                <a:alpha val="21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74"/>
          <p:cNvSpPr txBox="1"/>
          <p:nvPr/>
        </p:nvSpPr>
        <p:spPr>
          <a:xfrm>
            <a:off x="2831534" y="2591600"/>
            <a:ext cx="7499349" cy="848950"/>
          </a:xfrm>
          <a:prstGeom prst="rect">
            <a:avLst/>
          </a:prstGeom>
          <a:noFill/>
          <a:effectLst/>
        </p:spPr>
        <p:txBody>
          <a:bodyPr>
            <a:spAutoFit/>
          </a:bodyPr>
          <a:lstStyle/>
          <a:p>
            <a:pPr algn="r">
              <a:lnSpc>
                <a:spcPts val="5865"/>
              </a:lnSpc>
              <a:defRPr/>
            </a:pPr>
            <a:r>
              <a:rPr lang="zh-CN" altLang="en-US" sz="4800" b="1" dirty="0">
                <a:ln w="6350">
                  <a:noFill/>
                </a:ln>
                <a:solidFill>
                  <a:schemeClr val="bg1"/>
                </a:solidFill>
                <a:latin typeface="Modern No. 20" panose="02070704070505020303" pitchFamily="18" charset="0"/>
                <a:ea typeface="微软雅黑" panose="020B0503020204020204" pitchFamily="34" charset="-122"/>
              </a:rPr>
              <a:t>填写过渡页标题</a:t>
            </a:r>
            <a:endParaRPr lang="zh-CN" altLang="en-US" sz="4800" b="1" dirty="0">
              <a:ln w="6350">
                <a:noFill/>
              </a:ln>
              <a:solidFill>
                <a:schemeClr val="bg1"/>
              </a:solidFill>
              <a:latin typeface="Modern No. 20" panose="02070704070505020303" pitchFamily="18" charset="0"/>
              <a:ea typeface="微软雅黑" panose="020B0503020204020204" pitchFamily="34" charset="-122"/>
            </a:endParaRPr>
          </a:p>
        </p:txBody>
      </p:sp>
      <p:sp>
        <p:nvSpPr>
          <p:cNvPr id="4" name="矩形 3"/>
          <p:cNvSpPr/>
          <p:nvPr/>
        </p:nvSpPr>
        <p:spPr>
          <a:xfrm>
            <a:off x="6936998" y="3321615"/>
            <a:ext cx="3316934" cy="584775"/>
          </a:xfrm>
          <a:prstGeom prst="rect">
            <a:avLst/>
          </a:prstGeom>
        </p:spPr>
        <p:txBody>
          <a:bodyPr wrap="none">
            <a:spAutoFit/>
          </a:bodyPr>
          <a:lstStyle/>
          <a:p>
            <a:r>
              <a:rPr lang="en-US" altLang="zh-CN" sz="3200" dirty="0">
                <a:solidFill>
                  <a:schemeClr val="bg1"/>
                </a:solidFill>
                <a:latin typeface="Impact" panose="020B0806030902050204" pitchFamily="34" charset="0"/>
              </a:rPr>
              <a:t>Fill in the title here</a:t>
            </a:r>
            <a:endParaRPr lang="zh-CN" altLang="en-US" sz="3200" dirty="0">
              <a:solidFill>
                <a:schemeClr val="bg1"/>
              </a:solidFill>
              <a:latin typeface="Impact" panose="020B0806030902050204" pitchFamily="34" charset="0"/>
            </a:endParaRPr>
          </a:p>
        </p:txBody>
      </p:sp>
      <p:sp>
        <p:nvSpPr>
          <p:cNvPr id="5" name="标题层"/>
          <p:cNvSpPr txBox="1"/>
          <p:nvPr/>
        </p:nvSpPr>
        <p:spPr bwMode="auto">
          <a:xfrm>
            <a:off x="10264455" y="2374542"/>
            <a:ext cx="1751804" cy="1733680"/>
          </a:xfrm>
          <a:prstGeom prst="rect">
            <a:avLst/>
          </a:prstGeom>
          <a:noFill/>
          <a:effectLst/>
        </p:spPr>
        <p:txBody>
          <a:bodyPr wrap="square">
            <a:spAutoFit/>
          </a:bodyPr>
          <a:lstStyle/>
          <a:p>
            <a:pPr defTabSz="1218565">
              <a:defRPr/>
            </a:pPr>
            <a:r>
              <a:rPr lang="en-US" altLang="zh-CN" sz="10665" kern="0" dirty="0">
                <a:solidFill>
                  <a:schemeClr val="bg1"/>
                </a:solidFill>
                <a:latin typeface="Impact" panose="020B0806030902050204" pitchFamily="34" charset="0"/>
                <a:ea typeface="微软雅黑" panose="020B0503020204020204" pitchFamily="34" charset="-122"/>
                <a:cs typeface="Arial" panose="020B0604020202020204" pitchFamily="34" charset="0"/>
              </a:rPr>
              <a:t>01</a:t>
            </a:r>
            <a:endParaRPr lang="zh-CN" altLang="en-US" sz="10665" kern="0" dirty="0">
              <a:solidFill>
                <a:schemeClr val="bg1"/>
              </a:solidFill>
              <a:latin typeface="Impact" panose="020B0806030902050204" pitchFamily="34" charset="0"/>
              <a:ea typeface="微软雅黑" panose="020B0503020204020204" pitchFamily="34" charset="-122"/>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25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400" fill="hold"/>
                                        <p:tgtEl>
                                          <p:spTgt spid="5"/>
                                        </p:tgtEl>
                                        <p:attrNameLst>
                                          <p:attrName>ppt_x</p:attrName>
                                        </p:attrNameLst>
                                      </p:cBhvr>
                                      <p:tavLst>
                                        <p:tav tm="0">
                                          <p:val>
                                            <p:strVal val="0-#ppt_w/2"/>
                                          </p:val>
                                        </p:tav>
                                        <p:tav tm="100000">
                                          <p:val>
                                            <p:strVal val="#ppt_x"/>
                                          </p:val>
                                        </p:tav>
                                      </p:tavLst>
                                    </p:anim>
                                    <p:anim calcmode="lin" valueType="num">
                                      <p:cBhvr additive="base">
                                        <p:cTn id="8" dur="4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600" fill="hold"/>
                                        <p:tgtEl>
                                          <p:spTgt spid="3"/>
                                        </p:tgtEl>
                                        <p:attrNameLst>
                                          <p:attrName>ppt_w</p:attrName>
                                        </p:attrNameLst>
                                      </p:cBhvr>
                                      <p:tavLst>
                                        <p:tav tm="0">
                                          <p:val>
                                            <p:fltVal val="0"/>
                                          </p:val>
                                        </p:tav>
                                        <p:tav tm="100000">
                                          <p:val>
                                            <p:strVal val="#ppt_w"/>
                                          </p:val>
                                        </p:tav>
                                      </p:tavLst>
                                    </p:anim>
                                    <p:anim calcmode="lin" valueType="num">
                                      <p:cBhvr>
                                        <p:cTn id="13" dur="600" fill="hold"/>
                                        <p:tgtEl>
                                          <p:spTgt spid="3"/>
                                        </p:tgtEl>
                                        <p:attrNameLst>
                                          <p:attrName>ppt_h</p:attrName>
                                        </p:attrNameLst>
                                      </p:cBhvr>
                                      <p:tavLst>
                                        <p:tav tm="0">
                                          <p:val>
                                            <p:fltVal val="0"/>
                                          </p:val>
                                        </p:tav>
                                        <p:tav tm="100000">
                                          <p:val>
                                            <p:strVal val="#ppt_h"/>
                                          </p:val>
                                        </p:tav>
                                      </p:tavLst>
                                    </p:anim>
                                    <p:animEffect transition="in" filter="fade">
                                      <p:cBhvr>
                                        <p:cTn id="14" dur="600"/>
                                        <p:tgtEl>
                                          <p:spTgt spid="3"/>
                                        </p:tgtEl>
                                      </p:cBhvr>
                                    </p:animEffect>
                                  </p:childTnLst>
                                </p:cTn>
                              </p:par>
                            </p:childTnLst>
                          </p:cTn>
                        </p:par>
                        <p:par>
                          <p:cTn id="15" fill="hold">
                            <p:stCondLst>
                              <p:cond delay="1500"/>
                            </p:stCondLst>
                            <p:childTnLst>
                              <p:par>
                                <p:cTn id="16" presetID="53" presetClass="entr" presetSubtype="16"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700" fill="hold"/>
                                        <p:tgtEl>
                                          <p:spTgt spid="4"/>
                                        </p:tgtEl>
                                        <p:attrNameLst>
                                          <p:attrName>ppt_w</p:attrName>
                                        </p:attrNameLst>
                                      </p:cBhvr>
                                      <p:tavLst>
                                        <p:tav tm="0">
                                          <p:val>
                                            <p:fltVal val="0"/>
                                          </p:val>
                                        </p:tav>
                                        <p:tav tm="100000">
                                          <p:val>
                                            <p:strVal val="#ppt_w"/>
                                          </p:val>
                                        </p:tav>
                                      </p:tavLst>
                                    </p:anim>
                                    <p:anim calcmode="lin" valueType="num">
                                      <p:cBhvr>
                                        <p:cTn id="19" dur="700" fill="hold"/>
                                        <p:tgtEl>
                                          <p:spTgt spid="4"/>
                                        </p:tgtEl>
                                        <p:attrNameLst>
                                          <p:attrName>ppt_h</p:attrName>
                                        </p:attrNameLst>
                                      </p:cBhvr>
                                      <p:tavLst>
                                        <p:tav tm="0">
                                          <p:val>
                                            <p:fltVal val="0"/>
                                          </p:val>
                                        </p:tav>
                                        <p:tav tm="100000">
                                          <p:val>
                                            <p:strVal val="#ppt_h"/>
                                          </p:val>
                                        </p:tav>
                                      </p:tavLst>
                                    </p:anim>
                                    <p:animEffect transition="in" filter="fade">
                                      <p:cBhvr>
                                        <p:cTn id="20" dur="7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872043" y="2806872"/>
            <a:ext cx="2344012" cy="2236968"/>
            <a:chOff x="570215" y="2889768"/>
            <a:chExt cx="1758238" cy="1677726"/>
          </a:xfrm>
        </p:grpSpPr>
        <p:grpSp>
          <p:nvGrpSpPr>
            <p:cNvPr id="25" name="组合 24"/>
            <p:cNvGrpSpPr/>
            <p:nvPr/>
          </p:nvGrpSpPr>
          <p:grpSpPr>
            <a:xfrm>
              <a:off x="871881" y="3110922"/>
              <a:ext cx="1456572" cy="1456572"/>
              <a:chOff x="1057242" y="2253672"/>
              <a:chExt cx="1456572" cy="1456572"/>
            </a:xfrm>
          </p:grpSpPr>
          <p:sp>
            <p:nvSpPr>
              <p:cNvPr id="27" name="泪滴形 2"/>
              <p:cNvSpPr/>
              <p:nvPr/>
            </p:nvSpPr>
            <p:spPr>
              <a:xfrm rot="8100000">
                <a:off x="1057242" y="2253672"/>
                <a:ext cx="1456572" cy="1456572"/>
              </a:xfrm>
              <a:custGeom>
                <a:avLst/>
                <a:gdLst/>
                <a:ahLst/>
                <a:cxnLst/>
                <a:rect l="l" t="t" r="r" b="b"/>
                <a:pathLst>
                  <a:path w="1456572" h="1456572">
                    <a:moveTo>
                      <a:pt x="356185" y="1100387"/>
                    </a:moveTo>
                    <a:cubicBezTo>
                      <a:pt x="561691" y="1305893"/>
                      <a:pt x="894881" y="1305893"/>
                      <a:pt x="1100387" y="1100387"/>
                    </a:cubicBezTo>
                    <a:cubicBezTo>
                      <a:pt x="1305893" y="894881"/>
                      <a:pt x="1305893" y="561691"/>
                      <a:pt x="1100387" y="356185"/>
                    </a:cubicBezTo>
                    <a:cubicBezTo>
                      <a:pt x="894881" y="150680"/>
                      <a:pt x="561691" y="150680"/>
                      <a:pt x="356185" y="356185"/>
                    </a:cubicBezTo>
                    <a:cubicBezTo>
                      <a:pt x="150679" y="561691"/>
                      <a:pt x="150679" y="894881"/>
                      <a:pt x="356185" y="1100387"/>
                    </a:cubicBezTo>
                    <a:close/>
                    <a:moveTo>
                      <a:pt x="213310" y="1243262"/>
                    </a:moveTo>
                    <a:cubicBezTo>
                      <a:pt x="81516" y="1111468"/>
                      <a:pt x="0" y="929396"/>
                      <a:pt x="0" y="728286"/>
                    </a:cubicBezTo>
                    <a:cubicBezTo>
                      <a:pt x="0" y="326065"/>
                      <a:pt x="326065" y="0"/>
                      <a:pt x="728286" y="0"/>
                    </a:cubicBezTo>
                    <a:lnTo>
                      <a:pt x="1456572" y="0"/>
                    </a:lnTo>
                    <a:lnTo>
                      <a:pt x="1456572" y="728286"/>
                    </a:lnTo>
                    <a:cubicBezTo>
                      <a:pt x="1456572" y="1130507"/>
                      <a:pt x="1130507" y="1456572"/>
                      <a:pt x="728286" y="1456572"/>
                    </a:cubicBezTo>
                    <a:cubicBezTo>
                      <a:pt x="527175" y="1456572"/>
                      <a:pt x="345104" y="1375056"/>
                      <a:pt x="213310" y="1243262"/>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TextBox 27"/>
              <p:cNvSpPr txBox="1"/>
              <p:nvPr/>
            </p:nvSpPr>
            <p:spPr>
              <a:xfrm>
                <a:off x="1369976" y="2715138"/>
                <a:ext cx="831105" cy="484748"/>
              </a:xfrm>
              <a:prstGeom prst="rect">
                <a:avLst/>
              </a:prstGeom>
              <a:noFill/>
            </p:spPr>
            <p:txBody>
              <a:bodyPr wrap="none" rtlCol="0">
                <a:spAutoFit/>
              </a:bodyPr>
              <a:lstStyle/>
              <a:p>
                <a:pPr algn="ctr"/>
                <a:r>
                  <a:rPr lang="zh-CN" altLang="en-US" dirty="0">
                    <a:solidFill>
                      <a:schemeClr val="bg1">
                        <a:lumMod val="65000"/>
                      </a:schemeClr>
                    </a:solidFill>
                  </a:rPr>
                  <a:t>宏观利好</a:t>
                </a:r>
                <a:endParaRPr lang="en-US" altLang="zh-CN" dirty="0">
                  <a:solidFill>
                    <a:schemeClr val="bg1">
                      <a:lumMod val="65000"/>
                    </a:schemeClr>
                  </a:solidFill>
                </a:endParaRPr>
              </a:p>
              <a:p>
                <a:pPr algn="ctr"/>
                <a:r>
                  <a:rPr lang="zh-CN" altLang="en-US" dirty="0">
                    <a:solidFill>
                      <a:schemeClr val="bg1">
                        <a:lumMod val="65000"/>
                      </a:schemeClr>
                    </a:solidFill>
                  </a:rPr>
                  <a:t>表现一</a:t>
                </a:r>
                <a:endParaRPr lang="zh-CN" altLang="en-US" dirty="0">
                  <a:solidFill>
                    <a:schemeClr val="bg1">
                      <a:lumMod val="65000"/>
                    </a:schemeClr>
                  </a:solidFill>
                </a:endParaRPr>
              </a:p>
            </p:txBody>
          </p:sp>
        </p:grpSp>
        <p:sp>
          <p:nvSpPr>
            <p:cNvPr id="26" name="椭圆 25"/>
            <p:cNvSpPr/>
            <p:nvPr/>
          </p:nvSpPr>
          <p:spPr>
            <a:xfrm>
              <a:off x="570215" y="2889768"/>
              <a:ext cx="648072" cy="64807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panose="020B0806030902050204" pitchFamily="34" charset="0"/>
                </a:rPr>
                <a:t>01</a:t>
              </a:r>
              <a:endParaRPr lang="zh-CN" altLang="en-US" dirty="0">
                <a:latin typeface="Impact" panose="020B0806030902050204" pitchFamily="34" charset="0"/>
              </a:endParaRPr>
            </a:p>
          </p:txBody>
        </p:sp>
      </p:grpSp>
      <p:sp>
        <p:nvSpPr>
          <p:cNvPr id="29" name="Rectangle 20"/>
          <p:cNvSpPr>
            <a:spLocks noChangeArrowheads="1"/>
          </p:cNvSpPr>
          <p:nvPr/>
        </p:nvSpPr>
        <p:spPr bwMode="auto">
          <a:xfrm>
            <a:off x="6953760" y="1892830"/>
            <a:ext cx="4478557" cy="10569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21908" tIns="60954" rIns="121908" bIns="60954" anchor="ctr"/>
          <a:lstStyle/>
          <a:p>
            <a:pPr>
              <a:lnSpc>
                <a:spcPct val="150000"/>
              </a:lnSpc>
              <a:defRPr/>
            </a:pPr>
            <a:r>
              <a:rPr lang="zh-CN" altLang="en-US" sz="1300" kern="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单击此处添加文本，单击此处添加文本，单击此处添加文本，单击此处添加文本，单击此处添加文本，单击此处添加文本</a:t>
            </a:r>
            <a:endParaRPr lang="zh-CN" altLang="en-US" sz="1300"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0" name="Rectangle 20"/>
          <p:cNvSpPr>
            <a:spLocks noChangeArrowheads="1"/>
          </p:cNvSpPr>
          <p:nvPr/>
        </p:nvSpPr>
        <p:spPr bwMode="auto">
          <a:xfrm>
            <a:off x="6993343" y="3216541"/>
            <a:ext cx="4478557" cy="10569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21908" tIns="60954" rIns="121908" bIns="60954" anchor="ctr"/>
          <a:lstStyle/>
          <a:p>
            <a:pPr>
              <a:lnSpc>
                <a:spcPct val="150000"/>
              </a:lnSpc>
              <a:defRPr/>
            </a:pPr>
            <a:r>
              <a:rPr lang="zh-CN" altLang="en-US" sz="1300" kern="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单击此处添加文本，单击此处添加文本，单击此处添加文本，单击此处添加文本，单击此处添加文本，单击此处添加文本</a:t>
            </a:r>
            <a:endParaRPr lang="zh-CN" altLang="en-US" sz="1300"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1" name="Rectangle 20"/>
          <p:cNvSpPr>
            <a:spLocks noChangeArrowheads="1"/>
          </p:cNvSpPr>
          <p:nvPr/>
        </p:nvSpPr>
        <p:spPr bwMode="auto">
          <a:xfrm>
            <a:off x="6993343" y="4478981"/>
            <a:ext cx="4478557" cy="10569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21908" tIns="60954" rIns="121908" bIns="60954" anchor="ctr"/>
          <a:lstStyle/>
          <a:p>
            <a:pPr>
              <a:lnSpc>
                <a:spcPct val="150000"/>
              </a:lnSpc>
              <a:defRPr/>
            </a:pPr>
            <a:r>
              <a:rPr lang="zh-CN" altLang="en-US" sz="1300" kern="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单击此处添加文本，单击此处添加文本，单击此处添加文本，单击此处添加文本，单击此处添加文本，单击此处添加文本</a:t>
            </a:r>
            <a:endParaRPr lang="zh-CN" altLang="en-US" sz="1300"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32" name="组合 31"/>
          <p:cNvGrpSpPr/>
          <p:nvPr/>
        </p:nvGrpSpPr>
        <p:grpSpPr>
          <a:xfrm>
            <a:off x="2776945" y="2090191"/>
            <a:ext cx="1311036" cy="1210692"/>
            <a:chOff x="2082384" y="2352257"/>
            <a:chExt cx="983405" cy="908019"/>
          </a:xfrm>
        </p:grpSpPr>
        <p:grpSp>
          <p:nvGrpSpPr>
            <p:cNvPr id="33" name="组合 32"/>
            <p:cNvGrpSpPr/>
            <p:nvPr/>
          </p:nvGrpSpPr>
          <p:grpSpPr>
            <a:xfrm>
              <a:off x="2251112" y="2445599"/>
              <a:ext cx="814677" cy="814677"/>
              <a:chOff x="2436472" y="1588348"/>
              <a:chExt cx="814677" cy="814677"/>
            </a:xfrm>
          </p:grpSpPr>
          <p:sp>
            <p:nvSpPr>
              <p:cNvPr id="36" name="泪滴形 2"/>
              <p:cNvSpPr/>
              <p:nvPr/>
            </p:nvSpPr>
            <p:spPr>
              <a:xfrm rot="8100000">
                <a:off x="2436472" y="1588348"/>
                <a:ext cx="814677" cy="814677"/>
              </a:xfrm>
              <a:custGeom>
                <a:avLst/>
                <a:gdLst/>
                <a:ahLst/>
                <a:cxnLst/>
                <a:rect l="l" t="t" r="r" b="b"/>
                <a:pathLst>
                  <a:path w="1456572" h="1456572">
                    <a:moveTo>
                      <a:pt x="356185" y="1100387"/>
                    </a:moveTo>
                    <a:cubicBezTo>
                      <a:pt x="561691" y="1305893"/>
                      <a:pt x="894881" y="1305893"/>
                      <a:pt x="1100387" y="1100387"/>
                    </a:cubicBezTo>
                    <a:cubicBezTo>
                      <a:pt x="1305893" y="894881"/>
                      <a:pt x="1305893" y="561691"/>
                      <a:pt x="1100387" y="356185"/>
                    </a:cubicBezTo>
                    <a:cubicBezTo>
                      <a:pt x="894881" y="150680"/>
                      <a:pt x="561691" y="150680"/>
                      <a:pt x="356185" y="356185"/>
                    </a:cubicBezTo>
                    <a:cubicBezTo>
                      <a:pt x="150679" y="561691"/>
                      <a:pt x="150679" y="894881"/>
                      <a:pt x="356185" y="1100387"/>
                    </a:cubicBezTo>
                    <a:close/>
                    <a:moveTo>
                      <a:pt x="213310" y="1243262"/>
                    </a:moveTo>
                    <a:cubicBezTo>
                      <a:pt x="81516" y="1111468"/>
                      <a:pt x="0" y="929396"/>
                      <a:pt x="0" y="728286"/>
                    </a:cubicBezTo>
                    <a:cubicBezTo>
                      <a:pt x="0" y="326065"/>
                      <a:pt x="326065" y="0"/>
                      <a:pt x="728286" y="0"/>
                    </a:cubicBezTo>
                    <a:lnTo>
                      <a:pt x="1456572" y="0"/>
                    </a:lnTo>
                    <a:lnTo>
                      <a:pt x="1456572" y="728286"/>
                    </a:lnTo>
                    <a:cubicBezTo>
                      <a:pt x="1456572" y="1130507"/>
                      <a:pt x="1130507" y="1456572"/>
                      <a:pt x="728286" y="1456572"/>
                    </a:cubicBezTo>
                    <a:cubicBezTo>
                      <a:pt x="527175" y="1456572"/>
                      <a:pt x="345104" y="1375056"/>
                      <a:pt x="213310" y="1243262"/>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TextBox 36"/>
              <p:cNvSpPr txBox="1"/>
              <p:nvPr/>
            </p:nvSpPr>
            <p:spPr>
              <a:xfrm>
                <a:off x="2508921" y="1795583"/>
                <a:ext cx="677196" cy="392415"/>
              </a:xfrm>
              <a:prstGeom prst="rect">
                <a:avLst/>
              </a:prstGeom>
              <a:noFill/>
            </p:spPr>
            <p:txBody>
              <a:bodyPr wrap="none" rtlCol="0">
                <a:spAutoFit/>
              </a:bodyPr>
              <a:lstStyle/>
              <a:p>
                <a:pPr algn="ctr"/>
                <a:r>
                  <a:rPr lang="zh-CN" altLang="en-US" sz="1400" dirty="0">
                    <a:solidFill>
                      <a:schemeClr val="bg1">
                        <a:lumMod val="65000"/>
                      </a:schemeClr>
                    </a:solidFill>
                  </a:rPr>
                  <a:t>宏观利好</a:t>
                </a:r>
                <a:endParaRPr lang="zh-CN" altLang="en-US" sz="1400" dirty="0">
                  <a:solidFill>
                    <a:schemeClr val="bg1">
                      <a:lumMod val="65000"/>
                    </a:schemeClr>
                  </a:solidFill>
                </a:endParaRPr>
              </a:p>
              <a:p>
                <a:pPr algn="ctr"/>
                <a:r>
                  <a:rPr lang="zh-CN" altLang="en-US" sz="1400" dirty="0">
                    <a:solidFill>
                      <a:schemeClr val="bg1">
                        <a:lumMod val="65000"/>
                      </a:schemeClr>
                    </a:solidFill>
                  </a:rPr>
                  <a:t>表现二</a:t>
                </a:r>
                <a:endParaRPr lang="zh-CN" altLang="en-US" sz="1400" dirty="0">
                  <a:solidFill>
                    <a:schemeClr val="bg1">
                      <a:lumMod val="65000"/>
                    </a:schemeClr>
                  </a:solidFill>
                </a:endParaRPr>
              </a:p>
            </p:txBody>
          </p:sp>
        </p:grpSp>
        <p:sp>
          <p:nvSpPr>
            <p:cNvPr id="34" name="椭圆 33"/>
            <p:cNvSpPr/>
            <p:nvPr/>
          </p:nvSpPr>
          <p:spPr>
            <a:xfrm>
              <a:off x="2082384" y="2352257"/>
              <a:ext cx="360041" cy="36004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00" dirty="0">
                <a:latin typeface="Impact" panose="020B0806030902050204" pitchFamily="34" charset="0"/>
              </a:endParaRPr>
            </a:p>
          </p:txBody>
        </p:sp>
        <p:sp>
          <p:nvSpPr>
            <p:cNvPr id="35" name="矩形 34"/>
            <p:cNvSpPr/>
            <p:nvPr/>
          </p:nvSpPr>
          <p:spPr>
            <a:xfrm>
              <a:off x="2111164" y="2388489"/>
              <a:ext cx="298438" cy="253916"/>
            </a:xfrm>
            <a:prstGeom prst="rect">
              <a:avLst/>
            </a:prstGeom>
          </p:spPr>
          <p:txBody>
            <a:bodyPr wrap="none">
              <a:spAutoFit/>
            </a:bodyPr>
            <a:lstStyle/>
            <a:p>
              <a:pPr algn="ctr"/>
              <a:r>
                <a:rPr lang="en-US" altLang="zh-CN" sz="1600" dirty="0">
                  <a:solidFill>
                    <a:schemeClr val="bg1"/>
                  </a:solidFill>
                  <a:latin typeface="Impact" panose="020B0806030902050204" pitchFamily="34" charset="0"/>
                </a:rPr>
                <a:t>02</a:t>
              </a:r>
              <a:endParaRPr lang="zh-CN" altLang="en-US" sz="1600" dirty="0">
                <a:solidFill>
                  <a:schemeClr val="bg1"/>
                </a:solidFill>
                <a:latin typeface="Impact" panose="020B0806030902050204" pitchFamily="34" charset="0"/>
              </a:endParaRPr>
            </a:p>
          </p:txBody>
        </p:sp>
      </p:grpSp>
      <p:grpSp>
        <p:nvGrpSpPr>
          <p:cNvPr id="38" name="组合 37"/>
          <p:cNvGrpSpPr/>
          <p:nvPr/>
        </p:nvGrpSpPr>
        <p:grpSpPr>
          <a:xfrm>
            <a:off x="3944233" y="3182685"/>
            <a:ext cx="1767777" cy="1659765"/>
            <a:chOff x="2957963" y="3171627"/>
            <a:chExt cx="1326005" cy="1244824"/>
          </a:xfrm>
        </p:grpSpPr>
        <p:grpSp>
          <p:nvGrpSpPr>
            <p:cNvPr id="39" name="组合 38"/>
            <p:cNvGrpSpPr/>
            <p:nvPr/>
          </p:nvGrpSpPr>
          <p:grpSpPr>
            <a:xfrm>
              <a:off x="2957963" y="3317952"/>
              <a:ext cx="1098499" cy="1098499"/>
              <a:chOff x="3143323" y="2460701"/>
              <a:chExt cx="1098499" cy="1098499"/>
            </a:xfrm>
          </p:grpSpPr>
          <p:sp>
            <p:nvSpPr>
              <p:cNvPr id="42" name="泪滴形 2"/>
              <p:cNvSpPr/>
              <p:nvPr/>
            </p:nvSpPr>
            <p:spPr>
              <a:xfrm rot="8100000">
                <a:off x="3143323" y="2460701"/>
                <a:ext cx="1098499" cy="1098499"/>
              </a:xfrm>
              <a:custGeom>
                <a:avLst/>
                <a:gdLst/>
                <a:ahLst/>
                <a:cxnLst/>
                <a:rect l="l" t="t" r="r" b="b"/>
                <a:pathLst>
                  <a:path w="1456572" h="1456572">
                    <a:moveTo>
                      <a:pt x="356185" y="1100387"/>
                    </a:moveTo>
                    <a:cubicBezTo>
                      <a:pt x="561691" y="1305893"/>
                      <a:pt x="894881" y="1305893"/>
                      <a:pt x="1100387" y="1100387"/>
                    </a:cubicBezTo>
                    <a:cubicBezTo>
                      <a:pt x="1305893" y="894881"/>
                      <a:pt x="1305893" y="561691"/>
                      <a:pt x="1100387" y="356185"/>
                    </a:cubicBezTo>
                    <a:cubicBezTo>
                      <a:pt x="894881" y="150680"/>
                      <a:pt x="561691" y="150680"/>
                      <a:pt x="356185" y="356185"/>
                    </a:cubicBezTo>
                    <a:cubicBezTo>
                      <a:pt x="150679" y="561691"/>
                      <a:pt x="150679" y="894881"/>
                      <a:pt x="356185" y="1100387"/>
                    </a:cubicBezTo>
                    <a:close/>
                    <a:moveTo>
                      <a:pt x="213310" y="1243262"/>
                    </a:moveTo>
                    <a:cubicBezTo>
                      <a:pt x="81516" y="1111468"/>
                      <a:pt x="0" y="929396"/>
                      <a:pt x="0" y="728286"/>
                    </a:cubicBezTo>
                    <a:cubicBezTo>
                      <a:pt x="0" y="326065"/>
                      <a:pt x="326065" y="0"/>
                      <a:pt x="728286" y="0"/>
                    </a:cubicBezTo>
                    <a:lnTo>
                      <a:pt x="1456572" y="0"/>
                    </a:lnTo>
                    <a:lnTo>
                      <a:pt x="1456572" y="728286"/>
                    </a:lnTo>
                    <a:cubicBezTo>
                      <a:pt x="1456572" y="1130507"/>
                      <a:pt x="1130507" y="1456572"/>
                      <a:pt x="728286" y="1456572"/>
                    </a:cubicBezTo>
                    <a:cubicBezTo>
                      <a:pt x="527175" y="1456572"/>
                      <a:pt x="345104" y="1375056"/>
                      <a:pt x="213310" y="1243262"/>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TextBox 42"/>
              <p:cNvSpPr txBox="1"/>
              <p:nvPr/>
            </p:nvSpPr>
            <p:spPr>
              <a:xfrm>
                <a:off x="3278485" y="2767981"/>
                <a:ext cx="902811" cy="523220"/>
              </a:xfrm>
              <a:prstGeom prst="rect">
                <a:avLst/>
              </a:prstGeom>
              <a:noFill/>
            </p:spPr>
            <p:txBody>
              <a:bodyPr wrap="none" rtlCol="0">
                <a:spAutoFit/>
              </a:bodyPr>
              <a:lstStyle/>
              <a:p>
                <a:pPr algn="ctr"/>
                <a:r>
                  <a:rPr lang="zh-CN" altLang="en-US" sz="1900" dirty="0">
                    <a:solidFill>
                      <a:schemeClr val="bg1">
                        <a:lumMod val="65000"/>
                      </a:schemeClr>
                    </a:solidFill>
                  </a:rPr>
                  <a:t>宏观利好</a:t>
                </a:r>
                <a:endParaRPr lang="zh-CN" altLang="en-US" sz="1900" dirty="0">
                  <a:solidFill>
                    <a:schemeClr val="bg1">
                      <a:lumMod val="65000"/>
                    </a:schemeClr>
                  </a:solidFill>
                </a:endParaRPr>
              </a:p>
              <a:p>
                <a:pPr algn="ctr"/>
                <a:r>
                  <a:rPr lang="zh-CN" altLang="en-US" sz="1900" dirty="0">
                    <a:solidFill>
                      <a:schemeClr val="bg1">
                        <a:lumMod val="65000"/>
                      </a:schemeClr>
                    </a:solidFill>
                  </a:rPr>
                  <a:t>表现三</a:t>
                </a:r>
                <a:endParaRPr lang="zh-CN" altLang="en-US" sz="1900" dirty="0">
                  <a:solidFill>
                    <a:schemeClr val="bg1">
                      <a:lumMod val="65000"/>
                    </a:schemeClr>
                  </a:solidFill>
                </a:endParaRPr>
              </a:p>
            </p:txBody>
          </p:sp>
        </p:grpSp>
        <p:sp>
          <p:nvSpPr>
            <p:cNvPr id="40" name="椭圆 39"/>
            <p:cNvSpPr/>
            <p:nvPr/>
          </p:nvSpPr>
          <p:spPr>
            <a:xfrm>
              <a:off x="3779912" y="3171627"/>
              <a:ext cx="504056" cy="5040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3861521" y="3263037"/>
              <a:ext cx="353749" cy="311624"/>
            </a:xfrm>
            <a:prstGeom prst="rect">
              <a:avLst/>
            </a:prstGeom>
          </p:spPr>
          <p:txBody>
            <a:bodyPr wrap="none">
              <a:spAutoFit/>
            </a:bodyPr>
            <a:lstStyle/>
            <a:p>
              <a:pPr algn="ctr"/>
              <a:r>
                <a:rPr lang="en-US" altLang="zh-CN" sz="2100" dirty="0">
                  <a:solidFill>
                    <a:schemeClr val="bg1"/>
                  </a:solidFill>
                  <a:latin typeface="Impact" panose="020B0806030902050204" pitchFamily="34" charset="0"/>
                </a:rPr>
                <a:t>03</a:t>
              </a:r>
              <a:endParaRPr lang="zh-CN" altLang="en-US" sz="2100" dirty="0">
                <a:solidFill>
                  <a:schemeClr val="bg1"/>
                </a:solidFill>
                <a:latin typeface="Impact" panose="020B0806030902050204" pitchFamily="34" charset="0"/>
              </a:endParaRPr>
            </a:p>
          </p:txBody>
        </p:sp>
      </p:grpSp>
      <p:sp>
        <p:nvSpPr>
          <p:cNvPr id="44" name="椭圆 43"/>
          <p:cNvSpPr/>
          <p:nvPr/>
        </p:nvSpPr>
        <p:spPr>
          <a:xfrm>
            <a:off x="6176807" y="2076723"/>
            <a:ext cx="689918" cy="69000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altLang="zh-CN" sz="1600" dirty="0">
                <a:latin typeface="Impact" panose="020B0806030902050204" pitchFamily="34" charset="0"/>
              </a:rPr>
              <a:t>01</a:t>
            </a:r>
            <a:endParaRPr lang="zh-CN" altLang="en-US" sz="1600" dirty="0">
              <a:latin typeface="Impact" panose="020B0806030902050204" pitchFamily="34" charset="0"/>
            </a:endParaRPr>
          </a:p>
        </p:txBody>
      </p:sp>
      <p:sp>
        <p:nvSpPr>
          <p:cNvPr id="45" name="椭圆 44"/>
          <p:cNvSpPr/>
          <p:nvPr/>
        </p:nvSpPr>
        <p:spPr>
          <a:xfrm>
            <a:off x="6176807" y="3318352"/>
            <a:ext cx="689918" cy="69000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altLang="zh-CN" sz="1600" dirty="0">
                <a:latin typeface="Impact" panose="020B0806030902050204" pitchFamily="34" charset="0"/>
              </a:rPr>
              <a:t>02</a:t>
            </a:r>
            <a:endParaRPr lang="zh-CN" altLang="en-US" sz="1600" dirty="0">
              <a:latin typeface="Impact" panose="020B0806030902050204" pitchFamily="34" charset="0"/>
            </a:endParaRPr>
          </a:p>
        </p:txBody>
      </p:sp>
      <p:sp>
        <p:nvSpPr>
          <p:cNvPr id="47" name="椭圆 46"/>
          <p:cNvSpPr/>
          <p:nvPr/>
        </p:nvSpPr>
        <p:spPr>
          <a:xfrm>
            <a:off x="6187429" y="4559983"/>
            <a:ext cx="689918" cy="6900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altLang="zh-CN" sz="1600" dirty="0">
                <a:latin typeface="Impact" panose="020B0806030902050204" pitchFamily="34" charset="0"/>
              </a:rPr>
              <a:t>03</a:t>
            </a:r>
            <a:endParaRPr lang="zh-CN" altLang="en-US" sz="1600" dirty="0">
              <a:latin typeface="Impact" panose="020B0806030902050204" pitchFamily="34" charset="0"/>
            </a:endParaRPr>
          </a:p>
        </p:txBody>
      </p:sp>
      <p:sp>
        <p:nvSpPr>
          <p:cNvPr id="2" name="标题 1"/>
          <p:cNvSpPr>
            <a:spLocks noGrp="1"/>
          </p:cNvSpPr>
          <p:nvPr>
            <p:ph type="title"/>
          </p:nvPr>
        </p:nvSpPr>
        <p:spPr/>
        <p:txBody>
          <a:bodyPr/>
          <a:lstStyle/>
          <a:p>
            <a:r>
              <a:rPr lang="zh-CN" altLang="en-US" dirty="0"/>
              <a:t>单击此处添加标题</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nodeType="withEffect">
                                  <p:stCondLst>
                                    <p:cond delay="30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par>
                                <p:cTn id="11" presetID="10" presetClass="entr" presetSubtype="0" fill="hold" nodeType="withEffect">
                                  <p:stCondLst>
                                    <p:cond delay="60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500"/>
                                        <p:tgtEl>
                                          <p:spTgt spid="38"/>
                                        </p:tgtEl>
                                      </p:cBhvr>
                                    </p:animEffect>
                                  </p:childTnLst>
                                </p:cTn>
                              </p:par>
                            </p:childTnLst>
                          </p:cTn>
                        </p:par>
                        <p:par>
                          <p:cTn id="14" fill="hold">
                            <p:stCondLst>
                              <p:cond delay="500"/>
                            </p:stCondLst>
                            <p:childTnLst>
                              <p:par>
                                <p:cTn id="15" presetID="35" presetClass="entr" presetSubtype="0" fill="hold" grpId="0"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1000"/>
                                        <p:tgtEl>
                                          <p:spTgt spid="44"/>
                                        </p:tgtEl>
                                      </p:cBhvr>
                                    </p:animEffect>
                                    <p:anim calcmode="lin" valueType="num">
                                      <p:cBhvr>
                                        <p:cTn id="18" dur="1000" fill="hold"/>
                                        <p:tgtEl>
                                          <p:spTgt spid="44"/>
                                        </p:tgtEl>
                                        <p:attrNameLst>
                                          <p:attrName>style.rotation</p:attrName>
                                        </p:attrNameLst>
                                      </p:cBhvr>
                                      <p:tavLst>
                                        <p:tav tm="0">
                                          <p:val>
                                            <p:fltVal val="720"/>
                                          </p:val>
                                        </p:tav>
                                        <p:tav tm="100000">
                                          <p:val>
                                            <p:fltVal val="0"/>
                                          </p:val>
                                        </p:tav>
                                      </p:tavLst>
                                    </p:anim>
                                    <p:anim calcmode="lin" valueType="num">
                                      <p:cBhvr>
                                        <p:cTn id="19" dur="1000" fill="hold"/>
                                        <p:tgtEl>
                                          <p:spTgt spid="44"/>
                                        </p:tgtEl>
                                        <p:attrNameLst>
                                          <p:attrName>ppt_h</p:attrName>
                                        </p:attrNameLst>
                                      </p:cBhvr>
                                      <p:tavLst>
                                        <p:tav tm="0">
                                          <p:val>
                                            <p:fltVal val="0"/>
                                          </p:val>
                                        </p:tav>
                                        <p:tav tm="100000">
                                          <p:val>
                                            <p:strVal val="#ppt_h"/>
                                          </p:val>
                                        </p:tav>
                                      </p:tavLst>
                                    </p:anim>
                                    <p:anim calcmode="lin" valueType="num">
                                      <p:cBhvr>
                                        <p:cTn id="20" dur="1000" fill="hold"/>
                                        <p:tgtEl>
                                          <p:spTgt spid="44"/>
                                        </p:tgtEl>
                                        <p:attrNameLst>
                                          <p:attrName>ppt_w</p:attrName>
                                        </p:attrNameLst>
                                      </p:cBhvr>
                                      <p:tavLst>
                                        <p:tav tm="0">
                                          <p:val>
                                            <p:fltVal val="0"/>
                                          </p:val>
                                        </p:tav>
                                        <p:tav tm="100000">
                                          <p:val>
                                            <p:strVal val="#ppt_w"/>
                                          </p:val>
                                        </p:tav>
                                      </p:tavLst>
                                    </p:anim>
                                  </p:childTnLst>
                                </p:cTn>
                              </p:par>
                              <p:par>
                                <p:cTn id="21" presetID="35" presetClass="entr" presetSubtype="0" fill="hold" grpId="0" nodeType="with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fade">
                                      <p:cBhvr>
                                        <p:cTn id="23" dur="1000"/>
                                        <p:tgtEl>
                                          <p:spTgt spid="45"/>
                                        </p:tgtEl>
                                      </p:cBhvr>
                                    </p:animEffect>
                                    <p:anim calcmode="lin" valueType="num">
                                      <p:cBhvr>
                                        <p:cTn id="24" dur="1000" fill="hold"/>
                                        <p:tgtEl>
                                          <p:spTgt spid="45"/>
                                        </p:tgtEl>
                                        <p:attrNameLst>
                                          <p:attrName>style.rotation</p:attrName>
                                        </p:attrNameLst>
                                      </p:cBhvr>
                                      <p:tavLst>
                                        <p:tav tm="0">
                                          <p:val>
                                            <p:fltVal val="720"/>
                                          </p:val>
                                        </p:tav>
                                        <p:tav tm="100000">
                                          <p:val>
                                            <p:fltVal val="0"/>
                                          </p:val>
                                        </p:tav>
                                      </p:tavLst>
                                    </p:anim>
                                    <p:anim calcmode="lin" valueType="num">
                                      <p:cBhvr>
                                        <p:cTn id="25" dur="1000" fill="hold"/>
                                        <p:tgtEl>
                                          <p:spTgt spid="45"/>
                                        </p:tgtEl>
                                        <p:attrNameLst>
                                          <p:attrName>ppt_h</p:attrName>
                                        </p:attrNameLst>
                                      </p:cBhvr>
                                      <p:tavLst>
                                        <p:tav tm="0">
                                          <p:val>
                                            <p:fltVal val="0"/>
                                          </p:val>
                                        </p:tav>
                                        <p:tav tm="100000">
                                          <p:val>
                                            <p:strVal val="#ppt_h"/>
                                          </p:val>
                                        </p:tav>
                                      </p:tavLst>
                                    </p:anim>
                                    <p:anim calcmode="lin" valueType="num">
                                      <p:cBhvr>
                                        <p:cTn id="26" dur="1000" fill="hold"/>
                                        <p:tgtEl>
                                          <p:spTgt spid="45"/>
                                        </p:tgtEl>
                                        <p:attrNameLst>
                                          <p:attrName>ppt_w</p:attrName>
                                        </p:attrNameLst>
                                      </p:cBhvr>
                                      <p:tavLst>
                                        <p:tav tm="0">
                                          <p:val>
                                            <p:fltVal val="0"/>
                                          </p:val>
                                        </p:tav>
                                        <p:tav tm="100000">
                                          <p:val>
                                            <p:strVal val="#ppt_w"/>
                                          </p:val>
                                        </p:tav>
                                      </p:tavLst>
                                    </p:anim>
                                  </p:childTnLst>
                                </p:cTn>
                              </p:par>
                              <p:par>
                                <p:cTn id="27" presetID="35" presetClass="entr" presetSubtype="0" fill="hold" grpId="0" nodeType="withEffect">
                                  <p:stCondLst>
                                    <p:cond delay="0"/>
                                  </p:stCondLst>
                                  <p:childTnLst>
                                    <p:set>
                                      <p:cBhvr>
                                        <p:cTn id="28" dur="1" fill="hold">
                                          <p:stCondLst>
                                            <p:cond delay="0"/>
                                          </p:stCondLst>
                                        </p:cTn>
                                        <p:tgtEl>
                                          <p:spTgt spid="47"/>
                                        </p:tgtEl>
                                        <p:attrNameLst>
                                          <p:attrName>style.visibility</p:attrName>
                                        </p:attrNameLst>
                                      </p:cBhvr>
                                      <p:to>
                                        <p:strVal val="visible"/>
                                      </p:to>
                                    </p:set>
                                    <p:animEffect transition="in" filter="fade">
                                      <p:cBhvr>
                                        <p:cTn id="29" dur="1000"/>
                                        <p:tgtEl>
                                          <p:spTgt spid="47"/>
                                        </p:tgtEl>
                                      </p:cBhvr>
                                    </p:animEffect>
                                    <p:anim calcmode="lin" valueType="num">
                                      <p:cBhvr>
                                        <p:cTn id="30" dur="1000" fill="hold"/>
                                        <p:tgtEl>
                                          <p:spTgt spid="47"/>
                                        </p:tgtEl>
                                        <p:attrNameLst>
                                          <p:attrName>style.rotation</p:attrName>
                                        </p:attrNameLst>
                                      </p:cBhvr>
                                      <p:tavLst>
                                        <p:tav tm="0">
                                          <p:val>
                                            <p:fltVal val="720"/>
                                          </p:val>
                                        </p:tav>
                                        <p:tav tm="100000">
                                          <p:val>
                                            <p:fltVal val="0"/>
                                          </p:val>
                                        </p:tav>
                                      </p:tavLst>
                                    </p:anim>
                                    <p:anim calcmode="lin" valueType="num">
                                      <p:cBhvr>
                                        <p:cTn id="31" dur="1000" fill="hold"/>
                                        <p:tgtEl>
                                          <p:spTgt spid="47"/>
                                        </p:tgtEl>
                                        <p:attrNameLst>
                                          <p:attrName>ppt_h</p:attrName>
                                        </p:attrNameLst>
                                      </p:cBhvr>
                                      <p:tavLst>
                                        <p:tav tm="0">
                                          <p:val>
                                            <p:fltVal val="0"/>
                                          </p:val>
                                        </p:tav>
                                        <p:tav tm="100000">
                                          <p:val>
                                            <p:strVal val="#ppt_h"/>
                                          </p:val>
                                        </p:tav>
                                      </p:tavLst>
                                    </p:anim>
                                    <p:anim calcmode="lin" valueType="num">
                                      <p:cBhvr>
                                        <p:cTn id="32" dur="1000" fill="hold"/>
                                        <p:tgtEl>
                                          <p:spTgt spid="47"/>
                                        </p:tgtEl>
                                        <p:attrNameLst>
                                          <p:attrName>ppt_w</p:attrName>
                                        </p:attrNameLst>
                                      </p:cBhvr>
                                      <p:tavLst>
                                        <p:tav tm="0">
                                          <p:val>
                                            <p:fltVal val="0"/>
                                          </p:val>
                                        </p:tav>
                                        <p:tav tm="100000">
                                          <p:val>
                                            <p:strVal val="#ppt_w"/>
                                          </p:val>
                                        </p:tav>
                                      </p:tavLst>
                                    </p:anim>
                                  </p:childTnLst>
                                </p:cTn>
                              </p:par>
                            </p:childTnLst>
                          </p:cTn>
                        </p:par>
                        <p:par>
                          <p:cTn id="33" fill="hold">
                            <p:stCondLst>
                              <p:cond delay="1500"/>
                            </p:stCondLst>
                            <p:childTnLst>
                              <p:par>
                                <p:cTn id="34" presetID="22" presetClass="entr" presetSubtype="8" fill="hold" grpId="0" nodeType="after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wipe(left)">
                                      <p:cBhvr>
                                        <p:cTn id="36" dur="500"/>
                                        <p:tgtEl>
                                          <p:spTgt spid="29"/>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wipe(left)">
                                      <p:cBhvr>
                                        <p:cTn id="39" dur="500"/>
                                        <p:tgtEl>
                                          <p:spTgt spid="30"/>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wipe(left)">
                                      <p:cBhvr>
                                        <p:cTn id="4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44" grpId="0" animBg="1"/>
      <p:bldP spid="45" grpId="0" animBg="1"/>
      <p:bldP spid="4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202420" y="1876586"/>
            <a:ext cx="2651100" cy="1437251"/>
          </a:xfrm>
          <a:prstGeom prst="rect">
            <a:avLst/>
          </a:prstGeom>
        </p:spPr>
        <p:txBody>
          <a:bodyPr lIns="62394" tIns="62394" rIns="62394" bIns="62394" anchor="ctr"/>
          <a:lstStyle/>
          <a:p>
            <a:pPr algn="just">
              <a:lnSpc>
                <a:spcPct val="120000"/>
              </a:lnSpc>
              <a:spcBef>
                <a:spcPts val="800"/>
              </a:spcBef>
              <a:spcAft>
                <a:spcPts val="800"/>
              </a:spcAft>
              <a:defRPr/>
            </a:pPr>
            <a:r>
              <a:rPr lang="zh-CN" altLang="en-US" sz="1400" dirty="0">
                <a:solidFill>
                  <a:schemeClr val="tx1">
                    <a:lumMod val="50000"/>
                    <a:lumOff val="50000"/>
                  </a:schemeClr>
                </a:solidFill>
                <a:latin typeface="+mn-ea"/>
              </a:rPr>
              <a:t>单击此处添加段落文本，单击此处添加段落文本，单击此处添加段落文本，单击此处添加段落文本。</a:t>
            </a:r>
            <a:endParaRPr lang="zh-CN" altLang="en-US" sz="1400" dirty="0">
              <a:solidFill>
                <a:schemeClr val="tx1">
                  <a:lumMod val="50000"/>
                  <a:lumOff val="50000"/>
                </a:schemeClr>
              </a:solidFill>
              <a:latin typeface="+mn-ea"/>
            </a:endParaRPr>
          </a:p>
        </p:txBody>
      </p:sp>
      <p:sp>
        <p:nvSpPr>
          <p:cNvPr id="7" name="矩形 6"/>
          <p:cNvSpPr/>
          <p:nvPr/>
        </p:nvSpPr>
        <p:spPr>
          <a:xfrm>
            <a:off x="3218381" y="4564884"/>
            <a:ext cx="2651100" cy="1528412"/>
          </a:xfrm>
          <a:prstGeom prst="rect">
            <a:avLst/>
          </a:prstGeom>
        </p:spPr>
        <p:txBody>
          <a:bodyPr lIns="62394" tIns="62394" rIns="62394" bIns="62394" anchor="ctr"/>
          <a:lstStyle/>
          <a:p>
            <a:pPr algn="just">
              <a:lnSpc>
                <a:spcPct val="120000"/>
              </a:lnSpc>
              <a:spcBef>
                <a:spcPts val="800"/>
              </a:spcBef>
              <a:spcAft>
                <a:spcPts val="800"/>
              </a:spcAft>
              <a:defRPr/>
            </a:pPr>
            <a:r>
              <a:rPr lang="zh-CN" altLang="en-US" sz="1400" dirty="0">
                <a:solidFill>
                  <a:schemeClr val="tx1">
                    <a:lumMod val="50000"/>
                    <a:lumOff val="50000"/>
                  </a:schemeClr>
                </a:solidFill>
                <a:latin typeface="+mn-ea"/>
              </a:rPr>
              <a:t>单击此处添加段落文本，单击此处添加段落文本，单击此处添加段落文本，单击此处添加段落文本。</a:t>
            </a:r>
            <a:endParaRPr lang="zh-CN" altLang="en-US" sz="1400" dirty="0">
              <a:solidFill>
                <a:schemeClr val="tx1">
                  <a:lumMod val="50000"/>
                  <a:lumOff val="50000"/>
                </a:schemeClr>
              </a:solidFill>
              <a:latin typeface="+mn-ea"/>
            </a:endParaRPr>
          </a:p>
        </p:txBody>
      </p:sp>
      <p:sp>
        <p:nvSpPr>
          <p:cNvPr id="8" name="矩形 7"/>
          <p:cNvSpPr/>
          <p:nvPr/>
        </p:nvSpPr>
        <p:spPr>
          <a:xfrm>
            <a:off x="5906330" y="1876586"/>
            <a:ext cx="2651100" cy="1437251"/>
          </a:xfrm>
          <a:prstGeom prst="rect">
            <a:avLst/>
          </a:prstGeom>
        </p:spPr>
        <p:txBody>
          <a:bodyPr lIns="62394" tIns="62394" rIns="62394" bIns="62394" anchor="ctr"/>
          <a:lstStyle/>
          <a:p>
            <a:pPr algn="just">
              <a:lnSpc>
                <a:spcPct val="120000"/>
              </a:lnSpc>
              <a:spcBef>
                <a:spcPts val="800"/>
              </a:spcBef>
              <a:spcAft>
                <a:spcPts val="800"/>
              </a:spcAft>
              <a:defRPr/>
            </a:pPr>
            <a:r>
              <a:rPr lang="zh-CN" altLang="en-US" sz="1400" dirty="0">
                <a:solidFill>
                  <a:schemeClr val="tx1">
                    <a:lumMod val="50000"/>
                    <a:lumOff val="50000"/>
                  </a:schemeClr>
                </a:solidFill>
                <a:latin typeface="+mn-ea"/>
              </a:rPr>
              <a:t>单击此处添加段落文本，单击此处添加段落文本，单击此处添加段落文本，单击此处添加段落文本。</a:t>
            </a:r>
            <a:endParaRPr lang="zh-CN" altLang="en-US" sz="1400" dirty="0">
              <a:solidFill>
                <a:schemeClr val="tx1">
                  <a:lumMod val="50000"/>
                  <a:lumOff val="50000"/>
                </a:schemeClr>
              </a:solidFill>
              <a:latin typeface="+mn-ea"/>
            </a:endParaRPr>
          </a:p>
        </p:txBody>
      </p:sp>
      <p:sp>
        <p:nvSpPr>
          <p:cNvPr id="10" name="矩形 9"/>
          <p:cNvSpPr/>
          <p:nvPr/>
        </p:nvSpPr>
        <p:spPr>
          <a:xfrm>
            <a:off x="8269436" y="4564884"/>
            <a:ext cx="2651100" cy="1528412"/>
          </a:xfrm>
          <a:prstGeom prst="rect">
            <a:avLst/>
          </a:prstGeom>
        </p:spPr>
        <p:txBody>
          <a:bodyPr lIns="62394" tIns="62394" rIns="62394" bIns="62394" anchor="ctr"/>
          <a:lstStyle/>
          <a:p>
            <a:pPr algn="just">
              <a:lnSpc>
                <a:spcPct val="120000"/>
              </a:lnSpc>
              <a:spcBef>
                <a:spcPts val="800"/>
              </a:spcBef>
              <a:spcAft>
                <a:spcPts val="800"/>
              </a:spcAft>
              <a:defRPr/>
            </a:pPr>
            <a:r>
              <a:rPr lang="zh-CN" altLang="en-US" sz="1400" dirty="0">
                <a:solidFill>
                  <a:schemeClr val="tx1">
                    <a:lumMod val="50000"/>
                    <a:lumOff val="50000"/>
                  </a:schemeClr>
                </a:solidFill>
                <a:latin typeface="+mn-ea"/>
              </a:rPr>
              <a:t>单击此处添加段落文本，单击此处添加段落文本，单击此处添加段落文本，单击此处添加段落文本。</a:t>
            </a:r>
            <a:endParaRPr lang="zh-CN" altLang="en-US" sz="1400" dirty="0">
              <a:solidFill>
                <a:schemeClr val="tx1">
                  <a:lumMod val="50000"/>
                  <a:lumOff val="50000"/>
                </a:schemeClr>
              </a:solidFill>
              <a:latin typeface="+mn-ea"/>
            </a:endParaRPr>
          </a:p>
        </p:txBody>
      </p:sp>
      <p:grpSp>
        <p:nvGrpSpPr>
          <p:cNvPr id="30" name="组合 29"/>
          <p:cNvGrpSpPr/>
          <p:nvPr/>
        </p:nvGrpSpPr>
        <p:grpSpPr>
          <a:xfrm>
            <a:off x="8653429" y="3643791"/>
            <a:ext cx="2148098" cy="550984"/>
            <a:chOff x="6351617" y="2567188"/>
            <a:chExt cx="1611283" cy="413238"/>
          </a:xfrm>
        </p:grpSpPr>
        <p:sp>
          <p:nvSpPr>
            <p:cNvPr id="9" name="圆角矩形标注 8"/>
            <p:cNvSpPr/>
            <p:nvPr/>
          </p:nvSpPr>
          <p:spPr>
            <a:xfrm>
              <a:off x="6351617" y="2567188"/>
              <a:ext cx="1611283" cy="413238"/>
            </a:xfrm>
            <a:prstGeom prst="wedgeRoundRectCallout">
              <a:avLst>
                <a:gd name="adj1" fmla="val -20833"/>
                <a:gd name="adj2" fmla="val 101383"/>
                <a:gd name="adj3" fmla="val 1666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zh-CN" altLang="en-US" sz="1900" dirty="0">
                  <a:solidFill>
                    <a:srgbClr val="FFFFFF"/>
                  </a:solidFill>
                  <a:latin typeface="+mn-ea"/>
                </a:rPr>
                <a:t>人事上的帮助</a:t>
              </a:r>
              <a:endParaRPr lang="zh-CN" altLang="en-US" sz="1900" dirty="0">
                <a:solidFill>
                  <a:srgbClr val="FFFFFF"/>
                </a:solidFill>
                <a:latin typeface="+mn-ea"/>
              </a:endParaRPr>
            </a:p>
          </p:txBody>
        </p:sp>
        <p:sp>
          <p:nvSpPr>
            <p:cNvPr id="17" name="Freeform 6"/>
            <p:cNvSpPr>
              <a:spLocks noEditPoints="1"/>
            </p:cNvSpPr>
            <p:nvPr/>
          </p:nvSpPr>
          <p:spPr bwMode="auto">
            <a:xfrm>
              <a:off x="6489204" y="2657502"/>
              <a:ext cx="225922" cy="232610"/>
            </a:xfrm>
            <a:custGeom>
              <a:avLst/>
              <a:gdLst>
                <a:gd name="T0" fmla="*/ 93 w 186"/>
                <a:gd name="T1" fmla="*/ 191 h 191"/>
                <a:gd name="T2" fmla="*/ 0 w 186"/>
                <a:gd name="T3" fmla="*/ 161 h 191"/>
                <a:gd name="T4" fmla="*/ 63 w 186"/>
                <a:gd name="T5" fmla="*/ 132 h 191"/>
                <a:gd name="T6" fmla="*/ 64 w 186"/>
                <a:gd name="T7" fmla="*/ 143 h 191"/>
                <a:gd name="T8" fmla="*/ 25 w 186"/>
                <a:gd name="T9" fmla="*/ 161 h 191"/>
                <a:gd name="T10" fmla="*/ 93 w 186"/>
                <a:gd name="T11" fmla="*/ 180 h 191"/>
                <a:gd name="T12" fmla="*/ 161 w 186"/>
                <a:gd name="T13" fmla="*/ 161 h 191"/>
                <a:gd name="T14" fmla="*/ 121 w 186"/>
                <a:gd name="T15" fmla="*/ 143 h 191"/>
                <a:gd name="T16" fmla="*/ 122 w 186"/>
                <a:gd name="T17" fmla="*/ 132 h 191"/>
                <a:gd name="T18" fmla="*/ 186 w 186"/>
                <a:gd name="T19" fmla="*/ 161 h 191"/>
                <a:gd name="T20" fmla="*/ 93 w 186"/>
                <a:gd name="T21" fmla="*/ 191 h 191"/>
                <a:gd name="T22" fmla="*/ 105 w 186"/>
                <a:gd name="T23" fmla="*/ 168 h 191"/>
                <a:gd name="T24" fmla="*/ 93 w 186"/>
                <a:gd name="T25" fmla="*/ 168 h 191"/>
                <a:gd name="T26" fmla="*/ 93 w 186"/>
                <a:gd name="T27" fmla="*/ 168 h 191"/>
                <a:gd name="T28" fmla="*/ 81 w 186"/>
                <a:gd name="T29" fmla="*/ 168 h 191"/>
                <a:gd name="T30" fmla="*/ 76 w 186"/>
                <a:gd name="T31" fmla="*/ 108 h 191"/>
                <a:gd name="T32" fmla="*/ 57 w 186"/>
                <a:gd name="T33" fmla="*/ 108 h 191"/>
                <a:gd name="T34" fmla="*/ 57 w 186"/>
                <a:gd name="T35" fmla="*/ 60 h 191"/>
                <a:gd name="T36" fmla="*/ 93 w 186"/>
                <a:gd name="T37" fmla="*/ 49 h 191"/>
                <a:gd name="T38" fmla="*/ 129 w 186"/>
                <a:gd name="T39" fmla="*/ 60 h 191"/>
                <a:gd name="T40" fmla="*/ 129 w 186"/>
                <a:gd name="T41" fmla="*/ 108 h 191"/>
                <a:gd name="T42" fmla="*/ 110 w 186"/>
                <a:gd name="T43" fmla="*/ 108 h 191"/>
                <a:gd name="T44" fmla="*/ 105 w 186"/>
                <a:gd name="T45" fmla="*/ 168 h 191"/>
                <a:gd name="T46" fmla="*/ 92 w 186"/>
                <a:gd name="T47" fmla="*/ 40 h 191"/>
                <a:gd name="T48" fmla="*/ 72 w 186"/>
                <a:gd name="T49" fmla="*/ 20 h 191"/>
                <a:gd name="T50" fmla="*/ 92 w 186"/>
                <a:gd name="T51" fmla="*/ 0 h 191"/>
                <a:gd name="T52" fmla="*/ 112 w 186"/>
                <a:gd name="T53" fmla="*/ 20 h 191"/>
                <a:gd name="T54" fmla="*/ 92 w 186"/>
                <a:gd name="T55" fmla="*/ 4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6" h="191">
                  <a:moveTo>
                    <a:pt x="93" y="191"/>
                  </a:moveTo>
                  <a:cubicBezTo>
                    <a:pt x="42" y="191"/>
                    <a:pt x="0" y="177"/>
                    <a:pt x="0" y="161"/>
                  </a:cubicBezTo>
                  <a:cubicBezTo>
                    <a:pt x="0" y="148"/>
                    <a:pt x="27" y="136"/>
                    <a:pt x="63" y="132"/>
                  </a:cubicBezTo>
                  <a:cubicBezTo>
                    <a:pt x="64" y="143"/>
                    <a:pt x="64" y="143"/>
                    <a:pt x="64" y="143"/>
                  </a:cubicBezTo>
                  <a:cubicBezTo>
                    <a:pt x="42" y="147"/>
                    <a:pt x="25" y="153"/>
                    <a:pt x="25" y="161"/>
                  </a:cubicBezTo>
                  <a:cubicBezTo>
                    <a:pt x="25" y="172"/>
                    <a:pt x="60" y="180"/>
                    <a:pt x="93" y="180"/>
                  </a:cubicBezTo>
                  <a:cubicBezTo>
                    <a:pt x="126" y="180"/>
                    <a:pt x="161" y="172"/>
                    <a:pt x="161" y="161"/>
                  </a:cubicBezTo>
                  <a:cubicBezTo>
                    <a:pt x="161" y="153"/>
                    <a:pt x="143" y="147"/>
                    <a:pt x="121" y="143"/>
                  </a:cubicBezTo>
                  <a:cubicBezTo>
                    <a:pt x="122" y="132"/>
                    <a:pt x="122" y="132"/>
                    <a:pt x="122" y="132"/>
                  </a:cubicBezTo>
                  <a:cubicBezTo>
                    <a:pt x="159" y="136"/>
                    <a:pt x="186" y="148"/>
                    <a:pt x="186" y="161"/>
                  </a:cubicBezTo>
                  <a:cubicBezTo>
                    <a:pt x="186" y="177"/>
                    <a:pt x="144" y="191"/>
                    <a:pt x="93" y="191"/>
                  </a:cubicBezTo>
                  <a:close/>
                  <a:moveTo>
                    <a:pt x="105" y="168"/>
                  </a:moveTo>
                  <a:cubicBezTo>
                    <a:pt x="93" y="168"/>
                    <a:pt x="93" y="168"/>
                    <a:pt x="93" y="168"/>
                  </a:cubicBezTo>
                  <a:cubicBezTo>
                    <a:pt x="93" y="168"/>
                    <a:pt x="93" y="168"/>
                    <a:pt x="93" y="168"/>
                  </a:cubicBezTo>
                  <a:cubicBezTo>
                    <a:pt x="81" y="168"/>
                    <a:pt x="81" y="168"/>
                    <a:pt x="81" y="168"/>
                  </a:cubicBezTo>
                  <a:cubicBezTo>
                    <a:pt x="76" y="108"/>
                    <a:pt x="76" y="108"/>
                    <a:pt x="76" y="108"/>
                  </a:cubicBezTo>
                  <a:cubicBezTo>
                    <a:pt x="57" y="108"/>
                    <a:pt x="57" y="108"/>
                    <a:pt x="57" y="108"/>
                  </a:cubicBezTo>
                  <a:cubicBezTo>
                    <a:pt x="57" y="108"/>
                    <a:pt x="57" y="74"/>
                    <a:pt x="57" y="60"/>
                  </a:cubicBezTo>
                  <a:cubicBezTo>
                    <a:pt x="57" y="47"/>
                    <a:pt x="90" y="49"/>
                    <a:pt x="93" y="49"/>
                  </a:cubicBezTo>
                  <a:cubicBezTo>
                    <a:pt x="96" y="49"/>
                    <a:pt x="129" y="47"/>
                    <a:pt x="129" y="60"/>
                  </a:cubicBezTo>
                  <a:cubicBezTo>
                    <a:pt x="129" y="74"/>
                    <a:pt x="129" y="108"/>
                    <a:pt x="129" y="108"/>
                  </a:cubicBezTo>
                  <a:cubicBezTo>
                    <a:pt x="110" y="108"/>
                    <a:pt x="110" y="108"/>
                    <a:pt x="110" y="108"/>
                  </a:cubicBezTo>
                  <a:lnTo>
                    <a:pt x="105" y="168"/>
                  </a:lnTo>
                  <a:close/>
                  <a:moveTo>
                    <a:pt x="92" y="40"/>
                  </a:moveTo>
                  <a:cubicBezTo>
                    <a:pt x="81" y="40"/>
                    <a:pt x="72" y="31"/>
                    <a:pt x="72" y="20"/>
                  </a:cubicBezTo>
                  <a:cubicBezTo>
                    <a:pt x="72" y="9"/>
                    <a:pt x="81" y="0"/>
                    <a:pt x="92" y="0"/>
                  </a:cubicBezTo>
                  <a:cubicBezTo>
                    <a:pt x="103" y="0"/>
                    <a:pt x="112" y="9"/>
                    <a:pt x="112" y="20"/>
                  </a:cubicBezTo>
                  <a:cubicBezTo>
                    <a:pt x="112" y="31"/>
                    <a:pt x="103" y="40"/>
                    <a:pt x="92" y="4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27" name="组合 26"/>
          <p:cNvGrpSpPr/>
          <p:nvPr/>
        </p:nvGrpSpPr>
        <p:grpSpPr>
          <a:xfrm>
            <a:off x="1513426" y="3361003"/>
            <a:ext cx="2148098" cy="833773"/>
            <a:chOff x="1325116" y="2355096"/>
            <a:chExt cx="1611283" cy="625330"/>
          </a:xfrm>
        </p:grpSpPr>
        <p:sp>
          <p:nvSpPr>
            <p:cNvPr id="4" name="任意多边形 3"/>
            <p:cNvSpPr/>
            <p:nvPr/>
          </p:nvSpPr>
          <p:spPr>
            <a:xfrm>
              <a:off x="1325116" y="2355096"/>
              <a:ext cx="1611283" cy="625330"/>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tIns="288000" anchor="ctr"/>
            <a:lstStyle/>
            <a:p>
              <a:pPr algn="r">
                <a:defRPr/>
              </a:pPr>
              <a:r>
                <a:rPr lang="zh-CN" altLang="en-US" sz="1900" dirty="0">
                  <a:solidFill>
                    <a:srgbClr val="FFFFFF"/>
                  </a:solidFill>
                  <a:latin typeface="+mn-ea"/>
                </a:rPr>
                <a:t>战略上的指导</a:t>
              </a:r>
              <a:endParaRPr lang="zh-CN" altLang="en-US" sz="1900" dirty="0">
                <a:solidFill>
                  <a:srgbClr val="FFFFFF"/>
                </a:solidFill>
                <a:latin typeface="+mn-ea"/>
              </a:endParaRPr>
            </a:p>
          </p:txBody>
        </p:sp>
        <p:sp>
          <p:nvSpPr>
            <p:cNvPr id="20" name="Freeform 11"/>
            <p:cNvSpPr>
              <a:spLocks noEditPoints="1"/>
            </p:cNvSpPr>
            <p:nvPr/>
          </p:nvSpPr>
          <p:spPr bwMode="auto">
            <a:xfrm>
              <a:off x="1417937" y="2657502"/>
              <a:ext cx="223318" cy="229976"/>
            </a:xfrm>
            <a:custGeom>
              <a:avLst/>
              <a:gdLst>
                <a:gd name="T0" fmla="*/ 93 w 185"/>
                <a:gd name="T1" fmla="*/ 190 h 190"/>
                <a:gd name="T2" fmla="*/ 0 w 185"/>
                <a:gd name="T3" fmla="*/ 160 h 190"/>
                <a:gd name="T4" fmla="*/ 63 w 185"/>
                <a:gd name="T5" fmla="*/ 132 h 190"/>
                <a:gd name="T6" fmla="*/ 64 w 185"/>
                <a:gd name="T7" fmla="*/ 143 h 190"/>
                <a:gd name="T8" fmla="*/ 25 w 185"/>
                <a:gd name="T9" fmla="*/ 160 h 190"/>
                <a:gd name="T10" fmla="*/ 93 w 185"/>
                <a:gd name="T11" fmla="*/ 180 h 190"/>
                <a:gd name="T12" fmla="*/ 160 w 185"/>
                <a:gd name="T13" fmla="*/ 160 h 190"/>
                <a:gd name="T14" fmla="*/ 121 w 185"/>
                <a:gd name="T15" fmla="*/ 143 h 190"/>
                <a:gd name="T16" fmla="*/ 122 w 185"/>
                <a:gd name="T17" fmla="*/ 132 h 190"/>
                <a:gd name="T18" fmla="*/ 185 w 185"/>
                <a:gd name="T19" fmla="*/ 160 h 190"/>
                <a:gd name="T20" fmla="*/ 93 w 185"/>
                <a:gd name="T21" fmla="*/ 190 h 190"/>
                <a:gd name="T22" fmla="*/ 88 w 185"/>
                <a:gd name="T23" fmla="*/ 168 h 190"/>
                <a:gd name="T24" fmla="*/ 88 w 185"/>
                <a:gd name="T25" fmla="*/ 116 h 190"/>
                <a:gd name="T26" fmla="*/ 100 w 185"/>
                <a:gd name="T27" fmla="*/ 116 h 190"/>
                <a:gd name="T28" fmla="*/ 100 w 185"/>
                <a:gd name="T29" fmla="*/ 168 h 190"/>
                <a:gd name="T30" fmla="*/ 88 w 185"/>
                <a:gd name="T31" fmla="*/ 168 h 190"/>
                <a:gd name="T32" fmla="*/ 48 w 185"/>
                <a:gd name="T33" fmla="*/ 72 h 190"/>
                <a:gd name="T34" fmla="*/ 129 w 185"/>
                <a:gd name="T35" fmla="*/ 72 h 190"/>
                <a:gd name="T36" fmla="*/ 160 w 185"/>
                <a:gd name="T37" fmla="*/ 92 h 190"/>
                <a:gd name="T38" fmla="*/ 128 w 185"/>
                <a:gd name="T39" fmla="*/ 112 h 190"/>
                <a:gd name="T40" fmla="*/ 48 w 185"/>
                <a:gd name="T41" fmla="*/ 112 h 190"/>
                <a:gd name="T42" fmla="*/ 48 w 185"/>
                <a:gd name="T43" fmla="*/ 72 h 190"/>
                <a:gd name="T44" fmla="*/ 7 w 185"/>
                <a:gd name="T45" fmla="*/ 44 h 190"/>
                <a:gd name="T46" fmla="*/ 39 w 185"/>
                <a:gd name="T47" fmla="*/ 24 h 190"/>
                <a:gd name="T48" fmla="*/ 160 w 185"/>
                <a:gd name="T49" fmla="*/ 24 h 190"/>
                <a:gd name="T50" fmla="*/ 160 w 185"/>
                <a:gd name="T51" fmla="*/ 64 h 190"/>
                <a:gd name="T52" fmla="*/ 39 w 185"/>
                <a:gd name="T53" fmla="*/ 64 h 190"/>
                <a:gd name="T54" fmla="*/ 7 w 185"/>
                <a:gd name="T55" fmla="*/ 44 h 190"/>
                <a:gd name="T56" fmla="*/ 88 w 185"/>
                <a:gd name="T57" fmla="*/ 0 h 190"/>
                <a:gd name="T58" fmla="*/ 100 w 185"/>
                <a:gd name="T59" fmla="*/ 0 h 190"/>
                <a:gd name="T60" fmla="*/ 100 w 185"/>
                <a:gd name="T61" fmla="*/ 19 h 190"/>
                <a:gd name="T62" fmla="*/ 88 w 185"/>
                <a:gd name="T63" fmla="*/ 19 h 190"/>
                <a:gd name="T64" fmla="*/ 88 w 185"/>
                <a:gd name="T65" fmla="*/ 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5" h="190">
                  <a:moveTo>
                    <a:pt x="93" y="190"/>
                  </a:moveTo>
                  <a:cubicBezTo>
                    <a:pt x="41" y="190"/>
                    <a:pt x="0" y="177"/>
                    <a:pt x="0" y="160"/>
                  </a:cubicBezTo>
                  <a:cubicBezTo>
                    <a:pt x="0" y="147"/>
                    <a:pt x="26" y="136"/>
                    <a:pt x="63" y="132"/>
                  </a:cubicBezTo>
                  <a:cubicBezTo>
                    <a:pt x="64" y="143"/>
                    <a:pt x="64" y="143"/>
                    <a:pt x="64" y="143"/>
                  </a:cubicBezTo>
                  <a:cubicBezTo>
                    <a:pt x="42" y="146"/>
                    <a:pt x="25" y="153"/>
                    <a:pt x="25" y="160"/>
                  </a:cubicBezTo>
                  <a:cubicBezTo>
                    <a:pt x="25" y="171"/>
                    <a:pt x="59" y="180"/>
                    <a:pt x="93" y="180"/>
                  </a:cubicBezTo>
                  <a:cubicBezTo>
                    <a:pt x="126" y="180"/>
                    <a:pt x="160" y="171"/>
                    <a:pt x="160" y="160"/>
                  </a:cubicBezTo>
                  <a:cubicBezTo>
                    <a:pt x="160" y="153"/>
                    <a:pt x="143" y="146"/>
                    <a:pt x="121" y="143"/>
                  </a:cubicBezTo>
                  <a:cubicBezTo>
                    <a:pt x="122" y="132"/>
                    <a:pt x="122" y="132"/>
                    <a:pt x="122" y="132"/>
                  </a:cubicBezTo>
                  <a:cubicBezTo>
                    <a:pt x="159" y="136"/>
                    <a:pt x="185" y="147"/>
                    <a:pt x="185" y="160"/>
                  </a:cubicBezTo>
                  <a:cubicBezTo>
                    <a:pt x="185" y="177"/>
                    <a:pt x="144" y="190"/>
                    <a:pt x="93" y="190"/>
                  </a:cubicBezTo>
                  <a:close/>
                  <a:moveTo>
                    <a:pt x="88" y="168"/>
                  </a:moveTo>
                  <a:cubicBezTo>
                    <a:pt x="88" y="116"/>
                    <a:pt x="88" y="116"/>
                    <a:pt x="88" y="116"/>
                  </a:cubicBezTo>
                  <a:cubicBezTo>
                    <a:pt x="100" y="116"/>
                    <a:pt x="100" y="116"/>
                    <a:pt x="100" y="116"/>
                  </a:cubicBezTo>
                  <a:cubicBezTo>
                    <a:pt x="100" y="168"/>
                    <a:pt x="100" y="168"/>
                    <a:pt x="100" y="168"/>
                  </a:cubicBezTo>
                  <a:lnTo>
                    <a:pt x="88" y="168"/>
                  </a:lnTo>
                  <a:close/>
                  <a:moveTo>
                    <a:pt x="48" y="72"/>
                  </a:moveTo>
                  <a:cubicBezTo>
                    <a:pt x="129" y="72"/>
                    <a:pt x="129" y="72"/>
                    <a:pt x="129" y="72"/>
                  </a:cubicBezTo>
                  <a:cubicBezTo>
                    <a:pt x="160" y="92"/>
                    <a:pt x="160" y="92"/>
                    <a:pt x="160" y="92"/>
                  </a:cubicBezTo>
                  <a:cubicBezTo>
                    <a:pt x="128" y="112"/>
                    <a:pt x="128" y="112"/>
                    <a:pt x="128" y="112"/>
                  </a:cubicBezTo>
                  <a:cubicBezTo>
                    <a:pt x="48" y="112"/>
                    <a:pt x="48" y="112"/>
                    <a:pt x="48" y="112"/>
                  </a:cubicBezTo>
                  <a:lnTo>
                    <a:pt x="48" y="72"/>
                  </a:lnTo>
                  <a:close/>
                  <a:moveTo>
                    <a:pt x="7" y="44"/>
                  </a:moveTo>
                  <a:cubicBezTo>
                    <a:pt x="39" y="24"/>
                    <a:pt x="39" y="24"/>
                    <a:pt x="39" y="24"/>
                  </a:cubicBezTo>
                  <a:cubicBezTo>
                    <a:pt x="160" y="24"/>
                    <a:pt x="160" y="24"/>
                    <a:pt x="160" y="24"/>
                  </a:cubicBezTo>
                  <a:cubicBezTo>
                    <a:pt x="160" y="64"/>
                    <a:pt x="160" y="64"/>
                    <a:pt x="160" y="64"/>
                  </a:cubicBezTo>
                  <a:cubicBezTo>
                    <a:pt x="39" y="64"/>
                    <a:pt x="39" y="64"/>
                    <a:pt x="39" y="64"/>
                  </a:cubicBezTo>
                  <a:lnTo>
                    <a:pt x="7" y="44"/>
                  </a:lnTo>
                  <a:close/>
                  <a:moveTo>
                    <a:pt x="88" y="0"/>
                  </a:moveTo>
                  <a:cubicBezTo>
                    <a:pt x="100" y="0"/>
                    <a:pt x="100" y="0"/>
                    <a:pt x="100" y="0"/>
                  </a:cubicBezTo>
                  <a:cubicBezTo>
                    <a:pt x="100" y="19"/>
                    <a:pt x="100" y="19"/>
                    <a:pt x="100" y="19"/>
                  </a:cubicBezTo>
                  <a:cubicBezTo>
                    <a:pt x="88" y="19"/>
                    <a:pt x="88" y="19"/>
                    <a:pt x="88" y="19"/>
                  </a:cubicBezTo>
                  <a:lnTo>
                    <a:pt x="88" y="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3072" name="组合 3071"/>
          <p:cNvGrpSpPr/>
          <p:nvPr/>
        </p:nvGrpSpPr>
        <p:grpSpPr>
          <a:xfrm>
            <a:off x="3893427" y="3643791"/>
            <a:ext cx="2148098" cy="550984"/>
            <a:chOff x="3009957" y="2567188"/>
            <a:chExt cx="1611283" cy="413238"/>
          </a:xfrm>
        </p:grpSpPr>
        <p:sp>
          <p:nvSpPr>
            <p:cNvPr id="3" name="圆角矩形标注 2"/>
            <p:cNvSpPr/>
            <p:nvPr/>
          </p:nvSpPr>
          <p:spPr>
            <a:xfrm>
              <a:off x="3009957" y="2567188"/>
              <a:ext cx="1611283" cy="413238"/>
            </a:xfrm>
            <a:prstGeom prst="wedgeRoundRectCallout">
              <a:avLst>
                <a:gd name="adj1" fmla="val -20833"/>
                <a:gd name="adj2" fmla="val 101383"/>
                <a:gd name="adj3" fmla="val 166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zh-CN" altLang="en-US" sz="1900" dirty="0">
                  <a:solidFill>
                    <a:srgbClr val="FFFFFF"/>
                  </a:solidFill>
                  <a:latin typeface="+mn-ea"/>
                </a:rPr>
                <a:t>政策上的倾斜</a:t>
              </a:r>
              <a:endParaRPr lang="zh-CN" altLang="en-US" sz="1900" dirty="0">
                <a:solidFill>
                  <a:srgbClr val="FFFFFF"/>
                </a:solidFill>
                <a:latin typeface="+mn-ea"/>
              </a:endParaRPr>
            </a:p>
          </p:txBody>
        </p:sp>
        <p:sp>
          <p:nvSpPr>
            <p:cNvPr id="23" name="Freeform 16"/>
            <p:cNvSpPr>
              <a:spLocks noEditPoints="1"/>
            </p:cNvSpPr>
            <p:nvPr/>
          </p:nvSpPr>
          <p:spPr bwMode="auto">
            <a:xfrm>
              <a:off x="3116188" y="2664553"/>
              <a:ext cx="222326" cy="218508"/>
            </a:xfrm>
            <a:custGeom>
              <a:avLst/>
              <a:gdLst>
                <a:gd name="T0" fmla="*/ 197 w 197"/>
                <a:gd name="T1" fmla="*/ 95 h 194"/>
                <a:gd name="T2" fmla="*/ 138 w 197"/>
                <a:gd name="T3" fmla="*/ 89 h 194"/>
                <a:gd name="T4" fmla="*/ 100 w 197"/>
                <a:gd name="T5" fmla="*/ 76 h 194"/>
                <a:gd name="T6" fmla="*/ 100 w 197"/>
                <a:gd name="T7" fmla="*/ 172 h 194"/>
                <a:gd name="T8" fmla="*/ 84 w 197"/>
                <a:gd name="T9" fmla="*/ 172 h 194"/>
                <a:gd name="T10" fmla="*/ 84 w 197"/>
                <a:gd name="T11" fmla="*/ 0 h 194"/>
                <a:gd name="T12" fmla="*/ 100 w 197"/>
                <a:gd name="T13" fmla="*/ 0 h 194"/>
                <a:gd name="T14" fmla="*/ 100 w 197"/>
                <a:gd name="T15" fmla="*/ 10 h 194"/>
                <a:gd name="T16" fmla="*/ 138 w 197"/>
                <a:gd name="T17" fmla="*/ 23 h 194"/>
                <a:gd name="T18" fmla="*/ 197 w 197"/>
                <a:gd name="T19" fmla="*/ 30 h 194"/>
                <a:gd name="T20" fmla="*/ 178 w 197"/>
                <a:gd name="T21" fmla="*/ 63 h 194"/>
                <a:gd name="T22" fmla="*/ 197 w 197"/>
                <a:gd name="T23" fmla="*/ 95 h 194"/>
                <a:gd name="T24" fmla="*/ 25 w 197"/>
                <a:gd name="T25" fmla="*/ 164 h 194"/>
                <a:gd name="T26" fmla="*/ 92 w 197"/>
                <a:gd name="T27" fmla="*/ 184 h 194"/>
                <a:gd name="T28" fmla="*/ 160 w 197"/>
                <a:gd name="T29" fmla="*/ 164 h 194"/>
                <a:gd name="T30" fmla="*/ 120 w 197"/>
                <a:gd name="T31" fmla="*/ 147 h 194"/>
                <a:gd name="T32" fmla="*/ 121 w 197"/>
                <a:gd name="T33" fmla="*/ 136 h 194"/>
                <a:gd name="T34" fmla="*/ 185 w 197"/>
                <a:gd name="T35" fmla="*/ 164 h 194"/>
                <a:gd name="T36" fmla="*/ 92 w 197"/>
                <a:gd name="T37" fmla="*/ 194 h 194"/>
                <a:gd name="T38" fmla="*/ 0 w 197"/>
                <a:gd name="T39" fmla="*/ 164 h 194"/>
                <a:gd name="T40" fmla="*/ 63 w 197"/>
                <a:gd name="T41" fmla="*/ 136 h 194"/>
                <a:gd name="T42" fmla="*/ 64 w 197"/>
                <a:gd name="T43" fmla="*/ 147 h 194"/>
                <a:gd name="T44" fmla="*/ 25 w 197"/>
                <a:gd name="T45" fmla="*/ 16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7" h="194">
                  <a:moveTo>
                    <a:pt x="197" y="95"/>
                  </a:moveTo>
                  <a:cubicBezTo>
                    <a:pt x="197" y="95"/>
                    <a:pt x="164" y="89"/>
                    <a:pt x="138" y="89"/>
                  </a:cubicBezTo>
                  <a:cubicBezTo>
                    <a:pt x="112" y="89"/>
                    <a:pt x="100" y="76"/>
                    <a:pt x="100" y="76"/>
                  </a:cubicBezTo>
                  <a:cubicBezTo>
                    <a:pt x="100" y="172"/>
                    <a:pt x="100" y="172"/>
                    <a:pt x="100" y="172"/>
                  </a:cubicBezTo>
                  <a:cubicBezTo>
                    <a:pt x="84" y="172"/>
                    <a:pt x="84" y="172"/>
                    <a:pt x="84" y="172"/>
                  </a:cubicBezTo>
                  <a:cubicBezTo>
                    <a:pt x="84" y="0"/>
                    <a:pt x="84" y="0"/>
                    <a:pt x="84" y="0"/>
                  </a:cubicBezTo>
                  <a:cubicBezTo>
                    <a:pt x="100" y="0"/>
                    <a:pt x="100" y="0"/>
                    <a:pt x="100" y="0"/>
                  </a:cubicBezTo>
                  <a:cubicBezTo>
                    <a:pt x="100" y="10"/>
                    <a:pt x="100" y="10"/>
                    <a:pt x="100" y="10"/>
                  </a:cubicBezTo>
                  <a:cubicBezTo>
                    <a:pt x="100" y="10"/>
                    <a:pt x="112" y="23"/>
                    <a:pt x="138" y="23"/>
                  </a:cubicBezTo>
                  <a:cubicBezTo>
                    <a:pt x="164" y="23"/>
                    <a:pt x="197" y="30"/>
                    <a:pt x="197" y="30"/>
                  </a:cubicBezTo>
                  <a:cubicBezTo>
                    <a:pt x="178" y="63"/>
                    <a:pt x="178" y="63"/>
                    <a:pt x="178" y="63"/>
                  </a:cubicBezTo>
                  <a:lnTo>
                    <a:pt x="197" y="95"/>
                  </a:lnTo>
                  <a:close/>
                  <a:moveTo>
                    <a:pt x="25" y="164"/>
                  </a:moveTo>
                  <a:cubicBezTo>
                    <a:pt x="25" y="175"/>
                    <a:pt x="59" y="184"/>
                    <a:pt x="92" y="184"/>
                  </a:cubicBezTo>
                  <a:cubicBezTo>
                    <a:pt x="126" y="184"/>
                    <a:pt x="160" y="175"/>
                    <a:pt x="160" y="164"/>
                  </a:cubicBezTo>
                  <a:cubicBezTo>
                    <a:pt x="160" y="157"/>
                    <a:pt x="142" y="150"/>
                    <a:pt x="120" y="147"/>
                  </a:cubicBezTo>
                  <a:cubicBezTo>
                    <a:pt x="121" y="136"/>
                    <a:pt x="121" y="136"/>
                    <a:pt x="121" y="136"/>
                  </a:cubicBezTo>
                  <a:cubicBezTo>
                    <a:pt x="158" y="140"/>
                    <a:pt x="185" y="151"/>
                    <a:pt x="185" y="164"/>
                  </a:cubicBezTo>
                  <a:cubicBezTo>
                    <a:pt x="185" y="181"/>
                    <a:pt x="144" y="194"/>
                    <a:pt x="92" y="194"/>
                  </a:cubicBezTo>
                  <a:cubicBezTo>
                    <a:pt x="41" y="194"/>
                    <a:pt x="0" y="181"/>
                    <a:pt x="0" y="164"/>
                  </a:cubicBezTo>
                  <a:cubicBezTo>
                    <a:pt x="0" y="151"/>
                    <a:pt x="26" y="140"/>
                    <a:pt x="63" y="136"/>
                  </a:cubicBezTo>
                  <a:cubicBezTo>
                    <a:pt x="64" y="147"/>
                    <a:pt x="64" y="147"/>
                    <a:pt x="64" y="147"/>
                  </a:cubicBezTo>
                  <a:cubicBezTo>
                    <a:pt x="42" y="150"/>
                    <a:pt x="25" y="157"/>
                    <a:pt x="25" y="16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3073" name="组合 3072"/>
          <p:cNvGrpSpPr/>
          <p:nvPr/>
        </p:nvGrpSpPr>
        <p:grpSpPr>
          <a:xfrm>
            <a:off x="6273428" y="3361003"/>
            <a:ext cx="2148098" cy="833773"/>
            <a:chOff x="4672905" y="2355096"/>
            <a:chExt cx="1611283" cy="625330"/>
          </a:xfrm>
        </p:grpSpPr>
        <p:sp>
          <p:nvSpPr>
            <p:cNvPr id="5" name="任意多边形 4"/>
            <p:cNvSpPr/>
            <p:nvPr/>
          </p:nvSpPr>
          <p:spPr>
            <a:xfrm>
              <a:off x="4672905" y="2355096"/>
              <a:ext cx="1611283" cy="625330"/>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tIns="288000" anchor="ctr"/>
            <a:lstStyle/>
            <a:p>
              <a:pPr algn="r">
                <a:defRPr/>
              </a:pPr>
              <a:r>
                <a:rPr lang="zh-CN" altLang="en-US" sz="1900" dirty="0">
                  <a:solidFill>
                    <a:srgbClr val="FFFFFF"/>
                  </a:solidFill>
                  <a:latin typeface="+mn-ea"/>
                </a:rPr>
                <a:t>资金上的支持</a:t>
              </a:r>
              <a:endParaRPr lang="zh-CN" altLang="en-US" sz="1900" dirty="0">
                <a:solidFill>
                  <a:srgbClr val="FFFFFF"/>
                </a:solidFill>
                <a:latin typeface="+mn-ea"/>
              </a:endParaRPr>
            </a:p>
          </p:txBody>
        </p:sp>
        <p:grpSp>
          <p:nvGrpSpPr>
            <p:cNvPr id="31" name="组合 30"/>
            <p:cNvGrpSpPr/>
            <p:nvPr/>
          </p:nvGrpSpPr>
          <p:grpSpPr>
            <a:xfrm>
              <a:off x="4754994" y="2681581"/>
              <a:ext cx="327282" cy="204741"/>
              <a:chOff x="4748774" y="2700241"/>
              <a:chExt cx="327282" cy="204741"/>
            </a:xfrm>
          </p:grpSpPr>
          <p:sp>
            <p:nvSpPr>
              <p:cNvPr id="26" name="Freeform 21"/>
              <p:cNvSpPr>
                <a:spLocks noEditPoints="1"/>
              </p:cNvSpPr>
              <p:nvPr/>
            </p:nvSpPr>
            <p:spPr bwMode="auto">
              <a:xfrm>
                <a:off x="4803182" y="2700241"/>
                <a:ext cx="189894" cy="161922"/>
              </a:xfrm>
              <a:custGeom>
                <a:avLst/>
                <a:gdLst>
                  <a:gd name="T0" fmla="*/ 175 w 204"/>
                  <a:gd name="T1" fmla="*/ 146 h 174"/>
                  <a:gd name="T2" fmla="*/ 169 w 204"/>
                  <a:gd name="T3" fmla="*/ 170 h 174"/>
                  <a:gd name="T4" fmla="*/ 147 w 204"/>
                  <a:gd name="T5" fmla="*/ 172 h 174"/>
                  <a:gd name="T6" fmla="*/ 144 w 204"/>
                  <a:gd name="T7" fmla="*/ 163 h 174"/>
                  <a:gd name="T8" fmla="*/ 116 w 204"/>
                  <a:gd name="T9" fmla="*/ 166 h 174"/>
                  <a:gd name="T10" fmla="*/ 104 w 204"/>
                  <a:gd name="T11" fmla="*/ 165 h 174"/>
                  <a:gd name="T12" fmla="*/ 100 w 204"/>
                  <a:gd name="T13" fmla="*/ 172 h 174"/>
                  <a:gd name="T14" fmla="*/ 84 w 204"/>
                  <a:gd name="T15" fmla="*/ 172 h 174"/>
                  <a:gd name="T16" fmla="*/ 78 w 204"/>
                  <a:gd name="T17" fmla="*/ 160 h 174"/>
                  <a:gd name="T18" fmla="*/ 74 w 204"/>
                  <a:gd name="T19" fmla="*/ 159 h 174"/>
                  <a:gd name="T20" fmla="*/ 72 w 204"/>
                  <a:gd name="T21" fmla="*/ 165 h 174"/>
                  <a:gd name="T22" fmla="*/ 48 w 204"/>
                  <a:gd name="T23" fmla="*/ 163 h 174"/>
                  <a:gd name="T24" fmla="*/ 50 w 204"/>
                  <a:gd name="T25" fmla="*/ 146 h 174"/>
                  <a:gd name="T26" fmla="*/ 31 w 204"/>
                  <a:gd name="T27" fmla="*/ 128 h 174"/>
                  <a:gd name="T28" fmla="*/ 5 w 204"/>
                  <a:gd name="T29" fmla="*/ 118 h 174"/>
                  <a:gd name="T30" fmla="*/ 6 w 204"/>
                  <a:gd name="T31" fmla="*/ 87 h 174"/>
                  <a:gd name="T32" fmla="*/ 16 w 204"/>
                  <a:gd name="T33" fmla="*/ 80 h 174"/>
                  <a:gd name="T34" fmla="*/ 41 w 204"/>
                  <a:gd name="T35" fmla="*/ 30 h 174"/>
                  <a:gd name="T36" fmla="*/ 36 w 204"/>
                  <a:gd name="T37" fmla="*/ 3 h 174"/>
                  <a:gd name="T38" fmla="*/ 79 w 204"/>
                  <a:gd name="T39" fmla="*/ 15 h 174"/>
                  <a:gd name="T40" fmla="*/ 114 w 204"/>
                  <a:gd name="T41" fmla="*/ 9 h 174"/>
                  <a:gd name="T42" fmla="*/ 204 w 204"/>
                  <a:gd name="T43" fmla="*/ 87 h 174"/>
                  <a:gd name="T44" fmla="*/ 175 w 204"/>
                  <a:gd name="T45" fmla="*/ 146 h 174"/>
                  <a:gd name="T46" fmla="*/ 56 w 204"/>
                  <a:gd name="T47" fmla="*/ 47 h 174"/>
                  <a:gd name="T48" fmla="*/ 45 w 204"/>
                  <a:gd name="T49" fmla="*/ 58 h 174"/>
                  <a:gd name="T50" fmla="*/ 56 w 204"/>
                  <a:gd name="T51" fmla="*/ 69 h 174"/>
                  <a:gd name="T52" fmla="*/ 67 w 204"/>
                  <a:gd name="T53" fmla="*/ 58 h 174"/>
                  <a:gd name="T54" fmla="*/ 56 w 204"/>
                  <a:gd name="T55" fmla="*/ 47 h 174"/>
                  <a:gd name="T56" fmla="*/ 154 w 204"/>
                  <a:gd name="T57" fmla="*/ 41 h 174"/>
                  <a:gd name="T58" fmla="*/ 110 w 204"/>
                  <a:gd name="T59" fmla="*/ 35 h 174"/>
                  <a:gd name="T60" fmla="*/ 104 w 204"/>
                  <a:gd name="T61" fmla="*/ 41 h 174"/>
                  <a:gd name="T62" fmla="*/ 110 w 204"/>
                  <a:gd name="T63" fmla="*/ 47 h 174"/>
                  <a:gd name="T64" fmla="*/ 154 w 204"/>
                  <a:gd name="T65" fmla="*/ 53 h 174"/>
                  <a:gd name="T66" fmla="*/ 160 w 204"/>
                  <a:gd name="T67" fmla="*/ 47 h 174"/>
                  <a:gd name="T68" fmla="*/ 154 w 204"/>
                  <a:gd name="T69" fmla="*/ 41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4" h="174">
                    <a:moveTo>
                      <a:pt x="175" y="146"/>
                    </a:moveTo>
                    <a:cubicBezTo>
                      <a:pt x="170" y="149"/>
                      <a:pt x="175" y="165"/>
                      <a:pt x="169" y="170"/>
                    </a:cubicBezTo>
                    <a:cubicBezTo>
                      <a:pt x="166" y="174"/>
                      <a:pt x="149" y="171"/>
                      <a:pt x="147" y="172"/>
                    </a:cubicBezTo>
                    <a:cubicBezTo>
                      <a:pt x="142" y="171"/>
                      <a:pt x="150" y="162"/>
                      <a:pt x="144" y="163"/>
                    </a:cubicBezTo>
                    <a:cubicBezTo>
                      <a:pt x="134" y="165"/>
                      <a:pt x="127" y="166"/>
                      <a:pt x="116" y="166"/>
                    </a:cubicBezTo>
                    <a:cubicBezTo>
                      <a:pt x="112" y="166"/>
                      <a:pt x="108" y="166"/>
                      <a:pt x="104" y="165"/>
                    </a:cubicBezTo>
                    <a:cubicBezTo>
                      <a:pt x="103" y="165"/>
                      <a:pt x="104" y="171"/>
                      <a:pt x="100" y="172"/>
                    </a:cubicBezTo>
                    <a:cubicBezTo>
                      <a:pt x="93" y="172"/>
                      <a:pt x="87" y="173"/>
                      <a:pt x="84" y="172"/>
                    </a:cubicBezTo>
                    <a:cubicBezTo>
                      <a:pt x="76" y="172"/>
                      <a:pt x="81" y="162"/>
                      <a:pt x="78" y="160"/>
                    </a:cubicBezTo>
                    <a:cubicBezTo>
                      <a:pt x="77" y="159"/>
                      <a:pt x="76" y="159"/>
                      <a:pt x="74" y="159"/>
                    </a:cubicBezTo>
                    <a:cubicBezTo>
                      <a:pt x="72" y="159"/>
                      <a:pt x="75" y="163"/>
                      <a:pt x="72" y="165"/>
                    </a:cubicBezTo>
                    <a:cubicBezTo>
                      <a:pt x="67" y="168"/>
                      <a:pt x="50" y="167"/>
                      <a:pt x="48" y="163"/>
                    </a:cubicBezTo>
                    <a:cubicBezTo>
                      <a:pt x="44" y="152"/>
                      <a:pt x="51" y="147"/>
                      <a:pt x="50" y="146"/>
                    </a:cubicBezTo>
                    <a:cubicBezTo>
                      <a:pt x="43" y="140"/>
                      <a:pt x="36" y="135"/>
                      <a:pt x="31" y="128"/>
                    </a:cubicBezTo>
                    <a:cubicBezTo>
                      <a:pt x="21" y="117"/>
                      <a:pt x="15" y="126"/>
                      <a:pt x="5" y="118"/>
                    </a:cubicBezTo>
                    <a:cubicBezTo>
                      <a:pt x="0" y="110"/>
                      <a:pt x="4" y="89"/>
                      <a:pt x="6" y="87"/>
                    </a:cubicBezTo>
                    <a:cubicBezTo>
                      <a:pt x="10" y="82"/>
                      <a:pt x="12" y="88"/>
                      <a:pt x="16" y="80"/>
                    </a:cubicBezTo>
                    <a:cubicBezTo>
                      <a:pt x="17" y="61"/>
                      <a:pt x="26" y="43"/>
                      <a:pt x="41" y="30"/>
                    </a:cubicBezTo>
                    <a:cubicBezTo>
                      <a:pt x="34" y="23"/>
                      <a:pt x="20" y="12"/>
                      <a:pt x="36" y="3"/>
                    </a:cubicBezTo>
                    <a:cubicBezTo>
                      <a:pt x="50" y="0"/>
                      <a:pt x="79" y="15"/>
                      <a:pt x="79" y="15"/>
                    </a:cubicBezTo>
                    <a:cubicBezTo>
                      <a:pt x="79" y="15"/>
                      <a:pt x="96" y="9"/>
                      <a:pt x="114" y="9"/>
                    </a:cubicBezTo>
                    <a:cubicBezTo>
                      <a:pt x="167" y="9"/>
                      <a:pt x="204" y="44"/>
                      <a:pt x="204" y="87"/>
                    </a:cubicBezTo>
                    <a:cubicBezTo>
                      <a:pt x="204" y="113"/>
                      <a:pt x="198" y="132"/>
                      <a:pt x="175" y="146"/>
                    </a:cubicBezTo>
                    <a:close/>
                    <a:moveTo>
                      <a:pt x="56" y="47"/>
                    </a:moveTo>
                    <a:cubicBezTo>
                      <a:pt x="50" y="47"/>
                      <a:pt x="45" y="52"/>
                      <a:pt x="45" y="58"/>
                    </a:cubicBezTo>
                    <a:cubicBezTo>
                      <a:pt x="45" y="64"/>
                      <a:pt x="50" y="69"/>
                      <a:pt x="56" y="69"/>
                    </a:cubicBezTo>
                    <a:cubicBezTo>
                      <a:pt x="62" y="69"/>
                      <a:pt x="67" y="64"/>
                      <a:pt x="67" y="58"/>
                    </a:cubicBezTo>
                    <a:cubicBezTo>
                      <a:pt x="67" y="52"/>
                      <a:pt x="62" y="47"/>
                      <a:pt x="56" y="47"/>
                    </a:cubicBezTo>
                    <a:close/>
                    <a:moveTo>
                      <a:pt x="154" y="41"/>
                    </a:moveTo>
                    <a:cubicBezTo>
                      <a:pt x="154" y="41"/>
                      <a:pt x="132" y="34"/>
                      <a:pt x="110" y="35"/>
                    </a:cubicBezTo>
                    <a:cubicBezTo>
                      <a:pt x="106" y="35"/>
                      <a:pt x="104" y="37"/>
                      <a:pt x="104" y="41"/>
                    </a:cubicBezTo>
                    <a:cubicBezTo>
                      <a:pt x="104" y="44"/>
                      <a:pt x="106" y="47"/>
                      <a:pt x="110" y="47"/>
                    </a:cubicBezTo>
                    <a:cubicBezTo>
                      <a:pt x="110" y="47"/>
                      <a:pt x="133" y="45"/>
                      <a:pt x="154" y="53"/>
                    </a:cubicBezTo>
                    <a:cubicBezTo>
                      <a:pt x="157" y="53"/>
                      <a:pt x="160" y="51"/>
                      <a:pt x="160" y="47"/>
                    </a:cubicBezTo>
                    <a:cubicBezTo>
                      <a:pt x="160" y="44"/>
                      <a:pt x="157" y="41"/>
                      <a:pt x="154" y="4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pic>
            <p:nvPicPr>
              <p:cNvPr id="3094" name="Picture 22" descr="C:\Users\MDG\Desktop\图片2副本.p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748774" y="2801230"/>
                <a:ext cx="327282" cy="103752"/>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2" name="标题 1"/>
          <p:cNvSpPr>
            <a:spLocks noGrp="1"/>
          </p:cNvSpPr>
          <p:nvPr>
            <p:ph type="title"/>
          </p:nvPr>
        </p:nvSpPr>
        <p:spPr/>
        <p:txBody>
          <a:bodyPr/>
          <a:lstStyle/>
          <a:p>
            <a:r>
              <a:rPr lang="zh-CN" altLang="en-US" dirty="0"/>
              <a:t>单击此处添加标题</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3072"/>
                                        </p:tgtEl>
                                        <p:attrNameLst>
                                          <p:attrName>style.visibility</p:attrName>
                                        </p:attrNameLst>
                                      </p:cBhvr>
                                      <p:to>
                                        <p:strVal val="visible"/>
                                      </p:to>
                                    </p:set>
                                    <p:anim calcmode="lin" valueType="num">
                                      <p:cBhvr additive="base">
                                        <p:cTn id="11" dur="500" fill="hold"/>
                                        <p:tgtEl>
                                          <p:spTgt spid="3072"/>
                                        </p:tgtEl>
                                        <p:attrNameLst>
                                          <p:attrName>ppt_x</p:attrName>
                                        </p:attrNameLst>
                                      </p:cBhvr>
                                      <p:tavLst>
                                        <p:tav tm="0">
                                          <p:val>
                                            <p:strVal val="#ppt_x"/>
                                          </p:val>
                                        </p:tav>
                                        <p:tav tm="100000">
                                          <p:val>
                                            <p:strVal val="#ppt_x"/>
                                          </p:val>
                                        </p:tav>
                                      </p:tavLst>
                                    </p:anim>
                                    <p:anim calcmode="lin" valueType="num">
                                      <p:cBhvr additive="base">
                                        <p:cTn id="12" dur="500" fill="hold"/>
                                        <p:tgtEl>
                                          <p:spTgt spid="3072"/>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073"/>
                                        </p:tgtEl>
                                        <p:attrNameLst>
                                          <p:attrName>style.visibility</p:attrName>
                                        </p:attrNameLst>
                                      </p:cBhvr>
                                      <p:to>
                                        <p:strVal val="visible"/>
                                      </p:to>
                                    </p:set>
                                    <p:anim calcmode="lin" valueType="num">
                                      <p:cBhvr additive="base">
                                        <p:cTn id="15" dur="500" fill="hold"/>
                                        <p:tgtEl>
                                          <p:spTgt spid="3073"/>
                                        </p:tgtEl>
                                        <p:attrNameLst>
                                          <p:attrName>ppt_x</p:attrName>
                                        </p:attrNameLst>
                                      </p:cBhvr>
                                      <p:tavLst>
                                        <p:tav tm="0">
                                          <p:val>
                                            <p:strVal val="#ppt_x"/>
                                          </p:val>
                                        </p:tav>
                                        <p:tav tm="100000">
                                          <p:val>
                                            <p:strVal val="#ppt_x"/>
                                          </p:val>
                                        </p:tav>
                                      </p:tavLst>
                                    </p:anim>
                                    <p:anim calcmode="lin" valueType="num">
                                      <p:cBhvr additive="base">
                                        <p:cTn id="16" dur="500" fill="hold"/>
                                        <p:tgtEl>
                                          <p:spTgt spid="3073"/>
                                        </p:tgtEl>
                                        <p:attrNameLst>
                                          <p:attrName>ppt_y</p:attrName>
                                        </p:attrNameLst>
                                      </p:cBhvr>
                                      <p:tavLst>
                                        <p:tav tm="0">
                                          <p:val>
                                            <p:strVal val="1+#ppt_h/2"/>
                                          </p:val>
                                        </p:tav>
                                        <p:tav tm="100000">
                                          <p:val>
                                            <p:strVal val="#ppt_y"/>
                                          </p:val>
                                        </p:tav>
                                      </p:tavLst>
                                    </p:anim>
                                  </p:childTnLst>
                                </p:cTn>
                              </p:par>
                              <p:par>
                                <p:cTn id="17" presetID="2" presetClass="entr" presetSubtype="1" fill="hold" nodeType="with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ppt_x"/>
                                          </p:val>
                                        </p:tav>
                                        <p:tav tm="100000">
                                          <p:val>
                                            <p:strVal val="#ppt_x"/>
                                          </p:val>
                                        </p:tav>
                                      </p:tavLst>
                                    </p:anim>
                                    <p:anim calcmode="lin" valueType="num">
                                      <p:cBhvr additive="base">
                                        <p:cTn id="20" dur="500" fill="hold"/>
                                        <p:tgtEl>
                                          <p:spTgt spid="30"/>
                                        </p:tgtEl>
                                        <p:attrNameLst>
                                          <p:attrName>ppt_y</p:attrName>
                                        </p:attrNameLst>
                                      </p:cBhvr>
                                      <p:tavLst>
                                        <p:tav tm="0">
                                          <p:val>
                                            <p:strVal val="0-#ppt_h/2"/>
                                          </p:val>
                                        </p:tav>
                                        <p:tav tm="100000">
                                          <p:val>
                                            <p:strVal val="#ppt_y"/>
                                          </p:val>
                                        </p:tav>
                                      </p:tavLst>
                                    </p:anim>
                                  </p:childTnLst>
                                </p:cTn>
                              </p:par>
                            </p:childTnLst>
                          </p:cTn>
                        </p:par>
                        <p:par>
                          <p:cTn id="21" fill="hold">
                            <p:stCondLst>
                              <p:cond delay="500"/>
                            </p:stCondLst>
                            <p:childTnLst>
                              <p:par>
                                <p:cTn id="22" presetID="22" presetClass="entr" presetSubtype="4"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down)">
                                      <p:cBhvr>
                                        <p:cTn id="24" dur="500"/>
                                        <p:tgtEl>
                                          <p:spTgt spid="6"/>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up)">
                                      <p:cBhvr>
                                        <p:cTn id="27" dur="500"/>
                                        <p:tgtEl>
                                          <p:spTgt spid="7"/>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down)">
                                      <p:cBhvr>
                                        <p:cTn id="30" dur="500"/>
                                        <p:tgtEl>
                                          <p:spTgt spid="8"/>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up)">
                                      <p:cBhvr>
                                        <p:cTn id="3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604526" y="1605922"/>
            <a:ext cx="3684636" cy="4415367"/>
            <a:chOff x="1870869" y="1132433"/>
            <a:chExt cx="2763837" cy="3311525"/>
          </a:xfrm>
        </p:grpSpPr>
        <p:sp>
          <p:nvSpPr>
            <p:cNvPr id="13" name="Freeform 48"/>
            <p:cNvSpPr/>
            <p:nvPr/>
          </p:nvSpPr>
          <p:spPr bwMode="auto">
            <a:xfrm flipH="1">
              <a:off x="1870869" y="1132433"/>
              <a:ext cx="2763837" cy="1652588"/>
            </a:xfrm>
            <a:custGeom>
              <a:avLst/>
              <a:gdLst>
                <a:gd name="T0" fmla="*/ 0 w 2920"/>
                <a:gd name="T1" fmla="*/ 2147483646 h 936"/>
                <a:gd name="T2" fmla="*/ 2147483646 w 2920"/>
                <a:gd name="T3" fmla="*/ 0 h 936"/>
                <a:gd name="T4" fmla="*/ 2147483646 w 2920"/>
                <a:gd name="T5" fmla="*/ 0 h 936"/>
                <a:gd name="T6" fmla="*/ 2147483646 w 2920"/>
                <a:gd name="T7" fmla="*/ 2147483646 h 936"/>
                <a:gd name="T8" fmla="*/ 2147483646 w 2920"/>
                <a:gd name="T9" fmla="*/ 2147483646 h 936"/>
                <a:gd name="T10" fmla="*/ 0 w 2920"/>
                <a:gd name="T11" fmla="*/ 2147483646 h 936"/>
                <a:gd name="T12" fmla="*/ 0 60000 65536"/>
                <a:gd name="T13" fmla="*/ 0 60000 65536"/>
                <a:gd name="T14" fmla="*/ 0 60000 65536"/>
                <a:gd name="T15" fmla="*/ 0 60000 65536"/>
                <a:gd name="T16" fmla="*/ 0 60000 65536"/>
                <a:gd name="T17" fmla="*/ 0 60000 65536"/>
                <a:gd name="T18" fmla="*/ 0 w 2920"/>
                <a:gd name="T19" fmla="*/ 0 h 936"/>
                <a:gd name="T20" fmla="*/ 2920 w 2920"/>
                <a:gd name="T21" fmla="*/ 936 h 936"/>
              </a:gdLst>
              <a:ahLst/>
              <a:cxnLst>
                <a:cxn ang="T12">
                  <a:pos x="T0" y="T1"/>
                </a:cxn>
                <a:cxn ang="T13">
                  <a:pos x="T2" y="T3"/>
                </a:cxn>
                <a:cxn ang="T14">
                  <a:pos x="T4" y="T5"/>
                </a:cxn>
                <a:cxn ang="T15">
                  <a:pos x="T6" y="T7"/>
                </a:cxn>
                <a:cxn ang="T16">
                  <a:pos x="T8" y="T9"/>
                </a:cxn>
                <a:cxn ang="T17">
                  <a:pos x="T10" y="T11"/>
                </a:cxn>
              </a:cxnLst>
              <a:rect l="T18" t="T19" r="T20" b="T21"/>
              <a:pathLst>
                <a:path w="2920" h="936">
                  <a:moveTo>
                    <a:pt x="0" y="936"/>
                  </a:moveTo>
                  <a:lnTo>
                    <a:pt x="1559" y="0"/>
                  </a:lnTo>
                  <a:lnTo>
                    <a:pt x="2920" y="0"/>
                  </a:lnTo>
                  <a:lnTo>
                    <a:pt x="2920" y="312"/>
                  </a:lnTo>
                  <a:lnTo>
                    <a:pt x="1559" y="312"/>
                  </a:lnTo>
                  <a:lnTo>
                    <a:pt x="0" y="936"/>
                  </a:lnTo>
                  <a:close/>
                </a:path>
              </a:pathLst>
            </a:custGeom>
            <a:solidFill>
              <a:srgbClr val="D9D9D9"/>
            </a:solidFill>
            <a:ln w="3175" cmpd="sng">
              <a:solidFill>
                <a:schemeClr val="bg1"/>
              </a:solidFill>
              <a:miter lim="800000"/>
            </a:ln>
          </p:spPr>
          <p:txBody>
            <a:bodyPr/>
            <a:lstStyle/>
            <a:p>
              <a:pPr>
                <a:defRPr/>
              </a:pPr>
              <a:endParaRPr lang="zh-CN" altLang="en-US"/>
            </a:p>
          </p:txBody>
        </p:sp>
        <p:sp>
          <p:nvSpPr>
            <p:cNvPr id="14" name="Freeform 49"/>
            <p:cNvSpPr/>
            <p:nvPr/>
          </p:nvSpPr>
          <p:spPr bwMode="auto">
            <a:xfrm flipH="1">
              <a:off x="1870869" y="1834108"/>
              <a:ext cx="2763837" cy="950913"/>
            </a:xfrm>
            <a:custGeom>
              <a:avLst/>
              <a:gdLst>
                <a:gd name="T0" fmla="*/ 0 w 2920"/>
                <a:gd name="T1" fmla="*/ 2147483646 h 539"/>
                <a:gd name="T2" fmla="*/ 2147483646 w 2920"/>
                <a:gd name="T3" fmla="*/ 0 h 539"/>
                <a:gd name="T4" fmla="*/ 2147483646 w 2920"/>
                <a:gd name="T5" fmla="*/ 0 h 539"/>
                <a:gd name="T6" fmla="*/ 2147483646 w 2920"/>
                <a:gd name="T7" fmla="*/ 2147483646 h 539"/>
                <a:gd name="T8" fmla="*/ 2147483646 w 2920"/>
                <a:gd name="T9" fmla="*/ 2147483646 h 539"/>
                <a:gd name="T10" fmla="*/ 0 w 2920"/>
                <a:gd name="T11" fmla="*/ 2147483646 h 539"/>
                <a:gd name="T12" fmla="*/ 0 60000 65536"/>
                <a:gd name="T13" fmla="*/ 0 60000 65536"/>
                <a:gd name="T14" fmla="*/ 0 60000 65536"/>
                <a:gd name="T15" fmla="*/ 0 60000 65536"/>
                <a:gd name="T16" fmla="*/ 0 60000 65536"/>
                <a:gd name="T17" fmla="*/ 0 60000 65536"/>
                <a:gd name="T18" fmla="*/ 0 w 2920"/>
                <a:gd name="T19" fmla="*/ 0 h 539"/>
                <a:gd name="T20" fmla="*/ 2920 w 2920"/>
                <a:gd name="T21" fmla="*/ 539 h 539"/>
              </a:gdLst>
              <a:ahLst/>
              <a:cxnLst>
                <a:cxn ang="T12">
                  <a:pos x="T0" y="T1"/>
                </a:cxn>
                <a:cxn ang="T13">
                  <a:pos x="T2" y="T3"/>
                </a:cxn>
                <a:cxn ang="T14">
                  <a:pos x="T4" y="T5"/>
                </a:cxn>
                <a:cxn ang="T15">
                  <a:pos x="T6" y="T7"/>
                </a:cxn>
                <a:cxn ang="T16">
                  <a:pos x="T8" y="T9"/>
                </a:cxn>
                <a:cxn ang="T17">
                  <a:pos x="T10" y="T11"/>
                </a:cxn>
              </a:cxnLst>
              <a:rect l="T18" t="T19" r="T20" b="T21"/>
              <a:pathLst>
                <a:path w="2920" h="539">
                  <a:moveTo>
                    <a:pt x="0" y="539"/>
                  </a:moveTo>
                  <a:lnTo>
                    <a:pt x="1559" y="0"/>
                  </a:lnTo>
                  <a:lnTo>
                    <a:pt x="2920" y="0"/>
                  </a:lnTo>
                  <a:lnTo>
                    <a:pt x="2920" y="312"/>
                  </a:lnTo>
                  <a:lnTo>
                    <a:pt x="1531" y="312"/>
                  </a:lnTo>
                  <a:lnTo>
                    <a:pt x="0" y="539"/>
                  </a:lnTo>
                  <a:close/>
                </a:path>
              </a:pathLst>
            </a:custGeom>
            <a:solidFill>
              <a:srgbClr val="D9D9D9"/>
            </a:solidFill>
            <a:ln w="3175" cmpd="sng">
              <a:solidFill>
                <a:schemeClr val="bg1"/>
              </a:solidFill>
              <a:miter lim="800000"/>
            </a:ln>
          </p:spPr>
          <p:txBody>
            <a:bodyPr/>
            <a:lstStyle/>
            <a:p>
              <a:pPr>
                <a:defRPr/>
              </a:pPr>
              <a:endParaRPr lang="zh-CN" altLang="en-US"/>
            </a:p>
          </p:txBody>
        </p:sp>
        <p:sp>
          <p:nvSpPr>
            <p:cNvPr id="15" name="Freeform 50"/>
            <p:cNvSpPr/>
            <p:nvPr/>
          </p:nvSpPr>
          <p:spPr bwMode="auto">
            <a:xfrm rot="10800000" flipH="1" flipV="1">
              <a:off x="1870869" y="2534196"/>
              <a:ext cx="2763837" cy="546100"/>
            </a:xfrm>
            <a:custGeom>
              <a:avLst/>
              <a:gdLst>
                <a:gd name="T0" fmla="*/ 2147483646 w 2222"/>
                <a:gd name="T1" fmla="*/ 2147483646 h 439"/>
                <a:gd name="T2" fmla="*/ 2147483646 w 2222"/>
                <a:gd name="T3" fmla="*/ 0 h 439"/>
                <a:gd name="T4" fmla="*/ 0 w 2222"/>
                <a:gd name="T5" fmla="*/ 0 h 439"/>
                <a:gd name="T6" fmla="*/ 0 w 2222"/>
                <a:gd name="T7" fmla="*/ 2147483646 h 439"/>
                <a:gd name="T8" fmla="*/ 2147483646 w 2222"/>
                <a:gd name="T9" fmla="*/ 2147483646 h 439"/>
                <a:gd name="T10" fmla="*/ 2147483646 w 2222"/>
                <a:gd name="T11" fmla="*/ 2147483646 h 439"/>
                <a:gd name="T12" fmla="*/ 0 60000 65536"/>
                <a:gd name="T13" fmla="*/ 0 60000 65536"/>
                <a:gd name="T14" fmla="*/ 0 60000 65536"/>
                <a:gd name="T15" fmla="*/ 0 60000 65536"/>
                <a:gd name="T16" fmla="*/ 0 60000 65536"/>
                <a:gd name="T17" fmla="*/ 0 60000 65536"/>
                <a:gd name="T18" fmla="*/ 0 w 2222"/>
                <a:gd name="T19" fmla="*/ 0 h 439"/>
                <a:gd name="T20" fmla="*/ 2222 w 2222"/>
                <a:gd name="T21" fmla="*/ 439 h 439"/>
              </a:gdLst>
              <a:ahLst/>
              <a:cxnLst>
                <a:cxn ang="T12">
                  <a:pos x="T0" y="T1"/>
                </a:cxn>
                <a:cxn ang="T13">
                  <a:pos x="T2" y="T3"/>
                </a:cxn>
                <a:cxn ang="T14">
                  <a:pos x="T4" y="T5"/>
                </a:cxn>
                <a:cxn ang="T15">
                  <a:pos x="T6" y="T7"/>
                </a:cxn>
                <a:cxn ang="T16">
                  <a:pos x="T8" y="T9"/>
                </a:cxn>
                <a:cxn ang="T17">
                  <a:pos x="T10" y="T11"/>
                </a:cxn>
              </a:cxnLst>
              <a:rect l="T18" t="T19" r="T20" b="T21"/>
              <a:pathLst>
                <a:path w="2222" h="439">
                  <a:moveTo>
                    <a:pt x="2222" y="202"/>
                  </a:moveTo>
                  <a:lnTo>
                    <a:pt x="1036" y="0"/>
                  </a:lnTo>
                  <a:lnTo>
                    <a:pt x="0" y="0"/>
                  </a:lnTo>
                  <a:lnTo>
                    <a:pt x="0" y="439"/>
                  </a:lnTo>
                  <a:lnTo>
                    <a:pt x="1056" y="433"/>
                  </a:lnTo>
                  <a:lnTo>
                    <a:pt x="2222" y="202"/>
                  </a:lnTo>
                  <a:close/>
                </a:path>
              </a:pathLst>
            </a:custGeom>
            <a:solidFill>
              <a:srgbClr val="D9D9D9"/>
            </a:solidFill>
            <a:ln w="3175" cmpd="sng">
              <a:solidFill>
                <a:schemeClr val="bg1"/>
              </a:solidFill>
              <a:miter lim="800000"/>
            </a:ln>
          </p:spPr>
          <p:txBody>
            <a:bodyPr/>
            <a:lstStyle/>
            <a:p>
              <a:pPr>
                <a:defRPr/>
              </a:pPr>
              <a:endParaRPr lang="zh-CN" altLang="en-US"/>
            </a:p>
          </p:txBody>
        </p:sp>
        <p:sp>
          <p:nvSpPr>
            <p:cNvPr id="16" name="Freeform 51"/>
            <p:cNvSpPr/>
            <p:nvPr/>
          </p:nvSpPr>
          <p:spPr bwMode="auto">
            <a:xfrm flipH="1">
              <a:off x="1870869" y="2785021"/>
              <a:ext cx="2763837" cy="950912"/>
            </a:xfrm>
            <a:custGeom>
              <a:avLst/>
              <a:gdLst>
                <a:gd name="T0" fmla="*/ 0 w 2920"/>
                <a:gd name="T1" fmla="*/ 0 h 539"/>
                <a:gd name="T2" fmla="*/ 2147483646 w 2920"/>
                <a:gd name="T3" fmla="*/ 2147483646 h 539"/>
                <a:gd name="T4" fmla="*/ 2147483646 w 2920"/>
                <a:gd name="T5" fmla="*/ 2147483646 h 539"/>
                <a:gd name="T6" fmla="*/ 2147483646 w 2920"/>
                <a:gd name="T7" fmla="*/ 2147483646 h 539"/>
                <a:gd name="T8" fmla="*/ 2147483646 w 2920"/>
                <a:gd name="T9" fmla="*/ 2147483646 h 539"/>
                <a:gd name="T10" fmla="*/ 0 w 2920"/>
                <a:gd name="T11" fmla="*/ 0 h 539"/>
                <a:gd name="T12" fmla="*/ 0 60000 65536"/>
                <a:gd name="T13" fmla="*/ 0 60000 65536"/>
                <a:gd name="T14" fmla="*/ 0 60000 65536"/>
                <a:gd name="T15" fmla="*/ 0 60000 65536"/>
                <a:gd name="T16" fmla="*/ 0 60000 65536"/>
                <a:gd name="T17" fmla="*/ 0 60000 65536"/>
                <a:gd name="T18" fmla="*/ 0 w 2920"/>
                <a:gd name="T19" fmla="*/ 0 h 539"/>
                <a:gd name="T20" fmla="*/ 2920 w 2920"/>
                <a:gd name="T21" fmla="*/ 539 h 539"/>
                <a:gd name="connsiteX0" fmla="*/ 0 w 10000"/>
                <a:gd name="connsiteY0" fmla="*/ 0 h 10000"/>
                <a:gd name="connsiteX1" fmla="*/ 5339 w 10000"/>
                <a:gd name="connsiteY1" fmla="*/ 4212 h 10000"/>
                <a:gd name="connsiteX2" fmla="*/ 10000 w 10000"/>
                <a:gd name="connsiteY2" fmla="*/ 4212 h 10000"/>
                <a:gd name="connsiteX3" fmla="*/ 10000 w 10000"/>
                <a:gd name="connsiteY3" fmla="*/ 10000 h 10000"/>
                <a:gd name="connsiteX4" fmla="*/ 5339 w 10000"/>
                <a:gd name="connsiteY4" fmla="*/ 10000 h 10000"/>
                <a:gd name="connsiteX5" fmla="*/ 0 w 10000"/>
                <a:gd name="connsiteY5"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0">
                  <a:moveTo>
                    <a:pt x="0" y="0"/>
                  </a:moveTo>
                  <a:lnTo>
                    <a:pt x="5339" y="4212"/>
                  </a:lnTo>
                  <a:lnTo>
                    <a:pt x="10000" y="4212"/>
                  </a:lnTo>
                  <a:lnTo>
                    <a:pt x="10000" y="10000"/>
                  </a:lnTo>
                  <a:lnTo>
                    <a:pt x="5339" y="10000"/>
                  </a:lnTo>
                  <a:lnTo>
                    <a:pt x="0" y="0"/>
                  </a:lnTo>
                  <a:close/>
                </a:path>
              </a:pathLst>
            </a:custGeom>
            <a:solidFill>
              <a:srgbClr val="D9D9D9"/>
            </a:solidFill>
            <a:ln w="3175" cmpd="sng">
              <a:solidFill>
                <a:schemeClr val="bg1"/>
              </a:solidFill>
              <a:miter lim="800000"/>
            </a:ln>
          </p:spPr>
          <p:txBody>
            <a:bodyPr/>
            <a:lstStyle/>
            <a:p>
              <a:pPr>
                <a:defRPr/>
              </a:pPr>
              <a:endParaRPr lang="zh-CN" altLang="en-US"/>
            </a:p>
          </p:txBody>
        </p:sp>
        <p:sp>
          <p:nvSpPr>
            <p:cNvPr id="17" name="Freeform 52"/>
            <p:cNvSpPr/>
            <p:nvPr/>
          </p:nvSpPr>
          <p:spPr bwMode="auto">
            <a:xfrm flipH="1">
              <a:off x="1870869" y="2785021"/>
              <a:ext cx="2736850" cy="1652587"/>
            </a:xfrm>
            <a:custGeom>
              <a:avLst/>
              <a:gdLst>
                <a:gd name="T0" fmla="*/ 0 w 2891"/>
                <a:gd name="T1" fmla="*/ 0 h 936"/>
                <a:gd name="T2" fmla="*/ 2147483646 w 2891"/>
                <a:gd name="T3" fmla="*/ 2147483646 h 936"/>
                <a:gd name="T4" fmla="*/ 2147483646 w 2891"/>
                <a:gd name="T5" fmla="*/ 2147483646 h 936"/>
                <a:gd name="T6" fmla="*/ 2147483646 w 2891"/>
                <a:gd name="T7" fmla="*/ 2147483646 h 936"/>
                <a:gd name="T8" fmla="*/ 2147483646 w 2891"/>
                <a:gd name="T9" fmla="*/ 2147483646 h 936"/>
                <a:gd name="T10" fmla="*/ 0 w 2891"/>
                <a:gd name="T11" fmla="*/ 0 h 936"/>
                <a:gd name="T12" fmla="*/ 0 60000 65536"/>
                <a:gd name="T13" fmla="*/ 0 60000 65536"/>
                <a:gd name="T14" fmla="*/ 0 60000 65536"/>
                <a:gd name="T15" fmla="*/ 0 60000 65536"/>
                <a:gd name="T16" fmla="*/ 0 60000 65536"/>
                <a:gd name="T17" fmla="*/ 0 60000 65536"/>
                <a:gd name="T18" fmla="*/ 0 w 2891"/>
                <a:gd name="T19" fmla="*/ 0 h 936"/>
                <a:gd name="T20" fmla="*/ 2891 w 2891"/>
                <a:gd name="T21" fmla="*/ 936 h 936"/>
              </a:gdLst>
              <a:ahLst/>
              <a:cxnLst>
                <a:cxn ang="T12">
                  <a:pos x="T0" y="T1"/>
                </a:cxn>
                <a:cxn ang="T13">
                  <a:pos x="T2" y="T3"/>
                </a:cxn>
                <a:cxn ang="T14">
                  <a:pos x="T4" y="T5"/>
                </a:cxn>
                <a:cxn ang="T15">
                  <a:pos x="T6" y="T7"/>
                </a:cxn>
                <a:cxn ang="T16">
                  <a:pos x="T8" y="T9"/>
                </a:cxn>
                <a:cxn ang="T17">
                  <a:pos x="T10" y="T11"/>
                </a:cxn>
              </a:cxnLst>
              <a:rect l="T18" t="T19" r="T20" b="T21"/>
              <a:pathLst>
                <a:path w="2891" h="936">
                  <a:moveTo>
                    <a:pt x="0" y="0"/>
                  </a:moveTo>
                  <a:lnTo>
                    <a:pt x="1530" y="624"/>
                  </a:lnTo>
                  <a:lnTo>
                    <a:pt x="2891" y="624"/>
                  </a:lnTo>
                  <a:lnTo>
                    <a:pt x="2891" y="936"/>
                  </a:lnTo>
                  <a:lnTo>
                    <a:pt x="1530" y="936"/>
                  </a:lnTo>
                  <a:lnTo>
                    <a:pt x="0" y="0"/>
                  </a:lnTo>
                  <a:close/>
                </a:path>
              </a:pathLst>
            </a:custGeom>
            <a:solidFill>
              <a:srgbClr val="D9D9D9"/>
            </a:solidFill>
            <a:ln w="3175" cmpd="sng">
              <a:solidFill>
                <a:schemeClr val="bg1"/>
              </a:solidFill>
              <a:miter lim="800000"/>
            </a:ln>
          </p:spPr>
          <p:txBody>
            <a:bodyPr/>
            <a:lstStyle/>
            <a:p>
              <a:pPr>
                <a:defRPr/>
              </a:pPr>
              <a:endParaRPr lang="zh-CN" altLang="en-US"/>
            </a:p>
          </p:txBody>
        </p:sp>
        <p:sp>
          <p:nvSpPr>
            <p:cNvPr id="18" name="Rectangle 58"/>
            <p:cNvSpPr>
              <a:spLocks noChangeArrowheads="1"/>
            </p:cNvSpPr>
            <p:nvPr/>
          </p:nvSpPr>
          <p:spPr bwMode="auto">
            <a:xfrm flipH="1">
              <a:off x="1870869" y="1137196"/>
              <a:ext cx="1290637" cy="544512"/>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Arial Narrow" panose="020B05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5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5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algn="ctr" eaLnBrk="1" hangingPunct="1">
                <a:spcBef>
                  <a:spcPct val="0"/>
                </a:spcBef>
                <a:buFontTx/>
                <a:buNone/>
                <a:defRPr/>
              </a:pPr>
              <a:r>
                <a:rPr lang="zh-CN" altLang="en-US" sz="2100" dirty="0">
                  <a:solidFill>
                    <a:srgbClr val="FFFFFF"/>
                  </a:solidFill>
                  <a:latin typeface="+mn-ea"/>
                  <a:ea typeface="+mn-ea"/>
                </a:rPr>
                <a:t>添加目标</a:t>
              </a:r>
              <a:endParaRPr lang="zh-CN" altLang="en-US" sz="2100" dirty="0">
                <a:solidFill>
                  <a:srgbClr val="FFFFFF"/>
                </a:solidFill>
                <a:latin typeface="+mn-ea"/>
                <a:ea typeface="+mn-ea"/>
              </a:endParaRPr>
            </a:p>
          </p:txBody>
        </p:sp>
        <p:sp>
          <p:nvSpPr>
            <p:cNvPr id="19" name="Rectangle 58"/>
            <p:cNvSpPr>
              <a:spLocks noChangeArrowheads="1"/>
            </p:cNvSpPr>
            <p:nvPr/>
          </p:nvSpPr>
          <p:spPr bwMode="auto">
            <a:xfrm flipH="1">
              <a:off x="1870869" y="1837283"/>
              <a:ext cx="1290637" cy="5445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Arial Narrow" panose="020B05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5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5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algn="ctr">
                <a:spcBef>
                  <a:spcPct val="0"/>
                </a:spcBef>
                <a:buNone/>
                <a:defRPr/>
              </a:pPr>
              <a:r>
                <a:rPr lang="zh-CN" altLang="en-US" sz="2100" dirty="0">
                  <a:solidFill>
                    <a:srgbClr val="FFFFFF"/>
                  </a:solidFill>
                  <a:latin typeface="+mn-ea"/>
                  <a:ea typeface="+mn-ea"/>
                </a:rPr>
                <a:t>添加目标</a:t>
              </a:r>
              <a:endParaRPr lang="zh-CN" altLang="en-US" sz="2100" dirty="0">
                <a:solidFill>
                  <a:srgbClr val="FFFFFF"/>
                </a:solidFill>
                <a:latin typeface="+mn-ea"/>
                <a:ea typeface="+mn-ea"/>
              </a:endParaRPr>
            </a:p>
          </p:txBody>
        </p:sp>
        <p:sp>
          <p:nvSpPr>
            <p:cNvPr id="20" name="Rectangle 58"/>
            <p:cNvSpPr>
              <a:spLocks noChangeArrowheads="1"/>
            </p:cNvSpPr>
            <p:nvPr/>
          </p:nvSpPr>
          <p:spPr bwMode="auto">
            <a:xfrm flipH="1">
              <a:off x="1870869" y="2537371"/>
              <a:ext cx="1290637" cy="544512"/>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Arial Narrow" panose="020B05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5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5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algn="ctr">
                <a:spcBef>
                  <a:spcPct val="0"/>
                </a:spcBef>
                <a:buNone/>
                <a:defRPr/>
              </a:pPr>
              <a:r>
                <a:rPr lang="zh-CN" altLang="en-US" sz="2100" dirty="0">
                  <a:solidFill>
                    <a:srgbClr val="FFFFFF"/>
                  </a:solidFill>
                  <a:latin typeface="+mn-ea"/>
                  <a:ea typeface="+mn-ea"/>
                </a:rPr>
                <a:t>添加目标</a:t>
              </a:r>
              <a:endParaRPr lang="zh-CN" altLang="en-US" sz="2100" dirty="0">
                <a:solidFill>
                  <a:srgbClr val="FFFFFF"/>
                </a:solidFill>
                <a:latin typeface="+mn-ea"/>
                <a:ea typeface="+mn-ea"/>
              </a:endParaRPr>
            </a:p>
          </p:txBody>
        </p:sp>
        <p:sp>
          <p:nvSpPr>
            <p:cNvPr id="21" name="Rectangle 58"/>
            <p:cNvSpPr>
              <a:spLocks noChangeArrowheads="1"/>
            </p:cNvSpPr>
            <p:nvPr/>
          </p:nvSpPr>
          <p:spPr bwMode="auto">
            <a:xfrm flipH="1">
              <a:off x="1870869" y="3200946"/>
              <a:ext cx="1290637" cy="542925"/>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Arial Narrow" panose="020B05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5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5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algn="ctr">
                <a:spcBef>
                  <a:spcPct val="0"/>
                </a:spcBef>
                <a:buNone/>
                <a:defRPr/>
              </a:pPr>
              <a:r>
                <a:rPr lang="zh-CN" altLang="en-US" sz="2100" dirty="0">
                  <a:solidFill>
                    <a:srgbClr val="FFFFFF"/>
                  </a:solidFill>
                  <a:latin typeface="+mn-ea"/>
                  <a:ea typeface="+mn-ea"/>
                </a:rPr>
                <a:t>添加目标</a:t>
              </a:r>
              <a:endParaRPr lang="zh-CN" altLang="en-US" sz="2100" dirty="0">
                <a:solidFill>
                  <a:srgbClr val="FFFFFF"/>
                </a:solidFill>
                <a:latin typeface="+mn-ea"/>
                <a:ea typeface="+mn-ea"/>
              </a:endParaRPr>
            </a:p>
          </p:txBody>
        </p:sp>
        <p:sp>
          <p:nvSpPr>
            <p:cNvPr id="22" name="Rectangle 58"/>
            <p:cNvSpPr>
              <a:spLocks noChangeArrowheads="1"/>
            </p:cNvSpPr>
            <p:nvPr/>
          </p:nvSpPr>
          <p:spPr bwMode="auto">
            <a:xfrm flipH="1">
              <a:off x="1870869" y="3901033"/>
              <a:ext cx="1290637" cy="542925"/>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Arial Narrow" panose="020B05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5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5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algn="ctr">
                <a:spcBef>
                  <a:spcPct val="0"/>
                </a:spcBef>
                <a:buNone/>
                <a:defRPr/>
              </a:pPr>
              <a:r>
                <a:rPr lang="zh-CN" altLang="en-US" sz="2100" dirty="0">
                  <a:solidFill>
                    <a:srgbClr val="FFFFFF"/>
                  </a:solidFill>
                  <a:latin typeface="+mn-ea"/>
                  <a:ea typeface="+mn-ea"/>
                </a:rPr>
                <a:t>添加目标</a:t>
              </a:r>
              <a:endParaRPr lang="zh-CN" altLang="en-US" sz="2100" dirty="0">
                <a:solidFill>
                  <a:srgbClr val="FFFFFF"/>
                </a:solidFill>
                <a:latin typeface="+mn-ea"/>
                <a:ea typeface="+mn-ea"/>
              </a:endParaRPr>
            </a:p>
          </p:txBody>
        </p:sp>
      </p:grpSp>
      <p:grpSp>
        <p:nvGrpSpPr>
          <p:cNvPr id="4" name="组合 3"/>
          <p:cNvGrpSpPr/>
          <p:nvPr/>
        </p:nvGrpSpPr>
        <p:grpSpPr>
          <a:xfrm>
            <a:off x="6227788" y="1605922"/>
            <a:ext cx="3684636" cy="4415367"/>
            <a:chOff x="4588669" y="1132433"/>
            <a:chExt cx="2763837" cy="3311525"/>
          </a:xfrm>
        </p:grpSpPr>
        <p:sp>
          <p:nvSpPr>
            <p:cNvPr id="23" name="Freeform 48"/>
            <p:cNvSpPr/>
            <p:nvPr/>
          </p:nvSpPr>
          <p:spPr bwMode="auto">
            <a:xfrm>
              <a:off x="4588669" y="1132433"/>
              <a:ext cx="2763837" cy="1652588"/>
            </a:xfrm>
            <a:custGeom>
              <a:avLst/>
              <a:gdLst>
                <a:gd name="T0" fmla="*/ 0 w 2920"/>
                <a:gd name="T1" fmla="*/ 2147483646 h 936"/>
                <a:gd name="T2" fmla="*/ 2147483646 w 2920"/>
                <a:gd name="T3" fmla="*/ 0 h 936"/>
                <a:gd name="T4" fmla="*/ 2147483646 w 2920"/>
                <a:gd name="T5" fmla="*/ 0 h 936"/>
                <a:gd name="T6" fmla="*/ 2147483646 w 2920"/>
                <a:gd name="T7" fmla="*/ 2147483646 h 936"/>
                <a:gd name="T8" fmla="*/ 2147483646 w 2920"/>
                <a:gd name="T9" fmla="*/ 2147483646 h 936"/>
                <a:gd name="T10" fmla="*/ 0 w 2920"/>
                <a:gd name="T11" fmla="*/ 2147483646 h 936"/>
                <a:gd name="T12" fmla="*/ 0 60000 65536"/>
                <a:gd name="T13" fmla="*/ 0 60000 65536"/>
                <a:gd name="T14" fmla="*/ 0 60000 65536"/>
                <a:gd name="T15" fmla="*/ 0 60000 65536"/>
                <a:gd name="T16" fmla="*/ 0 60000 65536"/>
                <a:gd name="T17" fmla="*/ 0 60000 65536"/>
                <a:gd name="T18" fmla="*/ 0 w 2920"/>
                <a:gd name="T19" fmla="*/ 0 h 936"/>
                <a:gd name="T20" fmla="*/ 2920 w 2920"/>
                <a:gd name="T21" fmla="*/ 936 h 936"/>
              </a:gdLst>
              <a:ahLst/>
              <a:cxnLst>
                <a:cxn ang="T12">
                  <a:pos x="T0" y="T1"/>
                </a:cxn>
                <a:cxn ang="T13">
                  <a:pos x="T2" y="T3"/>
                </a:cxn>
                <a:cxn ang="T14">
                  <a:pos x="T4" y="T5"/>
                </a:cxn>
                <a:cxn ang="T15">
                  <a:pos x="T6" y="T7"/>
                </a:cxn>
                <a:cxn ang="T16">
                  <a:pos x="T8" y="T9"/>
                </a:cxn>
                <a:cxn ang="T17">
                  <a:pos x="T10" y="T11"/>
                </a:cxn>
              </a:cxnLst>
              <a:rect l="T18" t="T19" r="T20" b="T21"/>
              <a:pathLst>
                <a:path w="2920" h="936">
                  <a:moveTo>
                    <a:pt x="0" y="936"/>
                  </a:moveTo>
                  <a:lnTo>
                    <a:pt x="1559" y="0"/>
                  </a:lnTo>
                  <a:lnTo>
                    <a:pt x="2920" y="0"/>
                  </a:lnTo>
                  <a:lnTo>
                    <a:pt x="2920" y="312"/>
                  </a:lnTo>
                  <a:lnTo>
                    <a:pt x="1559" y="312"/>
                  </a:lnTo>
                  <a:lnTo>
                    <a:pt x="0" y="936"/>
                  </a:lnTo>
                  <a:close/>
                </a:path>
              </a:pathLst>
            </a:custGeom>
            <a:solidFill>
              <a:srgbClr val="D9D9D9"/>
            </a:solidFill>
            <a:ln w="3175" cmpd="sng">
              <a:solidFill>
                <a:schemeClr val="bg1"/>
              </a:solidFill>
              <a:miter lim="800000"/>
            </a:ln>
          </p:spPr>
          <p:txBody>
            <a:bodyPr/>
            <a:lstStyle/>
            <a:p>
              <a:pPr>
                <a:defRPr/>
              </a:pPr>
              <a:endParaRPr lang="zh-CN" altLang="en-US"/>
            </a:p>
          </p:txBody>
        </p:sp>
        <p:sp>
          <p:nvSpPr>
            <p:cNvPr id="24" name="Freeform 49"/>
            <p:cNvSpPr/>
            <p:nvPr/>
          </p:nvSpPr>
          <p:spPr bwMode="auto">
            <a:xfrm>
              <a:off x="4588669" y="1834108"/>
              <a:ext cx="2763837" cy="950913"/>
            </a:xfrm>
            <a:custGeom>
              <a:avLst/>
              <a:gdLst>
                <a:gd name="T0" fmla="*/ 0 w 2920"/>
                <a:gd name="T1" fmla="*/ 2147483646 h 539"/>
                <a:gd name="T2" fmla="*/ 2147483646 w 2920"/>
                <a:gd name="T3" fmla="*/ 0 h 539"/>
                <a:gd name="T4" fmla="*/ 2147483646 w 2920"/>
                <a:gd name="T5" fmla="*/ 0 h 539"/>
                <a:gd name="T6" fmla="*/ 2147483646 w 2920"/>
                <a:gd name="T7" fmla="*/ 2147483646 h 539"/>
                <a:gd name="T8" fmla="*/ 2147483646 w 2920"/>
                <a:gd name="T9" fmla="*/ 2147483646 h 539"/>
                <a:gd name="T10" fmla="*/ 0 w 2920"/>
                <a:gd name="T11" fmla="*/ 2147483646 h 539"/>
                <a:gd name="T12" fmla="*/ 0 60000 65536"/>
                <a:gd name="T13" fmla="*/ 0 60000 65536"/>
                <a:gd name="T14" fmla="*/ 0 60000 65536"/>
                <a:gd name="T15" fmla="*/ 0 60000 65536"/>
                <a:gd name="T16" fmla="*/ 0 60000 65536"/>
                <a:gd name="T17" fmla="*/ 0 60000 65536"/>
                <a:gd name="T18" fmla="*/ 0 w 2920"/>
                <a:gd name="T19" fmla="*/ 0 h 539"/>
                <a:gd name="T20" fmla="*/ 2920 w 2920"/>
                <a:gd name="T21" fmla="*/ 539 h 539"/>
              </a:gdLst>
              <a:ahLst/>
              <a:cxnLst>
                <a:cxn ang="T12">
                  <a:pos x="T0" y="T1"/>
                </a:cxn>
                <a:cxn ang="T13">
                  <a:pos x="T2" y="T3"/>
                </a:cxn>
                <a:cxn ang="T14">
                  <a:pos x="T4" y="T5"/>
                </a:cxn>
                <a:cxn ang="T15">
                  <a:pos x="T6" y="T7"/>
                </a:cxn>
                <a:cxn ang="T16">
                  <a:pos x="T8" y="T9"/>
                </a:cxn>
                <a:cxn ang="T17">
                  <a:pos x="T10" y="T11"/>
                </a:cxn>
              </a:cxnLst>
              <a:rect l="T18" t="T19" r="T20" b="T21"/>
              <a:pathLst>
                <a:path w="2920" h="539">
                  <a:moveTo>
                    <a:pt x="0" y="539"/>
                  </a:moveTo>
                  <a:lnTo>
                    <a:pt x="1559" y="0"/>
                  </a:lnTo>
                  <a:lnTo>
                    <a:pt x="2920" y="0"/>
                  </a:lnTo>
                  <a:lnTo>
                    <a:pt x="2920" y="312"/>
                  </a:lnTo>
                  <a:lnTo>
                    <a:pt x="1531" y="312"/>
                  </a:lnTo>
                  <a:lnTo>
                    <a:pt x="0" y="539"/>
                  </a:lnTo>
                  <a:close/>
                </a:path>
              </a:pathLst>
            </a:custGeom>
            <a:solidFill>
              <a:srgbClr val="D9D9D9"/>
            </a:solidFill>
            <a:ln w="3175" cmpd="sng">
              <a:solidFill>
                <a:schemeClr val="bg1"/>
              </a:solidFill>
              <a:miter lim="800000"/>
            </a:ln>
          </p:spPr>
          <p:txBody>
            <a:bodyPr/>
            <a:lstStyle/>
            <a:p>
              <a:pPr>
                <a:defRPr/>
              </a:pPr>
              <a:endParaRPr lang="zh-CN" altLang="en-US"/>
            </a:p>
          </p:txBody>
        </p:sp>
        <p:sp>
          <p:nvSpPr>
            <p:cNvPr id="25" name="Freeform 50"/>
            <p:cNvSpPr/>
            <p:nvPr/>
          </p:nvSpPr>
          <p:spPr bwMode="auto">
            <a:xfrm rot="10800000" flipV="1">
              <a:off x="4588669" y="2534196"/>
              <a:ext cx="2763837" cy="546100"/>
            </a:xfrm>
            <a:custGeom>
              <a:avLst/>
              <a:gdLst>
                <a:gd name="T0" fmla="*/ 2147483646 w 2222"/>
                <a:gd name="T1" fmla="*/ 2147483646 h 439"/>
                <a:gd name="T2" fmla="*/ 2147483646 w 2222"/>
                <a:gd name="T3" fmla="*/ 0 h 439"/>
                <a:gd name="T4" fmla="*/ 0 w 2222"/>
                <a:gd name="T5" fmla="*/ 0 h 439"/>
                <a:gd name="T6" fmla="*/ 0 w 2222"/>
                <a:gd name="T7" fmla="*/ 2147483646 h 439"/>
                <a:gd name="T8" fmla="*/ 2147483646 w 2222"/>
                <a:gd name="T9" fmla="*/ 2147483646 h 439"/>
                <a:gd name="T10" fmla="*/ 2147483646 w 2222"/>
                <a:gd name="T11" fmla="*/ 2147483646 h 439"/>
                <a:gd name="T12" fmla="*/ 0 60000 65536"/>
                <a:gd name="T13" fmla="*/ 0 60000 65536"/>
                <a:gd name="T14" fmla="*/ 0 60000 65536"/>
                <a:gd name="T15" fmla="*/ 0 60000 65536"/>
                <a:gd name="T16" fmla="*/ 0 60000 65536"/>
                <a:gd name="T17" fmla="*/ 0 60000 65536"/>
                <a:gd name="T18" fmla="*/ 0 w 2222"/>
                <a:gd name="T19" fmla="*/ 0 h 439"/>
                <a:gd name="T20" fmla="*/ 2222 w 2222"/>
                <a:gd name="T21" fmla="*/ 439 h 439"/>
              </a:gdLst>
              <a:ahLst/>
              <a:cxnLst>
                <a:cxn ang="T12">
                  <a:pos x="T0" y="T1"/>
                </a:cxn>
                <a:cxn ang="T13">
                  <a:pos x="T2" y="T3"/>
                </a:cxn>
                <a:cxn ang="T14">
                  <a:pos x="T4" y="T5"/>
                </a:cxn>
                <a:cxn ang="T15">
                  <a:pos x="T6" y="T7"/>
                </a:cxn>
                <a:cxn ang="T16">
                  <a:pos x="T8" y="T9"/>
                </a:cxn>
                <a:cxn ang="T17">
                  <a:pos x="T10" y="T11"/>
                </a:cxn>
              </a:cxnLst>
              <a:rect l="T18" t="T19" r="T20" b="T21"/>
              <a:pathLst>
                <a:path w="2222" h="439">
                  <a:moveTo>
                    <a:pt x="2222" y="202"/>
                  </a:moveTo>
                  <a:lnTo>
                    <a:pt x="1036" y="0"/>
                  </a:lnTo>
                  <a:lnTo>
                    <a:pt x="0" y="0"/>
                  </a:lnTo>
                  <a:lnTo>
                    <a:pt x="0" y="439"/>
                  </a:lnTo>
                  <a:lnTo>
                    <a:pt x="1056" y="433"/>
                  </a:lnTo>
                  <a:lnTo>
                    <a:pt x="2222" y="202"/>
                  </a:lnTo>
                  <a:close/>
                </a:path>
              </a:pathLst>
            </a:custGeom>
            <a:solidFill>
              <a:srgbClr val="D9D9D9"/>
            </a:solidFill>
            <a:ln w="3175" cmpd="sng">
              <a:solidFill>
                <a:schemeClr val="bg1"/>
              </a:solidFill>
              <a:miter lim="800000"/>
            </a:ln>
          </p:spPr>
          <p:txBody>
            <a:bodyPr/>
            <a:lstStyle/>
            <a:p>
              <a:pPr>
                <a:defRPr/>
              </a:pPr>
              <a:endParaRPr lang="zh-CN" altLang="en-US"/>
            </a:p>
          </p:txBody>
        </p:sp>
        <p:sp>
          <p:nvSpPr>
            <p:cNvPr id="26" name="Freeform 51"/>
            <p:cNvSpPr/>
            <p:nvPr/>
          </p:nvSpPr>
          <p:spPr bwMode="auto">
            <a:xfrm>
              <a:off x="4588669" y="2785021"/>
              <a:ext cx="2763837" cy="950912"/>
            </a:xfrm>
            <a:custGeom>
              <a:avLst/>
              <a:gdLst>
                <a:gd name="T0" fmla="*/ 0 w 2920"/>
                <a:gd name="T1" fmla="*/ 0 h 539"/>
                <a:gd name="T2" fmla="*/ 2147483646 w 2920"/>
                <a:gd name="T3" fmla="*/ 2147483646 h 539"/>
                <a:gd name="T4" fmla="*/ 2147483646 w 2920"/>
                <a:gd name="T5" fmla="*/ 2147483646 h 539"/>
                <a:gd name="T6" fmla="*/ 2147483646 w 2920"/>
                <a:gd name="T7" fmla="*/ 2147483646 h 539"/>
                <a:gd name="T8" fmla="*/ 2147483646 w 2920"/>
                <a:gd name="T9" fmla="*/ 2147483646 h 539"/>
                <a:gd name="T10" fmla="*/ 0 w 2920"/>
                <a:gd name="T11" fmla="*/ 0 h 539"/>
                <a:gd name="T12" fmla="*/ 0 60000 65536"/>
                <a:gd name="T13" fmla="*/ 0 60000 65536"/>
                <a:gd name="T14" fmla="*/ 0 60000 65536"/>
                <a:gd name="T15" fmla="*/ 0 60000 65536"/>
                <a:gd name="T16" fmla="*/ 0 60000 65536"/>
                <a:gd name="T17" fmla="*/ 0 60000 65536"/>
                <a:gd name="T18" fmla="*/ 0 w 2920"/>
                <a:gd name="T19" fmla="*/ 0 h 539"/>
                <a:gd name="T20" fmla="*/ 2920 w 2920"/>
                <a:gd name="T21" fmla="*/ 539 h 539"/>
                <a:gd name="connsiteX0" fmla="*/ 0 w 10000"/>
                <a:gd name="connsiteY0" fmla="*/ 0 h 10000"/>
                <a:gd name="connsiteX1" fmla="*/ 5339 w 10000"/>
                <a:gd name="connsiteY1" fmla="*/ 4212 h 10000"/>
                <a:gd name="connsiteX2" fmla="*/ 10000 w 10000"/>
                <a:gd name="connsiteY2" fmla="*/ 4212 h 10000"/>
                <a:gd name="connsiteX3" fmla="*/ 10000 w 10000"/>
                <a:gd name="connsiteY3" fmla="*/ 10000 h 10000"/>
                <a:gd name="connsiteX4" fmla="*/ 5339 w 10000"/>
                <a:gd name="connsiteY4" fmla="*/ 10000 h 10000"/>
                <a:gd name="connsiteX5" fmla="*/ 0 w 10000"/>
                <a:gd name="connsiteY5"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0">
                  <a:moveTo>
                    <a:pt x="0" y="0"/>
                  </a:moveTo>
                  <a:lnTo>
                    <a:pt x="5339" y="4212"/>
                  </a:lnTo>
                  <a:lnTo>
                    <a:pt x="10000" y="4212"/>
                  </a:lnTo>
                  <a:lnTo>
                    <a:pt x="10000" y="10000"/>
                  </a:lnTo>
                  <a:lnTo>
                    <a:pt x="5339" y="10000"/>
                  </a:lnTo>
                  <a:lnTo>
                    <a:pt x="0" y="0"/>
                  </a:lnTo>
                  <a:close/>
                </a:path>
              </a:pathLst>
            </a:custGeom>
            <a:solidFill>
              <a:srgbClr val="D9D9D9"/>
            </a:solidFill>
            <a:ln w="3175" cmpd="sng">
              <a:solidFill>
                <a:schemeClr val="bg1"/>
              </a:solidFill>
              <a:miter lim="800000"/>
            </a:ln>
          </p:spPr>
          <p:txBody>
            <a:bodyPr/>
            <a:lstStyle/>
            <a:p>
              <a:pPr>
                <a:defRPr/>
              </a:pPr>
              <a:endParaRPr lang="zh-CN" altLang="en-US"/>
            </a:p>
          </p:txBody>
        </p:sp>
        <p:sp>
          <p:nvSpPr>
            <p:cNvPr id="27" name="Freeform 52"/>
            <p:cNvSpPr/>
            <p:nvPr/>
          </p:nvSpPr>
          <p:spPr bwMode="auto">
            <a:xfrm>
              <a:off x="4615656" y="2785021"/>
              <a:ext cx="2736850" cy="1652587"/>
            </a:xfrm>
            <a:custGeom>
              <a:avLst/>
              <a:gdLst>
                <a:gd name="T0" fmla="*/ 0 w 2891"/>
                <a:gd name="T1" fmla="*/ 0 h 936"/>
                <a:gd name="T2" fmla="*/ 2147483646 w 2891"/>
                <a:gd name="T3" fmla="*/ 2147483646 h 936"/>
                <a:gd name="T4" fmla="*/ 2147483646 w 2891"/>
                <a:gd name="T5" fmla="*/ 2147483646 h 936"/>
                <a:gd name="T6" fmla="*/ 2147483646 w 2891"/>
                <a:gd name="T7" fmla="*/ 2147483646 h 936"/>
                <a:gd name="T8" fmla="*/ 2147483646 w 2891"/>
                <a:gd name="T9" fmla="*/ 2147483646 h 936"/>
                <a:gd name="T10" fmla="*/ 0 w 2891"/>
                <a:gd name="T11" fmla="*/ 0 h 936"/>
                <a:gd name="T12" fmla="*/ 0 60000 65536"/>
                <a:gd name="T13" fmla="*/ 0 60000 65536"/>
                <a:gd name="T14" fmla="*/ 0 60000 65536"/>
                <a:gd name="T15" fmla="*/ 0 60000 65536"/>
                <a:gd name="T16" fmla="*/ 0 60000 65536"/>
                <a:gd name="T17" fmla="*/ 0 60000 65536"/>
                <a:gd name="T18" fmla="*/ 0 w 2891"/>
                <a:gd name="T19" fmla="*/ 0 h 936"/>
                <a:gd name="T20" fmla="*/ 2891 w 2891"/>
                <a:gd name="T21" fmla="*/ 936 h 936"/>
              </a:gdLst>
              <a:ahLst/>
              <a:cxnLst>
                <a:cxn ang="T12">
                  <a:pos x="T0" y="T1"/>
                </a:cxn>
                <a:cxn ang="T13">
                  <a:pos x="T2" y="T3"/>
                </a:cxn>
                <a:cxn ang="T14">
                  <a:pos x="T4" y="T5"/>
                </a:cxn>
                <a:cxn ang="T15">
                  <a:pos x="T6" y="T7"/>
                </a:cxn>
                <a:cxn ang="T16">
                  <a:pos x="T8" y="T9"/>
                </a:cxn>
                <a:cxn ang="T17">
                  <a:pos x="T10" y="T11"/>
                </a:cxn>
              </a:cxnLst>
              <a:rect l="T18" t="T19" r="T20" b="T21"/>
              <a:pathLst>
                <a:path w="2891" h="936">
                  <a:moveTo>
                    <a:pt x="0" y="0"/>
                  </a:moveTo>
                  <a:lnTo>
                    <a:pt x="1530" y="624"/>
                  </a:lnTo>
                  <a:lnTo>
                    <a:pt x="2891" y="624"/>
                  </a:lnTo>
                  <a:lnTo>
                    <a:pt x="2891" y="936"/>
                  </a:lnTo>
                  <a:lnTo>
                    <a:pt x="1530" y="936"/>
                  </a:lnTo>
                  <a:lnTo>
                    <a:pt x="0" y="0"/>
                  </a:lnTo>
                  <a:close/>
                </a:path>
              </a:pathLst>
            </a:custGeom>
            <a:solidFill>
              <a:srgbClr val="D9D9D9"/>
            </a:solidFill>
            <a:ln w="3175" cmpd="sng">
              <a:solidFill>
                <a:schemeClr val="bg1"/>
              </a:solidFill>
              <a:miter lim="800000"/>
            </a:ln>
          </p:spPr>
          <p:txBody>
            <a:bodyPr/>
            <a:lstStyle/>
            <a:p>
              <a:pPr>
                <a:defRPr/>
              </a:pPr>
              <a:endParaRPr lang="zh-CN" altLang="en-US"/>
            </a:p>
          </p:txBody>
        </p:sp>
        <p:sp>
          <p:nvSpPr>
            <p:cNvPr id="28" name="Rectangle 58"/>
            <p:cNvSpPr>
              <a:spLocks noChangeArrowheads="1"/>
            </p:cNvSpPr>
            <p:nvPr/>
          </p:nvSpPr>
          <p:spPr bwMode="auto">
            <a:xfrm>
              <a:off x="6063456" y="1137196"/>
              <a:ext cx="1289050" cy="544512"/>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Arial Narrow" panose="020B05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5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5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algn="ctr">
                <a:spcBef>
                  <a:spcPct val="0"/>
                </a:spcBef>
                <a:buNone/>
                <a:defRPr/>
              </a:pPr>
              <a:r>
                <a:rPr lang="zh-CN" altLang="en-US" sz="2100" dirty="0">
                  <a:solidFill>
                    <a:srgbClr val="FFFFFF"/>
                  </a:solidFill>
                  <a:latin typeface="+mn-ea"/>
                  <a:ea typeface="+mn-ea"/>
                </a:rPr>
                <a:t>添加目标</a:t>
              </a:r>
              <a:endParaRPr lang="zh-CN" altLang="en-US" sz="2100" dirty="0">
                <a:solidFill>
                  <a:srgbClr val="FFFFFF"/>
                </a:solidFill>
                <a:latin typeface="+mn-ea"/>
                <a:ea typeface="+mn-ea"/>
              </a:endParaRPr>
            </a:p>
          </p:txBody>
        </p:sp>
        <p:sp>
          <p:nvSpPr>
            <p:cNvPr id="29" name="Rectangle 58"/>
            <p:cNvSpPr>
              <a:spLocks noChangeArrowheads="1"/>
            </p:cNvSpPr>
            <p:nvPr/>
          </p:nvSpPr>
          <p:spPr bwMode="auto">
            <a:xfrm>
              <a:off x="6063456" y="1837283"/>
              <a:ext cx="1289050" cy="54451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Arial Narrow" panose="020B05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5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5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algn="ctr">
                <a:spcBef>
                  <a:spcPct val="0"/>
                </a:spcBef>
                <a:buNone/>
                <a:defRPr/>
              </a:pPr>
              <a:r>
                <a:rPr lang="zh-CN" altLang="en-US" sz="2100" dirty="0">
                  <a:solidFill>
                    <a:srgbClr val="FFFFFF"/>
                  </a:solidFill>
                  <a:latin typeface="+mn-ea"/>
                  <a:ea typeface="+mn-ea"/>
                </a:rPr>
                <a:t>添加目标</a:t>
              </a:r>
              <a:endParaRPr lang="zh-CN" altLang="en-US" sz="2100" dirty="0">
                <a:solidFill>
                  <a:srgbClr val="FFFFFF"/>
                </a:solidFill>
                <a:latin typeface="+mn-ea"/>
                <a:ea typeface="+mn-ea"/>
              </a:endParaRPr>
            </a:p>
          </p:txBody>
        </p:sp>
        <p:sp>
          <p:nvSpPr>
            <p:cNvPr id="30" name="Rectangle 58"/>
            <p:cNvSpPr>
              <a:spLocks noChangeArrowheads="1"/>
            </p:cNvSpPr>
            <p:nvPr/>
          </p:nvSpPr>
          <p:spPr bwMode="auto">
            <a:xfrm>
              <a:off x="6063456" y="2537371"/>
              <a:ext cx="1289050" cy="544512"/>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Arial Narrow" panose="020B05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5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5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algn="ctr">
                <a:spcBef>
                  <a:spcPct val="0"/>
                </a:spcBef>
                <a:buNone/>
                <a:defRPr/>
              </a:pPr>
              <a:r>
                <a:rPr lang="zh-CN" altLang="en-US" sz="2100" dirty="0">
                  <a:solidFill>
                    <a:srgbClr val="FFFFFF"/>
                  </a:solidFill>
                  <a:latin typeface="+mn-ea"/>
                  <a:ea typeface="+mn-ea"/>
                </a:rPr>
                <a:t>添加目标</a:t>
              </a:r>
              <a:endParaRPr lang="zh-CN" altLang="en-US" sz="2100" dirty="0">
                <a:solidFill>
                  <a:srgbClr val="FFFFFF"/>
                </a:solidFill>
                <a:latin typeface="+mn-ea"/>
                <a:ea typeface="+mn-ea"/>
              </a:endParaRPr>
            </a:p>
          </p:txBody>
        </p:sp>
        <p:sp>
          <p:nvSpPr>
            <p:cNvPr id="31" name="Rectangle 58"/>
            <p:cNvSpPr>
              <a:spLocks noChangeArrowheads="1"/>
            </p:cNvSpPr>
            <p:nvPr/>
          </p:nvSpPr>
          <p:spPr bwMode="auto">
            <a:xfrm>
              <a:off x="6063456" y="3200946"/>
              <a:ext cx="1289050" cy="542925"/>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Arial Narrow" panose="020B05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5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5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algn="ctr">
                <a:spcBef>
                  <a:spcPct val="0"/>
                </a:spcBef>
                <a:buNone/>
                <a:defRPr/>
              </a:pPr>
              <a:r>
                <a:rPr lang="zh-CN" altLang="en-US" sz="2100" dirty="0">
                  <a:solidFill>
                    <a:srgbClr val="FFFFFF"/>
                  </a:solidFill>
                  <a:latin typeface="+mn-ea"/>
                  <a:ea typeface="+mn-ea"/>
                </a:rPr>
                <a:t>添加目标</a:t>
              </a:r>
              <a:endParaRPr lang="zh-CN" altLang="en-US" sz="2100" dirty="0">
                <a:solidFill>
                  <a:srgbClr val="FFFFFF"/>
                </a:solidFill>
                <a:latin typeface="+mn-ea"/>
                <a:ea typeface="+mn-ea"/>
              </a:endParaRPr>
            </a:p>
          </p:txBody>
        </p:sp>
        <p:sp>
          <p:nvSpPr>
            <p:cNvPr id="32" name="Rectangle 58"/>
            <p:cNvSpPr>
              <a:spLocks noChangeArrowheads="1"/>
            </p:cNvSpPr>
            <p:nvPr/>
          </p:nvSpPr>
          <p:spPr bwMode="auto">
            <a:xfrm>
              <a:off x="6063456" y="3901033"/>
              <a:ext cx="1289050" cy="542925"/>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Arial Narrow" panose="020B05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5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5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algn="ctr">
                <a:spcBef>
                  <a:spcPct val="0"/>
                </a:spcBef>
                <a:buNone/>
                <a:defRPr/>
              </a:pPr>
              <a:r>
                <a:rPr lang="zh-CN" altLang="en-US" sz="2100" dirty="0">
                  <a:solidFill>
                    <a:srgbClr val="FFFFFF"/>
                  </a:solidFill>
                  <a:latin typeface="+mn-ea"/>
                  <a:ea typeface="+mn-ea"/>
                </a:rPr>
                <a:t>添加目标</a:t>
              </a:r>
              <a:endParaRPr lang="zh-CN" altLang="en-US" sz="2100" dirty="0">
                <a:solidFill>
                  <a:srgbClr val="FFFFFF"/>
                </a:solidFill>
                <a:latin typeface="+mn-ea"/>
                <a:ea typeface="+mn-ea"/>
              </a:endParaRPr>
            </a:p>
          </p:txBody>
        </p:sp>
      </p:grpSp>
      <p:sp>
        <p:nvSpPr>
          <p:cNvPr id="33" name="椭圆 32"/>
          <p:cNvSpPr/>
          <p:nvPr/>
        </p:nvSpPr>
        <p:spPr>
          <a:xfrm>
            <a:off x="5440489" y="3015621"/>
            <a:ext cx="1648668" cy="1648884"/>
          </a:xfrm>
          <a:prstGeom prst="ellipse">
            <a:avLst/>
          </a:prstGeom>
          <a:solidFill>
            <a:schemeClr val="accent1"/>
          </a:solidFill>
          <a:ln cmpd="dbl">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700" dirty="0">
                <a:solidFill>
                  <a:srgbClr val="FFFFFF"/>
                </a:solidFill>
                <a:latin typeface="微软雅黑" panose="020B0503020204020204" pitchFamily="34" charset="-122"/>
              </a:rPr>
              <a:t>具体目标</a:t>
            </a:r>
            <a:endParaRPr lang="zh-CN" altLang="en-US" sz="3700" dirty="0">
              <a:solidFill>
                <a:srgbClr val="FFFFFF"/>
              </a:solidFill>
              <a:latin typeface="微软雅黑" panose="020B0503020204020204" pitchFamily="34" charset="-122"/>
            </a:endParaRPr>
          </a:p>
        </p:txBody>
      </p:sp>
      <p:sp>
        <p:nvSpPr>
          <p:cNvPr id="2" name="标题 1"/>
          <p:cNvSpPr>
            <a:spLocks noGrp="1"/>
          </p:cNvSpPr>
          <p:nvPr>
            <p:ph type="title"/>
          </p:nvPr>
        </p:nvSpPr>
        <p:spPr/>
        <p:txBody>
          <a:bodyPr/>
          <a:lstStyle/>
          <a:p>
            <a:r>
              <a:rPr lang="zh-CN" altLang="en-US" dirty="0"/>
              <a:t>单击此处添加标题</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par>
                                <p:cTn id="14" presetID="22" presetClass="entr" presetSubtype="2"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right)">
                                      <p:cBhvr>
                                        <p:cTn id="1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551811" y="2015068"/>
            <a:ext cx="2728028" cy="2741083"/>
            <a:chOff x="825500" y="1511300"/>
            <a:chExt cx="2046287" cy="2055812"/>
          </a:xfrm>
        </p:grpSpPr>
        <p:sp>
          <p:nvSpPr>
            <p:cNvPr id="4" name="Freeform 6"/>
            <p:cNvSpPr/>
            <p:nvPr/>
          </p:nvSpPr>
          <p:spPr bwMode="auto">
            <a:xfrm>
              <a:off x="825500" y="1511300"/>
              <a:ext cx="2046287" cy="2055812"/>
            </a:xfrm>
            <a:custGeom>
              <a:avLst/>
              <a:gdLst>
                <a:gd name="T0" fmla="*/ 104 w 1588"/>
                <a:gd name="T1" fmla="*/ 1596 h 1596"/>
                <a:gd name="T2" fmla="*/ 1470 w 1588"/>
                <a:gd name="T3" fmla="*/ 1596 h 1596"/>
                <a:gd name="T4" fmla="*/ 1470 w 1588"/>
                <a:gd name="T5" fmla="*/ 1596 h 1596"/>
                <a:gd name="T6" fmla="*/ 1488 w 1588"/>
                <a:gd name="T7" fmla="*/ 1596 h 1596"/>
                <a:gd name="T8" fmla="*/ 1506 w 1588"/>
                <a:gd name="T9" fmla="*/ 1594 h 1596"/>
                <a:gd name="T10" fmla="*/ 1520 w 1588"/>
                <a:gd name="T11" fmla="*/ 1590 h 1596"/>
                <a:gd name="T12" fmla="*/ 1534 w 1588"/>
                <a:gd name="T13" fmla="*/ 1584 h 1596"/>
                <a:gd name="T14" fmla="*/ 1548 w 1588"/>
                <a:gd name="T15" fmla="*/ 1578 h 1596"/>
                <a:gd name="T16" fmla="*/ 1558 w 1588"/>
                <a:gd name="T17" fmla="*/ 1570 h 1596"/>
                <a:gd name="T18" fmla="*/ 1566 w 1588"/>
                <a:gd name="T19" fmla="*/ 1562 h 1596"/>
                <a:gd name="T20" fmla="*/ 1574 w 1588"/>
                <a:gd name="T21" fmla="*/ 1552 h 1596"/>
                <a:gd name="T22" fmla="*/ 1580 w 1588"/>
                <a:gd name="T23" fmla="*/ 1540 h 1596"/>
                <a:gd name="T24" fmla="*/ 1584 w 1588"/>
                <a:gd name="T25" fmla="*/ 1528 h 1596"/>
                <a:gd name="T26" fmla="*/ 1586 w 1588"/>
                <a:gd name="T27" fmla="*/ 1516 h 1596"/>
                <a:gd name="T28" fmla="*/ 1588 w 1588"/>
                <a:gd name="T29" fmla="*/ 1504 h 1596"/>
                <a:gd name="T30" fmla="*/ 1586 w 1588"/>
                <a:gd name="T31" fmla="*/ 1490 h 1596"/>
                <a:gd name="T32" fmla="*/ 1584 w 1588"/>
                <a:gd name="T33" fmla="*/ 1476 h 1596"/>
                <a:gd name="T34" fmla="*/ 1578 w 1588"/>
                <a:gd name="T35" fmla="*/ 1462 h 1596"/>
                <a:gd name="T36" fmla="*/ 1572 w 1588"/>
                <a:gd name="T37" fmla="*/ 1446 h 1596"/>
                <a:gd name="T38" fmla="*/ 862 w 1588"/>
                <a:gd name="T39" fmla="*/ 58 h 1596"/>
                <a:gd name="T40" fmla="*/ 862 w 1588"/>
                <a:gd name="T41" fmla="*/ 58 h 1596"/>
                <a:gd name="T42" fmla="*/ 854 w 1588"/>
                <a:gd name="T43" fmla="*/ 44 h 1596"/>
                <a:gd name="T44" fmla="*/ 846 w 1588"/>
                <a:gd name="T45" fmla="*/ 32 h 1596"/>
                <a:gd name="T46" fmla="*/ 836 w 1588"/>
                <a:gd name="T47" fmla="*/ 22 h 1596"/>
                <a:gd name="T48" fmla="*/ 828 w 1588"/>
                <a:gd name="T49" fmla="*/ 14 h 1596"/>
                <a:gd name="T50" fmla="*/ 818 w 1588"/>
                <a:gd name="T51" fmla="*/ 8 h 1596"/>
                <a:gd name="T52" fmla="*/ 808 w 1588"/>
                <a:gd name="T53" fmla="*/ 4 h 1596"/>
                <a:gd name="T54" fmla="*/ 798 w 1588"/>
                <a:gd name="T55" fmla="*/ 0 h 1596"/>
                <a:gd name="T56" fmla="*/ 788 w 1588"/>
                <a:gd name="T57" fmla="*/ 0 h 1596"/>
                <a:gd name="T58" fmla="*/ 778 w 1588"/>
                <a:gd name="T59" fmla="*/ 0 h 1596"/>
                <a:gd name="T60" fmla="*/ 768 w 1588"/>
                <a:gd name="T61" fmla="*/ 4 h 1596"/>
                <a:gd name="T62" fmla="*/ 758 w 1588"/>
                <a:gd name="T63" fmla="*/ 8 h 1596"/>
                <a:gd name="T64" fmla="*/ 748 w 1588"/>
                <a:gd name="T65" fmla="*/ 14 h 1596"/>
                <a:gd name="T66" fmla="*/ 738 w 1588"/>
                <a:gd name="T67" fmla="*/ 22 h 1596"/>
                <a:gd name="T68" fmla="*/ 730 w 1588"/>
                <a:gd name="T69" fmla="*/ 32 h 1596"/>
                <a:gd name="T70" fmla="*/ 722 w 1588"/>
                <a:gd name="T71" fmla="*/ 44 h 1596"/>
                <a:gd name="T72" fmla="*/ 714 w 1588"/>
                <a:gd name="T73" fmla="*/ 58 h 1596"/>
                <a:gd name="T74" fmla="*/ 14 w 1588"/>
                <a:gd name="T75" fmla="*/ 1456 h 1596"/>
                <a:gd name="T76" fmla="*/ 14 w 1588"/>
                <a:gd name="T77" fmla="*/ 1456 h 1596"/>
                <a:gd name="T78" fmla="*/ 8 w 1588"/>
                <a:gd name="T79" fmla="*/ 1472 h 1596"/>
                <a:gd name="T80" fmla="*/ 4 w 1588"/>
                <a:gd name="T81" fmla="*/ 1486 h 1596"/>
                <a:gd name="T82" fmla="*/ 0 w 1588"/>
                <a:gd name="T83" fmla="*/ 1500 h 1596"/>
                <a:gd name="T84" fmla="*/ 0 w 1588"/>
                <a:gd name="T85" fmla="*/ 1512 h 1596"/>
                <a:gd name="T86" fmla="*/ 0 w 1588"/>
                <a:gd name="T87" fmla="*/ 1524 h 1596"/>
                <a:gd name="T88" fmla="*/ 2 w 1588"/>
                <a:gd name="T89" fmla="*/ 1536 h 1596"/>
                <a:gd name="T90" fmla="*/ 6 w 1588"/>
                <a:gd name="T91" fmla="*/ 1546 h 1596"/>
                <a:gd name="T92" fmla="*/ 12 w 1588"/>
                <a:gd name="T93" fmla="*/ 1556 h 1596"/>
                <a:gd name="T94" fmla="*/ 18 w 1588"/>
                <a:gd name="T95" fmla="*/ 1566 h 1596"/>
                <a:gd name="T96" fmla="*/ 26 w 1588"/>
                <a:gd name="T97" fmla="*/ 1574 h 1596"/>
                <a:gd name="T98" fmla="*/ 36 w 1588"/>
                <a:gd name="T99" fmla="*/ 1580 h 1596"/>
                <a:gd name="T100" fmla="*/ 48 w 1588"/>
                <a:gd name="T101" fmla="*/ 1586 h 1596"/>
                <a:gd name="T102" fmla="*/ 60 w 1588"/>
                <a:gd name="T103" fmla="*/ 1590 h 1596"/>
                <a:gd name="T104" fmla="*/ 74 w 1588"/>
                <a:gd name="T105" fmla="*/ 1594 h 1596"/>
                <a:gd name="T106" fmla="*/ 88 w 1588"/>
                <a:gd name="T107" fmla="*/ 1596 h 1596"/>
                <a:gd name="T108" fmla="*/ 104 w 1588"/>
                <a:gd name="T109" fmla="*/ 1596 h 1596"/>
                <a:gd name="T110" fmla="*/ 104 w 1588"/>
                <a:gd name="T111" fmla="*/ 1596 h 1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88" h="1596">
                  <a:moveTo>
                    <a:pt x="104" y="1596"/>
                  </a:moveTo>
                  <a:lnTo>
                    <a:pt x="1470" y="1596"/>
                  </a:lnTo>
                  <a:lnTo>
                    <a:pt x="1470" y="1596"/>
                  </a:lnTo>
                  <a:lnTo>
                    <a:pt x="1488" y="1596"/>
                  </a:lnTo>
                  <a:lnTo>
                    <a:pt x="1506" y="1594"/>
                  </a:lnTo>
                  <a:lnTo>
                    <a:pt x="1520" y="1590"/>
                  </a:lnTo>
                  <a:lnTo>
                    <a:pt x="1534" y="1584"/>
                  </a:lnTo>
                  <a:lnTo>
                    <a:pt x="1548" y="1578"/>
                  </a:lnTo>
                  <a:lnTo>
                    <a:pt x="1558" y="1570"/>
                  </a:lnTo>
                  <a:lnTo>
                    <a:pt x="1566" y="1562"/>
                  </a:lnTo>
                  <a:lnTo>
                    <a:pt x="1574" y="1552"/>
                  </a:lnTo>
                  <a:lnTo>
                    <a:pt x="1580" y="1540"/>
                  </a:lnTo>
                  <a:lnTo>
                    <a:pt x="1584" y="1528"/>
                  </a:lnTo>
                  <a:lnTo>
                    <a:pt x="1586" y="1516"/>
                  </a:lnTo>
                  <a:lnTo>
                    <a:pt x="1588" y="1504"/>
                  </a:lnTo>
                  <a:lnTo>
                    <a:pt x="1586" y="1490"/>
                  </a:lnTo>
                  <a:lnTo>
                    <a:pt x="1584" y="1476"/>
                  </a:lnTo>
                  <a:lnTo>
                    <a:pt x="1578" y="1462"/>
                  </a:lnTo>
                  <a:lnTo>
                    <a:pt x="1572" y="1446"/>
                  </a:lnTo>
                  <a:lnTo>
                    <a:pt x="862" y="58"/>
                  </a:lnTo>
                  <a:lnTo>
                    <a:pt x="862" y="58"/>
                  </a:lnTo>
                  <a:lnTo>
                    <a:pt x="854" y="44"/>
                  </a:lnTo>
                  <a:lnTo>
                    <a:pt x="846" y="32"/>
                  </a:lnTo>
                  <a:lnTo>
                    <a:pt x="836" y="22"/>
                  </a:lnTo>
                  <a:lnTo>
                    <a:pt x="828" y="14"/>
                  </a:lnTo>
                  <a:lnTo>
                    <a:pt x="818" y="8"/>
                  </a:lnTo>
                  <a:lnTo>
                    <a:pt x="808" y="4"/>
                  </a:lnTo>
                  <a:lnTo>
                    <a:pt x="798" y="0"/>
                  </a:lnTo>
                  <a:lnTo>
                    <a:pt x="788" y="0"/>
                  </a:lnTo>
                  <a:lnTo>
                    <a:pt x="778" y="0"/>
                  </a:lnTo>
                  <a:lnTo>
                    <a:pt x="768" y="4"/>
                  </a:lnTo>
                  <a:lnTo>
                    <a:pt x="758" y="8"/>
                  </a:lnTo>
                  <a:lnTo>
                    <a:pt x="748" y="14"/>
                  </a:lnTo>
                  <a:lnTo>
                    <a:pt x="738" y="22"/>
                  </a:lnTo>
                  <a:lnTo>
                    <a:pt x="730" y="32"/>
                  </a:lnTo>
                  <a:lnTo>
                    <a:pt x="722" y="44"/>
                  </a:lnTo>
                  <a:lnTo>
                    <a:pt x="714" y="58"/>
                  </a:lnTo>
                  <a:lnTo>
                    <a:pt x="14" y="1456"/>
                  </a:lnTo>
                  <a:lnTo>
                    <a:pt x="14" y="1456"/>
                  </a:lnTo>
                  <a:lnTo>
                    <a:pt x="8" y="1472"/>
                  </a:lnTo>
                  <a:lnTo>
                    <a:pt x="4" y="1486"/>
                  </a:lnTo>
                  <a:lnTo>
                    <a:pt x="0" y="1500"/>
                  </a:lnTo>
                  <a:lnTo>
                    <a:pt x="0" y="1512"/>
                  </a:lnTo>
                  <a:lnTo>
                    <a:pt x="0" y="1524"/>
                  </a:lnTo>
                  <a:lnTo>
                    <a:pt x="2" y="1536"/>
                  </a:lnTo>
                  <a:lnTo>
                    <a:pt x="6" y="1546"/>
                  </a:lnTo>
                  <a:lnTo>
                    <a:pt x="12" y="1556"/>
                  </a:lnTo>
                  <a:lnTo>
                    <a:pt x="18" y="1566"/>
                  </a:lnTo>
                  <a:lnTo>
                    <a:pt x="26" y="1574"/>
                  </a:lnTo>
                  <a:lnTo>
                    <a:pt x="36" y="1580"/>
                  </a:lnTo>
                  <a:lnTo>
                    <a:pt x="48" y="1586"/>
                  </a:lnTo>
                  <a:lnTo>
                    <a:pt x="60" y="1590"/>
                  </a:lnTo>
                  <a:lnTo>
                    <a:pt x="74" y="1594"/>
                  </a:lnTo>
                  <a:lnTo>
                    <a:pt x="88" y="1596"/>
                  </a:lnTo>
                  <a:lnTo>
                    <a:pt x="104" y="1596"/>
                  </a:lnTo>
                  <a:lnTo>
                    <a:pt x="104" y="1596"/>
                  </a:lnTo>
                  <a:close/>
                </a:path>
              </a:pathLst>
            </a:custGeom>
            <a:solidFill>
              <a:schemeClr val="accent3"/>
            </a:solidFill>
            <a:ln>
              <a:noFill/>
            </a:ln>
          </p:spPr>
          <p:txBody>
            <a:bodyPr/>
            <a:lstStyle/>
            <a:p>
              <a:pPr>
                <a:defRPr/>
              </a:pPr>
              <a:endParaRPr lang="zh-CN" altLang="en-US" sz="1900" kern="0">
                <a:solidFill>
                  <a:srgbClr val="777777"/>
                </a:solidFill>
                <a:latin typeface="微软雅黑" panose="020B0503020204020204" pitchFamily="34" charset="-122"/>
                <a:ea typeface="微软雅黑" panose="020B0503020204020204" pitchFamily="34" charset="-122"/>
              </a:endParaRPr>
            </a:p>
          </p:txBody>
        </p:sp>
        <p:sp>
          <p:nvSpPr>
            <p:cNvPr id="5" name="文本框 34"/>
            <p:cNvSpPr txBox="1">
              <a:spLocks noChangeArrowheads="1"/>
            </p:cNvSpPr>
            <p:nvPr/>
          </p:nvSpPr>
          <p:spPr bwMode="auto">
            <a:xfrm>
              <a:off x="1231900" y="2305050"/>
              <a:ext cx="75088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4800">
                  <a:solidFill>
                    <a:srgbClr val="FFFFFF"/>
                  </a:solidFill>
                  <a:latin typeface="微软雅黑" panose="020B0503020204020204" pitchFamily="34" charset="-122"/>
                  <a:ea typeface="微软雅黑" panose="020B0503020204020204" pitchFamily="34" charset="-122"/>
                </a:rPr>
                <a:t>01</a:t>
              </a:r>
              <a:endParaRPr lang="zh-CN" altLang="en-US" sz="4800">
                <a:solidFill>
                  <a:srgbClr val="FFFFFF"/>
                </a:solidFill>
                <a:latin typeface="微软雅黑" panose="020B0503020204020204" pitchFamily="34" charset="-122"/>
                <a:ea typeface="微软雅黑" panose="020B0503020204020204" pitchFamily="34" charset="-122"/>
              </a:endParaRPr>
            </a:p>
          </p:txBody>
        </p:sp>
        <p:pic>
          <p:nvPicPr>
            <p:cNvPr id="6" name="图片 35"/>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925637" y="2446337"/>
              <a:ext cx="415925"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直接连接符 36"/>
            <p:cNvCxnSpPr>
              <a:cxnSpLocks noChangeShapeType="1"/>
            </p:cNvCxnSpPr>
            <p:nvPr/>
          </p:nvCxnSpPr>
          <p:spPr bwMode="auto">
            <a:xfrm>
              <a:off x="1220787" y="2973387"/>
              <a:ext cx="1255713" cy="0"/>
            </a:xfrm>
            <a:prstGeom prst="line">
              <a:avLst/>
            </a:prstGeom>
            <a:noFill/>
            <a:ln w="6350" algn="ctr">
              <a:solidFill>
                <a:srgbClr val="FFFFFF"/>
              </a:solidFill>
              <a:miter lim="800000"/>
            </a:ln>
            <a:extLst>
              <a:ext uri="{909E8E84-426E-40DD-AFC4-6F175D3DCCD1}">
                <a14:hiddenFill xmlns:a14="http://schemas.microsoft.com/office/drawing/2010/main">
                  <a:noFill/>
                </a14:hiddenFill>
              </a:ext>
            </a:extLst>
          </p:spPr>
        </p:cxnSp>
        <p:sp>
          <p:nvSpPr>
            <p:cNvPr id="8" name="矩形 7"/>
            <p:cNvSpPr/>
            <p:nvPr/>
          </p:nvSpPr>
          <p:spPr>
            <a:xfrm>
              <a:off x="1549826" y="3002700"/>
              <a:ext cx="657958" cy="536686"/>
            </a:xfrm>
            <a:prstGeom prst="rect">
              <a:avLst/>
            </a:prstGeom>
          </p:spPr>
          <p:txBody>
            <a:bodyPr wrap="none" anchor="ctr">
              <a:spAutoFit/>
            </a:bodyPr>
            <a:lstStyle/>
            <a:p>
              <a:pPr algn="ctr">
                <a:lnSpc>
                  <a:spcPct val="150000"/>
                </a:lnSpc>
                <a:defRPr/>
              </a:pPr>
              <a:r>
                <a:rPr lang="zh-CN" altLang="en-US" sz="2700" b="1" kern="0" dirty="0">
                  <a:solidFill>
                    <a:srgbClr val="FFFFFF"/>
                  </a:solidFill>
                  <a:latin typeface="微软雅黑" panose="020B0503020204020204" pitchFamily="34" charset="-122"/>
                  <a:ea typeface="微软雅黑" panose="020B0503020204020204" pitchFamily="34" charset="-122"/>
                </a:rPr>
                <a:t>标题</a:t>
              </a:r>
              <a:endParaRPr lang="en-US" altLang="zh-CN" sz="2700" b="1" kern="0" dirty="0">
                <a:solidFill>
                  <a:srgbClr val="FFFFFF"/>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5970505" y="2015068"/>
            <a:ext cx="2725912" cy="2741083"/>
            <a:chOff x="4746625" y="1511300"/>
            <a:chExt cx="2044700" cy="2055812"/>
          </a:xfrm>
        </p:grpSpPr>
        <p:sp>
          <p:nvSpPr>
            <p:cNvPr id="10" name="Freeform 7"/>
            <p:cNvSpPr/>
            <p:nvPr/>
          </p:nvSpPr>
          <p:spPr bwMode="auto">
            <a:xfrm>
              <a:off x="4746625" y="1511300"/>
              <a:ext cx="2044700" cy="2055812"/>
            </a:xfrm>
            <a:custGeom>
              <a:avLst/>
              <a:gdLst>
                <a:gd name="T0" fmla="*/ 104 w 1588"/>
                <a:gd name="T1" fmla="*/ 1596 h 1596"/>
                <a:gd name="T2" fmla="*/ 1482 w 1588"/>
                <a:gd name="T3" fmla="*/ 1596 h 1596"/>
                <a:gd name="T4" fmla="*/ 1482 w 1588"/>
                <a:gd name="T5" fmla="*/ 1596 h 1596"/>
                <a:gd name="T6" fmla="*/ 1498 w 1588"/>
                <a:gd name="T7" fmla="*/ 1596 h 1596"/>
                <a:gd name="T8" fmla="*/ 1514 w 1588"/>
                <a:gd name="T9" fmla="*/ 1594 h 1596"/>
                <a:gd name="T10" fmla="*/ 1526 w 1588"/>
                <a:gd name="T11" fmla="*/ 1590 h 1596"/>
                <a:gd name="T12" fmla="*/ 1540 w 1588"/>
                <a:gd name="T13" fmla="*/ 1584 h 1596"/>
                <a:gd name="T14" fmla="*/ 1550 w 1588"/>
                <a:gd name="T15" fmla="*/ 1578 h 1596"/>
                <a:gd name="T16" fmla="*/ 1560 w 1588"/>
                <a:gd name="T17" fmla="*/ 1570 h 1596"/>
                <a:gd name="T18" fmla="*/ 1568 w 1588"/>
                <a:gd name="T19" fmla="*/ 1562 h 1596"/>
                <a:gd name="T20" fmla="*/ 1576 w 1588"/>
                <a:gd name="T21" fmla="*/ 1552 h 1596"/>
                <a:gd name="T22" fmla="*/ 1580 w 1588"/>
                <a:gd name="T23" fmla="*/ 1540 h 1596"/>
                <a:gd name="T24" fmla="*/ 1584 w 1588"/>
                <a:gd name="T25" fmla="*/ 1528 h 1596"/>
                <a:gd name="T26" fmla="*/ 1586 w 1588"/>
                <a:gd name="T27" fmla="*/ 1516 h 1596"/>
                <a:gd name="T28" fmla="*/ 1588 w 1588"/>
                <a:gd name="T29" fmla="*/ 1504 h 1596"/>
                <a:gd name="T30" fmla="*/ 1586 w 1588"/>
                <a:gd name="T31" fmla="*/ 1490 h 1596"/>
                <a:gd name="T32" fmla="*/ 1584 w 1588"/>
                <a:gd name="T33" fmla="*/ 1476 h 1596"/>
                <a:gd name="T34" fmla="*/ 1578 w 1588"/>
                <a:gd name="T35" fmla="*/ 1462 h 1596"/>
                <a:gd name="T36" fmla="*/ 1572 w 1588"/>
                <a:gd name="T37" fmla="*/ 1446 h 1596"/>
                <a:gd name="T38" fmla="*/ 872 w 1588"/>
                <a:gd name="T39" fmla="*/ 58 h 1596"/>
                <a:gd name="T40" fmla="*/ 872 w 1588"/>
                <a:gd name="T41" fmla="*/ 58 h 1596"/>
                <a:gd name="T42" fmla="*/ 866 w 1588"/>
                <a:gd name="T43" fmla="*/ 44 h 1596"/>
                <a:gd name="T44" fmla="*/ 856 w 1588"/>
                <a:gd name="T45" fmla="*/ 32 h 1596"/>
                <a:gd name="T46" fmla="*/ 848 w 1588"/>
                <a:gd name="T47" fmla="*/ 22 h 1596"/>
                <a:gd name="T48" fmla="*/ 838 w 1588"/>
                <a:gd name="T49" fmla="*/ 14 h 1596"/>
                <a:gd name="T50" fmla="*/ 830 w 1588"/>
                <a:gd name="T51" fmla="*/ 8 h 1596"/>
                <a:gd name="T52" fmla="*/ 820 w 1588"/>
                <a:gd name="T53" fmla="*/ 4 h 1596"/>
                <a:gd name="T54" fmla="*/ 808 w 1588"/>
                <a:gd name="T55" fmla="*/ 0 h 1596"/>
                <a:gd name="T56" fmla="*/ 798 w 1588"/>
                <a:gd name="T57" fmla="*/ 0 h 1596"/>
                <a:gd name="T58" fmla="*/ 788 w 1588"/>
                <a:gd name="T59" fmla="*/ 0 h 1596"/>
                <a:gd name="T60" fmla="*/ 778 w 1588"/>
                <a:gd name="T61" fmla="*/ 4 h 1596"/>
                <a:gd name="T62" fmla="*/ 768 w 1588"/>
                <a:gd name="T63" fmla="*/ 8 h 1596"/>
                <a:gd name="T64" fmla="*/ 758 w 1588"/>
                <a:gd name="T65" fmla="*/ 14 h 1596"/>
                <a:gd name="T66" fmla="*/ 748 w 1588"/>
                <a:gd name="T67" fmla="*/ 22 h 1596"/>
                <a:gd name="T68" fmla="*/ 740 w 1588"/>
                <a:gd name="T69" fmla="*/ 32 h 1596"/>
                <a:gd name="T70" fmla="*/ 730 w 1588"/>
                <a:gd name="T71" fmla="*/ 44 h 1596"/>
                <a:gd name="T72" fmla="*/ 722 w 1588"/>
                <a:gd name="T73" fmla="*/ 58 h 1596"/>
                <a:gd name="T74" fmla="*/ 14 w 1588"/>
                <a:gd name="T75" fmla="*/ 1456 h 1596"/>
                <a:gd name="T76" fmla="*/ 14 w 1588"/>
                <a:gd name="T77" fmla="*/ 1456 h 1596"/>
                <a:gd name="T78" fmla="*/ 8 w 1588"/>
                <a:gd name="T79" fmla="*/ 1472 h 1596"/>
                <a:gd name="T80" fmla="*/ 4 w 1588"/>
                <a:gd name="T81" fmla="*/ 1486 h 1596"/>
                <a:gd name="T82" fmla="*/ 0 w 1588"/>
                <a:gd name="T83" fmla="*/ 1500 h 1596"/>
                <a:gd name="T84" fmla="*/ 0 w 1588"/>
                <a:gd name="T85" fmla="*/ 1512 h 1596"/>
                <a:gd name="T86" fmla="*/ 0 w 1588"/>
                <a:gd name="T87" fmla="*/ 1524 h 1596"/>
                <a:gd name="T88" fmla="*/ 2 w 1588"/>
                <a:gd name="T89" fmla="*/ 1536 h 1596"/>
                <a:gd name="T90" fmla="*/ 6 w 1588"/>
                <a:gd name="T91" fmla="*/ 1546 h 1596"/>
                <a:gd name="T92" fmla="*/ 10 w 1588"/>
                <a:gd name="T93" fmla="*/ 1556 h 1596"/>
                <a:gd name="T94" fmla="*/ 18 w 1588"/>
                <a:gd name="T95" fmla="*/ 1566 h 1596"/>
                <a:gd name="T96" fmla="*/ 26 w 1588"/>
                <a:gd name="T97" fmla="*/ 1574 h 1596"/>
                <a:gd name="T98" fmla="*/ 36 w 1588"/>
                <a:gd name="T99" fmla="*/ 1580 h 1596"/>
                <a:gd name="T100" fmla="*/ 46 w 1588"/>
                <a:gd name="T101" fmla="*/ 1586 h 1596"/>
                <a:gd name="T102" fmla="*/ 60 w 1588"/>
                <a:gd name="T103" fmla="*/ 1590 h 1596"/>
                <a:gd name="T104" fmla="*/ 74 w 1588"/>
                <a:gd name="T105" fmla="*/ 1594 h 1596"/>
                <a:gd name="T106" fmla="*/ 88 w 1588"/>
                <a:gd name="T107" fmla="*/ 1596 h 1596"/>
                <a:gd name="T108" fmla="*/ 104 w 1588"/>
                <a:gd name="T109" fmla="*/ 1596 h 1596"/>
                <a:gd name="T110" fmla="*/ 104 w 1588"/>
                <a:gd name="T111" fmla="*/ 1596 h 1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88" h="1596">
                  <a:moveTo>
                    <a:pt x="104" y="1596"/>
                  </a:moveTo>
                  <a:lnTo>
                    <a:pt x="1482" y="1596"/>
                  </a:lnTo>
                  <a:lnTo>
                    <a:pt x="1482" y="1596"/>
                  </a:lnTo>
                  <a:lnTo>
                    <a:pt x="1498" y="1596"/>
                  </a:lnTo>
                  <a:lnTo>
                    <a:pt x="1514" y="1594"/>
                  </a:lnTo>
                  <a:lnTo>
                    <a:pt x="1526" y="1590"/>
                  </a:lnTo>
                  <a:lnTo>
                    <a:pt x="1540" y="1584"/>
                  </a:lnTo>
                  <a:lnTo>
                    <a:pt x="1550" y="1578"/>
                  </a:lnTo>
                  <a:lnTo>
                    <a:pt x="1560" y="1570"/>
                  </a:lnTo>
                  <a:lnTo>
                    <a:pt x="1568" y="1562"/>
                  </a:lnTo>
                  <a:lnTo>
                    <a:pt x="1576" y="1552"/>
                  </a:lnTo>
                  <a:lnTo>
                    <a:pt x="1580" y="1540"/>
                  </a:lnTo>
                  <a:lnTo>
                    <a:pt x="1584" y="1528"/>
                  </a:lnTo>
                  <a:lnTo>
                    <a:pt x="1586" y="1516"/>
                  </a:lnTo>
                  <a:lnTo>
                    <a:pt x="1588" y="1504"/>
                  </a:lnTo>
                  <a:lnTo>
                    <a:pt x="1586" y="1490"/>
                  </a:lnTo>
                  <a:lnTo>
                    <a:pt x="1584" y="1476"/>
                  </a:lnTo>
                  <a:lnTo>
                    <a:pt x="1578" y="1462"/>
                  </a:lnTo>
                  <a:lnTo>
                    <a:pt x="1572" y="1446"/>
                  </a:lnTo>
                  <a:lnTo>
                    <a:pt x="872" y="58"/>
                  </a:lnTo>
                  <a:lnTo>
                    <a:pt x="872" y="58"/>
                  </a:lnTo>
                  <a:lnTo>
                    <a:pt x="866" y="44"/>
                  </a:lnTo>
                  <a:lnTo>
                    <a:pt x="856" y="32"/>
                  </a:lnTo>
                  <a:lnTo>
                    <a:pt x="848" y="22"/>
                  </a:lnTo>
                  <a:lnTo>
                    <a:pt x="838" y="14"/>
                  </a:lnTo>
                  <a:lnTo>
                    <a:pt x="830" y="8"/>
                  </a:lnTo>
                  <a:lnTo>
                    <a:pt x="820" y="4"/>
                  </a:lnTo>
                  <a:lnTo>
                    <a:pt x="808" y="0"/>
                  </a:lnTo>
                  <a:lnTo>
                    <a:pt x="798" y="0"/>
                  </a:lnTo>
                  <a:lnTo>
                    <a:pt x="788" y="0"/>
                  </a:lnTo>
                  <a:lnTo>
                    <a:pt x="778" y="4"/>
                  </a:lnTo>
                  <a:lnTo>
                    <a:pt x="768" y="8"/>
                  </a:lnTo>
                  <a:lnTo>
                    <a:pt x="758" y="14"/>
                  </a:lnTo>
                  <a:lnTo>
                    <a:pt x="748" y="22"/>
                  </a:lnTo>
                  <a:lnTo>
                    <a:pt x="740" y="32"/>
                  </a:lnTo>
                  <a:lnTo>
                    <a:pt x="730" y="44"/>
                  </a:lnTo>
                  <a:lnTo>
                    <a:pt x="722" y="58"/>
                  </a:lnTo>
                  <a:lnTo>
                    <a:pt x="14" y="1456"/>
                  </a:lnTo>
                  <a:lnTo>
                    <a:pt x="14" y="1456"/>
                  </a:lnTo>
                  <a:lnTo>
                    <a:pt x="8" y="1472"/>
                  </a:lnTo>
                  <a:lnTo>
                    <a:pt x="4" y="1486"/>
                  </a:lnTo>
                  <a:lnTo>
                    <a:pt x="0" y="1500"/>
                  </a:lnTo>
                  <a:lnTo>
                    <a:pt x="0" y="1512"/>
                  </a:lnTo>
                  <a:lnTo>
                    <a:pt x="0" y="1524"/>
                  </a:lnTo>
                  <a:lnTo>
                    <a:pt x="2" y="1536"/>
                  </a:lnTo>
                  <a:lnTo>
                    <a:pt x="6" y="1546"/>
                  </a:lnTo>
                  <a:lnTo>
                    <a:pt x="10" y="1556"/>
                  </a:lnTo>
                  <a:lnTo>
                    <a:pt x="18" y="1566"/>
                  </a:lnTo>
                  <a:lnTo>
                    <a:pt x="26" y="1574"/>
                  </a:lnTo>
                  <a:lnTo>
                    <a:pt x="36" y="1580"/>
                  </a:lnTo>
                  <a:lnTo>
                    <a:pt x="46" y="1586"/>
                  </a:lnTo>
                  <a:lnTo>
                    <a:pt x="60" y="1590"/>
                  </a:lnTo>
                  <a:lnTo>
                    <a:pt x="74" y="1594"/>
                  </a:lnTo>
                  <a:lnTo>
                    <a:pt x="88" y="1596"/>
                  </a:lnTo>
                  <a:lnTo>
                    <a:pt x="104" y="1596"/>
                  </a:lnTo>
                  <a:lnTo>
                    <a:pt x="104" y="1596"/>
                  </a:lnTo>
                  <a:close/>
                </a:path>
              </a:pathLst>
            </a:custGeom>
            <a:solidFill>
              <a:schemeClr val="accent1"/>
            </a:solidFill>
            <a:ln>
              <a:noFill/>
            </a:ln>
          </p:spPr>
          <p:txBody>
            <a:bodyPr/>
            <a:lstStyle/>
            <a:p>
              <a:pPr>
                <a:defRPr/>
              </a:pPr>
              <a:endParaRPr lang="zh-CN" altLang="en-US" sz="1900" kern="0">
                <a:solidFill>
                  <a:srgbClr val="777777"/>
                </a:solidFill>
                <a:latin typeface="微软雅黑" panose="020B0503020204020204" pitchFamily="34" charset="-122"/>
                <a:ea typeface="微软雅黑" panose="020B0503020204020204" pitchFamily="34" charset="-122"/>
              </a:endParaRPr>
            </a:p>
          </p:txBody>
        </p:sp>
        <p:sp>
          <p:nvSpPr>
            <p:cNvPr id="11" name="文本框 38"/>
            <p:cNvSpPr txBox="1">
              <a:spLocks noChangeArrowheads="1"/>
            </p:cNvSpPr>
            <p:nvPr/>
          </p:nvSpPr>
          <p:spPr bwMode="auto">
            <a:xfrm>
              <a:off x="5184775" y="2305050"/>
              <a:ext cx="75088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4800">
                  <a:solidFill>
                    <a:srgbClr val="FFFFFF"/>
                  </a:solidFill>
                  <a:latin typeface="微软雅黑" panose="020B0503020204020204" pitchFamily="34" charset="-122"/>
                  <a:ea typeface="微软雅黑" panose="020B0503020204020204" pitchFamily="34" charset="-122"/>
                </a:rPr>
                <a:t>03</a:t>
              </a:r>
              <a:endParaRPr lang="zh-CN" altLang="en-US" sz="4800">
                <a:solidFill>
                  <a:srgbClr val="FFFFFF"/>
                </a:solidFill>
                <a:latin typeface="微软雅黑" panose="020B0503020204020204" pitchFamily="34" charset="-122"/>
                <a:ea typeface="微软雅黑" panose="020B0503020204020204" pitchFamily="34" charset="-122"/>
              </a:endParaRPr>
            </a:p>
          </p:txBody>
        </p:sp>
        <p:pic>
          <p:nvPicPr>
            <p:cNvPr id="12" name="图片 39"/>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80100" y="2484437"/>
              <a:ext cx="414337"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直接连接符 40"/>
            <p:cNvCxnSpPr>
              <a:cxnSpLocks noChangeShapeType="1"/>
            </p:cNvCxnSpPr>
            <p:nvPr/>
          </p:nvCxnSpPr>
          <p:spPr bwMode="auto">
            <a:xfrm>
              <a:off x="5173662" y="2973387"/>
              <a:ext cx="1255713" cy="0"/>
            </a:xfrm>
            <a:prstGeom prst="line">
              <a:avLst/>
            </a:prstGeom>
            <a:noFill/>
            <a:ln w="6350" algn="ctr">
              <a:solidFill>
                <a:srgbClr val="FFFFFF"/>
              </a:solidFill>
              <a:miter lim="800000"/>
            </a:ln>
            <a:extLst>
              <a:ext uri="{909E8E84-426E-40DD-AFC4-6F175D3DCCD1}">
                <a14:hiddenFill xmlns:a14="http://schemas.microsoft.com/office/drawing/2010/main">
                  <a:noFill/>
                </a14:hiddenFill>
              </a:ext>
            </a:extLst>
          </p:spPr>
        </p:cxnSp>
        <p:sp>
          <p:nvSpPr>
            <p:cNvPr id="14" name="矩形 13"/>
            <p:cNvSpPr/>
            <p:nvPr/>
          </p:nvSpPr>
          <p:spPr>
            <a:xfrm>
              <a:off x="5503495" y="3002700"/>
              <a:ext cx="657958" cy="536686"/>
            </a:xfrm>
            <a:prstGeom prst="rect">
              <a:avLst/>
            </a:prstGeom>
          </p:spPr>
          <p:txBody>
            <a:bodyPr wrap="none" anchor="ctr">
              <a:spAutoFit/>
            </a:bodyPr>
            <a:lstStyle/>
            <a:p>
              <a:pPr algn="ctr">
                <a:lnSpc>
                  <a:spcPct val="150000"/>
                </a:lnSpc>
                <a:defRPr/>
              </a:pPr>
              <a:r>
                <a:rPr lang="zh-CN" altLang="en-US" sz="2700" b="1" kern="0" dirty="0">
                  <a:solidFill>
                    <a:srgbClr val="FFFFFF"/>
                  </a:solidFill>
                  <a:latin typeface="微软雅黑" panose="020B0503020204020204" pitchFamily="34" charset="-122"/>
                  <a:ea typeface="微软雅黑" panose="020B0503020204020204" pitchFamily="34" charset="-122"/>
                </a:rPr>
                <a:t>标题</a:t>
              </a:r>
              <a:endParaRPr lang="en-US" altLang="zh-CN" sz="2700" b="1" kern="0" dirty="0">
                <a:solidFill>
                  <a:srgbClr val="FFFFFF"/>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3762548" y="2819400"/>
            <a:ext cx="2711096" cy="2743200"/>
            <a:chOff x="2778125" y="2114550"/>
            <a:chExt cx="2033587" cy="2057400"/>
          </a:xfrm>
        </p:grpSpPr>
        <p:sp>
          <p:nvSpPr>
            <p:cNvPr id="16" name="Freeform 5"/>
            <p:cNvSpPr/>
            <p:nvPr/>
          </p:nvSpPr>
          <p:spPr bwMode="auto">
            <a:xfrm>
              <a:off x="2778125" y="2114550"/>
              <a:ext cx="2033587" cy="2057400"/>
            </a:xfrm>
            <a:custGeom>
              <a:avLst/>
              <a:gdLst>
                <a:gd name="T0" fmla="*/ 1472 w 1578"/>
                <a:gd name="T1" fmla="*/ 0 h 1598"/>
                <a:gd name="T2" fmla="*/ 104 w 1578"/>
                <a:gd name="T3" fmla="*/ 0 h 1598"/>
                <a:gd name="T4" fmla="*/ 104 w 1578"/>
                <a:gd name="T5" fmla="*/ 0 h 1598"/>
                <a:gd name="T6" fmla="*/ 88 w 1578"/>
                <a:gd name="T7" fmla="*/ 2 h 1598"/>
                <a:gd name="T8" fmla="*/ 74 w 1578"/>
                <a:gd name="T9" fmla="*/ 4 h 1598"/>
                <a:gd name="T10" fmla="*/ 60 w 1578"/>
                <a:gd name="T11" fmla="*/ 8 h 1598"/>
                <a:gd name="T12" fmla="*/ 48 w 1578"/>
                <a:gd name="T13" fmla="*/ 12 h 1598"/>
                <a:gd name="T14" fmla="*/ 36 w 1578"/>
                <a:gd name="T15" fmla="*/ 18 h 1598"/>
                <a:gd name="T16" fmla="*/ 26 w 1578"/>
                <a:gd name="T17" fmla="*/ 26 h 1598"/>
                <a:gd name="T18" fmla="*/ 18 w 1578"/>
                <a:gd name="T19" fmla="*/ 36 h 1598"/>
                <a:gd name="T20" fmla="*/ 12 w 1578"/>
                <a:gd name="T21" fmla="*/ 46 h 1598"/>
                <a:gd name="T22" fmla="*/ 6 w 1578"/>
                <a:gd name="T23" fmla="*/ 56 h 1598"/>
                <a:gd name="T24" fmla="*/ 2 w 1578"/>
                <a:gd name="T25" fmla="*/ 68 h 1598"/>
                <a:gd name="T26" fmla="*/ 0 w 1578"/>
                <a:gd name="T27" fmla="*/ 80 h 1598"/>
                <a:gd name="T28" fmla="*/ 0 w 1578"/>
                <a:gd name="T29" fmla="*/ 94 h 1598"/>
                <a:gd name="T30" fmla="*/ 0 w 1578"/>
                <a:gd name="T31" fmla="*/ 106 h 1598"/>
                <a:gd name="T32" fmla="*/ 4 w 1578"/>
                <a:gd name="T33" fmla="*/ 120 h 1598"/>
                <a:gd name="T34" fmla="*/ 8 w 1578"/>
                <a:gd name="T35" fmla="*/ 136 h 1598"/>
                <a:gd name="T36" fmla="*/ 14 w 1578"/>
                <a:gd name="T37" fmla="*/ 150 h 1598"/>
                <a:gd name="T38" fmla="*/ 714 w 1578"/>
                <a:gd name="T39" fmla="*/ 1538 h 1598"/>
                <a:gd name="T40" fmla="*/ 714 w 1578"/>
                <a:gd name="T41" fmla="*/ 1538 h 1598"/>
                <a:gd name="T42" fmla="*/ 722 w 1578"/>
                <a:gd name="T43" fmla="*/ 1552 h 1598"/>
                <a:gd name="T44" fmla="*/ 730 w 1578"/>
                <a:gd name="T45" fmla="*/ 1564 h 1598"/>
                <a:gd name="T46" fmla="*/ 738 w 1578"/>
                <a:gd name="T47" fmla="*/ 1574 h 1598"/>
                <a:gd name="T48" fmla="*/ 748 w 1578"/>
                <a:gd name="T49" fmla="*/ 1582 h 1598"/>
                <a:gd name="T50" fmla="*/ 758 w 1578"/>
                <a:gd name="T51" fmla="*/ 1588 h 1598"/>
                <a:gd name="T52" fmla="*/ 768 w 1578"/>
                <a:gd name="T53" fmla="*/ 1594 h 1598"/>
                <a:gd name="T54" fmla="*/ 778 w 1578"/>
                <a:gd name="T55" fmla="*/ 1596 h 1598"/>
                <a:gd name="T56" fmla="*/ 788 w 1578"/>
                <a:gd name="T57" fmla="*/ 1598 h 1598"/>
                <a:gd name="T58" fmla="*/ 800 w 1578"/>
                <a:gd name="T59" fmla="*/ 1596 h 1598"/>
                <a:gd name="T60" fmla="*/ 810 w 1578"/>
                <a:gd name="T61" fmla="*/ 1594 h 1598"/>
                <a:gd name="T62" fmla="*/ 820 w 1578"/>
                <a:gd name="T63" fmla="*/ 1588 h 1598"/>
                <a:gd name="T64" fmla="*/ 830 w 1578"/>
                <a:gd name="T65" fmla="*/ 1582 h 1598"/>
                <a:gd name="T66" fmla="*/ 838 w 1578"/>
                <a:gd name="T67" fmla="*/ 1574 h 1598"/>
                <a:gd name="T68" fmla="*/ 848 w 1578"/>
                <a:gd name="T69" fmla="*/ 1564 h 1598"/>
                <a:gd name="T70" fmla="*/ 856 w 1578"/>
                <a:gd name="T71" fmla="*/ 1552 h 1598"/>
                <a:gd name="T72" fmla="*/ 864 w 1578"/>
                <a:gd name="T73" fmla="*/ 1538 h 1598"/>
                <a:gd name="T74" fmla="*/ 1564 w 1578"/>
                <a:gd name="T75" fmla="*/ 140 h 1598"/>
                <a:gd name="T76" fmla="*/ 1564 w 1578"/>
                <a:gd name="T77" fmla="*/ 140 h 1598"/>
                <a:gd name="T78" fmla="*/ 1570 w 1578"/>
                <a:gd name="T79" fmla="*/ 126 h 1598"/>
                <a:gd name="T80" fmla="*/ 1574 w 1578"/>
                <a:gd name="T81" fmla="*/ 112 h 1598"/>
                <a:gd name="T82" fmla="*/ 1578 w 1578"/>
                <a:gd name="T83" fmla="*/ 98 h 1598"/>
                <a:gd name="T84" fmla="*/ 1578 w 1578"/>
                <a:gd name="T85" fmla="*/ 84 h 1598"/>
                <a:gd name="T86" fmla="*/ 1578 w 1578"/>
                <a:gd name="T87" fmla="*/ 72 h 1598"/>
                <a:gd name="T88" fmla="*/ 1576 w 1578"/>
                <a:gd name="T89" fmla="*/ 60 h 1598"/>
                <a:gd name="T90" fmla="*/ 1572 w 1578"/>
                <a:gd name="T91" fmla="*/ 50 h 1598"/>
                <a:gd name="T92" fmla="*/ 1566 w 1578"/>
                <a:gd name="T93" fmla="*/ 40 h 1598"/>
                <a:gd name="T94" fmla="*/ 1560 w 1578"/>
                <a:gd name="T95" fmla="*/ 32 h 1598"/>
                <a:gd name="T96" fmla="*/ 1552 w 1578"/>
                <a:gd name="T97" fmla="*/ 24 h 1598"/>
                <a:gd name="T98" fmla="*/ 1542 w 1578"/>
                <a:gd name="T99" fmla="*/ 16 h 1598"/>
                <a:gd name="T100" fmla="*/ 1530 w 1578"/>
                <a:gd name="T101" fmla="*/ 10 h 1598"/>
                <a:gd name="T102" fmla="*/ 1518 w 1578"/>
                <a:gd name="T103" fmla="*/ 6 h 1598"/>
                <a:gd name="T104" fmla="*/ 1504 w 1578"/>
                <a:gd name="T105" fmla="*/ 4 h 1598"/>
                <a:gd name="T106" fmla="*/ 1490 w 1578"/>
                <a:gd name="T107" fmla="*/ 0 h 1598"/>
                <a:gd name="T108" fmla="*/ 1472 w 1578"/>
                <a:gd name="T109" fmla="*/ 0 h 1598"/>
                <a:gd name="T110" fmla="*/ 1472 w 1578"/>
                <a:gd name="T111" fmla="*/ 0 h 1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78" h="1598">
                  <a:moveTo>
                    <a:pt x="1472" y="0"/>
                  </a:moveTo>
                  <a:lnTo>
                    <a:pt x="104" y="0"/>
                  </a:lnTo>
                  <a:lnTo>
                    <a:pt x="104" y="0"/>
                  </a:lnTo>
                  <a:lnTo>
                    <a:pt x="88" y="2"/>
                  </a:lnTo>
                  <a:lnTo>
                    <a:pt x="74" y="4"/>
                  </a:lnTo>
                  <a:lnTo>
                    <a:pt x="60" y="8"/>
                  </a:lnTo>
                  <a:lnTo>
                    <a:pt x="48" y="12"/>
                  </a:lnTo>
                  <a:lnTo>
                    <a:pt x="36" y="18"/>
                  </a:lnTo>
                  <a:lnTo>
                    <a:pt x="26" y="26"/>
                  </a:lnTo>
                  <a:lnTo>
                    <a:pt x="18" y="36"/>
                  </a:lnTo>
                  <a:lnTo>
                    <a:pt x="12" y="46"/>
                  </a:lnTo>
                  <a:lnTo>
                    <a:pt x="6" y="56"/>
                  </a:lnTo>
                  <a:lnTo>
                    <a:pt x="2" y="68"/>
                  </a:lnTo>
                  <a:lnTo>
                    <a:pt x="0" y="80"/>
                  </a:lnTo>
                  <a:lnTo>
                    <a:pt x="0" y="94"/>
                  </a:lnTo>
                  <a:lnTo>
                    <a:pt x="0" y="106"/>
                  </a:lnTo>
                  <a:lnTo>
                    <a:pt x="4" y="120"/>
                  </a:lnTo>
                  <a:lnTo>
                    <a:pt x="8" y="136"/>
                  </a:lnTo>
                  <a:lnTo>
                    <a:pt x="14" y="150"/>
                  </a:lnTo>
                  <a:lnTo>
                    <a:pt x="714" y="1538"/>
                  </a:lnTo>
                  <a:lnTo>
                    <a:pt x="714" y="1538"/>
                  </a:lnTo>
                  <a:lnTo>
                    <a:pt x="722" y="1552"/>
                  </a:lnTo>
                  <a:lnTo>
                    <a:pt x="730" y="1564"/>
                  </a:lnTo>
                  <a:lnTo>
                    <a:pt x="738" y="1574"/>
                  </a:lnTo>
                  <a:lnTo>
                    <a:pt x="748" y="1582"/>
                  </a:lnTo>
                  <a:lnTo>
                    <a:pt x="758" y="1588"/>
                  </a:lnTo>
                  <a:lnTo>
                    <a:pt x="768" y="1594"/>
                  </a:lnTo>
                  <a:lnTo>
                    <a:pt x="778" y="1596"/>
                  </a:lnTo>
                  <a:lnTo>
                    <a:pt x="788" y="1598"/>
                  </a:lnTo>
                  <a:lnTo>
                    <a:pt x="800" y="1596"/>
                  </a:lnTo>
                  <a:lnTo>
                    <a:pt x="810" y="1594"/>
                  </a:lnTo>
                  <a:lnTo>
                    <a:pt x="820" y="1588"/>
                  </a:lnTo>
                  <a:lnTo>
                    <a:pt x="830" y="1582"/>
                  </a:lnTo>
                  <a:lnTo>
                    <a:pt x="838" y="1574"/>
                  </a:lnTo>
                  <a:lnTo>
                    <a:pt x="848" y="1564"/>
                  </a:lnTo>
                  <a:lnTo>
                    <a:pt x="856" y="1552"/>
                  </a:lnTo>
                  <a:lnTo>
                    <a:pt x="864" y="1538"/>
                  </a:lnTo>
                  <a:lnTo>
                    <a:pt x="1564" y="140"/>
                  </a:lnTo>
                  <a:lnTo>
                    <a:pt x="1564" y="140"/>
                  </a:lnTo>
                  <a:lnTo>
                    <a:pt x="1570" y="126"/>
                  </a:lnTo>
                  <a:lnTo>
                    <a:pt x="1574" y="112"/>
                  </a:lnTo>
                  <a:lnTo>
                    <a:pt x="1578" y="98"/>
                  </a:lnTo>
                  <a:lnTo>
                    <a:pt x="1578" y="84"/>
                  </a:lnTo>
                  <a:lnTo>
                    <a:pt x="1578" y="72"/>
                  </a:lnTo>
                  <a:lnTo>
                    <a:pt x="1576" y="60"/>
                  </a:lnTo>
                  <a:lnTo>
                    <a:pt x="1572" y="50"/>
                  </a:lnTo>
                  <a:lnTo>
                    <a:pt x="1566" y="40"/>
                  </a:lnTo>
                  <a:lnTo>
                    <a:pt x="1560" y="32"/>
                  </a:lnTo>
                  <a:lnTo>
                    <a:pt x="1552" y="24"/>
                  </a:lnTo>
                  <a:lnTo>
                    <a:pt x="1542" y="16"/>
                  </a:lnTo>
                  <a:lnTo>
                    <a:pt x="1530" y="10"/>
                  </a:lnTo>
                  <a:lnTo>
                    <a:pt x="1518" y="6"/>
                  </a:lnTo>
                  <a:lnTo>
                    <a:pt x="1504" y="4"/>
                  </a:lnTo>
                  <a:lnTo>
                    <a:pt x="1490" y="0"/>
                  </a:lnTo>
                  <a:lnTo>
                    <a:pt x="1472" y="0"/>
                  </a:lnTo>
                  <a:lnTo>
                    <a:pt x="1472" y="0"/>
                  </a:lnTo>
                  <a:close/>
                </a:path>
              </a:pathLst>
            </a:custGeom>
            <a:solidFill>
              <a:schemeClr val="accent2"/>
            </a:solidFill>
            <a:ln>
              <a:noFill/>
            </a:ln>
          </p:spPr>
          <p:txBody>
            <a:bodyPr/>
            <a:lstStyle/>
            <a:p>
              <a:pPr>
                <a:defRPr/>
              </a:pPr>
              <a:endParaRPr lang="zh-CN" altLang="en-US" sz="1900" kern="0">
                <a:solidFill>
                  <a:srgbClr val="777777"/>
                </a:solidFill>
                <a:latin typeface="微软雅黑" panose="020B0503020204020204" pitchFamily="34" charset="-122"/>
                <a:ea typeface="微软雅黑" panose="020B0503020204020204" pitchFamily="34" charset="-122"/>
              </a:endParaRPr>
            </a:p>
          </p:txBody>
        </p:sp>
        <p:sp>
          <p:nvSpPr>
            <p:cNvPr id="17" name="文本框 42"/>
            <p:cNvSpPr txBox="1">
              <a:spLocks noChangeArrowheads="1"/>
            </p:cNvSpPr>
            <p:nvPr/>
          </p:nvSpPr>
          <p:spPr bwMode="auto">
            <a:xfrm>
              <a:off x="3203575" y="2160587"/>
              <a:ext cx="75088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4800">
                  <a:solidFill>
                    <a:srgbClr val="FFFFFF"/>
                  </a:solidFill>
                  <a:latin typeface="微软雅黑" panose="020B0503020204020204" pitchFamily="34" charset="-122"/>
                  <a:ea typeface="微软雅黑" panose="020B0503020204020204" pitchFamily="34" charset="-122"/>
                </a:rPr>
                <a:t>02</a:t>
              </a:r>
              <a:endParaRPr lang="zh-CN" altLang="en-US" sz="4800">
                <a:solidFill>
                  <a:srgbClr val="FFFFFF"/>
                </a:solidFill>
                <a:latin typeface="微软雅黑" panose="020B0503020204020204" pitchFamily="34" charset="-122"/>
                <a:ea typeface="微软雅黑" panose="020B0503020204020204" pitchFamily="34" charset="-122"/>
              </a:endParaRPr>
            </a:p>
          </p:txBody>
        </p:sp>
        <p:pic>
          <p:nvPicPr>
            <p:cNvPr id="18" name="图片 4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97312" y="2312987"/>
              <a:ext cx="415925"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9" name="直接连接符 44"/>
            <p:cNvCxnSpPr>
              <a:cxnSpLocks noChangeShapeType="1"/>
            </p:cNvCxnSpPr>
            <p:nvPr/>
          </p:nvCxnSpPr>
          <p:spPr bwMode="auto">
            <a:xfrm>
              <a:off x="3148012" y="2795587"/>
              <a:ext cx="1255713" cy="0"/>
            </a:xfrm>
            <a:prstGeom prst="line">
              <a:avLst/>
            </a:prstGeom>
            <a:noFill/>
            <a:ln w="6350" algn="ctr">
              <a:solidFill>
                <a:srgbClr val="FFFFFF"/>
              </a:solidFill>
              <a:miter lim="800000"/>
            </a:ln>
            <a:extLst>
              <a:ext uri="{909E8E84-426E-40DD-AFC4-6F175D3DCCD1}">
                <a14:hiddenFill xmlns:a14="http://schemas.microsoft.com/office/drawing/2010/main">
                  <a:noFill/>
                </a14:hiddenFill>
              </a:ext>
            </a:extLst>
          </p:spPr>
        </p:cxnSp>
        <p:sp>
          <p:nvSpPr>
            <p:cNvPr id="20" name="矩形 19"/>
            <p:cNvSpPr/>
            <p:nvPr/>
          </p:nvSpPr>
          <p:spPr>
            <a:xfrm>
              <a:off x="3477051" y="2962337"/>
              <a:ext cx="657958" cy="380873"/>
            </a:xfrm>
            <a:prstGeom prst="rect">
              <a:avLst/>
            </a:prstGeom>
          </p:spPr>
          <p:txBody>
            <a:bodyPr wrap="none" anchor="ctr">
              <a:spAutoFit/>
            </a:bodyPr>
            <a:lstStyle/>
            <a:p>
              <a:pPr algn="ctr">
                <a:defRPr/>
              </a:pPr>
              <a:r>
                <a:rPr lang="zh-CN" altLang="en-US" sz="2700" b="1" kern="0" dirty="0">
                  <a:solidFill>
                    <a:srgbClr val="FFFFFF"/>
                  </a:solidFill>
                  <a:latin typeface="微软雅黑" panose="020B0503020204020204" pitchFamily="34" charset="-122"/>
                  <a:ea typeface="微软雅黑" panose="020B0503020204020204" pitchFamily="34" charset="-122"/>
                </a:rPr>
                <a:t>标题</a:t>
              </a:r>
              <a:endParaRPr lang="en-US" altLang="zh-CN" sz="2700" b="1" kern="0" dirty="0">
                <a:solidFill>
                  <a:srgbClr val="FFFFFF"/>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8274461" y="2819400"/>
            <a:ext cx="2717446" cy="2743200"/>
            <a:chOff x="6835775" y="2114550"/>
            <a:chExt cx="2038350" cy="2057400"/>
          </a:xfrm>
        </p:grpSpPr>
        <p:sp>
          <p:nvSpPr>
            <p:cNvPr id="22" name="Freeform 8"/>
            <p:cNvSpPr/>
            <p:nvPr/>
          </p:nvSpPr>
          <p:spPr bwMode="auto">
            <a:xfrm>
              <a:off x="6835775" y="2114550"/>
              <a:ext cx="2038350" cy="2057400"/>
            </a:xfrm>
            <a:custGeom>
              <a:avLst/>
              <a:gdLst>
                <a:gd name="T0" fmla="*/ 1476 w 1582"/>
                <a:gd name="T1" fmla="*/ 0 h 1598"/>
                <a:gd name="T2" fmla="*/ 98 w 1582"/>
                <a:gd name="T3" fmla="*/ 0 h 1598"/>
                <a:gd name="T4" fmla="*/ 98 w 1582"/>
                <a:gd name="T5" fmla="*/ 0 h 1598"/>
                <a:gd name="T6" fmla="*/ 84 w 1582"/>
                <a:gd name="T7" fmla="*/ 2 h 1598"/>
                <a:gd name="T8" fmla="*/ 70 w 1582"/>
                <a:gd name="T9" fmla="*/ 4 h 1598"/>
                <a:gd name="T10" fmla="*/ 58 w 1582"/>
                <a:gd name="T11" fmla="*/ 8 h 1598"/>
                <a:gd name="T12" fmla="*/ 46 w 1582"/>
                <a:gd name="T13" fmla="*/ 12 h 1598"/>
                <a:gd name="T14" fmla="*/ 36 w 1582"/>
                <a:gd name="T15" fmla="*/ 18 h 1598"/>
                <a:gd name="T16" fmla="*/ 26 w 1582"/>
                <a:gd name="T17" fmla="*/ 26 h 1598"/>
                <a:gd name="T18" fmla="*/ 18 w 1582"/>
                <a:gd name="T19" fmla="*/ 36 h 1598"/>
                <a:gd name="T20" fmla="*/ 10 w 1582"/>
                <a:gd name="T21" fmla="*/ 46 h 1598"/>
                <a:gd name="T22" fmla="*/ 6 w 1582"/>
                <a:gd name="T23" fmla="*/ 56 h 1598"/>
                <a:gd name="T24" fmla="*/ 2 w 1582"/>
                <a:gd name="T25" fmla="*/ 68 h 1598"/>
                <a:gd name="T26" fmla="*/ 0 w 1582"/>
                <a:gd name="T27" fmla="*/ 80 h 1598"/>
                <a:gd name="T28" fmla="*/ 0 w 1582"/>
                <a:gd name="T29" fmla="*/ 94 h 1598"/>
                <a:gd name="T30" fmla="*/ 2 w 1582"/>
                <a:gd name="T31" fmla="*/ 106 h 1598"/>
                <a:gd name="T32" fmla="*/ 6 w 1582"/>
                <a:gd name="T33" fmla="*/ 120 h 1598"/>
                <a:gd name="T34" fmla="*/ 12 w 1582"/>
                <a:gd name="T35" fmla="*/ 136 h 1598"/>
                <a:gd name="T36" fmla="*/ 20 w 1582"/>
                <a:gd name="T37" fmla="*/ 150 h 1598"/>
                <a:gd name="T38" fmla="*/ 720 w 1582"/>
                <a:gd name="T39" fmla="*/ 1538 h 1598"/>
                <a:gd name="T40" fmla="*/ 720 w 1582"/>
                <a:gd name="T41" fmla="*/ 1538 h 1598"/>
                <a:gd name="T42" fmla="*/ 726 w 1582"/>
                <a:gd name="T43" fmla="*/ 1552 h 1598"/>
                <a:gd name="T44" fmla="*/ 734 w 1582"/>
                <a:gd name="T45" fmla="*/ 1564 h 1598"/>
                <a:gd name="T46" fmla="*/ 744 w 1582"/>
                <a:gd name="T47" fmla="*/ 1574 h 1598"/>
                <a:gd name="T48" fmla="*/ 752 w 1582"/>
                <a:gd name="T49" fmla="*/ 1582 h 1598"/>
                <a:gd name="T50" fmla="*/ 760 w 1582"/>
                <a:gd name="T51" fmla="*/ 1588 h 1598"/>
                <a:gd name="T52" fmla="*/ 770 w 1582"/>
                <a:gd name="T53" fmla="*/ 1594 h 1598"/>
                <a:gd name="T54" fmla="*/ 780 w 1582"/>
                <a:gd name="T55" fmla="*/ 1596 h 1598"/>
                <a:gd name="T56" fmla="*/ 788 w 1582"/>
                <a:gd name="T57" fmla="*/ 1598 h 1598"/>
                <a:gd name="T58" fmla="*/ 798 w 1582"/>
                <a:gd name="T59" fmla="*/ 1596 h 1598"/>
                <a:gd name="T60" fmla="*/ 808 w 1582"/>
                <a:gd name="T61" fmla="*/ 1594 h 1598"/>
                <a:gd name="T62" fmla="*/ 816 w 1582"/>
                <a:gd name="T63" fmla="*/ 1588 h 1598"/>
                <a:gd name="T64" fmla="*/ 826 w 1582"/>
                <a:gd name="T65" fmla="*/ 1582 h 1598"/>
                <a:gd name="T66" fmla="*/ 834 w 1582"/>
                <a:gd name="T67" fmla="*/ 1574 h 1598"/>
                <a:gd name="T68" fmla="*/ 842 w 1582"/>
                <a:gd name="T69" fmla="*/ 1564 h 1598"/>
                <a:gd name="T70" fmla="*/ 850 w 1582"/>
                <a:gd name="T71" fmla="*/ 1552 h 1598"/>
                <a:gd name="T72" fmla="*/ 858 w 1582"/>
                <a:gd name="T73" fmla="*/ 1538 h 1598"/>
                <a:gd name="T74" fmla="*/ 1566 w 1582"/>
                <a:gd name="T75" fmla="*/ 140 h 1598"/>
                <a:gd name="T76" fmla="*/ 1566 w 1582"/>
                <a:gd name="T77" fmla="*/ 140 h 1598"/>
                <a:gd name="T78" fmla="*/ 1572 w 1582"/>
                <a:gd name="T79" fmla="*/ 126 h 1598"/>
                <a:gd name="T80" fmla="*/ 1578 w 1582"/>
                <a:gd name="T81" fmla="*/ 112 h 1598"/>
                <a:gd name="T82" fmla="*/ 1580 w 1582"/>
                <a:gd name="T83" fmla="*/ 98 h 1598"/>
                <a:gd name="T84" fmla="*/ 1582 w 1582"/>
                <a:gd name="T85" fmla="*/ 84 h 1598"/>
                <a:gd name="T86" fmla="*/ 1582 w 1582"/>
                <a:gd name="T87" fmla="*/ 72 h 1598"/>
                <a:gd name="T88" fmla="*/ 1578 w 1582"/>
                <a:gd name="T89" fmla="*/ 60 h 1598"/>
                <a:gd name="T90" fmla="*/ 1576 w 1582"/>
                <a:gd name="T91" fmla="*/ 50 h 1598"/>
                <a:gd name="T92" fmla="*/ 1570 w 1582"/>
                <a:gd name="T93" fmla="*/ 40 h 1598"/>
                <a:gd name="T94" fmla="*/ 1564 w 1582"/>
                <a:gd name="T95" fmla="*/ 32 h 1598"/>
                <a:gd name="T96" fmla="*/ 1554 w 1582"/>
                <a:gd name="T97" fmla="*/ 24 h 1598"/>
                <a:gd name="T98" fmla="*/ 1546 w 1582"/>
                <a:gd name="T99" fmla="*/ 16 h 1598"/>
                <a:gd name="T100" fmla="*/ 1534 w 1582"/>
                <a:gd name="T101" fmla="*/ 10 h 1598"/>
                <a:gd name="T102" fmla="*/ 1522 w 1582"/>
                <a:gd name="T103" fmla="*/ 6 h 1598"/>
                <a:gd name="T104" fmla="*/ 1508 w 1582"/>
                <a:gd name="T105" fmla="*/ 4 h 1598"/>
                <a:gd name="T106" fmla="*/ 1492 w 1582"/>
                <a:gd name="T107" fmla="*/ 0 h 1598"/>
                <a:gd name="T108" fmla="*/ 1476 w 1582"/>
                <a:gd name="T109" fmla="*/ 0 h 1598"/>
                <a:gd name="T110" fmla="*/ 1476 w 1582"/>
                <a:gd name="T111" fmla="*/ 0 h 1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82" h="1598">
                  <a:moveTo>
                    <a:pt x="1476" y="0"/>
                  </a:moveTo>
                  <a:lnTo>
                    <a:pt x="98" y="0"/>
                  </a:lnTo>
                  <a:lnTo>
                    <a:pt x="98" y="0"/>
                  </a:lnTo>
                  <a:lnTo>
                    <a:pt x="84" y="2"/>
                  </a:lnTo>
                  <a:lnTo>
                    <a:pt x="70" y="4"/>
                  </a:lnTo>
                  <a:lnTo>
                    <a:pt x="58" y="8"/>
                  </a:lnTo>
                  <a:lnTo>
                    <a:pt x="46" y="12"/>
                  </a:lnTo>
                  <a:lnTo>
                    <a:pt x="36" y="18"/>
                  </a:lnTo>
                  <a:lnTo>
                    <a:pt x="26" y="26"/>
                  </a:lnTo>
                  <a:lnTo>
                    <a:pt x="18" y="36"/>
                  </a:lnTo>
                  <a:lnTo>
                    <a:pt x="10" y="46"/>
                  </a:lnTo>
                  <a:lnTo>
                    <a:pt x="6" y="56"/>
                  </a:lnTo>
                  <a:lnTo>
                    <a:pt x="2" y="68"/>
                  </a:lnTo>
                  <a:lnTo>
                    <a:pt x="0" y="80"/>
                  </a:lnTo>
                  <a:lnTo>
                    <a:pt x="0" y="94"/>
                  </a:lnTo>
                  <a:lnTo>
                    <a:pt x="2" y="106"/>
                  </a:lnTo>
                  <a:lnTo>
                    <a:pt x="6" y="120"/>
                  </a:lnTo>
                  <a:lnTo>
                    <a:pt x="12" y="136"/>
                  </a:lnTo>
                  <a:lnTo>
                    <a:pt x="20" y="150"/>
                  </a:lnTo>
                  <a:lnTo>
                    <a:pt x="720" y="1538"/>
                  </a:lnTo>
                  <a:lnTo>
                    <a:pt x="720" y="1538"/>
                  </a:lnTo>
                  <a:lnTo>
                    <a:pt x="726" y="1552"/>
                  </a:lnTo>
                  <a:lnTo>
                    <a:pt x="734" y="1564"/>
                  </a:lnTo>
                  <a:lnTo>
                    <a:pt x="744" y="1574"/>
                  </a:lnTo>
                  <a:lnTo>
                    <a:pt x="752" y="1582"/>
                  </a:lnTo>
                  <a:lnTo>
                    <a:pt x="760" y="1588"/>
                  </a:lnTo>
                  <a:lnTo>
                    <a:pt x="770" y="1594"/>
                  </a:lnTo>
                  <a:lnTo>
                    <a:pt x="780" y="1596"/>
                  </a:lnTo>
                  <a:lnTo>
                    <a:pt x="788" y="1598"/>
                  </a:lnTo>
                  <a:lnTo>
                    <a:pt x="798" y="1596"/>
                  </a:lnTo>
                  <a:lnTo>
                    <a:pt x="808" y="1594"/>
                  </a:lnTo>
                  <a:lnTo>
                    <a:pt x="816" y="1588"/>
                  </a:lnTo>
                  <a:lnTo>
                    <a:pt x="826" y="1582"/>
                  </a:lnTo>
                  <a:lnTo>
                    <a:pt x="834" y="1574"/>
                  </a:lnTo>
                  <a:lnTo>
                    <a:pt x="842" y="1564"/>
                  </a:lnTo>
                  <a:lnTo>
                    <a:pt x="850" y="1552"/>
                  </a:lnTo>
                  <a:lnTo>
                    <a:pt x="858" y="1538"/>
                  </a:lnTo>
                  <a:lnTo>
                    <a:pt x="1566" y="140"/>
                  </a:lnTo>
                  <a:lnTo>
                    <a:pt x="1566" y="140"/>
                  </a:lnTo>
                  <a:lnTo>
                    <a:pt x="1572" y="126"/>
                  </a:lnTo>
                  <a:lnTo>
                    <a:pt x="1578" y="112"/>
                  </a:lnTo>
                  <a:lnTo>
                    <a:pt x="1580" y="98"/>
                  </a:lnTo>
                  <a:lnTo>
                    <a:pt x="1582" y="84"/>
                  </a:lnTo>
                  <a:lnTo>
                    <a:pt x="1582" y="72"/>
                  </a:lnTo>
                  <a:lnTo>
                    <a:pt x="1578" y="60"/>
                  </a:lnTo>
                  <a:lnTo>
                    <a:pt x="1576" y="50"/>
                  </a:lnTo>
                  <a:lnTo>
                    <a:pt x="1570" y="40"/>
                  </a:lnTo>
                  <a:lnTo>
                    <a:pt x="1564" y="32"/>
                  </a:lnTo>
                  <a:lnTo>
                    <a:pt x="1554" y="24"/>
                  </a:lnTo>
                  <a:lnTo>
                    <a:pt x="1546" y="16"/>
                  </a:lnTo>
                  <a:lnTo>
                    <a:pt x="1534" y="10"/>
                  </a:lnTo>
                  <a:lnTo>
                    <a:pt x="1522" y="6"/>
                  </a:lnTo>
                  <a:lnTo>
                    <a:pt x="1508" y="4"/>
                  </a:lnTo>
                  <a:lnTo>
                    <a:pt x="1492" y="0"/>
                  </a:lnTo>
                  <a:lnTo>
                    <a:pt x="1476" y="0"/>
                  </a:lnTo>
                  <a:lnTo>
                    <a:pt x="1476" y="0"/>
                  </a:lnTo>
                  <a:close/>
                </a:path>
              </a:pathLst>
            </a:custGeom>
            <a:solidFill>
              <a:schemeClr val="accent4"/>
            </a:solidFill>
            <a:ln>
              <a:noFill/>
            </a:ln>
          </p:spPr>
          <p:txBody>
            <a:bodyPr/>
            <a:lstStyle/>
            <a:p>
              <a:pPr>
                <a:defRPr/>
              </a:pPr>
              <a:endParaRPr lang="zh-CN" altLang="en-US" sz="1900" kern="0">
                <a:solidFill>
                  <a:srgbClr val="777777"/>
                </a:solidFill>
                <a:latin typeface="微软雅黑" panose="020B0503020204020204" pitchFamily="34" charset="-122"/>
                <a:ea typeface="微软雅黑" panose="020B0503020204020204" pitchFamily="34" charset="-122"/>
              </a:endParaRPr>
            </a:p>
          </p:txBody>
        </p:sp>
        <p:sp>
          <p:nvSpPr>
            <p:cNvPr id="23" name="文本框 46"/>
            <p:cNvSpPr txBox="1">
              <a:spLocks noChangeArrowheads="1"/>
            </p:cNvSpPr>
            <p:nvPr/>
          </p:nvSpPr>
          <p:spPr bwMode="auto">
            <a:xfrm>
              <a:off x="7270750" y="2160587"/>
              <a:ext cx="75088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4800">
                  <a:solidFill>
                    <a:srgbClr val="FFFFFF"/>
                  </a:solidFill>
                  <a:latin typeface="微软雅黑" panose="020B0503020204020204" pitchFamily="34" charset="-122"/>
                  <a:ea typeface="微软雅黑" panose="020B0503020204020204" pitchFamily="34" charset="-122"/>
                </a:rPr>
                <a:t>04</a:t>
              </a:r>
              <a:endParaRPr lang="zh-CN" altLang="en-US" sz="4800">
                <a:solidFill>
                  <a:srgbClr val="FFFFFF"/>
                </a:solidFill>
                <a:latin typeface="微软雅黑" panose="020B0503020204020204" pitchFamily="34" charset="-122"/>
                <a:ea typeface="微软雅黑" panose="020B0503020204020204" pitchFamily="34" charset="-122"/>
              </a:endParaRPr>
            </a:p>
          </p:txBody>
        </p:sp>
        <p:pic>
          <p:nvPicPr>
            <p:cNvPr id="24" name="图片 47"/>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64487" y="2320925"/>
              <a:ext cx="41433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5" name="直接连接符 48"/>
            <p:cNvCxnSpPr>
              <a:cxnSpLocks noChangeShapeType="1"/>
            </p:cNvCxnSpPr>
            <p:nvPr/>
          </p:nvCxnSpPr>
          <p:spPr bwMode="auto">
            <a:xfrm>
              <a:off x="7215187" y="2795587"/>
              <a:ext cx="1255713" cy="0"/>
            </a:xfrm>
            <a:prstGeom prst="line">
              <a:avLst/>
            </a:prstGeom>
            <a:noFill/>
            <a:ln w="6350" algn="ctr">
              <a:solidFill>
                <a:srgbClr val="FFFFFF"/>
              </a:solidFill>
              <a:miter lim="800000"/>
            </a:ln>
            <a:extLst>
              <a:ext uri="{909E8E84-426E-40DD-AFC4-6F175D3DCCD1}">
                <a14:hiddenFill xmlns:a14="http://schemas.microsoft.com/office/drawing/2010/main">
                  <a:noFill/>
                </a14:hiddenFill>
              </a:ext>
            </a:extLst>
          </p:spPr>
        </p:cxnSp>
        <p:sp>
          <p:nvSpPr>
            <p:cNvPr id="26" name="矩形 25"/>
            <p:cNvSpPr/>
            <p:nvPr/>
          </p:nvSpPr>
          <p:spPr>
            <a:xfrm>
              <a:off x="7544226" y="2962337"/>
              <a:ext cx="657958" cy="380873"/>
            </a:xfrm>
            <a:prstGeom prst="rect">
              <a:avLst/>
            </a:prstGeom>
          </p:spPr>
          <p:txBody>
            <a:bodyPr wrap="none" anchor="ctr">
              <a:spAutoFit/>
            </a:bodyPr>
            <a:lstStyle/>
            <a:p>
              <a:pPr algn="ctr">
                <a:defRPr/>
              </a:pPr>
              <a:r>
                <a:rPr lang="zh-CN" altLang="en-US" sz="2700" b="1" kern="0" dirty="0">
                  <a:solidFill>
                    <a:srgbClr val="FFFFFF"/>
                  </a:solidFill>
                  <a:latin typeface="微软雅黑" panose="020B0503020204020204" pitchFamily="34" charset="-122"/>
                  <a:ea typeface="微软雅黑" panose="020B0503020204020204" pitchFamily="34" charset="-122"/>
                </a:rPr>
                <a:t>标题</a:t>
              </a:r>
              <a:endParaRPr lang="en-US" altLang="zh-CN" sz="2700" b="1" kern="0" dirty="0">
                <a:solidFill>
                  <a:srgbClr val="FFFFFF"/>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1915831" y="4876801"/>
            <a:ext cx="1689897" cy="664797"/>
            <a:chOff x="1098550" y="3657600"/>
            <a:chExt cx="1267588" cy="498598"/>
          </a:xfrm>
        </p:grpSpPr>
        <p:sp>
          <p:nvSpPr>
            <p:cNvPr id="28" name="椭圆 27"/>
            <p:cNvSpPr/>
            <p:nvPr/>
          </p:nvSpPr>
          <p:spPr>
            <a:xfrm>
              <a:off x="1098550" y="3860800"/>
              <a:ext cx="204787" cy="203200"/>
            </a:xfrm>
            <a:prstGeom prst="ellipse">
              <a:avLst/>
            </a:prstGeom>
            <a:solidFill>
              <a:schemeClr val="accent3"/>
            </a:solidFill>
            <a:ln w="25400" cap="flat" cmpd="sng" algn="ctr">
              <a:noFill/>
              <a:prstDash val="solid"/>
            </a:ln>
            <a:effectLst/>
          </p:spPr>
          <p:txBody>
            <a:bodyPr lIns="0" tIns="0" rIns="0" bIns="0" anchor="ctr"/>
            <a:lstStyle/>
            <a:p>
              <a:pPr algn="ctr"/>
              <a:r>
                <a:rPr lang="en-US" altLang="zh-CN" sz="2100" kern="0" dirty="0">
                  <a:solidFill>
                    <a:srgbClr val="FFFFFF"/>
                  </a:solidFill>
                  <a:latin typeface="+mn-ea"/>
                </a:rPr>
                <a:t>+</a:t>
              </a:r>
              <a:endParaRPr lang="zh-CN" altLang="en-US" sz="2100" kern="0" dirty="0">
                <a:solidFill>
                  <a:srgbClr val="FFFFFF"/>
                </a:solidFill>
                <a:latin typeface="+mn-ea"/>
              </a:endParaRPr>
            </a:p>
          </p:txBody>
        </p:sp>
        <p:sp>
          <p:nvSpPr>
            <p:cNvPr id="29" name="矩形 28"/>
            <p:cNvSpPr/>
            <p:nvPr/>
          </p:nvSpPr>
          <p:spPr>
            <a:xfrm>
              <a:off x="1335087" y="3657600"/>
              <a:ext cx="1031051" cy="498598"/>
            </a:xfrm>
            <a:prstGeom prst="rect">
              <a:avLst/>
            </a:prstGeom>
          </p:spPr>
          <p:txBody>
            <a:bodyPr wrap="none">
              <a:spAutoFit/>
            </a:bodyPr>
            <a:lstStyle/>
            <a:p>
              <a:pPr>
                <a:lnSpc>
                  <a:spcPct val="120000"/>
                </a:lnSpc>
                <a:defRPr/>
              </a:pPr>
              <a:r>
                <a:rPr lang="zh-CN" altLang="en-US" sz="1500" kern="0" dirty="0">
                  <a:solidFill>
                    <a:srgbClr val="777777"/>
                  </a:solidFill>
                  <a:latin typeface="微软雅黑" panose="020B0503020204020204" pitchFamily="34" charset="-122"/>
                  <a:ea typeface="微软雅黑" panose="020B0503020204020204" pitchFamily="34" charset="-122"/>
                </a:rPr>
                <a:t>此处输入文本</a:t>
              </a:r>
              <a:endParaRPr lang="en-US" altLang="zh-CN" sz="1500" kern="0" dirty="0">
                <a:solidFill>
                  <a:srgbClr val="777777"/>
                </a:solidFill>
                <a:latin typeface="微软雅黑" panose="020B0503020204020204" pitchFamily="34" charset="-122"/>
                <a:ea typeface="微软雅黑" panose="020B0503020204020204" pitchFamily="34" charset="-122"/>
              </a:endParaRPr>
            </a:p>
            <a:p>
              <a:pPr>
                <a:lnSpc>
                  <a:spcPct val="120000"/>
                </a:lnSpc>
                <a:defRPr/>
              </a:pPr>
              <a:r>
                <a:rPr lang="zh-CN" altLang="en-US" sz="1500" kern="0" dirty="0">
                  <a:solidFill>
                    <a:srgbClr val="777777"/>
                  </a:solidFill>
                  <a:latin typeface="微软雅黑" panose="020B0503020204020204" pitchFamily="34" charset="-122"/>
                  <a:ea typeface="微软雅黑" panose="020B0503020204020204" pitchFamily="34" charset="-122"/>
                </a:rPr>
                <a:t>此处输入文本</a:t>
              </a:r>
              <a:endParaRPr lang="en-US" altLang="zh-CN" sz="1500" kern="0" dirty="0">
                <a:solidFill>
                  <a:srgbClr val="777777"/>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6642493" y="4876801"/>
            <a:ext cx="1689897" cy="664797"/>
            <a:chOff x="5019675" y="3657600"/>
            <a:chExt cx="1267588" cy="498598"/>
          </a:xfrm>
        </p:grpSpPr>
        <p:sp>
          <p:nvSpPr>
            <p:cNvPr id="31" name="椭圆 30"/>
            <p:cNvSpPr/>
            <p:nvPr/>
          </p:nvSpPr>
          <p:spPr>
            <a:xfrm>
              <a:off x="5019675" y="3860800"/>
              <a:ext cx="204787" cy="203200"/>
            </a:xfrm>
            <a:prstGeom prst="ellipse">
              <a:avLst/>
            </a:prstGeom>
            <a:solidFill>
              <a:schemeClr val="accent1"/>
            </a:solidFill>
            <a:ln w="12700" cap="flat" cmpd="sng" algn="ctr">
              <a:noFill/>
              <a:prstDash val="solid"/>
              <a:miter lim="800000"/>
            </a:ln>
            <a:effectLst/>
          </p:spPr>
          <p:txBody>
            <a:bodyPr anchor="ctr"/>
            <a:lstStyle/>
            <a:p>
              <a:pPr algn="ctr">
                <a:defRPr/>
              </a:pPr>
              <a:r>
                <a:rPr lang="en-US" altLang="zh-CN" sz="1900" kern="0" dirty="0">
                  <a:solidFill>
                    <a:srgbClr val="FFFFFF"/>
                  </a:solidFill>
                  <a:latin typeface="微软雅黑" panose="020B0503020204020204" pitchFamily="34" charset="-122"/>
                  <a:ea typeface="微软雅黑" panose="020B0503020204020204" pitchFamily="34" charset="-122"/>
                </a:rPr>
                <a:t>+</a:t>
              </a:r>
              <a:endParaRPr lang="zh-CN" altLang="en-US" sz="1900" kern="0" dirty="0">
                <a:solidFill>
                  <a:srgbClr val="FFFFFF"/>
                </a:solidFill>
                <a:latin typeface="微软雅黑" panose="020B0503020204020204" pitchFamily="34" charset="-122"/>
                <a:ea typeface="微软雅黑" panose="020B0503020204020204" pitchFamily="34" charset="-122"/>
              </a:endParaRPr>
            </a:p>
          </p:txBody>
        </p:sp>
        <p:sp>
          <p:nvSpPr>
            <p:cNvPr id="32" name="矩形 31"/>
            <p:cNvSpPr/>
            <p:nvPr/>
          </p:nvSpPr>
          <p:spPr>
            <a:xfrm>
              <a:off x="5256212" y="3657600"/>
              <a:ext cx="1031051" cy="498598"/>
            </a:xfrm>
            <a:prstGeom prst="rect">
              <a:avLst/>
            </a:prstGeom>
          </p:spPr>
          <p:txBody>
            <a:bodyPr wrap="none">
              <a:spAutoFit/>
            </a:bodyPr>
            <a:lstStyle/>
            <a:p>
              <a:pPr>
                <a:lnSpc>
                  <a:spcPct val="120000"/>
                </a:lnSpc>
                <a:defRPr/>
              </a:pPr>
              <a:r>
                <a:rPr lang="zh-CN" altLang="en-US" sz="1500" kern="0" dirty="0">
                  <a:solidFill>
                    <a:srgbClr val="777777"/>
                  </a:solidFill>
                  <a:latin typeface="微软雅黑" panose="020B0503020204020204" pitchFamily="34" charset="-122"/>
                  <a:ea typeface="微软雅黑" panose="020B0503020204020204" pitchFamily="34" charset="-122"/>
                </a:rPr>
                <a:t>此处输入文本</a:t>
              </a:r>
              <a:endParaRPr lang="en-US" altLang="zh-CN" sz="1500" kern="0" dirty="0">
                <a:solidFill>
                  <a:srgbClr val="777777"/>
                </a:solidFill>
                <a:latin typeface="微软雅黑" panose="020B0503020204020204" pitchFamily="34" charset="-122"/>
                <a:ea typeface="微软雅黑" panose="020B0503020204020204" pitchFamily="34" charset="-122"/>
              </a:endParaRPr>
            </a:p>
            <a:p>
              <a:pPr>
                <a:lnSpc>
                  <a:spcPct val="120000"/>
                </a:lnSpc>
                <a:defRPr/>
              </a:pPr>
              <a:r>
                <a:rPr lang="zh-CN" altLang="en-US" sz="1500" kern="0" dirty="0">
                  <a:solidFill>
                    <a:srgbClr val="777777"/>
                  </a:solidFill>
                  <a:latin typeface="微软雅黑" panose="020B0503020204020204" pitchFamily="34" charset="-122"/>
                  <a:ea typeface="微软雅黑" panose="020B0503020204020204" pitchFamily="34" charset="-122"/>
                </a:rPr>
                <a:t>此处输入文本</a:t>
              </a:r>
              <a:endParaRPr lang="en-US" altLang="zh-CN" sz="1500" kern="0" dirty="0">
                <a:solidFill>
                  <a:srgbClr val="777777"/>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4242539" y="1900768"/>
            <a:ext cx="1689897" cy="664797"/>
            <a:chOff x="3044825" y="1425575"/>
            <a:chExt cx="1267588" cy="498598"/>
          </a:xfrm>
        </p:grpSpPr>
        <p:sp>
          <p:nvSpPr>
            <p:cNvPr id="34" name="椭圆 33"/>
            <p:cNvSpPr/>
            <p:nvPr/>
          </p:nvSpPr>
          <p:spPr>
            <a:xfrm>
              <a:off x="3044825" y="1628775"/>
              <a:ext cx="204787" cy="204787"/>
            </a:xfrm>
            <a:prstGeom prst="ellipse">
              <a:avLst/>
            </a:prstGeom>
            <a:solidFill>
              <a:schemeClr val="accent2"/>
            </a:solidFill>
            <a:ln w="12700" cap="flat" cmpd="sng" algn="ctr">
              <a:noFill/>
              <a:prstDash val="solid"/>
              <a:miter lim="800000"/>
            </a:ln>
            <a:effectLst/>
          </p:spPr>
          <p:txBody>
            <a:bodyPr anchor="ctr"/>
            <a:lstStyle/>
            <a:p>
              <a:pPr algn="ctr">
                <a:defRPr/>
              </a:pPr>
              <a:r>
                <a:rPr lang="en-US" altLang="zh-CN" sz="1900" kern="0" dirty="0">
                  <a:solidFill>
                    <a:srgbClr val="FFFFFF"/>
                  </a:solidFill>
                  <a:latin typeface="微软雅黑" panose="020B0503020204020204" pitchFamily="34" charset="-122"/>
                  <a:ea typeface="微软雅黑" panose="020B0503020204020204" pitchFamily="34" charset="-122"/>
                </a:rPr>
                <a:t>+</a:t>
              </a:r>
              <a:endParaRPr lang="zh-CN" altLang="en-US" sz="1900" kern="0" dirty="0">
                <a:solidFill>
                  <a:srgbClr val="FFFFFF"/>
                </a:solidFill>
                <a:latin typeface="微软雅黑" panose="020B0503020204020204" pitchFamily="34" charset="-122"/>
                <a:ea typeface="微软雅黑" panose="020B0503020204020204" pitchFamily="34" charset="-122"/>
              </a:endParaRPr>
            </a:p>
          </p:txBody>
        </p:sp>
        <p:sp>
          <p:nvSpPr>
            <p:cNvPr id="35" name="矩形 34"/>
            <p:cNvSpPr/>
            <p:nvPr/>
          </p:nvSpPr>
          <p:spPr>
            <a:xfrm>
              <a:off x="3281362" y="1425575"/>
              <a:ext cx="1031051" cy="498598"/>
            </a:xfrm>
            <a:prstGeom prst="rect">
              <a:avLst/>
            </a:prstGeom>
          </p:spPr>
          <p:txBody>
            <a:bodyPr wrap="none">
              <a:spAutoFit/>
            </a:bodyPr>
            <a:lstStyle/>
            <a:p>
              <a:pPr>
                <a:lnSpc>
                  <a:spcPct val="120000"/>
                </a:lnSpc>
                <a:defRPr/>
              </a:pPr>
              <a:r>
                <a:rPr lang="zh-CN" altLang="en-US" sz="1500" kern="0" dirty="0">
                  <a:solidFill>
                    <a:srgbClr val="777777"/>
                  </a:solidFill>
                  <a:latin typeface="微软雅黑" panose="020B0503020204020204" pitchFamily="34" charset="-122"/>
                  <a:ea typeface="微软雅黑" panose="020B0503020204020204" pitchFamily="34" charset="-122"/>
                </a:rPr>
                <a:t>此处输入文本</a:t>
              </a:r>
              <a:endParaRPr lang="en-US" altLang="zh-CN" sz="1500" kern="0" dirty="0">
                <a:solidFill>
                  <a:srgbClr val="777777"/>
                </a:solidFill>
                <a:latin typeface="微软雅黑" panose="020B0503020204020204" pitchFamily="34" charset="-122"/>
                <a:ea typeface="微软雅黑" panose="020B0503020204020204" pitchFamily="34" charset="-122"/>
              </a:endParaRPr>
            </a:p>
            <a:p>
              <a:pPr>
                <a:lnSpc>
                  <a:spcPct val="120000"/>
                </a:lnSpc>
                <a:defRPr/>
              </a:pPr>
              <a:r>
                <a:rPr lang="zh-CN" altLang="en-US" sz="1500" kern="0" dirty="0">
                  <a:solidFill>
                    <a:srgbClr val="777777"/>
                  </a:solidFill>
                  <a:latin typeface="微软雅黑" panose="020B0503020204020204" pitchFamily="34" charset="-122"/>
                  <a:ea typeface="微软雅黑" panose="020B0503020204020204" pitchFamily="34" charset="-122"/>
                </a:rPr>
                <a:t>此处输入文本</a:t>
              </a:r>
              <a:endParaRPr lang="en-US" altLang="zh-CN" sz="1500" kern="0" dirty="0">
                <a:solidFill>
                  <a:srgbClr val="777777"/>
                </a:solidFill>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8850451" y="1900768"/>
            <a:ext cx="1689897" cy="664797"/>
            <a:chOff x="7105650" y="1425575"/>
            <a:chExt cx="1267588" cy="498598"/>
          </a:xfrm>
        </p:grpSpPr>
        <p:sp>
          <p:nvSpPr>
            <p:cNvPr id="37" name="椭圆 36"/>
            <p:cNvSpPr/>
            <p:nvPr/>
          </p:nvSpPr>
          <p:spPr>
            <a:xfrm>
              <a:off x="7105650" y="1628775"/>
              <a:ext cx="204787" cy="204787"/>
            </a:xfrm>
            <a:prstGeom prst="ellipse">
              <a:avLst/>
            </a:prstGeom>
            <a:solidFill>
              <a:schemeClr val="accent4"/>
            </a:solidFill>
            <a:ln w="12700" cap="flat" cmpd="sng" algn="ctr">
              <a:noFill/>
              <a:prstDash val="solid"/>
              <a:miter lim="800000"/>
            </a:ln>
            <a:effectLst/>
          </p:spPr>
          <p:txBody>
            <a:bodyPr anchor="ctr"/>
            <a:lstStyle/>
            <a:p>
              <a:pPr algn="ctr">
                <a:defRPr/>
              </a:pPr>
              <a:r>
                <a:rPr lang="en-US" altLang="zh-CN" sz="1900" kern="0" dirty="0">
                  <a:solidFill>
                    <a:srgbClr val="FFFFFF"/>
                  </a:solidFill>
                  <a:latin typeface="微软雅黑" panose="020B0503020204020204" pitchFamily="34" charset="-122"/>
                  <a:ea typeface="微软雅黑" panose="020B0503020204020204" pitchFamily="34" charset="-122"/>
                </a:rPr>
                <a:t>+</a:t>
              </a:r>
              <a:endParaRPr lang="zh-CN" altLang="en-US" sz="1900" kern="0" dirty="0">
                <a:solidFill>
                  <a:srgbClr val="FFFFFF"/>
                </a:solidFill>
                <a:latin typeface="微软雅黑" panose="020B0503020204020204" pitchFamily="34" charset="-122"/>
                <a:ea typeface="微软雅黑" panose="020B0503020204020204" pitchFamily="34" charset="-122"/>
              </a:endParaRPr>
            </a:p>
          </p:txBody>
        </p:sp>
        <p:sp>
          <p:nvSpPr>
            <p:cNvPr id="38" name="矩形 37"/>
            <p:cNvSpPr/>
            <p:nvPr/>
          </p:nvSpPr>
          <p:spPr>
            <a:xfrm>
              <a:off x="7342187" y="1425575"/>
              <a:ext cx="1031051" cy="498598"/>
            </a:xfrm>
            <a:prstGeom prst="rect">
              <a:avLst/>
            </a:prstGeom>
          </p:spPr>
          <p:txBody>
            <a:bodyPr wrap="none">
              <a:spAutoFit/>
            </a:bodyPr>
            <a:lstStyle/>
            <a:p>
              <a:pPr>
                <a:lnSpc>
                  <a:spcPct val="120000"/>
                </a:lnSpc>
                <a:defRPr/>
              </a:pPr>
              <a:r>
                <a:rPr lang="zh-CN" altLang="en-US" sz="1500" kern="0" dirty="0">
                  <a:solidFill>
                    <a:srgbClr val="777777"/>
                  </a:solidFill>
                  <a:latin typeface="微软雅黑" panose="020B0503020204020204" pitchFamily="34" charset="-122"/>
                  <a:ea typeface="微软雅黑" panose="020B0503020204020204" pitchFamily="34" charset="-122"/>
                </a:rPr>
                <a:t>此处输入文本</a:t>
              </a:r>
              <a:endParaRPr lang="en-US" altLang="zh-CN" sz="1500" kern="0" dirty="0">
                <a:solidFill>
                  <a:srgbClr val="777777"/>
                </a:solidFill>
                <a:latin typeface="微软雅黑" panose="020B0503020204020204" pitchFamily="34" charset="-122"/>
                <a:ea typeface="微软雅黑" panose="020B0503020204020204" pitchFamily="34" charset="-122"/>
              </a:endParaRPr>
            </a:p>
            <a:p>
              <a:pPr>
                <a:lnSpc>
                  <a:spcPct val="120000"/>
                </a:lnSpc>
                <a:defRPr/>
              </a:pPr>
              <a:r>
                <a:rPr lang="zh-CN" altLang="en-US" sz="1500" kern="0" dirty="0">
                  <a:solidFill>
                    <a:srgbClr val="777777"/>
                  </a:solidFill>
                  <a:latin typeface="微软雅黑" panose="020B0503020204020204" pitchFamily="34" charset="-122"/>
                  <a:ea typeface="微软雅黑" panose="020B0503020204020204" pitchFamily="34" charset="-122"/>
                </a:rPr>
                <a:t>此处输入文本</a:t>
              </a:r>
              <a:endParaRPr lang="en-US" altLang="zh-CN" sz="1500" kern="0" dirty="0">
                <a:solidFill>
                  <a:srgbClr val="777777"/>
                </a:solidFill>
                <a:latin typeface="微软雅黑" panose="020B0503020204020204" pitchFamily="34" charset="-122"/>
                <a:ea typeface="微软雅黑" panose="020B0503020204020204" pitchFamily="34" charset="-122"/>
              </a:endParaRPr>
            </a:p>
          </p:txBody>
        </p:sp>
      </p:grpSp>
      <p:sp>
        <p:nvSpPr>
          <p:cNvPr id="39" name="TextBox 38"/>
          <p:cNvSpPr txBox="1"/>
          <p:nvPr/>
        </p:nvSpPr>
        <p:spPr>
          <a:xfrm>
            <a:off x="83684" y="260649"/>
            <a:ext cx="831935" cy="400097"/>
          </a:xfrm>
          <a:prstGeom prst="rect">
            <a:avLst/>
          </a:prstGeom>
          <a:noFill/>
        </p:spPr>
        <p:txBody>
          <a:bodyPr wrap="none" lIns="121908" tIns="60954" rIns="121908" bIns="60954" rtlCol="0">
            <a:spAutoFit/>
          </a:bodyPr>
          <a:lstStyle/>
          <a:p>
            <a:r>
              <a:rPr lang="en-US" altLang="zh-CN" dirty="0">
                <a:solidFill>
                  <a:schemeClr val="bg1"/>
                </a:solidFill>
                <a:latin typeface="Impact" panose="020B0806030902050204" pitchFamily="34" charset="0"/>
              </a:rPr>
              <a:t>PART 1</a:t>
            </a:r>
            <a:endParaRPr lang="zh-CN" altLang="en-US" dirty="0">
              <a:solidFill>
                <a:schemeClr val="bg1"/>
              </a:solidFill>
              <a:latin typeface="Impact" panose="020B0806030902050204" pitchFamily="34" charset="0"/>
            </a:endParaRPr>
          </a:p>
        </p:txBody>
      </p:sp>
      <p:sp>
        <p:nvSpPr>
          <p:cNvPr id="40" name="TextBox 39"/>
          <p:cNvSpPr txBox="1"/>
          <p:nvPr/>
        </p:nvSpPr>
        <p:spPr>
          <a:xfrm>
            <a:off x="1523855" y="244774"/>
            <a:ext cx="2092856" cy="400097"/>
          </a:xfrm>
          <a:prstGeom prst="rect">
            <a:avLst/>
          </a:prstGeom>
          <a:noFill/>
        </p:spPr>
        <p:txBody>
          <a:bodyPr wrap="none" lIns="121908" tIns="60954" rIns="121908" bIns="60954"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单击输入文字标题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r>
              <a:rPr lang="zh-CN" altLang="en-US" dirty="0"/>
              <a:t>单击此处添加标题</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1250"/>
                                        <p:tgtEl>
                                          <p:spTgt spid="3"/>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2000"/>
                            </p:stCondLst>
                            <p:childTnLst>
                              <p:par>
                                <p:cTn id="13" presetID="9" presetClass="entr" presetSubtype="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dissolve">
                                      <p:cBhvr>
                                        <p:cTn id="15" dur="1250"/>
                                        <p:tgtEl>
                                          <p:spTgt spid="15"/>
                                        </p:tgtEl>
                                      </p:cBhvr>
                                    </p:animEffect>
                                  </p:childTnLst>
                                </p:cTn>
                              </p:par>
                            </p:childTnLst>
                          </p:cTn>
                        </p:par>
                        <p:par>
                          <p:cTn id="16" fill="hold">
                            <p:stCondLst>
                              <p:cond delay="3500"/>
                            </p:stCondLst>
                            <p:childTnLst>
                              <p:par>
                                <p:cTn id="17" presetID="10" presetClass="entr" presetSubtype="0" fill="hold"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fade">
                                      <p:cBhvr>
                                        <p:cTn id="19" dur="500"/>
                                        <p:tgtEl>
                                          <p:spTgt spid="33"/>
                                        </p:tgtEl>
                                      </p:cBhvr>
                                    </p:animEffect>
                                  </p:childTnLst>
                                </p:cTn>
                              </p:par>
                            </p:childTnLst>
                          </p:cTn>
                        </p:par>
                        <p:par>
                          <p:cTn id="20" fill="hold">
                            <p:stCondLst>
                              <p:cond delay="4000"/>
                            </p:stCondLst>
                            <p:childTnLst>
                              <p:par>
                                <p:cTn id="21" presetID="9" presetClass="entr" presetSubtype="0"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dissolve">
                                      <p:cBhvr>
                                        <p:cTn id="23" dur="1250"/>
                                        <p:tgtEl>
                                          <p:spTgt spid="9"/>
                                        </p:tgtEl>
                                      </p:cBhvr>
                                    </p:animEffect>
                                  </p:childTnLst>
                                </p:cTn>
                              </p:par>
                            </p:childTnLst>
                          </p:cTn>
                        </p:par>
                        <p:par>
                          <p:cTn id="24" fill="hold">
                            <p:stCondLst>
                              <p:cond delay="5500"/>
                            </p:stCondLst>
                            <p:childTnLst>
                              <p:par>
                                <p:cTn id="25" presetID="10" presetClass="entr" presetSubtype="0" fill="hold" nodeType="after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500"/>
                                        <p:tgtEl>
                                          <p:spTgt spid="30"/>
                                        </p:tgtEl>
                                      </p:cBhvr>
                                    </p:animEffect>
                                  </p:childTnLst>
                                </p:cTn>
                              </p:par>
                            </p:childTnLst>
                          </p:cTn>
                        </p:par>
                        <p:par>
                          <p:cTn id="28" fill="hold">
                            <p:stCondLst>
                              <p:cond delay="6000"/>
                            </p:stCondLst>
                            <p:childTnLst>
                              <p:par>
                                <p:cTn id="29" presetID="9" presetClass="entr" presetSubtype="0"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dissolve">
                                      <p:cBhvr>
                                        <p:cTn id="31" dur="1250"/>
                                        <p:tgtEl>
                                          <p:spTgt spid="21"/>
                                        </p:tgtEl>
                                      </p:cBhvr>
                                    </p:animEffect>
                                  </p:childTnLst>
                                </p:cTn>
                              </p:par>
                            </p:childTnLst>
                          </p:cTn>
                        </p:par>
                        <p:par>
                          <p:cTn id="32" fill="hold">
                            <p:stCondLst>
                              <p:cond delay="7500"/>
                            </p:stCondLst>
                            <p:childTnLst>
                              <p:par>
                                <p:cTn id="33" presetID="10" presetClass="entr" presetSubtype="0" fill="hold"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1993148" y="5302951"/>
            <a:ext cx="8169717" cy="646331"/>
          </a:xfrm>
          <a:prstGeom prst="rect">
            <a:avLst/>
          </a:prstGeom>
          <a:noFill/>
        </p:spPr>
        <p:txBody>
          <a:bodyPr wrap="square" lIns="0" tIns="0" rIns="0" bIns="0" rtlCol="0">
            <a:spAutoFit/>
          </a:bodyPr>
          <a:lstStyle/>
          <a:p>
            <a:pPr algn="just"/>
            <a:r>
              <a:rPr lang="zh-CN" altLang="en-US" sz="1400" dirty="0">
                <a:solidFill>
                  <a:schemeClr val="tx1">
                    <a:lumMod val="65000"/>
                    <a:lumOff val="35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endParaRPr lang="zh-CN" altLang="en-US" sz="1400" dirty="0">
              <a:solidFill>
                <a:schemeClr val="tx1">
                  <a:lumMod val="65000"/>
                  <a:lumOff val="35000"/>
                </a:schemeClr>
              </a:solidFill>
              <a:latin typeface="Impact MT Std" pitchFamily="34" charset="0"/>
              <a:ea typeface="微软雅黑" panose="020B0503020204020204" pitchFamily="34" charset="-122"/>
            </a:endParaRPr>
          </a:p>
        </p:txBody>
      </p:sp>
      <p:sp>
        <p:nvSpPr>
          <p:cNvPr id="14" name="TextBox 13"/>
          <p:cNvSpPr txBox="1"/>
          <p:nvPr/>
        </p:nvSpPr>
        <p:spPr>
          <a:xfrm>
            <a:off x="5081171" y="4868001"/>
            <a:ext cx="2058539" cy="276999"/>
          </a:xfrm>
          <a:prstGeom prst="rect">
            <a:avLst/>
          </a:prstGeom>
          <a:noFill/>
        </p:spPr>
        <p:txBody>
          <a:bodyPr wrap="square" lIns="0" tIns="0" rIns="0" bIns="0" rtlCol="0">
            <a:spAutoFit/>
          </a:bodyPr>
          <a:lstStyle/>
          <a:p>
            <a:r>
              <a:rPr lang="zh-CN" altLang="en-US" b="1" dirty="0">
                <a:solidFill>
                  <a:schemeClr val="tx1">
                    <a:lumMod val="65000"/>
                    <a:lumOff val="35000"/>
                  </a:schemeClr>
                </a:solidFill>
                <a:latin typeface="Impact MT Std" pitchFamily="34" charset="0"/>
                <a:ea typeface="微软雅黑" panose="020B0503020204020204" pitchFamily="34" charset="-122"/>
              </a:rPr>
              <a:t>点击输入标题文本</a:t>
            </a:r>
            <a:endParaRPr lang="zh-CN" altLang="en-US" b="1" dirty="0">
              <a:solidFill>
                <a:schemeClr val="tx1">
                  <a:lumMod val="65000"/>
                  <a:lumOff val="35000"/>
                </a:schemeClr>
              </a:solidFill>
              <a:latin typeface="Impact MT Std" pitchFamily="34" charset="0"/>
              <a:ea typeface="微软雅黑" panose="020B0503020204020204" pitchFamily="34" charset="-122"/>
            </a:endParaRPr>
          </a:p>
        </p:txBody>
      </p:sp>
      <p:sp>
        <p:nvSpPr>
          <p:cNvPr id="15" name="Oval 12"/>
          <p:cNvSpPr/>
          <p:nvPr/>
        </p:nvSpPr>
        <p:spPr>
          <a:xfrm>
            <a:off x="1840209" y="1641574"/>
            <a:ext cx="1572598"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solidFill>
                <a:srgbClr val="FFFFFF"/>
              </a:solidFill>
            </a:endParaRPr>
          </a:p>
        </p:txBody>
      </p:sp>
      <p:sp>
        <p:nvSpPr>
          <p:cNvPr id="16" name="Oval 13"/>
          <p:cNvSpPr/>
          <p:nvPr/>
        </p:nvSpPr>
        <p:spPr>
          <a:xfrm>
            <a:off x="2038570" y="1840011"/>
            <a:ext cx="1175879" cy="117633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solidFill>
                  <a:schemeClr val="bg1"/>
                </a:solidFill>
                <a:latin typeface="Impact MT Std" pitchFamily="34" charset="0"/>
                <a:ea typeface="Open Sans" panose="020B0606030504020204" pitchFamily="34" charset="0"/>
                <a:cs typeface="Open Sans" panose="020B0606030504020204" pitchFamily="34" charset="0"/>
              </a:rPr>
              <a:t>80%</a:t>
            </a:r>
            <a:endParaRPr lang="en-US" sz="24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17" name="Arc 14"/>
          <p:cNvSpPr/>
          <p:nvPr/>
        </p:nvSpPr>
        <p:spPr>
          <a:xfrm>
            <a:off x="1840209" y="1641574"/>
            <a:ext cx="1572598" cy="1573212"/>
          </a:xfrm>
          <a:prstGeom prst="arc">
            <a:avLst>
              <a:gd name="adj1" fmla="val 16018236"/>
              <a:gd name="adj2" fmla="val 9832525"/>
            </a:avLst>
          </a:prstGeom>
          <a:noFill/>
          <a:ln w="101600" cap="rnd" cmpd="sng">
            <a:solidFill>
              <a:schemeClr val="accent4"/>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 name="Oval 18"/>
          <p:cNvSpPr/>
          <p:nvPr/>
        </p:nvSpPr>
        <p:spPr>
          <a:xfrm>
            <a:off x="4222588" y="1641574"/>
            <a:ext cx="1572598"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solidFill>
                <a:srgbClr val="FFFFFF"/>
              </a:solidFill>
            </a:endParaRPr>
          </a:p>
        </p:txBody>
      </p:sp>
      <p:sp>
        <p:nvSpPr>
          <p:cNvPr id="19" name="Oval 19"/>
          <p:cNvSpPr/>
          <p:nvPr/>
        </p:nvSpPr>
        <p:spPr>
          <a:xfrm>
            <a:off x="4420948" y="1840011"/>
            <a:ext cx="1175879" cy="11763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solidFill>
                  <a:schemeClr val="bg1"/>
                </a:solidFill>
                <a:latin typeface="Impact MT Std" pitchFamily="34" charset="0"/>
                <a:ea typeface="Open Sans" panose="020B0606030504020204" pitchFamily="34" charset="0"/>
                <a:cs typeface="Open Sans" panose="020B0606030504020204" pitchFamily="34" charset="0"/>
              </a:rPr>
              <a:t>50%</a:t>
            </a:r>
            <a:endParaRPr lang="en-US" sz="24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20" name="Arc 20"/>
          <p:cNvSpPr/>
          <p:nvPr/>
        </p:nvSpPr>
        <p:spPr>
          <a:xfrm>
            <a:off x="4222588" y="1641574"/>
            <a:ext cx="1572598" cy="1573212"/>
          </a:xfrm>
          <a:prstGeom prst="arc">
            <a:avLst>
              <a:gd name="adj1" fmla="val 16018236"/>
              <a:gd name="adj2" fmla="val 5788795"/>
            </a:avLst>
          </a:prstGeom>
          <a:noFill/>
          <a:ln w="101600" cap="rnd" cmpd="sng">
            <a:solidFill>
              <a:schemeClr val="accent3"/>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 name="Oval 22"/>
          <p:cNvSpPr/>
          <p:nvPr/>
        </p:nvSpPr>
        <p:spPr>
          <a:xfrm>
            <a:off x="6597924" y="1641574"/>
            <a:ext cx="1572599"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solidFill>
                <a:srgbClr val="FFFFFF"/>
              </a:solidFill>
            </a:endParaRPr>
          </a:p>
        </p:txBody>
      </p:sp>
      <p:sp>
        <p:nvSpPr>
          <p:cNvPr id="22" name="Oval 23"/>
          <p:cNvSpPr/>
          <p:nvPr/>
        </p:nvSpPr>
        <p:spPr>
          <a:xfrm>
            <a:off x="6796284" y="1840011"/>
            <a:ext cx="1175878" cy="11763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solidFill>
                  <a:schemeClr val="bg1"/>
                </a:solidFill>
                <a:latin typeface="Impact MT Std" pitchFamily="34" charset="0"/>
                <a:ea typeface="Open Sans" panose="020B0606030504020204" pitchFamily="34" charset="0"/>
                <a:cs typeface="Open Sans" panose="020B0606030504020204" pitchFamily="34" charset="0"/>
              </a:rPr>
              <a:t>45%</a:t>
            </a:r>
            <a:endParaRPr lang="en-US" sz="24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23" name="Arc 24"/>
          <p:cNvSpPr/>
          <p:nvPr/>
        </p:nvSpPr>
        <p:spPr>
          <a:xfrm>
            <a:off x="6597924" y="1641574"/>
            <a:ext cx="1572599" cy="1573212"/>
          </a:xfrm>
          <a:prstGeom prst="arc">
            <a:avLst>
              <a:gd name="adj1" fmla="val 16018236"/>
              <a:gd name="adj2" fmla="val 3132458"/>
            </a:avLst>
          </a:prstGeom>
          <a:noFill/>
          <a:ln w="101600" cap="rnd" cmpd="sng">
            <a:solidFill>
              <a:schemeClr val="accent2"/>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4" name="Oval 26"/>
          <p:cNvSpPr/>
          <p:nvPr/>
        </p:nvSpPr>
        <p:spPr>
          <a:xfrm>
            <a:off x="8942739" y="1641574"/>
            <a:ext cx="1572599"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solidFill>
                <a:srgbClr val="FFFFFF"/>
              </a:solidFill>
            </a:endParaRPr>
          </a:p>
        </p:txBody>
      </p:sp>
      <p:sp>
        <p:nvSpPr>
          <p:cNvPr id="25" name="Oval 27"/>
          <p:cNvSpPr/>
          <p:nvPr/>
        </p:nvSpPr>
        <p:spPr>
          <a:xfrm>
            <a:off x="9141099" y="1840011"/>
            <a:ext cx="1175878" cy="11763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solidFill>
                  <a:schemeClr val="bg1"/>
                </a:solidFill>
                <a:latin typeface="Impact MT Std" pitchFamily="34" charset="0"/>
                <a:ea typeface="Open Sans" panose="020B0606030504020204" pitchFamily="34" charset="0"/>
                <a:cs typeface="Open Sans" panose="020B0606030504020204" pitchFamily="34" charset="0"/>
              </a:rPr>
              <a:t>90%</a:t>
            </a:r>
            <a:endParaRPr lang="en-US" sz="24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26" name="Arc 28"/>
          <p:cNvSpPr/>
          <p:nvPr/>
        </p:nvSpPr>
        <p:spPr>
          <a:xfrm>
            <a:off x="8942739" y="1641574"/>
            <a:ext cx="1572599" cy="1573212"/>
          </a:xfrm>
          <a:prstGeom prst="arc">
            <a:avLst>
              <a:gd name="adj1" fmla="val 16018236"/>
              <a:gd name="adj2" fmla="val 13285852"/>
            </a:avLst>
          </a:prstGeom>
          <a:noFill/>
          <a:ln w="101600" cap="rnd" cmpd="sng">
            <a:solidFill>
              <a:schemeClr val="accent1"/>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 name="TextBox 26"/>
          <p:cNvSpPr txBox="1"/>
          <p:nvPr/>
        </p:nvSpPr>
        <p:spPr>
          <a:xfrm>
            <a:off x="1561268" y="3513784"/>
            <a:ext cx="2194655" cy="1015663"/>
          </a:xfrm>
          <a:prstGeom prst="rect">
            <a:avLst/>
          </a:prstGeom>
          <a:noFill/>
        </p:spPr>
        <p:txBody>
          <a:bodyPr>
            <a:spAutoFit/>
          </a:bodyPr>
          <a:lstStyle/>
          <a:p>
            <a:pPr algn="ctr">
              <a:defRPr/>
            </a:pPr>
            <a:r>
              <a:rPr lang="zh-CN" altLang="en-US" b="1" dirty="0">
                <a:solidFill>
                  <a:schemeClr val="tx1">
                    <a:lumMod val="65000"/>
                    <a:lumOff val="35000"/>
                  </a:schemeClr>
                </a:solidFill>
                <a:latin typeface="Impact MT Std" pitchFamily="34" charset="0"/>
                <a:ea typeface="微软雅黑" panose="020B0503020204020204" pitchFamily="34" charset="-122"/>
              </a:rPr>
              <a:t>项目一</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TextBox 27"/>
          <p:cNvSpPr txBox="1"/>
          <p:nvPr/>
        </p:nvSpPr>
        <p:spPr>
          <a:xfrm>
            <a:off x="3911560" y="3513784"/>
            <a:ext cx="2194655" cy="1015663"/>
          </a:xfrm>
          <a:prstGeom prst="rect">
            <a:avLst/>
          </a:prstGeom>
          <a:noFill/>
        </p:spPr>
        <p:txBody>
          <a:bodyPr>
            <a:spAutoFit/>
          </a:bodyPr>
          <a:lstStyle/>
          <a:p>
            <a:pPr algn="ctr">
              <a:defRPr/>
            </a:pPr>
            <a:r>
              <a:rPr lang="zh-CN" altLang="en-US" b="1" dirty="0">
                <a:solidFill>
                  <a:schemeClr val="tx1">
                    <a:lumMod val="65000"/>
                    <a:lumOff val="35000"/>
                  </a:schemeClr>
                </a:solidFill>
                <a:latin typeface="Impact MT Std" pitchFamily="34" charset="0"/>
                <a:ea typeface="微软雅黑" panose="020B0503020204020204" pitchFamily="34" charset="-122"/>
              </a:rPr>
              <a:t>项目二</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6286895" y="3513784"/>
            <a:ext cx="2194656" cy="1015663"/>
          </a:xfrm>
          <a:prstGeom prst="rect">
            <a:avLst/>
          </a:prstGeom>
          <a:noFill/>
        </p:spPr>
        <p:txBody>
          <a:bodyPr>
            <a:spAutoFit/>
          </a:bodyPr>
          <a:lstStyle/>
          <a:p>
            <a:pPr algn="ctr">
              <a:defRPr/>
            </a:pPr>
            <a:r>
              <a:rPr lang="zh-CN" altLang="en-US" b="1" dirty="0">
                <a:solidFill>
                  <a:schemeClr val="tx1">
                    <a:lumMod val="65000"/>
                    <a:lumOff val="35000"/>
                  </a:schemeClr>
                </a:solidFill>
                <a:latin typeface="Impact MT Std" pitchFamily="34" charset="0"/>
                <a:ea typeface="微软雅黑" panose="020B0503020204020204" pitchFamily="34" charset="-122"/>
              </a:rPr>
              <a:t>项目三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8631710" y="3513784"/>
            <a:ext cx="2194656" cy="1015663"/>
          </a:xfrm>
          <a:prstGeom prst="rect">
            <a:avLst/>
          </a:prstGeom>
          <a:noFill/>
        </p:spPr>
        <p:txBody>
          <a:bodyPr>
            <a:spAutoFit/>
          </a:bodyPr>
          <a:lstStyle/>
          <a:p>
            <a:pPr algn="ctr">
              <a:defRPr/>
            </a:pPr>
            <a:r>
              <a:rPr lang="zh-CN" altLang="en-US" b="1" dirty="0">
                <a:solidFill>
                  <a:schemeClr val="tx1">
                    <a:lumMod val="65000"/>
                    <a:lumOff val="35000"/>
                  </a:schemeClr>
                </a:solidFill>
                <a:latin typeface="Impact MT Std" pitchFamily="34" charset="0"/>
                <a:ea typeface="微软雅黑" panose="020B0503020204020204" pitchFamily="34" charset="-122"/>
              </a:rPr>
              <a:t>项目四</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r>
              <a:rPr lang="zh-CN" altLang="en-US" dirty="0"/>
              <a:t>单击此处添加标题</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ppt_w</p:attrName>
                                        </p:attrNameLst>
                                      </p:cBhvr>
                                      <p:tavLst>
                                        <p:tav tm="0">
                                          <p:val>
                                            <p:fltVal val="0"/>
                                          </p:val>
                                        </p:tav>
                                        <p:tav tm="100000">
                                          <p:val>
                                            <p:strVal val="#ppt_w"/>
                                          </p:val>
                                        </p:tav>
                                      </p:tavLst>
                                    </p:anim>
                                    <p:anim calcmode="lin" valueType="num">
                                      <p:cBhvr>
                                        <p:cTn id="14" dur="1000" fill="hold"/>
                                        <p:tgtEl>
                                          <p:spTgt spid="16"/>
                                        </p:tgtEl>
                                        <p:attrNameLst>
                                          <p:attrName>ppt_h</p:attrName>
                                        </p:attrNameLst>
                                      </p:cBhvr>
                                      <p:tavLst>
                                        <p:tav tm="0">
                                          <p:val>
                                            <p:fltVal val="0"/>
                                          </p:val>
                                        </p:tav>
                                        <p:tav tm="100000">
                                          <p:val>
                                            <p:strVal val="#ppt_h"/>
                                          </p:val>
                                        </p:tav>
                                      </p:tavLst>
                                    </p:anim>
                                    <p:anim calcmode="lin" valueType="num">
                                      <p:cBhvr>
                                        <p:cTn id="15" dur="1000" fill="hold"/>
                                        <p:tgtEl>
                                          <p:spTgt spid="16"/>
                                        </p:tgtEl>
                                        <p:attrNameLst>
                                          <p:attrName>style.rotation</p:attrName>
                                        </p:attrNameLst>
                                      </p:cBhvr>
                                      <p:tavLst>
                                        <p:tav tm="0">
                                          <p:val>
                                            <p:fltVal val="90"/>
                                          </p:val>
                                        </p:tav>
                                        <p:tav tm="100000">
                                          <p:val>
                                            <p:fltVal val="0"/>
                                          </p:val>
                                        </p:tav>
                                      </p:tavLst>
                                    </p:anim>
                                    <p:animEffect transition="in" filter="fade">
                                      <p:cBhvr>
                                        <p:cTn id="16" dur="1000"/>
                                        <p:tgtEl>
                                          <p:spTgt spid="16"/>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1000" fill="hold"/>
                                        <p:tgtEl>
                                          <p:spTgt spid="17"/>
                                        </p:tgtEl>
                                        <p:attrNameLst>
                                          <p:attrName>ppt_w</p:attrName>
                                        </p:attrNameLst>
                                      </p:cBhvr>
                                      <p:tavLst>
                                        <p:tav tm="0">
                                          <p:val>
                                            <p:fltVal val="0"/>
                                          </p:val>
                                        </p:tav>
                                        <p:tav tm="100000">
                                          <p:val>
                                            <p:strVal val="#ppt_w"/>
                                          </p:val>
                                        </p:tav>
                                      </p:tavLst>
                                    </p:anim>
                                    <p:anim calcmode="lin" valueType="num">
                                      <p:cBhvr>
                                        <p:cTn id="20" dur="1000" fill="hold"/>
                                        <p:tgtEl>
                                          <p:spTgt spid="17"/>
                                        </p:tgtEl>
                                        <p:attrNameLst>
                                          <p:attrName>ppt_h</p:attrName>
                                        </p:attrNameLst>
                                      </p:cBhvr>
                                      <p:tavLst>
                                        <p:tav tm="0">
                                          <p:val>
                                            <p:fltVal val="0"/>
                                          </p:val>
                                        </p:tav>
                                        <p:tav tm="100000">
                                          <p:val>
                                            <p:strVal val="#ppt_h"/>
                                          </p:val>
                                        </p:tav>
                                      </p:tavLst>
                                    </p:anim>
                                    <p:anim calcmode="lin" valueType="num">
                                      <p:cBhvr>
                                        <p:cTn id="21" dur="1000" fill="hold"/>
                                        <p:tgtEl>
                                          <p:spTgt spid="17"/>
                                        </p:tgtEl>
                                        <p:attrNameLst>
                                          <p:attrName>style.rotation</p:attrName>
                                        </p:attrNameLst>
                                      </p:cBhvr>
                                      <p:tavLst>
                                        <p:tav tm="0">
                                          <p:val>
                                            <p:fltVal val="90"/>
                                          </p:val>
                                        </p:tav>
                                        <p:tav tm="100000">
                                          <p:val>
                                            <p:fltVal val="0"/>
                                          </p:val>
                                        </p:tav>
                                      </p:tavLst>
                                    </p:anim>
                                    <p:animEffect transition="in" filter="fade">
                                      <p:cBhvr>
                                        <p:cTn id="22" dur="1000"/>
                                        <p:tgtEl>
                                          <p:spTgt spid="17"/>
                                        </p:tgtEl>
                                      </p:cBhvr>
                                    </p:animEffect>
                                  </p:childTnLst>
                                </p:cTn>
                              </p:par>
                              <p:par>
                                <p:cTn id="23" presetID="31" presetClass="entr" presetSubtype="0" fill="hold" grpId="0" nodeType="withEffect">
                                  <p:stCondLst>
                                    <p:cond delay="500"/>
                                  </p:stCondLst>
                                  <p:childTnLst>
                                    <p:set>
                                      <p:cBhvr>
                                        <p:cTn id="24" dur="1" fill="hold">
                                          <p:stCondLst>
                                            <p:cond delay="0"/>
                                          </p:stCondLst>
                                        </p:cTn>
                                        <p:tgtEl>
                                          <p:spTgt spid="18"/>
                                        </p:tgtEl>
                                        <p:attrNameLst>
                                          <p:attrName>style.visibility</p:attrName>
                                        </p:attrNameLst>
                                      </p:cBhvr>
                                      <p:to>
                                        <p:strVal val="visible"/>
                                      </p:to>
                                    </p:set>
                                    <p:anim calcmode="lin" valueType="num">
                                      <p:cBhvr>
                                        <p:cTn id="25" dur="1000" fill="hold"/>
                                        <p:tgtEl>
                                          <p:spTgt spid="18"/>
                                        </p:tgtEl>
                                        <p:attrNameLst>
                                          <p:attrName>ppt_w</p:attrName>
                                        </p:attrNameLst>
                                      </p:cBhvr>
                                      <p:tavLst>
                                        <p:tav tm="0">
                                          <p:val>
                                            <p:fltVal val="0"/>
                                          </p:val>
                                        </p:tav>
                                        <p:tav tm="100000">
                                          <p:val>
                                            <p:strVal val="#ppt_w"/>
                                          </p:val>
                                        </p:tav>
                                      </p:tavLst>
                                    </p:anim>
                                    <p:anim calcmode="lin" valueType="num">
                                      <p:cBhvr>
                                        <p:cTn id="26" dur="1000" fill="hold"/>
                                        <p:tgtEl>
                                          <p:spTgt spid="18"/>
                                        </p:tgtEl>
                                        <p:attrNameLst>
                                          <p:attrName>ppt_h</p:attrName>
                                        </p:attrNameLst>
                                      </p:cBhvr>
                                      <p:tavLst>
                                        <p:tav tm="0">
                                          <p:val>
                                            <p:fltVal val="0"/>
                                          </p:val>
                                        </p:tav>
                                        <p:tav tm="100000">
                                          <p:val>
                                            <p:strVal val="#ppt_h"/>
                                          </p:val>
                                        </p:tav>
                                      </p:tavLst>
                                    </p:anim>
                                    <p:anim calcmode="lin" valueType="num">
                                      <p:cBhvr>
                                        <p:cTn id="27" dur="1000" fill="hold"/>
                                        <p:tgtEl>
                                          <p:spTgt spid="18"/>
                                        </p:tgtEl>
                                        <p:attrNameLst>
                                          <p:attrName>style.rotation</p:attrName>
                                        </p:attrNameLst>
                                      </p:cBhvr>
                                      <p:tavLst>
                                        <p:tav tm="0">
                                          <p:val>
                                            <p:fltVal val="90"/>
                                          </p:val>
                                        </p:tav>
                                        <p:tav tm="100000">
                                          <p:val>
                                            <p:fltVal val="0"/>
                                          </p:val>
                                        </p:tav>
                                      </p:tavLst>
                                    </p:anim>
                                    <p:animEffect transition="in" filter="fade">
                                      <p:cBhvr>
                                        <p:cTn id="28" dur="1000"/>
                                        <p:tgtEl>
                                          <p:spTgt spid="18"/>
                                        </p:tgtEl>
                                      </p:cBhvr>
                                    </p:animEffect>
                                  </p:childTnLst>
                                </p:cTn>
                              </p:par>
                              <p:par>
                                <p:cTn id="29" presetID="31"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 calcmode="lin" valueType="num">
                                      <p:cBhvr>
                                        <p:cTn id="31" dur="1000" fill="hold"/>
                                        <p:tgtEl>
                                          <p:spTgt spid="19"/>
                                        </p:tgtEl>
                                        <p:attrNameLst>
                                          <p:attrName>ppt_w</p:attrName>
                                        </p:attrNameLst>
                                      </p:cBhvr>
                                      <p:tavLst>
                                        <p:tav tm="0">
                                          <p:val>
                                            <p:fltVal val="0"/>
                                          </p:val>
                                        </p:tav>
                                        <p:tav tm="100000">
                                          <p:val>
                                            <p:strVal val="#ppt_w"/>
                                          </p:val>
                                        </p:tav>
                                      </p:tavLst>
                                    </p:anim>
                                    <p:anim calcmode="lin" valueType="num">
                                      <p:cBhvr>
                                        <p:cTn id="32" dur="1000" fill="hold"/>
                                        <p:tgtEl>
                                          <p:spTgt spid="19"/>
                                        </p:tgtEl>
                                        <p:attrNameLst>
                                          <p:attrName>ppt_h</p:attrName>
                                        </p:attrNameLst>
                                      </p:cBhvr>
                                      <p:tavLst>
                                        <p:tav tm="0">
                                          <p:val>
                                            <p:fltVal val="0"/>
                                          </p:val>
                                        </p:tav>
                                        <p:tav tm="100000">
                                          <p:val>
                                            <p:strVal val="#ppt_h"/>
                                          </p:val>
                                        </p:tav>
                                      </p:tavLst>
                                    </p:anim>
                                    <p:anim calcmode="lin" valueType="num">
                                      <p:cBhvr>
                                        <p:cTn id="33" dur="1000" fill="hold"/>
                                        <p:tgtEl>
                                          <p:spTgt spid="19"/>
                                        </p:tgtEl>
                                        <p:attrNameLst>
                                          <p:attrName>style.rotation</p:attrName>
                                        </p:attrNameLst>
                                      </p:cBhvr>
                                      <p:tavLst>
                                        <p:tav tm="0">
                                          <p:val>
                                            <p:fltVal val="90"/>
                                          </p:val>
                                        </p:tav>
                                        <p:tav tm="100000">
                                          <p:val>
                                            <p:fltVal val="0"/>
                                          </p:val>
                                        </p:tav>
                                      </p:tavLst>
                                    </p:anim>
                                    <p:animEffect transition="in" filter="fade">
                                      <p:cBhvr>
                                        <p:cTn id="34" dur="1000"/>
                                        <p:tgtEl>
                                          <p:spTgt spid="19"/>
                                        </p:tgtEl>
                                      </p:cBhvr>
                                    </p:animEffect>
                                  </p:childTnLst>
                                </p:cTn>
                              </p:par>
                              <p:par>
                                <p:cTn id="35" presetID="31" presetClass="entr" presetSubtype="0" fill="hold" grpId="0" nodeType="withEffect">
                                  <p:stCondLst>
                                    <p:cond delay="500"/>
                                  </p:stCondLst>
                                  <p:childTnLst>
                                    <p:set>
                                      <p:cBhvr>
                                        <p:cTn id="36" dur="1" fill="hold">
                                          <p:stCondLst>
                                            <p:cond delay="0"/>
                                          </p:stCondLst>
                                        </p:cTn>
                                        <p:tgtEl>
                                          <p:spTgt spid="20"/>
                                        </p:tgtEl>
                                        <p:attrNameLst>
                                          <p:attrName>style.visibility</p:attrName>
                                        </p:attrNameLst>
                                      </p:cBhvr>
                                      <p:to>
                                        <p:strVal val="visible"/>
                                      </p:to>
                                    </p:set>
                                    <p:anim calcmode="lin" valueType="num">
                                      <p:cBhvr>
                                        <p:cTn id="37" dur="1000" fill="hold"/>
                                        <p:tgtEl>
                                          <p:spTgt spid="20"/>
                                        </p:tgtEl>
                                        <p:attrNameLst>
                                          <p:attrName>ppt_w</p:attrName>
                                        </p:attrNameLst>
                                      </p:cBhvr>
                                      <p:tavLst>
                                        <p:tav tm="0">
                                          <p:val>
                                            <p:fltVal val="0"/>
                                          </p:val>
                                        </p:tav>
                                        <p:tav tm="100000">
                                          <p:val>
                                            <p:strVal val="#ppt_w"/>
                                          </p:val>
                                        </p:tav>
                                      </p:tavLst>
                                    </p:anim>
                                    <p:anim calcmode="lin" valueType="num">
                                      <p:cBhvr>
                                        <p:cTn id="38" dur="1000" fill="hold"/>
                                        <p:tgtEl>
                                          <p:spTgt spid="20"/>
                                        </p:tgtEl>
                                        <p:attrNameLst>
                                          <p:attrName>ppt_h</p:attrName>
                                        </p:attrNameLst>
                                      </p:cBhvr>
                                      <p:tavLst>
                                        <p:tav tm="0">
                                          <p:val>
                                            <p:fltVal val="0"/>
                                          </p:val>
                                        </p:tav>
                                        <p:tav tm="100000">
                                          <p:val>
                                            <p:strVal val="#ppt_h"/>
                                          </p:val>
                                        </p:tav>
                                      </p:tavLst>
                                    </p:anim>
                                    <p:anim calcmode="lin" valueType="num">
                                      <p:cBhvr>
                                        <p:cTn id="39" dur="1000" fill="hold"/>
                                        <p:tgtEl>
                                          <p:spTgt spid="20"/>
                                        </p:tgtEl>
                                        <p:attrNameLst>
                                          <p:attrName>style.rotation</p:attrName>
                                        </p:attrNameLst>
                                      </p:cBhvr>
                                      <p:tavLst>
                                        <p:tav tm="0">
                                          <p:val>
                                            <p:fltVal val="90"/>
                                          </p:val>
                                        </p:tav>
                                        <p:tav tm="100000">
                                          <p:val>
                                            <p:fltVal val="0"/>
                                          </p:val>
                                        </p:tav>
                                      </p:tavLst>
                                    </p:anim>
                                    <p:animEffect transition="in" filter="fade">
                                      <p:cBhvr>
                                        <p:cTn id="40" dur="1000"/>
                                        <p:tgtEl>
                                          <p:spTgt spid="20"/>
                                        </p:tgtEl>
                                      </p:cBhvr>
                                    </p:animEffect>
                                  </p:childTnLst>
                                </p:cTn>
                              </p:par>
                              <p:par>
                                <p:cTn id="41" presetID="31" presetClass="entr" presetSubtype="0" fill="hold" grpId="0" nodeType="withEffect">
                                  <p:stCondLst>
                                    <p:cond delay="1000"/>
                                  </p:stCondLst>
                                  <p:childTnLst>
                                    <p:set>
                                      <p:cBhvr>
                                        <p:cTn id="42" dur="1" fill="hold">
                                          <p:stCondLst>
                                            <p:cond delay="0"/>
                                          </p:stCondLst>
                                        </p:cTn>
                                        <p:tgtEl>
                                          <p:spTgt spid="21"/>
                                        </p:tgtEl>
                                        <p:attrNameLst>
                                          <p:attrName>style.visibility</p:attrName>
                                        </p:attrNameLst>
                                      </p:cBhvr>
                                      <p:to>
                                        <p:strVal val="visible"/>
                                      </p:to>
                                    </p:set>
                                    <p:anim calcmode="lin" valueType="num">
                                      <p:cBhvr>
                                        <p:cTn id="43" dur="1000" fill="hold"/>
                                        <p:tgtEl>
                                          <p:spTgt spid="21"/>
                                        </p:tgtEl>
                                        <p:attrNameLst>
                                          <p:attrName>ppt_w</p:attrName>
                                        </p:attrNameLst>
                                      </p:cBhvr>
                                      <p:tavLst>
                                        <p:tav tm="0">
                                          <p:val>
                                            <p:fltVal val="0"/>
                                          </p:val>
                                        </p:tav>
                                        <p:tav tm="100000">
                                          <p:val>
                                            <p:strVal val="#ppt_w"/>
                                          </p:val>
                                        </p:tav>
                                      </p:tavLst>
                                    </p:anim>
                                    <p:anim calcmode="lin" valueType="num">
                                      <p:cBhvr>
                                        <p:cTn id="44" dur="1000" fill="hold"/>
                                        <p:tgtEl>
                                          <p:spTgt spid="21"/>
                                        </p:tgtEl>
                                        <p:attrNameLst>
                                          <p:attrName>ppt_h</p:attrName>
                                        </p:attrNameLst>
                                      </p:cBhvr>
                                      <p:tavLst>
                                        <p:tav tm="0">
                                          <p:val>
                                            <p:fltVal val="0"/>
                                          </p:val>
                                        </p:tav>
                                        <p:tav tm="100000">
                                          <p:val>
                                            <p:strVal val="#ppt_h"/>
                                          </p:val>
                                        </p:tav>
                                      </p:tavLst>
                                    </p:anim>
                                    <p:anim calcmode="lin" valueType="num">
                                      <p:cBhvr>
                                        <p:cTn id="45" dur="1000" fill="hold"/>
                                        <p:tgtEl>
                                          <p:spTgt spid="21"/>
                                        </p:tgtEl>
                                        <p:attrNameLst>
                                          <p:attrName>style.rotation</p:attrName>
                                        </p:attrNameLst>
                                      </p:cBhvr>
                                      <p:tavLst>
                                        <p:tav tm="0">
                                          <p:val>
                                            <p:fltVal val="90"/>
                                          </p:val>
                                        </p:tav>
                                        <p:tav tm="100000">
                                          <p:val>
                                            <p:fltVal val="0"/>
                                          </p:val>
                                        </p:tav>
                                      </p:tavLst>
                                    </p:anim>
                                    <p:animEffect transition="in" filter="fade">
                                      <p:cBhvr>
                                        <p:cTn id="46" dur="1000"/>
                                        <p:tgtEl>
                                          <p:spTgt spid="21"/>
                                        </p:tgtEl>
                                      </p:cBhvr>
                                    </p:animEffect>
                                  </p:childTnLst>
                                </p:cTn>
                              </p:par>
                              <p:par>
                                <p:cTn id="47" presetID="31" presetClass="entr" presetSubtype="0" fill="hold" grpId="0" nodeType="withEffect">
                                  <p:stCondLst>
                                    <p:cond delay="1000"/>
                                  </p:stCondLst>
                                  <p:childTnLst>
                                    <p:set>
                                      <p:cBhvr>
                                        <p:cTn id="48" dur="1" fill="hold">
                                          <p:stCondLst>
                                            <p:cond delay="0"/>
                                          </p:stCondLst>
                                        </p:cTn>
                                        <p:tgtEl>
                                          <p:spTgt spid="22"/>
                                        </p:tgtEl>
                                        <p:attrNameLst>
                                          <p:attrName>style.visibility</p:attrName>
                                        </p:attrNameLst>
                                      </p:cBhvr>
                                      <p:to>
                                        <p:strVal val="visible"/>
                                      </p:to>
                                    </p:set>
                                    <p:anim calcmode="lin" valueType="num">
                                      <p:cBhvr>
                                        <p:cTn id="49" dur="1000" fill="hold"/>
                                        <p:tgtEl>
                                          <p:spTgt spid="22"/>
                                        </p:tgtEl>
                                        <p:attrNameLst>
                                          <p:attrName>ppt_w</p:attrName>
                                        </p:attrNameLst>
                                      </p:cBhvr>
                                      <p:tavLst>
                                        <p:tav tm="0">
                                          <p:val>
                                            <p:fltVal val="0"/>
                                          </p:val>
                                        </p:tav>
                                        <p:tav tm="100000">
                                          <p:val>
                                            <p:strVal val="#ppt_w"/>
                                          </p:val>
                                        </p:tav>
                                      </p:tavLst>
                                    </p:anim>
                                    <p:anim calcmode="lin" valueType="num">
                                      <p:cBhvr>
                                        <p:cTn id="50" dur="1000" fill="hold"/>
                                        <p:tgtEl>
                                          <p:spTgt spid="22"/>
                                        </p:tgtEl>
                                        <p:attrNameLst>
                                          <p:attrName>ppt_h</p:attrName>
                                        </p:attrNameLst>
                                      </p:cBhvr>
                                      <p:tavLst>
                                        <p:tav tm="0">
                                          <p:val>
                                            <p:fltVal val="0"/>
                                          </p:val>
                                        </p:tav>
                                        <p:tav tm="100000">
                                          <p:val>
                                            <p:strVal val="#ppt_h"/>
                                          </p:val>
                                        </p:tav>
                                      </p:tavLst>
                                    </p:anim>
                                    <p:anim calcmode="lin" valueType="num">
                                      <p:cBhvr>
                                        <p:cTn id="51" dur="1000" fill="hold"/>
                                        <p:tgtEl>
                                          <p:spTgt spid="22"/>
                                        </p:tgtEl>
                                        <p:attrNameLst>
                                          <p:attrName>style.rotation</p:attrName>
                                        </p:attrNameLst>
                                      </p:cBhvr>
                                      <p:tavLst>
                                        <p:tav tm="0">
                                          <p:val>
                                            <p:fltVal val="90"/>
                                          </p:val>
                                        </p:tav>
                                        <p:tav tm="100000">
                                          <p:val>
                                            <p:fltVal val="0"/>
                                          </p:val>
                                        </p:tav>
                                      </p:tavLst>
                                    </p:anim>
                                    <p:animEffect transition="in" filter="fade">
                                      <p:cBhvr>
                                        <p:cTn id="52" dur="1000"/>
                                        <p:tgtEl>
                                          <p:spTgt spid="22"/>
                                        </p:tgtEl>
                                      </p:cBhvr>
                                    </p:animEffect>
                                  </p:childTnLst>
                                </p:cTn>
                              </p:par>
                              <p:par>
                                <p:cTn id="53" presetID="31" presetClass="entr" presetSubtype="0" fill="hold" grpId="0" nodeType="withEffect">
                                  <p:stCondLst>
                                    <p:cond delay="1000"/>
                                  </p:stCondLst>
                                  <p:childTnLst>
                                    <p:set>
                                      <p:cBhvr>
                                        <p:cTn id="54" dur="1" fill="hold">
                                          <p:stCondLst>
                                            <p:cond delay="0"/>
                                          </p:stCondLst>
                                        </p:cTn>
                                        <p:tgtEl>
                                          <p:spTgt spid="23"/>
                                        </p:tgtEl>
                                        <p:attrNameLst>
                                          <p:attrName>style.visibility</p:attrName>
                                        </p:attrNameLst>
                                      </p:cBhvr>
                                      <p:to>
                                        <p:strVal val="visible"/>
                                      </p:to>
                                    </p:set>
                                    <p:anim calcmode="lin" valueType="num">
                                      <p:cBhvr>
                                        <p:cTn id="55" dur="1000" fill="hold"/>
                                        <p:tgtEl>
                                          <p:spTgt spid="23"/>
                                        </p:tgtEl>
                                        <p:attrNameLst>
                                          <p:attrName>ppt_w</p:attrName>
                                        </p:attrNameLst>
                                      </p:cBhvr>
                                      <p:tavLst>
                                        <p:tav tm="0">
                                          <p:val>
                                            <p:fltVal val="0"/>
                                          </p:val>
                                        </p:tav>
                                        <p:tav tm="100000">
                                          <p:val>
                                            <p:strVal val="#ppt_w"/>
                                          </p:val>
                                        </p:tav>
                                      </p:tavLst>
                                    </p:anim>
                                    <p:anim calcmode="lin" valueType="num">
                                      <p:cBhvr>
                                        <p:cTn id="56" dur="1000" fill="hold"/>
                                        <p:tgtEl>
                                          <p:spTgt spid="23"/>
                                        </p:tgtEl>
                                        <p:attrNameLst>
                                          <p:attrName>ppt_h</p:attrName>
                                        </p:attrNameLst>
                                      </p:cBhvr>
                                      <p:tavLst>
                                        <p:tav tm="0">
                                          <p:val>
                                            <p:fltVal val="0"/>
                                          </p:val>
                                        </p:tav>
                                        <p:tav tm="100000">
                                          <p:val>
                                            <p:strVal val="#ppt_h"/>
                                          </p:val>
                                        </p:tav>
                                      </p:tavLst>
                                    </p:anim>
                                    <p:anim calcmode="lin" valueType="num">
                                      <p:cBhvr>
                                        <p:cTn id="57" dur="1000" fill="hold"/>
                                        <p:tgtEl>
                                          <p:spTgt spid="23"/>
                                        </p:tgtEl>
                                        <p:attrNameLst>
                                          <p:attrName>style.rotation</p:attrName>
                                        </p:attrNameLst>
                                      </p:cBhvr>
                                      <p:tavLst>
                                        <p:tav tm="0">
                                          <p:val>
                                            <p:fltVal val="90"/>
                                          </p:val>
                                        </p:tav>
                                        <p:tav tm="100000">
                                          <p:val>
                                            <p:fltVal val="0"/>
                                          </p:val>
                                        </p:tav>
                                      </p:tavLst>
                                    </p:anim>
                                    <p:animEffect transition="in" filter="fade">
                                      <p:cBhvr>
                                        <p:cTn id="58" dur="1000"/>
                                        <p:tgtEl>
                                          <p:spTgt spid="23"/>
                                        </p:tgtEl>
                                      </p:cBhvr>
                                    </p:animEffect>
                                  </p:childTnLst>
                                </p:cTn>
                              </p:par>
                              <p:par>
                                <p:cTn id="59" presetID="31" presetClass="entr" presetSubtype="0" fill="hold" grpId="0" nodeType="withEffect">
                                  <p:stCondLst>
                                    <p:cond delay="1500"/>
                                  </p:stCondLst>
                                  <p:childTnLst>
                                    <p:set>
                                      <p:cBhvr>
                                        <p:cTn id="60" dur="1" fill="hold">
                                          <p:stCondLst>
                                            <p:cond delay="0"/>
                                          </p:stCondLst>
                                        </p:cTn>
                                        <p:tgtEl>
                                          <p:spTgt spid="24"/>
                                        </p:tgtEl>
                                        <p:attrNameLst>
                                          <p:attrName>style.visibility</p:attrName>
                                        </p:attrNameLst>
                                      </p:cBhvr>
                                      <p:to>
                                        <p:strVal val="visible"/>
                                      </p:to>
                                    </p:set>
                                    <p:anim calcmode="lin" valueType="num">
                                      <p:cBhvr>
                                        <p:cTn id="61" dur="1000" fill="hold"/>
                                        <p:tgtEl>
                                          <p:spTgt spid="24"/>
                                        </p:tgtEl>
                                        <p:attrNameLst>
                                          <p:attrName>ppt_w</p:attrName>
                                        </p:attrNameLst>
                                      </p:cBhvr>
                                      <p:tavLst>
                                        <p:tav tm="0">
                                          <p:val>
                                            <p:fltVal val="0"/>
                                          </p:val>
                                        </p:tav>
                                        <p:tav tm="100000">
                                          <p:val>
                                            <p:strVal val="#ppt_w"/>
                                          </p:val>
                                        </p:tav>
                                      </p:tavLst>
                                    </p:anim>
                                    <p:anim calcmode="lin" valueType="num">
                                      <p:cBhvr>
                                        <p:cTn id="62" dur="1000" fill="hold"/>
                                        <p:tgtEl>
                                          <p:spTgt spid="24"/>
                                        </p:tgtEl>
                                        <p:attrNameLst>
                                          <p:attrName>ppt_h</p:attrName>
                                        </p:attrNameLst>
                                      </p:cBhvr>
                                      <p:tavLst>
                                        <p:tav tm="0">
                                          <p:val>
                                            <p:fltVal val="0"/>
                                          </p:val>
                                        </p:tav>
                                        <p:tav tm="100000">
                                          <p:val>
                                            <p:strVal val="#ppt_h"/>
                                          </p:val>
                                        </p:tav>
                                      </p:tavLst>
                                    </p:anim>
                                    <p:anim calcmode="lin" valueType="num">
                                      <p:cBhvr>
                                        <p:cTn id="63" dur="1000" fill="hold"/>
                                        <p:tgtEl>
                                          <p:spTgt spid="24"/>
                                        </p:tgtEl>
                                        <p:attrNameLst>
                                          <p:attrName>style.rotation</p:attrName>
                                        </p:attrNameLst>
                                      </p:cBhvr>
                                      <p:tavLst>
                                        <p:tav tm="0">
                                          <p:val>
                                            <p:fltVal val="90"/>
                                          </p:val>
                                        </p:tav>
                                        <p:tav tm="100000">
                                          <p:val>
                                            <p:fltVal val="0"/>
                                          </p:val>
                                        </p:tav>
                                      </p:tavLst>
                                    </p:anim>
                                    <p:animEffect transition="in" filter="fade">
                                      <p:cBhvr>
                                        <p:cTn id="64" dur="1000"/>
                                        <p:tgtEl>
                                          <p:spTgt spid="24"/>
                                        </p:tgtEl>
                                      </p:cBhvr>
                                    </p:animEffect>
                                  </p:childTnLst>
                                </p:cTn>
                              </p:par>
                              <p:par>
                                <p:cTn id="65" presetID="31" presetClass="entr" presetSubtype="0" fill="hold" grpId="0" nodeType="withEffect">
                                  <p:stCondLst>
                                    <p:cond delay="1500"/>
                                  </p:stCondLst>
                                  <p:childTnLst>
                                    <p:set>
                                      <p:cBhvr>
                                        <p:cTn id="66" dur="1" fill="hold">
                                          <p:stCondLst>
                                            <p:cond delay="0"/>
                                          </p:stCondLst>
                                        </p:cTn>
                                        <p:tgtEl>
                                          <p:spTgt spid="25"/>
                                        </p:tgtEl>
                                        <p:attrNameLst>
                                          <p:attrName>style.visibility</p:attrName>
                                        </p:attrNameLst>
                                      </p:cBhvr>
                                      <p:to>
                                        <p:strVal val="visible"/>
                                      </p:to>
                                    </p:set>
                                    <p:anim calcmode="lin" valueType="num">
                                      <p:cBhvr>
                                        <p:cTn id="67" dur="1000" fill="hold"/>
                                        <p:tgtEl>
                                          <p:spTgt spid="25"/>
                                        </p:tgtEl>
                                        <p:attrNameLst>
                                          <p:attrName>ppt_w</p:attrName>
                                        </p:attrNameLst>
                                      </p:cBhvr>
                                      <p:tavLst>
                                        <p:tav tm="0">
                                          <p:val>
                                            <p:fltVal val="0"/>
                                          </p:val>
                                        </p:tav>
                                        <p:tav tm="100000">
                                          <p:val>
                                            <p:strVal val="#ppt_w"/>
                                          </p:val>
                                        </p:tav>
                                      </p:tavLst>
                                    </p:anim>
                                    <p:anim calcmode="lin" valueType="num">
                                      <p:cBhvr>
                                        <p:cTn id="68" dur="1000" fill="hold"/>
                                        <p:tgtEl>
                                          <p:spTgt spid="25"/>
                                        </p:tgtEl>
                                        <p:attrNameLst>
                                          <p:attrName>ppt_h</p:attrName>
                                        </p:attrNameLst>
                                      </p:cBhvr>
                                      <p:tavLst>
                                        <p:tav tm="0">
                                          <p:val>
                                            <p:fltVal val="0"/>
                                          </p:val>
                                        </p:tav>
                                        <p:tav tm="100000">
                                          <p:val>
                                            <p:strVal val="#ppt_h"/>
                                          </p:val>
                                        </p:tav>
                                      </p:tavLst>
                                    </p:anim>
                                    <p:anim calcmode="lin" valueType="num">
                                      <p:cBhvr>
                                        <p:cTn id="69" dur="1000" fill="hold"/>
                                        <p:tgtEl>
                                          <p:spTgt spid="25"/>
                                        </p:tgtEl>
                                        <p:attrNameLst>
                                          <p:attrName>style.rotation</p:attrName>
                                        </p:attrNameLst>
                                      </p:cBhvr>
                                      <p:tavLst>
                                        <p:tav tm="0">
                                          <p:val>
                                            <p:fltVal val="90"/>
                                          </p:val>
                                        </p:tav>
                                        <p:tav tm="100000">
                                          <p:val>
                                            <p:fltVal val="0"/>
                                          </p:val>
                                        </p:tav>
                                      </p:tavLst>
                                    </p:anim>
                                    <p:animEffect transition="in" filter="fade">
                                      <p:cBhvr>
                                        <p:cTn id="70" dur="1000"/>
                                        <p:tgtEl>
                                          <p:spTgt spid="25"/>
                                        </p:tgtEl>
                                      </p:cBhvr>
                                    </p:animEffect>
                                  </p:childTnLst>
                                </p:cTn>
                              </p:par>
                              <p:par>
                                <p:cTn id="71" presetID="31" presetClass="entr" presetSubtype="0" fill="hold" grpId="0" nodeType="withEffect">
                                  <p:stCondLst>
                                    <p:cond delay="1500"/>
                                  </p:stCondLst>
                                  <p:childTnLst>
                                    <p:set>
                                      <p:cBhvr>
                                        <p:cTn id="72" dur="1" fill="hold">
                                          <p:stCondLst>
                                            <p:cond delay="0"/>
                                          </p:stCondLst>
                                        </p:cTn>
                                        <p:tgtEl>
                                          <p:spTgt spid="26"/>
                                        </p:tgtEl>
                                        <p:attrNameLst>
                                          <p:attrName>style.visibility</p:attrName>
                                        </p:attrNameLst>
                                      </p:cBhvr>
                                      <p:to>
                                        <p:strVal val="visible"/>
                                      </p:to>
                                    </p:set>
                                    <p:anim calcmode="lin" valueType="num">
                                      <p:cBhvr>
                                        <p:cTn id="73" dur="1000" fill="hold"/>
                                        <p:tgtEl>
                                          <p:spTgt spid="26"/>
                                        </p:tgtEl>
                                        <p:attrNameLst>
                                          <p:attrName>ppt_w</p:attrName>
                                        </p:attrNameLst>
                                      </p:cBhvr>
                                      <p:tavLst>
                                        <p:tav tm="0">
                                          <p:val>
                                            <p:fltVal val="0"/>
                                          </p:val>
                                        </p:tav>
                                        <p:tav tm="100000">
                                          <p:val>
                                            <p:strVal val="#ppt_w"/>
                                          </p:val>
                                        </p:tav>
                                      </p:tavLst>
                                    </p:anim>
                                    <p:anim calcmode="lin" valueType="num">
                                      <p:cBhvr>
                                        <p:cTn id="74" dur="1000" fill="hold"/>
                                        <p:tgtEl>
                                          <p:spTgt spid="26"/>
                                        </p:tgtEl>
                                        <p:attrNameLst>
                                          <p:attrName>ppt_h</p:attrName>
                                        </p:attrNameLst>
                                      </p:cBhvr>
                                      <p:tavLst>
                                        <p:tav tm="0">
                                          <p:val>
                                            <p:fltVal val="0"/>
                                          </p:val>
                                        </p:tav>
                                        <p:tav tm="100000">
                                          <p:val>
                                            <p:strVal val="#ppt_h"/>
                                          </p:val>
                                        </p:tav>
                                      </p:tavLst>
                                    </p:anim>
                                    <p:anim calcmode="lin" valueType="num">
                                      <p:cBhvr>
                                        <p:cTn id="75" dur="1000" fill="hold"/>
                                        <p:tgtEl>
                                          <p:spTgt spid="26"/>
                                        </p:tgtEl>
                                        <p:attrNameLst>
                                          <p:attrName>style.rotation</p:attrName>
                                        </p:attrNameLst>
                                      </p:cBhvr>
                                      <p:tavLst>
                                        <p:tav tm="0">
                                          <p:val>
                                            <p:fltVal val="90"/>
                                          </p:val>
                                        </p:tav>
                                        <p:tav tm="100000">
                                          <p:val>
                                            <p:fltVal val="0"/>
                                          </p:val>
                                        </p:tav>
                                      </p:tavLst>
                                    </p:anim>
                                    <p:animEffect transition="in" filter="fade">
                                      <p:cBhvr>
                                        <p:cTn id="76" dur="1000"/>
                                        <p:tgtEl>
                                          <p:spTgt spid="26"/>
                                        </p:tgtEl>
                                      </p:cBhvr>
                                    </p:animEffect>
                                  </p:childTnLst>
                                </p:cTn>
                              </p:par>
                              <p:par>
                                <p:cTn id="77" presetID="42" presetClass="entr" presetSubtype="0" fill="hold" grpId="0" nodeType="withEffect">
                                  <p:stCondLst>
                                    <p:cond delay="2000"/>
                                  </p:stCondLst>
                                  <p:childTnLst>
                                    <p:set>
                                      <p:cBhvr>
                                        <p:cTn id="78" dur="1" fill="hold">
                                          <p:stCondLst>
                                            <p:cond delay="0"/>
                                          </p:stCondLst>
                                        </p:cTn>
                                        <p:tgtEl>
                                          <p:spTgt spid="27"/>
                                        </p:tgtEl>
                                        <p:attrNameLst>
                                          <p:attrName>style.visibility</p:attrName>
                                        </p:attrNameLst>
                                      </p:cBhvr>
                                      <p:to>
                                        <p:strVal val="visible"/>
                                      </p:to>
                                    </p:set>
                                    <p:animEffect transition="in" filter="fade">
                                      <p:cBhvr>
                                        <p:cTn id="79" dur="1000"/>
                                        <p:tgtEl>
                                          <p:spTgt spid="27"/>
                                        </p:tgtEl>
                                      </p:cBhvr>
                                    </p:animEffect>
                                    <p:anim calcmode="lin" valueType="num">
                                      <p:cBhvr>
                                        <p:cTn id="80" dur="1000" fill="hold"/>
                                        <p:tgtEl>
                                          <p:spTgt spid="27"/>
                                        </p:tgtEl>
                                        <p:attrNameLst>
                                          <p:attrName>ppt_x</p:attrName>
                                        </p:attrNameLst>
                                      </p:cBhvr>
                                      <p:tavLst>
                                        <p:tav tm="0">
                                          <p:val>
                                            <p:strVal val="#ppt_x"/>
                                          </p:val>
                                        </p:tav>
                                        <p:tav tm="100000">
                                          <p:val>
                                            <p:strVal val="#ppt_x"/>
                                          </p:val>
                                        </p:tav>
                                      </p:tavLst>
                                    </p:anim>
                                    <p:anim calcmode="lin" valueType="num">
                                      <p:cBhvr>
                                        <p:cTn id="81" dur="1000" fill="hold"/>
                                        <p:tgtEl>
                                          <p:spTgt spid="27"/>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2000"/>
                                  </p:stCondLst>
                                  <p:childTnLst>
                                    <p:set>
                                      <p:cBhvr>
                                        <p:cTn id="83" dur="1" fill="hold">
                                          <p:stCondLst>
                                            <p:cond delay="0"/>
                                          </p:stCondLst>
                                        </p:cTn>
                                        <p:tgtEl>
                                          <p:spTgt spid="28"/>
                                        </p:tgtEl>
                                        <p:attrNameLst>
                                          <p:attrName>style.visibility</p:attrName>
                                        </p:attrNameLst>
                                      </p:cBhvr>
                                      <p:to>
                                        <p:strVal val="visible"/>
                                      </p:to>
                                    </p:set>
                                    <p:animEffect transition="in" filter="fade">
                                      <p:cBhvr>
                                        <p:cTn id="84" dur="1000"/>
                                        <p:tgtEl>
                                          <p:spTgt spid="28"/>
                                        </p:tgtEl>
                                      </p:cBhvr>
                                    </p:animEffect>
                                    <p:anim calcmode="lin" valueType="num">
                                      <p:cBhvr>
                                        <p:cTn id="85" dur="1000" fill="hold"/>
                                        <p:tgtEl>
                                          <p:spTgt spid="28"/>
                                        </p:tgtEl>
                                        <p:attrNameLst>
                                          <p:attrName>ppt_x</p:attrName>
                                        </p:attrNameLst>
                                      </p:cBhvr>
                                      <p:tavLst>
                                        <p:tav tm="0">
                                          <p:val>
                                            <p:strVal val="#ppt_x"/>
                                          </p:val>
                                        </p:tav>
                                        <p:tav tm="100000">
                                          <p:val>
                                            <p:strVal val="#ppt_x"/>
                                          </p:val>
                                        </p:tav>
                                      </p:tavLst>
                                    </p:anim>
                                    <p:anim calcmode="lin" valueType="num">
                                      <p:cBhvr>
                                        <p:cTn id="86" dur="1000" fill="hold"/>
                                        <p:tgtEl>
                                          <p:spTgt spid="28"/>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2000"/>
                                  </p:stCondLst>
                                  <p:childTnLst>
                                    <p:set>
                                      <p:cBhvr>
                                        <p:cTn id="88" dur="1" fill="hold">
                                          <p:stCondLst>
                                            <p:cond delay="0"/>
                                          </p:stCondLst>
                                        </p:cTn>
                                        <p:tgtEl>
                                          <p:spTgt spid="29"/>
                                        </p:tgtEl>
                                        <p:attrNameLst>
                                          <p:attrName>style.visibility</p:attrName>
                                        </p:attrNameLst>
                                      </p:cBhvr>
                                      <p:to>
                                        <p:strVal val="visible"/>
                                      </p:to>
                                    </p:set>
                                    <p:animEffect transition="in" filter="fade">
                                      <p:cBhvr>
                                        <p:cTn id="89" dur="1000"/>
                                        <p:tgtEl>
                                          <p:spTgt spid="29"/>
                                        </p:tgtEl>
                                      </p:cBhvr>
                                    </p:animEffect>
                                    <p:anim calcmode="lin" valueType="num">
                                      <p:cBhvr>
                                        <p:cTn id="90" dur="1000" fill="hold"/>
                                        <p:tgtEl>
                                          <p:spTgt spid="29"/>
                                        </p:tgtEl>
                                        <p:attrNameLst>
                                          <p:attrName>ppt_x</p:attrName>
                                        </p:attrNameLst>
                                      </p:cBhvr>
                                      <p:tavLst>
                                        <p:tav tm="0">
                                          <p:val>
                                            <p:strVal val="#ppt_x"/>
                                          </p:val>
                                        </p:tav>
                                        <p:tav tm="100000">
                                          <p:val>
                                            <p:strVal val="#ppt_x"/>
                                          </p:val>
                                        </p:tav>
                                      </p:tavLst>
                                    </p:anim>
                                    <p:anim calcmode="lin" valueType="num">
                                      <p:cBhvr>
                                        <p:cTn id="91" dur="1000" fill="hold"/>
                                        <p:tgtEl>
                                          <p:spTgt spid="29"/>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2000"/>
                                  </p:stCondLst>
                                  <p:childTnLst>
                                    <p:set>
                                      <p:cBhvr>
                                        <p:cTn id="93" dur="1" fill="hold">
                                          <p:stCondLst>
                                            <p:cond delay="0"/>
                                          </p:stCondLst>
                                        </p:cTn>
                                        <p:tgtEl>
                                          <p:spTgt spid="30"/>
                                        </p:tgtEl>
                                        <p:attrNameLst>
                                          <p:attrName>style.visibility</p:attrName>
                                        </p:attrNameLst>
                                      </p:cBhvr>
                                      <p:to>
                                        <p:strVal val="visible"/>
                                      </p:to>
                                    </p:set>
                                    <p:animEffect transition="in" filter="fade">
                                      <p:cBhvr>
                                        <p:cTn id="94" dur="1000"/>
                                        <p:tgtEl>
                                          <p:spTgt spid="30"/>
                                        </p:tgtEl>
                                      </p:cBhvr>
                                    </p:animEffect>
                                    <p:anim calcmode="lin" valueType="num">
                                      <p:cBhvr>
                                        <p:cTn id="95" dur="1000" fill="hold"/>
                                        <p:tgtEl>
                                          <p:spTgt spid="30"/>
                                        </p:tgtEl>
                                        <p:attrNameLst>
                                          <p:attrName>ppt_x</p:attrName>
                                        </p:attrNameLst>
                                      </p:cBhvr>
                                      <p:tavLst>
                                        <p:tav tm="0">
                                          <p:val>
                                            <p:strVal val="#ppt_x"/>
                                          </p:val>
                                        </p:tav>
                                        <p:tav tm="100000">
                                          <p:val>
                                            <p:strVal val="#ppt_x"/>
                                          </p:val>
                                        </p:tav>
                                      </p:tavLst>
                                    </p:anim>
                                    <p:anim calcmode="lin" valueType="num">
                                      <p:cBhvr>
                                        <p:cTn id="96" dur="1000" fill="hold"/>
                                        <p:tgtEl>
                                          <p:spTgt spid="30"/>
                                        </p:tgtEl>
                                        <p:attrNameLst>
                                          <p:attrName>ppt_y</p:attrName>
                                        </p:attrNameLst>
                                      </p:cBhvr>
                                      <p:tavLst>
                                        <p:tav tm="0">
                                          <p:val>
                                            <p:strVal val="#ppt_y+.1"/>
                                          </p:val>
                                        </p:tav>
                                        <p:tav tm="100000">
                                          <p:val>
                                            <p:strVal val="#ppt_y"/>
                                          </p:val>
                                        </p:tav>
                                      </p:tavLst>
                                    </p:anim>
                                  </p:childTnLst>
                                </p:cTn>
                              </p:par>
                            </p:childTnLst>
                          </p:cTn>
                        </p:par>
                        <p:par>
                          <p:cTn id="97" fill="hold">
                            <p:stCondLst>
                              <p:cond delay="1000"/>
                            </p:stCondLst>
                            <p:childTnLst>
                              <p:par>
                                <p:cTn id="98" presetID="2" presetClass="entr" presetSubtype="2" fill="hold" grpId="0" nodeType="afterEffect">
                                  <p:stCondLst>
                                    <p:cond delay="0"/>
                                  </p:stCondLst>
                                  <p:childTnLst>
                                    <p:set>
                                      <p:cBhvr>
                                        <p:cTn id="99" dur="1" fill="hold">
                                          <p:stCondLst>
                                            <p:cond delay="0"/>
                                          </p:stCondLst>
                                        </p:cTn>
                                        <p:tgtEl>
                                          <p:spTgt spid="14"/>
                                        </p:tgtEl>
                                        <p:attrNameLst>
                                          <p:attrName>style.visibility</p:attrName>
                                        </p:attrNameLst>
                                      </p:cBhvr>
                                      <p:to>
                                        <p:strVal val="visible"/>
                                      </p:to>
                                    </p:set>
                                    <p:anim calcmode="lin" valueType="num">
                                      <p:cBhvr additive="base">
                                        <p:cTn id="100" dur="300" fill="hold"/>
                                        <p:tgtEl>
                                          <p:spTgt spid="14"/>
                                        </p:tgtEl>
                                        <p:attrNameLst>
                                          <p:attrName>ppt_x</p:attrName>
                                        </p:attrNameLst>
                                      </p:cBhvr>
                                      <p:tavLst>
                                        <p:tav tm="0">
                                          <p:val>
                                            <p:strVal val="1+#ppt_w/2"/>
                                          </p:val>
                                        </p:tav>
                                        <p:tav tm="100000">
                                          <p:val>
                                            <p:strVal val="#ppt_x"/>
                                          </p:val>
                                        </p:tav>
                                      </p:tavLst>
                                    </p:anim>
                                    <p:anim calcmode="lin" valueType="num">
                                      <p:cBhvr additive="base">
                                        <p:cTn id="101" dur="300" fill="hold"/>
                                        <p:tgtEl>
                                          <p:spTgt spid="14"/>
                                        </p:tgtEl>
                                        <p:attrNameLst>
                                          <p:attrName>ppt_y</p:attrName>
                                        </p:attrNameLst>
                                      </p:cBhvr>
                                      <p:tavLst>
                                        <p:tav tm="0">
                                          <p:val>
                                            <p:strVal val="#ppt_y"/>
                                          </p:val>
                                        </p:tav>
                                        <p:tav tm="100000">
                                          <p:val>
                                            <p:strVal val="#ppt_y"/>
                                          </p:val>
                                        </p:tav>
                                      </p:tavLst>
                                    </p:anim>
                                  </p:childTnLst>
                                </p:cTn>
                              </p:par>
                            </p:childTnLst>
                          </p:cTn>
                        </p:par>
                        <p:par>
                          <p:cTn id="102" fill="hold">
                            <p:stCondLst>
                              <p:cond delay="1500"/>
                            </p:stCondLst>
                            <p:childTnLst>
                              <p:par>
                                <p:cTn id="103" presetID="2" presetClass="entr" presetSubtype="2" fill="hold" grpId="0" nodeType="afterEffect">
                                  <p:stCondLst>
                                    <p:cond delay="0"/>
                                  </p:stCondLst>
                                  <p:childTnLst>
                                    <p:set>
                                      <p:cBhvr>
                                        <p:cTn id="104" dur="1" fill="hold">
                                          <p:stCondLst>
                                            <p:cond delay="0"/>
                                          </p:stCondLst>
                                        </p:cTn>
                                        <p:tgtEl>
                                          <p:spTgt spid="12"/>
                                        </p:tgtEl>
                                        <p:attrNameLst>
                                          <p:attrName>style.visibility</p:attrName>
                                        </p:attrNameLst>
                                      </p:cBhvr>
                                      <p:to>
                                        <p:strVal val="visible"/>
                                      </p:to>
                                    </p:set>
                                    <p:anim calcmode="lin" valueType="num">
                                      <p:cBhvr additive="base">
                                        <p:cTn id="105" dur="300" fill="hold"/>
                                        <p:tgtEl>
                                          <p:spTgt spid="12"/>
                                        </p:tgtEl>
                                        <p:attrNameLst>
                                          <p:attrName>ppt_x</p:attrName>
                                        </p:attrNameLst>
                                      </p:cBhvr>
                                      <p:tavLst>
                                        <p:tav tm="0">
                                          <p:val>
                                            <p:strVal val="1+#ppt_w/2"/>
                                          </p:val>
                                        </p:tav>
                                        <p:tav tm="100000">
                                          <p:val>
                                            <p:strVal val="#ppt_x"/>
                                          </p:val>
                                        </p:tav>
                                      </p:tavLst>
                                    </p:anim>
                                    <p:anim calcmode="lin" valueType="num">
                                      <p:cBhvr additive="base">
                                        <p:cTn id="106" dur="3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p:bldP spid="28" grpId="0"/>
      <p:bldP spid="29" grpId="0"/>
      <p:bldP spid="3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4191203" y="1496897"/>
            <a:ext cx="3847358" cy="4328675"/>
            <a:chOff x="2939800" y="1138775"/>
            <a:chExt cx="3285587" cy="3696144"/>
          </a:xfrm>
          <a:solidFill>
            <a:srgbClr val="5A6279"/>
          </a:solidFill>
        </p:grpSpPr>
        <p:sp>
          <p:nvSpPr>
            <p:cNvPr id="20" name="Freeform 5"/>
            <p:cNvSpPr/>
            <p:nvPr/>
          </p:nvSpPr>
          <p:spPr bwMode="auto">
            <a:xfrm rot="19846271">
              <a:off x="4785178" y="1138775"/>
              <a:ext cx="898525" cy="1651000"/>
            </a:xfrm>
            <a:custGeom>
              <a:avLst/>
              <a:gdLst>
                <a:gd name="T0" fmla="*/ 458 w 566"/>
                <a:gd name="T1" fmla="*/ 264 h 1040"/>
                <a:gd name="T2" fmla="*/ 206 w 566"/>
                <a:gd name="T3" fmla="*/ 120 h 1040"/>
                <a:gd name="T4" fmla="*/ 0 w 566"/>
                <a:gd name="T5" fmla="*/ 0 h 1040"/>
                <a:gd name="T6" fmla="*/ 0 w 566"/>
                <a:gd name="T7" fmla="*/ 0 h 1040"/>
                <a:gd name="T8" fmla="*/ 10 w 566"/>
                <a:gd name="T9" fmla="*/ 16 h 1040"/>
                <a:gd name="T10" fmla="*/ 16 w 566"/>
                <a:gd name="T11" fmla="*/ 32 h 1040"/>
                <a:gd name="T12" fmla="*/ 24 w 566"/>
                <a:gd name="T13" fmla="*/ 52 h 1040"/>
                <a:gd name="T14" fmla="*/ 30 w 566"/>
                <a:gd name="T15" fmla="*/ 74 h 1040"/>
                <a:gd name="T16" fmla="*/ 36 w 566"/>
                <a:gd name="T17" fmla="*/ 98 h 1040"/>
                <a:gd name="T18" fmla="*/ 40 w 566"/>
                <a:gd name="T19" fmla="*/ 124 h 1040"/>
                <a:gd name="T20" fmla="*/ 42 w 566"/>
                <a:gd name="T21" fmla="*/ 154 h 1040"/>
                <a:gd name="T22" fmla="*/ 42 w 566"/>
                <a:gd name="T23" fmla="*/ 186 h 1040"/>
                <a:gd name="T24" fmla="*/ 42 w 566"/>
                <a:gd name="T25" fmla="*/ 186 h 1040"/>
                <a:gd name="T26" fmla="*/ 42 w 566"/>
                <a:gd name="T27" fmla="*/ 214 h 1040"/>
                <a:gd name="T28" fmla="*/ 42 w 566"/>
                <a:gd name="T29" fmla="*/ 214 h 1040"/>
                <a:gd name="T30" fmla="*/ 42 w 566"/>
                <a:gd name="T31" fmla="*/ 626 h 1040"/>
                <a:gd name="T32" fmla="*/ 42 w 566"/>
                <a:gd name="T33" fmla="*/ 626 h 1040"/>
                <a:gd name="T34" fmla="*/ 42 w 566"/>
                <a:gd name="T35" fmla="*/ 1040 h 1040"/>
                <a:gd name="T36" fmla="*/ 42 w 566"/>
                <a:gd name="T37" fmla="*/ 1040 h 1040"/>
                <a:gd name="T38" fmla="*/ 404 w 566"/>
                <a:gd name="T39" fmla="*/ 832 h 1040"/>
                <a:gd name="T40" fmla="*/ 404 w 566"/>
                <a:gd name="T41" fmla="*/ 832 h 1040"/>
                <a:gd name="T42" fmla="*/ 424 w 566"/>
                <a:gd name="T43" fmla="*/ 820 h 1040"/>
                <a:gd name="T44" fmla="*/ 424 w 566"/>
                <a:gd name="T45" fmla="*/ 820 h 1040"/>
                <a:gd name="T46" fmla="*/ 452 w 566"/>
                <a:gd name="T47" fmla="*/ 802 h 1040"/>
                <a:gd name="T48" fmla="*/ 478 w 566"/>
                <a:gd name="T49" fmla="*/ 786 h 1040"/>
                <a:gd name="T50" fmla="*/ 498 w 566"/>
                <a:gd name="T51" fmla="*/ 768 h 1040"/>
                <a:gd name="T52" fmla="*/ 518 w 566"/>
                <a:gd name="T53" fmla="*/ 752 h 1040"/>
                <a:gd name="T54" fmla="*/ 532 w 566"/>
                <a:gd name="T55" fmla="*/ 734 h 1040"/>
                <a:gd name="T56" fmla="*/ 546 w 566"/>
                <a:gd name="T57" fmla="*/ 718 h 1040"/>
                <a:gd name="T58" fmla="*/ 558 w 566"/>
                <a:gd name="T59" fmla="*/ 702 h 1040"/>
                <a:gd name="T60" fmla="*/ 566 w 566"/>
                <a:gd name="T61" fmla="*/ 688 h 1040"/>
                <a:gd name="T62" fmla="*/ 566 w 566"/>
                <a:gd name="T63" fmla="*/ 450 h 1040"/>
                <a:gd name="T64" fmla="*/ 566 w 566"/>
                <a:gd name="T65" fmla="*/ 450 h 1040"/>
                <a:gd name="T66" fmla="*/ 564 w 566"/>
                <a:gd name="T67" fmla="*/ 422 h 1040"/>
                <a:gd name="T68" fmla="*/ 558 w 566"/>
                <a:gd name="T69" fmla="*/ 394 h 1040"/>
                <a:gd name="T70" fmla="*/ 550 w 566"/>
                <a:gd name="T71" fmla="*/ 368 h 1040"/>
                <a:gd name="T72" fmla="*/ 538 w 566"/>
                <a:gd name="T73" fmla="*/ 344 h 1040"/>
                <a:gd name="T74" fmla="*/ 522 w 566"/>
                <a:gd name="T75" fmla="*/ 320 h 1040"/>
                <a:gd name="T76" fmla="*/ 504 w 566"/>
                <a:gd name="T77" fmla="*/ 300 h 1040"/>
                <a:gd name="T78" fmla="*/ 482 w 566"/>
                <a:gd name="T79" fmla="*/ 280 h 1040"/>
                <a:gd name="T80" fmla="*/ 458 w 566"/>
                <a:gd name="T81" fmla="*/ 264 h 1040"/>
                <a:gd name="T82" fmla="*/ 458 w 566"/>
                <a:gd name="T83" fmla="*/ 264 h 1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66" h="1040">
                  <a:moveTo>
                    <a:pt x="458" y="264"/>
                  </a:moveTo>
                  <a:lnTo>
                    <a:pt x="206" y="120"/>
                  </a:lnTo>
                  <a:lnTo>
                    <a:pt x="0" y="0"/>
                  </a:lnTo>
                  <a:lnTo>
                    <a:pt x="0" y="0"/>
                  </a:lnTo>
                  <a:lnTo>
                    <a:pt x="10" y="16"/>
                  </a:lnTo>
                  <a:lnTo>
                    <a:pt x="16" y="32"/>
                  </a:lnTo>
                  <a:lnTo>
                    <a:pt x="24" y="52"/>
                  </a:lnTo>
                  <a:lnTo>
                    <a:pt x="30" y="74"/>
                  </a:lnTo>
                  <a:lnTo>
                    <a:pt x="36" y="98"/>
                  </a:lnTo>
                  <a:lnTo>
                    <a:pt x="40" y="124"/>
                  </a:lnTo>
                  <a:lnTo>
                    <a:pt x="42" y="154"/>
                  </a:lnTo>
                  <a:lnTo>
                    <a:pt x="42" y="186"/>
                  </a:lnTo>
                  <a:lnTo>
                    <a:pt x="42" y="186"/>
                  </a:lnTo>
                  <a:lnTo>
                    <a:pt x="42" y="214"/>
                  </a:lnTo>
                  <a:lnTo>
                    <a:pt x="42" y="214"/>
                  </a:lnTo>
                  <a:lnTo>
                    <a:pt x="42" y="626"/>
                  </a:lnTo>
                  <a:lnTo>
                    <a:pt x="42" y="626"/>
                  </a:lnTo>
                  <a:lnTo>
                    <a:pt x="42" y="1040"/>
                  </a:lnTo>
                  <a:lnTo>
                    <a:pt x="42" y="1040"/>
                  </a:lnTo>
                  <a:lnTo>
                    <a:pt x="404" y="832"/>
                  </a:lnTo>
                  <a:lnTo>
                    <a:pt x="404" y="832"/>
                  </a:lnTo>
                  <a:lnTo>
                    <a:pt x="424" y="820"/>
                  </a:lnTo>
                  <a:lnTo>
                    <a:pt x="424" y="820"/>
                  </a:lnTo>
                  <a:lnTo>
                    <a:pt x="452" y="802"/>
                  </a:lnTo>
                  <a:lnTo>
                    <a:pt x="478" y="786"/>
                  </a:lnTo>
                  <a:lnTo>
                    <a:pt x="498" y="768"/>
                  </a:lnTo>
                  <a:lnTo>
                    <a:pt x="518" y="752"/>
                  </a:lnTo>
                  <a:lnTo>
                    <a:pt x="532" y="734"/>
                  </a:lnTo>
                  <a:lnTo>
                    <a:pt x="546" y="718"/>
                  </a:lnTo>
                  <a:lnTo>
                    <a:pt x="558" y="702"/>
                  </a:lnTo>
                  <a:lnTo>
                    <a:pt x="566" y="688"/>
                  </a:lnTo>
                  <a:lnTo>
                    <a:pt x="566" y="450"/>
                  </a:lnTo>
                  <a:lnTo>
                    <a:pt x="566" y="450"/>
                  </a:lnTo>
                  <a:lnTo>
                    <a:pt x="564" y="422"/>
                  </a:lnTo>
                  <a:lnTo>
                    <a:pt x="558" y="394"/>
                  </a:lnTo>
                  <a:lnTo>
                    <a:pt x="550" y="368"/>
                  </a:lnTo>
                  <a:lnTo>
                    <a:pt x="538" y="344"/>
                  </a:lnTo>
                  <a:lnTo>
                    <a:pt x="522" y="320"/>
                  </a:lnTo>
                  <a:lnTo>
                    <a:pt x="504" y="300"/>
                  </a:lnTo>
                  <a:lnTo>
                    <a:pt x="482" y="280"/>
                  </a:lnTo>
                  <a:lnTo>
                    <a:pt x="458" y="264"/>
                  </a:lnTo>
                  <a:lnTo>
                    <a:pt x="458" y="264"/>
                  </a:lnTo>
                  <a:close/>
                </a:path>
              </a:pathLst>
            </a:custGeom>
            <a:solidFill>
              <a:schemeClr val="accent3"/>
            </a:solidFill>
            <a:ln w="28575">
              <a:solidFill>
                <a:schemeClr val="accent3">
                  <a:lumMod val="20000"/>
                  <a:lumOff val="80000"/>
                </a:schemeClr>
              </a:solidFill>
            </a:ln>
          </p:spPr>
          <p:txBody>
            <a:bodyPr vert="horz" wrap="square" lIns="91440" tIns="45720" rIns="91440" bIns="45720" numCol="1" anchor="t" anchorCtr="0" compatLnSpc="1"/>
            <a:lstStyle/>
            <a:p>
              <a:endParaRPr lang="zh-CN" altLang="en-US">
                <a:solidFill>
                  <a:srgbClr val="23A5CA"/>
                </a:solidFill>
              </a:endParaRPr>
            </a:p>
          </p:txBody>
        </p:sp>
        <p:sp>
          <p:nvSpPr>
            <p:cNvPr id="21" name="Freeform 6"/>
            <p:cNvSpPr/>
            <p:nvPr/>
          </p:nvSpPr>
          <p:spPr bwMode="auto">
            <a:xfrm rot="19846271">
              <a:off x="4510544" y="3218059"/>
              <a:ext cx="1476375" cy="1231900"/>
            </a:xfrm>
            <a:custGeom>
              <a:avLst/>
              <a:gdLst>
                <a:gd name="T0" fmla="*/ 744 w 930"/>
                <a:gd name="T1" fmla="*/ 426 h 776"/>
                <a:gd name="T2" fmla="*/ 744 w 930"/>
                <a:gd name="T3" fmla="*/ 426 h 776"/>
                <a:gd name="T4" fmla="*/ 716 w 930"/>
                <a:gd name="T5" fmla="*/ 410 h 776"/>
                <a:gd name="T6" fmla="*/ 716 w 930"/>
                <a:gd name="T7" fmla="*/ 410 h 776"/>
                <a:gd name="T8" fmla="*/ 360 w 930"/>
                <a:gd name="T9" fmla="*/ 206 h 776"/>
                <a:gd name="T10" fmla="*/ 360 w 930"/>
                <a:gd name="T11" fmla="*/ 206 h 776"/>
                <a:gd name="T12" fmla="*/ 0 w 930"/>
                <a:gd name="T13" fmla="*/ 0 h 776"/>
                <a:gd name="T14" fmla="*/ 0 w 930"/>
                <a:gd name="T15" fmla="*/ 0 h 776"/>
                <a:gd name="T16" fmla="*/ 0 w 930"/>
                <a:gd name="T17" fmla="*/ 412 h 776"/>
                <a:gd name="T18" fmla="*/ 0 w 930"/>
                <a:gd name="T19" fmla="*/ 412 h 776"/>
                <a:gd name="T20" fmla="*/ 0 w 930"/>
                <a:gd name="T21" fmla="*/ 442 h 776"/>
                <a:gd name="T22" fmla="*/ 0 w 930"/>
                <a:gd name="T23" fmla="*/ 442 h 776"/>
                <a:gd name="T24" fmla="*/ 2 w 930"/>
                <a:gd name="T25" fmla="*/ 472 h 776"/>
                <a:gd name="T26" fmla="*/ 4 w 930"/>
                <a:gd name="T27" fmla="*/ 502 h 776"/>
                <a:gd name="T28" fmla="*/ 8 w 930"/>
                <a:gd name="T29" fmla="*/ 528 h 776"/>
                <a:gd name="T30" fmla="*/ 14 w 930"/>
                <a:gd name="T31" fmla="*/ 552 h 776"/>
                <a:gd name="T32" fmla="*/ 20 w 930"/>
                <a:gd name="T33" fmla="*/ 574 h 776"/>
                <a:gd name="T34" fmla="*/ 26 w 930"/>
                <a:gd name="T35" fmla="*/ 594 h 776"/>
                <a:gd name="T36" fmla="*/ 34 w 930"/>
                <a:gd name="T37" fmla="*/ 610 h 776"/>
                <a:gd name="T38" fmla="*/ 42 w 930"/>
                <a:gd name="T39" fmla="*/ 626 h 776"/>
                <a:gd name="T40" fmla="*/ 254 w 930"/>
                <a:gd name="T41" fmla="*/ 748 h 776"/>
                <a:gd name="T42" fmla="*/ 254 w 930"/>
                <a:gd name="T43" fmla="*/ 748 h 776"/>
                <a:gd name="T44" fmla="*/ 280 w 930"/>
                <a:gd name="T45" fmla="*/ 760 h 776"/>
                <a:gd name="T46" fmla="*/ 306 w 930"/>
                <a:gd name="T47" fmla="*/ 770 h 776"/>
                <a:gd name="T48" fmla="*/ 332 w 930"/>
                <a:gd name="T49" fmla="*/ 774 h 776"/>
                <a:gd name="T50" fmla="*/ 360 w 930"/>
                <a:gd name="T51" fmla="*/ 776 h 776"/>
                <a:gd name="T52" fmla="*/ 388 w 930"/>
                <a:gd name="T53" fmla="*/ 774 h 776"/>
                <a:gd name="T54" fmla="*/ 416 w 930"/>
                <a:gd name="T55" fmla="*/ 770 h 776"/>
                <a:gd name="T56" fmla="*/ 442 w 930"/>
                <a:gd name="T57" fmla="*/ 760 h 776"/>
                <a:gd name="T58" fmla="*/ 468 w 930"/>
                <a:gd name="T59" fmla="*/ 748 h 776"/>
                <a:gd name="T60" fmla="*/ 716 w 930"/>
                <a:gd name="T61" fmla="*/ 604 h 776"/>
                <a:gd name="T62" fmla="*/ 930 w 930"/>
                <a:gd name="T63" fmla="*/ 480 h 776"/>
                <a:gd name="T64" fmla="*/ 930 w 930"/>
                <a:gd name="T65" fmla="*/ 480 h 776"/>
                <a:gd name="T66" fmla="*/ 914 w 930"/>
                <a:gd name="T67" fmla="*/ 480 h 776"/>
                <a:gd name="T68" fmla="*/ 894 w 930"/>
                <a:gd name="T69" fmla="*/ 480 h 776"/>
                <a:gd name="T70" fmla="*/ 872 w 930"/>
                <a:gd name="T71" fmla="*/ 476 h 776"/>
                <a:gd name="T72" fmla="*/ 850 w 930"/>
                <a:gd name="T73" fmla="*/ 472 h 776"/>
                <a:gd name="T74" fmla="*/ 826 w 930"/>
                <a:gd name="T75" fmla="*/ 464 h 776"/>
                <a:gd name="T76" fmla="*/ 800 w 930"/>
                <a:gd name="T77" fmla="*/ 454 h 776"/>
                <a:gd name="T78" fmla="*/ 772 w 930"/>
                <a:gd name="T79" fmla="*/ 442 h 776"/>
                <a:gd name="T80" fmla="*/ 744 w 930"/>
                <a:gd name="T81" fmla="*/ 426 h 776"/>
                <a:gd name="T82" fmla="*/ 744 w 930"/>
                <a:gd name="T83" fmla="*/ 426 h 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30" h="776">
                  <a:moveTo>
                    <a:pt x="744" y="426"/>
                  </a:moveTo>
                  <a:lnTo>
                    <a:pt x="744" y="426"/>
                  </a:lnTo>
                  <a:lnTo>
                    <a:pt x="716" y="410"/>
                  </a:lnTo>
                  <a:lnTo>
                    <a:pt x="716" y="410"/>
                  </a:lnTo>
                  <a:lnTo>
                    <a:pt x="360" y="206"/>
                  </a:lnTo>
                  <a:lnTo>
                    <a:pt x="360" y="206"/>
                  </a:lnTo>
                  <a:lnTo>
                    <a:pt x="0" y="0"/>
                  </a:lnTo>
                  <a:lnTo>
                    <a:pt x="0" y="0"/>
                  </a:lnTo>
                  <a:lnTo>
                    <a:pt x="0" y="412"/>
                  </a:lnTo>
                  <a:lnTo>
                    <a:pt x="0" y="412"/>
                  </a:lnTo>
                  <a:lnTo>
                    <a:pt x="0" y="442"/>
                  </a:lnTo>
                  <a:lnTo>
                    <a:pt x="0" y="442"/>
                  </a:lnTo>
                  <a:lnTo>
                    <a:pt x="2" y="472"/>
                  </a:lnTo>
                  <a:lnTo>
                    <a:pt x="4" y="502"/>
                  </a:lnTo>
                  <a:lnTo>
                    <a:pt x="8" y="528"/>
                  </a:lnTo>
                  <a:lnTo>
                    <a:pt x="14" y="552"/>
                  </a:lnTo>
                  <a:lnTo>
                    <a:pt x="20" y="574"/>
                  </a:lnTo>
                  <a:lnTo>
                    <a:pt x="26" y="594"/>
                  </a:lnTo>
                  <a:lnTo>
                    <a:pt x="34" y="610"/>
                  </a:lnTo>
                  <a:lnTo>
                    <a:pt x="42" y="626"/>
                  </a:lnTo>
                  <a:lnTo>
                    <a:pt x="254" y="748"/>
                  </a:lnTo>
                  <a:lnTo>
                    <a:pt x="254" y="748"/>
                  </a:lnTo>
                  <a:lnTo>
                    <a:pt x="280" y="760"/>
                  </a:lnTo>
                  <a:lnTo>
                    <a:pt x="306" y="770"/>
                  </a:lnTo>
                  <a:lnTo>
                    <a:pt x="332" y="774"/>
                  </a:lnTo>
                  <a:lnTo>
                    <a:pt x="360" y="776"/>
                  </a:lnTo>
                  <a:lnTo>
                    <a:pt x="388" y="774"/>
                  </a:lnTo>
                  <a:lnTo>
                    <a:pt x="416" y="770"/>
                  </a:lnTo>
                  <a:lnTo>
                    <a:pt x="442" y="760"/>
                  </a:lnTo>
                  <a:lnTo>
                    <a:pt x="468" y="748"/>
                  </a:lnTo>
                  <a:lnTo>
                    <a:pt x="716" y="604"/>
                  </a:lnTo>
                  <a:lnTo>
                    <a:pt x="930" y="480"/>
                  </a:lnTo>
                  <a:lnTo>
                    <a:pt x="930" y="480"/>
                  </a:lnTo>
                  <a:lnTo>
                    <a:pt x="914" y="480"/>
                  </a:lnTo>
                  <a:lnTo>
                    <a:pt x="894" y="480"/>
                  </a:lnTo>
                  <a:lnTo>
                    <a:pt x="872" y="476"/>
                  </a:lnTo>
                  <a:lnTo>
                    <a:pt x="850" y="472"/>
                  </a:lnTo>
                  <a:lnTo>
                    <a:pt x="826" y="464"/>
                  </a:lnTo>
                  <a:lnTo>
                    <a:pt x="800" y="454"/>
                  </a:lnTo>
                  <a:lnTo>
                    <a:pt x="772" y="442"/>
                  </a:lnTo>
                  <a:lnTo>
                    <a:pt x="744" y="426"/>
                  </a:lnTo>
                  <a:lnTo>
                    <a:pt x="744" y="426"/>
                  </a:lnTo>
                  <a:close/>
                </a:path>
              </a:pathLst>
            </a:custGeom>
            <a:solidFill>
              <a:schemeClr val="accent1"/>
            </a:solidFill>
            <a:ln w="28575">
              <a:solidFill>
                <a:schemeClr val="accent1">
                  <a:lumMod val="20000"/>
                  <a:lumOff val="80000"/>
                </a:schemeClr>
              </a:solidFill>
            </a:ln>
          </p:spPr>
          <p:txBody>
            <a:bodyPr vert="horz" wrap="square" lIns="91440" tIns="45720" rIns="91440" bIns="45720" numCol="1" anchor="t" anchorCtr="0" compatLnSpc="1"/>
            <a:lstStyle/>
            <a:p>
              <a:endParaRPr lang="zh-CN" altLang="en-US"/>
            </a:p>
          </p:txBody>
        </p:sp>
        <p:sp>
          <p:nvSpPr>
            <p:cNvPr id="22" name="Freeform 7"/>
            <p:cNvSpPr/>
            <p:nvPr/>
          </p:nvSpPr>
          <p:spPr bwMode="auto">
            <a:xfrm rot="19846271">
              <a:off x="4828387" y="2336949"/>
              <a:ext cx="1397000" cy="1320800"/>
            </a:xfrm>
            <a:custGeom>
              <a:avLst/>
              <a:gdLst>
                <a:gd name="T0" fmla="*/ 738 w 880"/>
                <a:gd name="T1" fmla="*/ 132 h 832"/>
                <a:gd name="T2" fmla="*/ 738 w 880"/>
                <a:gd name="T3" fmla="*/ 132 h 832"/>
                <a:gd name="T4" fmla="*/ 718 w 880"/>
                <a:gd name="T5" fmla="*/ 144 h 832"/>
                <a:gd name="T6" fmla="*/ 718 w 880"/>
                <a:gd name="T7" fmla="*/ 144 h 832"/>
                <a:gd name="T8" fmla="*/ 356 w 880"/>
                <a:gd name="T9" fmla="*/ 352 h 832"/>
                <a:gd name="T10" fmla="*/ 356 w 880"/>
                <a:gd name="T11" fmla="*/ 352 h 832"/>
                <a:gd name="T12" fmla="*/ 0 w 880"/>
                <a:gd name="T13" fmla="*/ 558 h 832"/>
                <a:gd name="T14" fmla="*/ 0 w 880"/>
                <a:gd name="T15" fmla="*/ 558 h 832"/>
                <a:gd name="T16" fmla="*/ 356 w 880"/>
                <a:gd name="T17" fmla="*/ 762 h 832"/>
                <a:gd name="T18" fmla="*/ 356 w 880"/>
                <a:gd name="T19" fmla="*/ 762 h 832"/>
                <a:gd name="T20" fmla="*/ 384 w 880"/>
                <a:gd name="T21" fmla="*/ 778 h 832"/>
                <a:gd name="T22" fmla="*/ 384 w 880"/>
                <a:gd name="T23" fmla="*/ 778 h 832"/>
                <a:gd name="T24" fmla="*/ 412 w 880"/>
                <a:gd name="T25" fmla="*/ 794 h 832"/>
                <a:gd name="T26" fmla="*/ 440 w 880"/>
                <a:gd name="T27" fmla="*/ 806 h 832"/>
                <a:gd name="T28" fmla="*/ 466 w 880"/>
                <a:gd name="T29" fmla="*/ 816 h 832"/>
                <a:gd name="T30" fmla="*/ 490 w 880"/>
                <a:gd name="T31" fmla="*/ 824 h 832"/>
                <a:gd name="T32" fmla="*/ 512 w 880"/>
                <a:gd name="T33" fmla="*/ 828 h 832"/>
                <a:gd name="T34" fmla="*/ 534 w 880"/>
                <a:gd name="T35" fmla="*/ 832 h 832"/>
                <a:gd name="T36" fmla="*/ 554 w 880"/>
                <a:gd name="T37" fmla="*/ 832 h 832"/>
                <a:gd name="T38" fmla="*/ 570 w 880"/>
                <a:gd name="T39" fmla="*/ 832 h 832"/>
                <a:gd name="T40" fmla="*/ 772 w 880"/>
                <a:gd name="T41" fmla="*/ 716 h 832"/>
                <a:gd name="T42" fmla="*/ 772 w 880"/>
                <a:gd name="T43" fmla="*/ 716 h 832"/>
                <a:gd name="T44" fmla="*/ 796 w 880"/>
                <a:gd name="T45" fmla="*/ 700 h 832"/>
                <a:gd name="T46" fmla="*/ 818 w 880"/>
                <a:gd name="T47" fmla="*/ 682 h 832"/>
                <a:gd name="T48" fmla="*/ 836 w 880"/>
                <a:gd name="T49" fmla="*/ 660 h 832"/>
                <a:gd name="T50" fmla="*/ 852 w 880"/>
                <a:gd name="T51" fmla="*/ 638 h 832"/>
                <a:gd name="T52" fmla="*/ 864 w 880"/>
                <a:gd name="T53" fmla="*/ 612 h 832"/>
                <a:gd name="T54" fmla="*/ 872 w 880"/>
                <a:gd name="T55" fmla="*/ 586 h 832"/>
                <a:gd name="T56" fmla="*/ 878 w 880"/>
                <a:gd name="T57" fmla="*/ 558 h 832"/>
                <a:gd name="T58" fmla="*/ 880 w 880"/>
                <a:gd name="T59" fmla="*/ 530 h 832"/>
                <a:gd name="T60" fmla="*/ 880 w 880"/>
                <a:gd name="T61" fmla="*/ 236 h 832"/>
                <a:gd name="T62" fmla="*/ 880 w 880"/>
                <a:gd name="T63" fmla="*/ 0 h 832"/>
                <a:gd name="T64" fmla="*/ 880 w 880"/>
                <a:gd name="T65" fmla="*/ 0 h 832"/>
                <a:gd name="T66" fmla="*/ 872 w 880"/>
                <a:gd name="T67" fmla="*/ 14 h 832"/>
                <a:gd name="T68" fmla="*/ 860 w 880"/>
                <a:gd name="T69" fmla="*/ 30 h 832"/>
                <a:gd name="T70" fmla="*/ 846 w 880"/>
                <a:gd name="T71" fmla="*/ 46 h 832"/>
                <a:gd name="T72" fmla="*/ 832 w 880"/>
                <a:gd name="T73" fmla="*/ 64 h 832"/>
                <a:gd name="T74" fmla="*/ 812 w 880"/>
                <a:gd name="T75" fmla="*/ 80 h 832"/>
                <a:gd name="T76" fmla="*/ 792 w 880"/>
                <a:gd name="T77" fmla="*/ 98 h 832"/>
                <a:gd name="T78" fmla="*/ 766 w 880"/>
                <a:gd name="T79" fmla="*/ 114 h 832"/>
                <a:gd name="T80" fmla="*/ 738 w 880"/>
                <a:gd name="T81" fmla="*/ 132 h 832"/>
                <a:gd name="T82" fmla="*/ 738 w 880"/>
                <a:gd name="T83" fmla="*/ 132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80" h="832">
                  <a:moveTo>
                    <a:pt x="738" y="132"/>
                  </a:moveTo>
                  <a:lnTo>
                    <a:pt x="738" y="132"/>
                  </a:lnTo>
                  <a:lnTo>
                    <a:pt x="718" y="144"/>
                  </a:lnTo>
                  <a:lnTo>
                    <a:pt x="718" y="144"/>
                  </a:lnTo>
                  <a:lnTo>
                    <a:pt x="356" y="352"/>
                  </a:lnTo>
                  <a:lnTo>
                    <a:pt x="356" y="352"/>
                  </a:lnTo>
                  <a:lnTo>
                    <a:pt x="0" y="558"/>
                  </a:lnTo>
                  <a:lnTo>
                    <a:pt x="0" y="558"/>
                  </a:lnTo>
                  <a:lnTo>
                    <a:pt x="356" y="762"/>
                  </a:lnTo>
                  <a:lnTo>
                    <a:pt x="356" y="762"/>
                  </a:lnTo>
                  <a:lnTo>
                    <a:pt x="384" y="778"/>
                  </a:lnTo>
                  <a:lnTo>
                    <a:pt x="384" y="778"/>
                  </a:lnTo>
                  <a:lnTo>
                    <a:pt x="412" y="794"/>
                  </a:lnTo>
                  <a:lnTo>
                    <a:pt x="440" y="806"/>
                  </a:lnTo>
                  <a:lnTo>
                    <a:pt x="466" y="816"/>
                  </a:lnTo>
                  <a:lnTo>
                    <a:pt x="490" y="824"/>
                  </a:lnTo>
                  <a:lnTo>
                    <a:pt x="512" y="828"/>
                  </a:lnTo>
                  <a:lnTo>
                    <a:pt x="534" y="832"/>
                  </a:lnTo>
                  <a:lnTo>
                    <a:pt x="554" y="832"/>
                  </a:lnTo>
                  <a:lnTo>
                    <a:pt x="570" y="832"/>
                  </a:lnTo>
                  <a:lnTo>
                    <a:pt x="772" y="716"/>
                  </a:lnTo>
                  <a:lnTo>
                    <a:pt x="772" y="716"/>
                  </a:lnTo>
                  <a:lnTo>
                    <a:pt x="796" y="700"/>
                  </a:lnTo>
                  <a:lnTo>
                    <a:pt x="818" y="682"/>
                  </a:lnTo>
                  <a:lnTo>
                    <a:pt x="836" y="660"/>
                  </a:lnTo>
                  <a:lnTo>
                    <a:pt x="852" y="638"/>
                  </a:lnTo>
                  <a:lnTo>
                    <a:pt x="864" y="612"/>
                  </a:lnTo>
                  <a:lnTo>
                    <a:pt x="872" y="586"/>
                  </a:lnTo>
                  <a:lnTo>
                    <a:pt x="878" y="558"/>
                  </a:lnTo>
                  <a:lnTo>
                    <a:pt x="880" y="530"/>
                  </a:lnTo>
                  <a:lnTo>
                    <a:pt x="880" y="236"/>
                  </a:lnTo>
                  <a:lnTo>
                    <a:pt x="880" y="0"/>
                  </a:lnTo>
                  <a:lnTo>
                    <a:pt x="880" y="0"/>
                  </a:lnTo>
                  <a:lnTo>
                    <a:pt x="872" y="14"/>
                  </a:lnTo>
                  <a:lnTo>
                    <a:pt x="860" y="30"/>
                  </a:lnTo>
                  <a:lnTo>
                    <a:pt x="846" y="46"/>
                  </a:lnTo>
                  <a:lnTo>
                    <a:pt x="832" y="64"/>
                  </a:lnTo>
                  <a:lnTo>
                    <a:pt x="812" y="80"/>
                  </a:lnTo>
                  <a:lnTo>
                    <a:pt x="792" y="98"/>
                  </a:lnTo>
                  <a:lnTo>
                    <a:pt x="766" y="114"/>
                  </a:lnTo>
                  <a:lnTo>
                    <a:pt x="738" y="132"/>
                  </a:lnTo>
                  <a:lnTo>
                    <a:pt x="738" y="132"/>
                  </a:lnTo>
                  <a:close/>
                </a:path>
              </a:pathLst>
            </a:custGeom>
            <a:solidFill>
              <a:schemeClr val="accent5"/>
            </a:solidFill>
            <a:ln w="28575">
              <a:solidFill>
                <a:schemeClr val="accent5">
                  <a:lumMod val="20000"/>
                  <a:lumOff val="80000"/>
                </a:schemeClr>
              </a:solidFill>
            </a:ln>
          </p:spPr>
          <p:txBody>
            <a:bodyPr vert="horz" wrap="square" lIns="91440" tIns="45720" rIns="91440" bIns="45720" numCol="1" anchor="t" anchorCtr="0" compatLnSpc="1"/>
            <a:lstStyle/>
            <a:p>
              <a:endParaRPr lang="zh-CN" altLang="en-US"/>
            </a:p>
          </p:txBody>
        </p:sp>
        <p:sp>
          <p:nvSpPr>
            <p:cNvPr id="23" name="Freeform 8"/>
            <p:cNvSpPr/>
            <p:nvPr/>
          </p:nvSpPr>
          <p:spPr bwMode="auto">
            <a:xfrm rot="19846271">
              <a:off x="2939800" y="2306910"/>
              <a:ext cx="1390650" cy="1311275"/>
            </a:xfrm>
            <a:custGeom>
              <a:avLst/>
              <a:gdLst>
                <a:gd name="T0" fmla="*/ 518 w 876"/>
                <a:gd name="T1" fmla="*/ 70 h 826"/>
                <a:gd name="T2" fmla="*/ 518 w 876"/>
                <a:gd name="T3" fmla="*/ 70 h 826"/>
                <a:gd name="T4" fmla="*/ 492 w 876"/>
                <a:gd name="T5" fmla="*/ 54 h 826"/>
                <a:gd name="T6" fmla="*/ 492 w 876"/>
                <a:gd name="T7" fmla="*/ 54 h 826"/>
                <a:gd name="T8" fmla="*/ 464 w 876"/>
                <a:gd name="T9" fmla="*/ 40 h 826"/>
                <a:gd name="T10" fmla="*/ 438 w 876"/>
                <a:gd name="T11" fmla="*/ 28 h 826"/>
                <a:gd name="T12" fmla="*/ 414 w 876"/>
                <a:gd name="T13" fmla="*/ 18 h 826"/>
                <a:gd name="T14" fmla="*/ 392 w 876"/>
                <a:gd name="T15" fmla="*/ 10 h 826"/>
                <a:gd name="T16" fmla="*/ 370 w 876"/>
                <a:gd name="T17" fmla="*/ 6 h 826"/>
                <a:gd name="T18" fmla="*/ 350 w 876"/>
                <a:gd name="T19" fmla="*/ 2 h 826"/>
                <a:gd name="T20" fmla="*/ 330 w 876"/>
                <a:gd name="T21" fmla="*/ 0 h 826"/>
                <a:gd name="T22" fmla="*/ 314 w 876"/>
                <a:gd name="T23" fmla="*/ 0 h 826"/>
                <a:gd name="T24" fmla="*/ 106 w 876"/>
                <a:gd name="T25" fmla="*/ 118 h 826"/>
                <a:gd name="T26" fmla="*/ 106 w 876"/>
                <a:gd name="T27" fmla="*/ 118 h 826"/>
                <a:gd name="T28" fmla="*/ 82 w 876"/>
                <a:gd name="T29" fmla="*/ 134 h 826"/>
                <a:gd name="T30" fmla="*/ 62 w 876"/>
                <a:gd name="T31" fmla="*/ 154 h 826"/>
                <a:gd name="T32" fmla="*/ 44 w 876"/>
                <a:gd name="T33" fmla="*/ 174 h 826"/>
                <a:gd name="T34" fmla="*/ 28 w 876"/>
                <a:gd name="T35" fmla="*/ 198 h 826"/>
                <a:gd name="T36" fmla="*/ 16 w 876"/>
                <a:gd name="T37" fmla="*/ 222 h 826"/>
                <a:gd name="T38" fmla="*/ 6 w 876"/>
                <a:gd name="T39" fmla="*/ 248 h 826"/>
                <a:gd name="T40" fmla="*/ 2 w 876"/>
                <a:gd name="T41" fmla="*/ 276 h 826"/>
                <a:gd name="T42" fmla="*/ 0 w 876"/>
                <a:gd name="T43" fmla="*/ 304 h 826"/>
                <a:gd name="T44" fmla="*/ 0 w 876"/>
                <a:gd name="T45" fmla="*/ 598 h 826"/>
                <a:gd name="T46" fmla="*/ 0 w 876"/>
                <a:gd name="T47" fmla="*/ 826 h 826"/>
                <a:gd name="T48" fmla="*/ 0 w 876"/>
                <a:gd name="T49" fmla="*/ 826 h 826"/>
                <a:gd name="T50" fmla="*/ 8 w 876"/>
                <a:gd name="T51" fmla="*/ 810 h 826"/>
                <a:gd name="T52" fmla="*/ 20 w 876"/>
                <a:gd name="T53" fmla="*/ 796 h 826"/>
                <a:gd name="T54" fmla="*/ 32 w 876"/>
                <a:gd name="T55" fmla="*/ 780 h 826"/>
                <a:gd name="T56" fmla="*/ 48 w 876"/>
                <a:gd name="T57" fmla="*/ 764 h 826"/>
                <a:gd name="T58" fmla="*/ 66 w 876"/>
                <a:gd name="T59" fmla="*/ 748 h 826"/>
                <a:gd name="T60" fmla="*/ 86 w 876"/>
                <a:gd name="T61" fmla="*/ 732 h 826"/>
                <a:gd name="T62" fmla="*/ 110 w 876"/>
                <a:gd name="T63" fmla="*/ 716 h 826"/>
                <a:gd name="T64" fmla="*/ 136 w 876"/>
                <a:gd name="T65" fmla="*/ 700 h 826"/>
                <a:gd name="T66" fmla="*/ 136 w 876"/>
                <a:gd name="T67" fmla="*/ 700 h 826"/>
                <a:gd name="T68" fmla="*/ 158 w 876"/>
                <a:gd name="T69" fmla="*/ 688 h 826"/>
                <a:gd name="T70" fmla="*/ 158 w 876"/>
                <a:gd name="T71" fmla="*/ 688 h 826"/>
                <a:gd name="T72" fmla="*/ 518 w 876"/>
                <a:gd name="T73" fmla="*/ 480 h 826"/>
                <a:gd name="T74" fmla="*/ 518 w 876"/>
                <a:gd name="T75" fmla="*/ 480 h 826"/>
                <a:gd name="T76" fmla="*/ 876 w 876"/>
                <a:gd name="T77" fmla="*/ 274 h 826"/>
                <a:gd name="T78" fmla="*/ 876 w 876"/>
                <a:gd name="T79" fmla="*/ 274 h 826"/>
                <a:gd name="T80" fmla="*/ 518 w 876"/>
                <a:gd name="T81" fmla="*/ 70 h 826"/>
                <a:gd name="T82" fmla="*/ 518 w 876"/>
                <a:gd name="T83" fmla="*/ 70 h 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76" h="826">
                  <a:moveTo>
                    <a:pt x="518" y="70"/>
                  </a:moveTo>
                  <a:lnTo>
                    <a:pt x="518" y="70"/>
                  </a:lnTo>
                  <a:lnTo>
                    <a:pt x="492" y="54"/>
                  </a:lnTo>
                  <a:lnTo>
                    <a:pt x="492" y="54"/>
                  </a:lnTo>
                  <a:lnTo>
                    <a:pt x="464" y="40"/>
                  </a:lnTo>
                  <a:lnTo>
                    <a:pt x="438" y="28"/>
                  </a:lnTo>
                  <a:lnTo>
                    <a:pt x="414" y="18"/>
                  </a:lnTo>
                  <a:lnTo>
                    <a:pt x="392" y="10"/>
                  </a:lnTo>
                  <a:lnTo>
                    <a:pt x="370" y="6"/>
                  </a:lnTo>
                  <a:lnTo>
                    <a:pt x="350" y="2"/>
                  </a:lnTo>
                  <a:lnTo>
                    <a:pt x="330" y="0"/>
                  </a:lnTo>
                  <a:lnTo>
                    <a:pt x="314" y="0"/>
                  </a:lnTo>
                  <a:lnTo>
                    <a:pt x="106" y="118"/>
                  </a:lnTo>
                  <a:lnTo>
                    <a:pt x="106" y="118"/>
                  </a:lnTo>
                  <a:lnTo>
                    <a:pt x="82" y="134"/>
                  </a:lnTo>
                  <a:lnTo>
                    <a:pt x="62" y="154"/>
                  </a:lnTo>
                  <a:lnTo>
                    <a:pt x="44" y="174"/>
                  </a:lnTo>
                  <a:lnTo>
                    <a:pt x="28" y="198"/>
                  </a:lnTo>
                  <a:lnTo>
                    <a:pt x="16" y="222"/>
                  </a:lnTo>
                  <a:lnTo>
                    <a:pt x="6" y="248"/>
                  </a:lnTo>
                  <a:lnTo>
                    <a:pt x="2" y="276"/>
                  </a:lnTo>
                  <a:lnTo>
                    <a:pt x="0" y="304"/>
                  </a:lnTo>
                  <a:lnTo>
                    <a:pt x="0" y="598"/>
                  </a:lnTo>
                  <a:lnTo>
                    <a:pt x="0" y="826"/>
                  </a:lnTo>
                  <a:lnTo>
                    <a:pt x="0" y="826"/>
                  </a:lnTo>
                  <a:lnTo>
                    <a:pt x="8" y="810"/>
                  </a:lnTo>
                  <a:lnTo>
                    <a:pt x="20" y="796"/>
                  </a:lnTo>
                  <a:lnTo>
                    <a:pt x="32" y="780"/>
                  </a:lnTo>
                  <a:lnTo>
                    <a:pt x="48" y="764"/>
                  </a:lnTo>
                  <a:lnTo>
                    <a:pt x="66" y="748"/>
                  </a:lnTo>
                  <a:lnTo>
                    <a:pt x="86" y="732"/>
                  </a:lnTo>
                  <a:lnTo>
                    <a:pt x="110" y="716"/>
                  </a:lnTo>
                  <a:lnTo>
                    <a:pt x="136" y="700"/>
                  </a:lnTo>
                  <a:lnTo>
                    <a:pt x="136" y="700"/>
                  </a:lnTo>
                  <a:lnTo>
                    <a:pt x="158" y="688"/>
                  </a:lnTo>
                  <a:lnTo>
                    <a:pt x="158" y="688"/>
                  </a:lnTo>
                  <a:lnTo>
                    <a:pt x="518" y="480"/>
                  </a:lnTo>
                  <a:lnTo>
                    <a:pt x="518" y="480"/>
                  </a:lnTo>
                  <a:lnTo>
                    <a:pt x="876" y="274"/>
                  </a:lnTo>
                  <a:lnTo>
                    <a:pt x="876" y="274"/>
                  </a:lnTo>
                  <a:lnTo>
                    <a:pt x="518" y="70"/>
                  </a:lnTo>
                  <a:lnTo>
                    <a:pt x="518" y="70"/>
                  </a:lnTo>
                  <a:close/>
                </a:path>
              </a:pathLst>
            </a:custGeom>
            <a:solidFill>
              <a:schemeClr val="accent4"/>
            </a:solidFill>
            <a:ln w="28575">
              <a:solidFill>
                <a:schemeClr val="accent4">
                  <a:lumMod val="20000"/>
                  <a:lumOff val="80000"/>
                </a:schemeClr>
              </a:solidFill>
            </a:ln>
          </p:spPr>
          <p:txBody>
            <a:bodyPr vert="horz" wrap="square" lIns="91440" tIns="45720" rIns="91440" bIns="45720" numCol="1" anchor="t" anchorCtr="0" compatLnSpc="1"/>
            <a:lstStyle/>
            <a:p>
              <a:endParaRPr lang="zh-CN" altLang="en-US"/>
            </a:p>
          </p:txBody>
        </p:sp>
        <p:sp>
          <p:nvSpPr>
            <p:cNvPr id="24" name="Freeform 9"/>
            <p:cNvSpPr/>
            <p:nvPr/>
          </p:nvSpPr>
          <p:spPr bwMode="auto">
            <a:xfrm rot="19846271">
              <a:off x="3178555" y="1520859"/>
              <a:ext cx="1460500" cy="1228725"/>
            </a:xfrm>
            <a:custGeom>
              <a:avLst/>
              <a:gdLst>
                <a:gd name="T0" fmla="*/ 878 w 920"/>
                <a:gd name="T1" fmla="*/ 148 h 774"/>
                <a:gd name="T2" fmla="*/ 672 w 920"/>
                <a:gd name="T3" fmla="*/ 28 h 774"/>
                <a:gd name="T4" fmla="*/ 672 w 920"/>
                <a:gd name="T5" fmla="*/ 28 h 774"/>
                <a:gd name="T6" fmla="*/ 646 w 920"/>
                <a:gd name="T7" fmla="*/ 16 h 774"/>
                <a:gd name="T8" fmla="*/ 620 w 920"/>
                <a:gd name="T9" fmla="*/ 8 h 774"/>
                <a:gd name="T10" fmla="*/ 592 w 920"/>
                <a:gd name="T11" fmla="*/ 2 h 774"/>
                <a:gd name="T12" fmla="*/ 564 w 920"/>
                <a:gd name="T13" fmla="*/ 0 h 774"/>
                <a:gd name="T14" fmla="*/ 536 w 920"/>
                <a:gd name="T15" fmla="*/ 2 h 774"/>
                <a:gd name="T16" fmla="*/ 510 w 920"/>
                <a:gd name="T17" fmla="*/ 8 h 774"/>
                <a:gd name="T18" fmla="*/ 484 w 920"/>
                <a:gd name="T19" fmla="*/ 16 h 774"/>
                <a:gd name="T20" fmla="*/ 458 w 920"/>
                <a:gd name="T21" fmla="*/ 28 h 774"/>
                <a:gd name="T22" fmla="*/ 204 w 920"/>
                <a:gd name="T23" fmla="*/ 174 h 774"/>
                <a:gd name="T24" fmla="*/ 0 w 920"/>
                <a:gd name="T25" fmla="*/ 294 h 774"/>
                <a:gd name="T26" fmla="*/ 0 w 920"/>
                <a:gd name="T27" fmla="*/ 294 h 774"/>
                <a:gd name="T28" fmla="*/ 16 w 920"/>
                <a:gd name="T29" fmla="*/ 294 h 774"/>
                <a:gd name="T30" fmla="*/ 36 w 920"/>
                <a:gd name="T31" fmla="*/ 296 h 774"/>
                <a:gd name="T32" fmla="*/ 56 w 920"/>
                <a:gd name="T33" fmla="*/ 300 h 774"/>
                <a:gd name="T34" fmla="*/ 78 w 920"/>
                <a:gd name="T35" fmla="*/ 304 h 774"/>
                <a:gd name="T36" fmla="*/ 100 w 920"/>
                <a:gd name="T37" fmla="*/ 312 h 774"/>
                <a:gd name="T38" fmla="*/ 124 w 920"/>
                <a:gd name="T39" fmla="*/ 322 h 774"/>
                <a:gd name="T40" fmla="*/ 150 w 920"/>
                <a:gd name="T41" fmla="*/ 334 h 774"/>
                <a:gd name="T42" fmla="*/ 178 w 920"/>
                <a:gd name="T43" fmla="*/ 348 h 774"/>
                <a:gd name="T44" fmla="*/ 178 w 920"/>
                <a:gd name="T45" fmla="*/ 348 h 774"/>
                <a:gd name="T46" fmla="*/ 204 w 920"/>
                <a:gd name="T47" fmla="*/ 364 h 774"/>
                <a:gd name="T48" fmla="*/ 204 w 920"/>
                <a:gd name="T49" fmla="*/ 364 h 774"/>
                <a:gd name="T50" fmla="*/ 562 w 920"/>
                <a:gd name="T51" fmla="*/ 568 h 774"/>
                <a:gd name="T52" fmla="*/ 562 w 920"/>
                <a:gd name="T53" fmla="*/ 568 h 774"/>
                <a:gd name="T54" fmla="*/ 920 w 920"/>
                <a:gd name="T55" fmla="*/ 774 h 774"/>
                <a:gd name="T56" fmla="*/ 920 w 920"/>
                <a:gd name="T57" fmla="*/ 774 h 774"/>
                <a:gd name="T58" fmla="*/ 920 w 920"/>
                <a:gd name="T59" fmla="*/ 362 h 774"/>
                <a:gd name="T60" fmla="*/ 920 w 920"/>
                <a:gd name="T61" fmla="*/ 362 h 774"/>
                <a:gd name="T62" fmla="*/ 920 w 920"/>
                <a:gd name="T63" fmla="*/ 334 h 774"/>
                <a:gd name="T64" fmla="*/ 920 w 920"/>
                <a:gd name="T65" fmla="*/ 334 h 774"/>
                <a:gd name="T66" fmla="*/ 920 w 920"/>
                <a:gd name="T67" fmla="*/ 302 h 774"/>
                <a:gd name="T68" fmla="*/ 918 w 920"/>
                <a:gd name="T69" fmla="*/ 272 h 774"/>
                <a:gd name="T70" fmla="*/ 914 w 920"/>
                <a:gd name="T71" fmla="*/ 246 h 774"/>
                <a:gd name="T72" fmla="*/ 908 w 920"/>
                <a:gd name="T73" fmla="*/ 222 h 774"/>
                <a:gd name="T74" fmla="*/ 902 w 920"/>
                <a:gd name="T75" fmla="*/ 200 h 774"/>
                <a:gd name="T76" fmla="*/ 894 w 920"/>
                <a:gd name="T77" fmla="*/ 180 h 774"/>
                <a:gd name="T78" fmla="*/ 888 w 920"/>
                <a:gd name="T79" fmla="*/ 164 h 774"/>
                <a:gd name="T80" fmla="*/ 878 w 920"/>
                <a:gd name="T81" fmla="*/ 148 h 774"/>
                <a:gd name="T82" fmla="*/ 878 w 920"/>
                <a:gd name="T83" fmla="*/ 148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20" h="774">
                  <a:moveTo>
                    <a:pt x="878" y="148"/>
                  </a:moveTo>
                  <a:lnTo>
                    <a:pt x="672" y="28"/>
                  </a:lnTo>
                  <a:lnTo>
                    <a:pt x="672" y="28"/>
                  </a:lnTo>
                  <a:lnTo>
                    <a:pt x="646" y="16"/>
                  </a:lnTo>
                  <a:lnTo>
                    <a:pt x="620" y="8"/>
                  </a:lnTo>
                  <a:lnTo>
                    <a:pt x="592" y="2"/>
                  </a:lnTo>
                  <a:lnTo>
                    <a:pt x="564" y="0"/>
                  </a:lnTo>
                  <a:lnTo>
                    <a:pt x="536" y="2"/>
                  </a:lnTo>
                  <a:lnTo>
                    <a:pt x="510" y="8"/>
                  </a:lnTo>
                  <a:lnTo>
                    <a:pt x="484" y="16"/>
                  </a:lnTo>
                  <a:lnTo>
                    <a:pt x="458" y="28"/>
                  </a:lnTo>
                  <a:lnTo>
                    <a:pt x="204" y="174"/>
                  </a:lnTo>
                  <a:lnTo>
                    <a:pt x="0" y="294"/>
                  </a:lnTo>
                  <a:lnTo>
                    <a:pt x="0" y="294"/>
                  </a:lnTo>
                  <a:lnTo>
                    <a:pt x="16" y="294"/>
                  </a:lnTo>
                  <a:lnTo>
                    <a:pt x="36" y="296"/>
                  </a:lnTo>
                  <a:lnTo>
                    <a:pt x="56" y="300"/>
                  </a:lnTo>
                  <a:lnTo>
                    <a:pt x="78" y="304"/>
                  </a:lnTo>
                  <a:lnTo>
                    <a:pt x="100" y="312"/>
                  </a:lnTo>
                  <a:lnTo>
                    <a:pt x="124" y="322"/>
                  </a:lnTo>
                  <a:lnTo>
                    <a:pt x="150" y="334"/>
                  </a:lnTo>
                  <a:lnTo>
                    <a:pt x="178" y="348"/>
                  </a:lnTo>
                  <a:lnTo>
                    <a:pt x="178" y="348"/>
                  </a:lnTo>
                  <a:lnTo>
                    <a:pt x="204" y="364"/>
                  </a:lnTo>
                  <a:lnTo>
                    <a:pt x="204" y="364"/>
                  </a:lnTo>
                  <a:lnTo>
                    <a:pt x="562" y="568"/>
                  </a:lnTo>
                  <a:lnTo>
                    <a:pt x="562" y="568"/>
                  </a:lnTo>
                  <a:lnTo>
                    <a:pt x="920" y="774"/>
                  </a:lnTo>
                  <a:lnTo>
                    <a:pt x="920" y="774"/>
                  </a:lnTo>
                  <a:lnTo>
                    <a:pt x="920" y="362"/>
                  </a:lnTo>
                  <a:lnTo>
                    <a:pt x="920" y="362"/>
                  </a:lnTo>
                  <a:lnTo>
                    <a:pt x="920" y="334"/>
                  </a:lnTo>
                  <a:lnTo>
                    <a:pt x="920" y="334"/>
                  </a:lnTo>
                  <a:lnTo>
                    <a:pt x="920" y="302"/>
                  </a:lnTo>
                  <a:lnTo>
                    <a:pt x="918" y="272"/>
                  </a:lnTo>
                  <a:lnTo>
                    <a:pt x="914" y="246"/>
                  </a:lnTo>
                  <a:lnTo>
                    <a:pt x="908" y="222"/>
                  </a:lnTo>
                  <a:lnTo>
                    <a:pt x="902" y="200"/>
                  </a:lnTo>
                  <a:lnTo>
                    <a:pt x="894" y="180"/>
                  </a:lnTo>
                  <a:lnTo>
                    <a:pt x="888" y="164"/>
                  </a:lnTo>
                  <a:lnTo>
                    <a:pt x="878" y="148"/>
                  </a:lnTo>
                  <a:lnTo>
                    <a:pt x="878" y="148"/>
                  </a:lnTo>
                  <a:close/>
                </a:path>
              </a:pathLst>
            </a:custGeom>
            <a:solidFill>
              <a:schemeClr val="accent2"/>
            </a:solidFill>
            <a:ln w="28575">
              <a:solidFill>
                <a:schemeClr val="accent2">
                  <a:lumMod val="20000"/>
                  <a:lumOff val="80000"/>
                </a:schemeClr>
              </a:solidFill>
            </a:ln>
          </p:spPr>
          <p:txBody>
            <a:bodyPr vert="horz" wrap="square" lIns="91440" tIns="45720" rIns="91440" bIns="45720" numCol="1" anchor="t" anchorCtr="0" compatLnSpc="1"/>
            <a:lstStyle/>
            <a:p>
              <a:endParaRPr lang="zh-CN" altLang="en-US">
                <a:solidFill>
                  <a:srgbClr val="23C8BE"/>
                </a:solidFill>
              </a:endParaRPr>
            </a:p>
          </p:txBody>
        </p:sp>
        <p:sp>
          <p:nvSpPr>
            <p:cNvPr id="25" name="Freeform 10"/>
            <p:cNvSpPr/>
            <p:nvPr/>
          </p:nvSpPr>
          <p:spPr bwMode="auto">
            <a:xfrm rot="19846271">
              <a:off x="3488973" y="3183919"/>
              <a:ext cx="889000" cy="1651000"/>
            </a:xfrm>
            <a:custGeom>
              <a:avLst/>
              <a:gdLst>
                <a:gd name="T0" fmla="*/ 518 w 560"/>
                <a:gd name="T1" fmla="*/ 856 h 1040"/>
                <a:gd name="T2" fmla="*/ 518 w 560"/>
                <a:gd name="T3" fmla="*/ 856 h 1040"/>
                <a:gd name="T4" fmla="*/ 518 w 560"/>
                <a:gd name="T5" fmla="*/ 826 h 1040"/>
                <a:gd name="T6" fmla="*/ 518 w 560"/>
                <a:gd name="T7" fmla="*/ 826 h 1040"/>
                <a:gd name="T8" fmla="*/ 518 w 560"/>
                <a:gd name="T9" fmla="*/ 414 h 1040"/>
                <a:gd name="T10" fmla="*/ 518 w 560"/>
                <a:gd name="T11" fmla="*/ 414 h 1040"/>
                <a:gd name="T12" fmla="*/ 518 w 560"/>
                <a:gd name="T13" fmla="*/ 0 h 1040"/>
                <a:gd name="T14" fmla="*/ 518 w 560"/>
                <a:gd name="T15" fmla="*/ 0 h 1040"/>
                <a:gd name="T16" fmla="*/ 158 w 560"/>
                <a:gd name="T17" fmla="*/ 208 h 1040"/>
                <a:gd name="T18" fmla="*/ 158 w 560"/>
                <a:gd name="T19" fmla="*/ 208 h 1040"/>
                <a:gd name="T20" fmla="*/ 136 w 560"/>
                <a:gd name="T21" fmla="*/ 220 h 1040"/>
                <a:gd name="T22" fmla="*/ 136 w 560"/>
                <a:gd name="T23" fmla="*/ 220 h 1040"/>
                <a:gd name="T24" fmla="*/ 110 w 560"/>
                <a:gd name="T25" fmla="*/ 236 h 1040"/>
                <a:gd name="T26" fmla="*/ 86 w 560"/>
                <a:gd name="T27" fmla="*/ 252 h 1040"/>
                <a:gd name="T28" fmla="*/ 66 w 560"/>
                <a:gd name="T29" fmla="*/ 268 h 1040"/>
                <a:gd name="T30" fmla="*/ 48 w 560"/>
                <a:gd name="T31" fmla="*/ 284 h 1040"/>
                <a:gd name="T32" fmla="*/ 32 w 560"/>
                <a:gd name="T33" fmla="*/ 300 h 1040"/>
                <a:gd name="T34" fmla="*/ 20 w 560"/>
                <a:gd name="T35" fmla="*/ 316 h 1040"/>
                <a:gd name="T36" fmla="*/ 8 w 560"/>
                <a:gd name="T37" fmla="*/ 330 h 1040"/>
                <a:gd name="T38" fmla="*/ 0 w 560"/>
                <a:gd name="T39" fmla="*/ 346 h 1040"/>
                <a:gd name="T40" fmla="*/ 0 w 560"/>
                <a:gd name="T41" fmla="*/ 592 h 1040"/>
                <a:gd name="T42" fmla="*/ 0 w 560"/>
                <a:gd name="T43" fmla="*/ 592 h 1040"/>
                <a:gd name="T44" fmla="*/ 2 w 560"/>
                <a:gd name="T45" fmla="*/ 620 h 1040"/>
                <a:gd name="T46" fmla="*/ 6 w 560"/>
                <a:gd name="T47" fmla="*/ 648 h 1040"/>
                <a:gd name="T48" fmla="*/ 16 w 560"/>
                <a:gd name="T49" fmla="*/ 674 h 1040"/>
                <a:gd name="T50" fmla="*/ 28 w 560"/>
                <a:gd name="T51" fmla="*/ 700 h 1040"/>
                <a:gd name="T52" fmla="*/ 44 w 560"/>
                <a:gd name="T53" fmla="*/ 722 h 1040"/>
                <a:gd name="T54" fmla="*/ 62 w 560"/>
                <a:gd name="T55" fmla="*/ 744 h 1040"/>
                <a:gd name="T56" fmla="*/ 82 w 560"/>
                <a:gd name="T57" fmla="*/ 762 h 1040"/>
                <a:gd name="T58" fmla="*/ 106 w 560"/>
                <a:gd name="T59" fmla="*/ 778 h 1040"/>
                <a:gd name="T60" fmla="*/ 354 w 560"/>
                <a:gd name="T61" fmla="*/ 920 h 1040"/>
                <a:gd name="T62" fmla="*/ 560 w 560"/>
                <a:gd name="T63" fmla="*/ 1040 h 1040"/>
                <a:gd name="T64" fmla="*/ 560 w 560"/>
                <a:gd name="T65" fmla="*/ 1040 h 1040"/>
                <a:gd name="T66" fmla="*/ 552 w 560"/>
                <a:gd name="T67" fmla="*/ 1024 h 1040"/>
                <a:gd name="T68" fmla="*/ 544 w 560"/>
                <a:gd name="T69" fmla="*/ 1008 h 1040"/>
                <a:gd name="T70" fmla="*/ 538 w 560"/>
                <a:gd name="T71" fmla="*/ 988 h 1040"/>
                <a:gd name="T72" fmla="*/ 532 w 560"/>
                <a:gd name="T73" fmla="*/ 966 h 1040"/>
                <a:gd name="T74" fmla="*/ 526 w 560"/>
                <a:gd name="T75" fmla="*/ 942 h 1040"/>
                <a:gd name="T76" fmla="*/ 522 w 560"/>
                <a:gd name="T77" fmla="*/ 916 h 1040"/>
                <a:gd name="T78" fmla="*/ 520 w 560"/>
                <a:gd name="T79" fmla="*/ 886 h 1040"/>
                <a:gd name="T80" fmla="*/ 518 w 560"/>
                <a:gd name="T81" fmla="*/ 856 h 1040"/>
                <a:gd name="T82" fmla="*/ 518 w 560"/>
                <a:gd name="T83" fmla="*/ 856 h 1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60" h="1040">
                  <a:moveTo>
                    <a:pt x="518" y="856"/>
                  </a:moveTo>
                  <a:lnTo>
                    <a:pt x="518" y="856"/>
                  </a:lnTo>
                  <a:lnTo>
                    <a:pt x="518" y="826"/>
                  </a:lnTo>
                  <a:lnTo>
                    <a:pt x="518" y="826"/>
                  </a:lnTo>
                  <a:lnTo>
                    <a:pt x="518" y="414"/>
                  </a:lnTo>
                  <a:lnTo>
                    <a:pt x="518" y="414"/>
                  </a:lnTo>
                  <a:lnTo>
                    <a:pt x="518" y="0"/>
                  </a:lnTo>
                  <a:lnTo>
                    <a:pt x="518" y="0"/>
                  </a:lnTo>
                  <a:lnTo>
                    <a:pt x="158" y="208"/>
                  </a:lnTo>
                  <a:lnTo>
                    <a:pt x="158" y="208"/>
                  </a:lnTo>
                  <a:lnTo>
                    <a:pt x="136" y="220"/>
                  </a:lnTo>
                  <a:lnTo>
                    <a:pt x="136" y="220"/>
                  </a:lnTo>
                  <a:lnTo>
                    <a:pt x="110" y="236"/>
                  </a:lnTo>
                  <a:lnTo>
                    <a:pt x="86" y="252"/>
                  </a:lnTo>
                  <a:lnTo>
                    <a:pt x="66" y="268"/>
                  </a:lnTo>
                  <a:lnTo>
                    <a:pt x="48" y="284"/>
                  </a:lnTo>
                  <a:lnTo>
                    <a:pt x="32" y="300"/>
                  </a:lnTo>
                  <a:lnTo>
                    <a:pt x="20" y="316"/>
                  </a:lnTo>
                  <a:lnTo>
                    <a:pt x="8" y="330"/>
                  </a:lnTo>
                  <a:lnTo>
                    <a:pt x="0" y="346"/>
                  </a:lnTo>
                  <a:lnTo>
                    <a:pt x="0" y="592"/>
                  </a:lnTo>
                  <a:lnTo>
                    <a:pt x="0" y="592"/>
                  </a:lnTo>
                  <a:lnTo>
                    <a:pt x="2" y="620"/>
                  </a:lnTo>
                  <a:lnTo>
                    <a:pt x="6" y="648"/>
                  </a:lnTo>
                  <a:lnTo>
                    <a:pt x="16" y="674"/>
                  </a:lnTo>
                  <a:lnTo>
                    <a:pt x="28" y="700"/>
                  </a:lnTo>
                  <a:lnTo>
                    <a:pt x="44" y="722"/>
                  </a:lnTo>
                  <a:lnTo>
                    <a:pt x="62" y="744"/>
                  </a:lnTo>
                  <a:lnTo>
                    <a:pt x="82" y="762"/>
                  </a:lnTo>
                  <a:lnTo>
                    <a:pt x="106" y="778"/>
                  </a:lnTo>
                  <a:lnTo>
                    <a:pt x="354" y="920"/>
                  </a:lnTo>
                  <a:lnTo>
                    <a:pt x="560" y="1040"/>
                  </a:lnTo>
                  <a:lnTo>
                    <a:pt x="560" y="1040"/>
                  </a:lnTo>
                  <a:lnTo>
                    <a:pt x="552" y="1024"/>
                  </a:lnTo>
                  <a:lnTo>
                    <a:pt x="544" y="1008"/>
                  </a:lnTo>
                  <a:lnTo>
                    <a:pt x="538" y="988"/>
                  </a:lnTo>
                  <a:lnTo>
                    <a:pt x="532" y="966"/>
                  </a:lnTo>
                  <a:lnTo>
                    <a:pt x="526" y="942"/>
                  </a:lnTo>
                  <a:lnTo>
                    <a:pt x="522" y="916"/>
                  </a:lnTo>
                  <a:lnTo>
                    <a:pt x="520" y="886"/>
                  </a:lnTo>
                  <a:lnTo>
                    <a:pt x="518" y="856"/>
                  </a:lnTo>
                  <a:lnTo>
                    <a:pt x="518" y="856"/>
                  </a:lnTo>
                  <a:close/>
                </a:path>
              </a:pathLst>
            </a:custGeom>
            <a:solidFill>
              <a:schemeClr val="accent6"/>
            </a:solidFill>
            <a:ln w="28575">
              <a:solidFill>
                <a:schemeClr val="accent6">
                  <a:lumMod val="20000"/>
                  <a:lumOff val="80000"/>
                </a:schemeClr>
              </a:solidFill>
            </a:ln>
          </p:spPr>
          <p:txBody>
            <a:bodyPr vert="horz" wrap="square" lIns="91440" tIns="45720" rIns="91440" bIns="45720" numCol="1" anchor="t" anchorCtr="0" compatLnSpc="1"/>
            <a:lstStyle/>
            <a:p>
              <a:endParaRPr lang="zh-CN" altLang="en-US"/>
            </a:p>
          </p:txBody>
        </p:sp>
      </p:grpSp>
      <p:cxnSp>
        <p:nvCxnSpPr>
          <p:cNvPr id="26" name="肘形连接符 25"/>
          <p:cNvCxnSpPr/>
          <p:nvPr/>
        </p:nvCxnSpPr>
        <p:spPr>
          <a:xfrm>
            <a:off x="3570862" y="2024606"/>
            <a:ext cx="1409154" cy="439060"/>
          </a:xfrm>
          <a:prstGeom prst="bentConnector3">
            <a:avLst/>
          </a:prstGeom>
          <a:solidFill>
            <a:schemeClr val="bg1"/>
          </a:solidFill>
          <a:ln w="9525">
            <a:solidFill>
              <a:schemeClr val="bg1">
                <a:lumMod val="85000"/>
              </a:schemeClr>
            </a:solidFill>
            <a:prstDash val="sysDot"/>
            <a:tailEnd type="oval" w="sm" len="sm"/>
          </a:ln>
        </p:spPr>
        <p:style>
          <a:lnRef idx="1">
            <a:schemeClr val="accent1"/>
          </a:lnRef>
          <a:fillRef idx="0">
            <a:schemeClr val="accent1"/>
          </a:fillRef>
          <a:effectRef idx="0">
            <a:schemeClr val="accent1"/>
          </a:effectRef>
          <a:fontRef idx="minor">
            <a:schemeClr val="tx1"/>
          </a:fontRef>
        </p:style>
      </p:cxnSp>
      <p:cxnSp>
        <p:nvCxnSpPr>
          <p:cNvPr id="27" name="肘形连接符 26"/>
          <p:cNvCxnSpPr/>
          <p:nvPr/>
        </p:nvCxnSpPr>
        <p:spPr>
          <a:xfrm flipH="1">
            <a:off x="7263748" y="2024606"/>
            <a:ext cx="1409154" cy="439060"/>
          </a:xfrm>
          <a:prstGeom prst="bentConnector3">
            <a:avLst/>
          </a:prstGeom>
          <a:solidFill>
            <a:schemeClr val="bg1"/>
          </a:solidFill>
          <a:ln w="9525">
            <a:solidFill>
              <a:schemeClr val="bg1">
                <a:lumMod val="85000"/>
              </a:schemeClr>
            </a:solidFill>
            <a:prstDash val="sysDot"/>
            <a:tailEnd type="oval" w="sm" len="sm"/>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3611818" y="3611929"/>
            <a:ext cx="841437" cy="0"/>
          </a:xfrm>
          <a:prstGeom prst="line">
            <a:avLst/>
          </a:prstGeom>
          <a:solidFill>
            <a:schemeClr val="bg1"/>
          </a:solidFill>
          <a:ln w="9525">
            <a:solidFill>
              <a:schemeClr val="bg1">
                <a:lumMod val="85000"/>
              </a:schemeClr>
            </a:solidFill>
            <a:prstDash val="sysDot"/>
            <a:tailEnd type="oval" w="sm" len="sm"/>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H="1">
            <a:off x="7831465" y="3611929"/>
            <a:ext cx="841437" cy="0"/>
          </a:xfrm>
          <a:prstGeom prst="line">
            <a:avLst/>
          </a:prstGeom>
          <a:solidFill>
            <a:schemeClr val="bg1"/>
          </a:solidFill>
          <a:ln w="9525">
            <a:solidFill>
              <a:schemeClr val="bg1">
                <a:lumMod val="85000"/>
              </a:schemeClr>
            </a:solidFill>
            <a:prstDash val="sysDot"/>
            <a:tailEnd type="oval" w="sm" len="sm"/>
          </a:ln>
        </p:spPr>
        <p:style>
          <a:lnRef idx="1">
            <a:schemeClr val="accent1"/>
          </a:lnRef>
          <a:fillRef idx="0">
            <a:schemeClr val="accent1"/>
          </a:fillRef>
          <a:effectRef idx="0">
            <a:schemeClr val="accent1"/>
          </a:effectRef>
          <a:fontRef idx="minor">
            <a:schemeClr val="tx1"/>
          </a:fontRef>
        </p:style>
      </p:cxnSp>
      <p:cxnSp>
        <p:nvCxnSpPr>
          <p:cNvPr id="30" name="肘形连接符 29"/>
          <p:cNvCxnSpPr/>
          <p:nvPr/>
        </p:nvCxnSpPr>
        <p:spPr>
          <a:xfrm flipV="1">
            <a:off x="3570862" y="4760195"/>
            <a:ext cx="1409154" cy="439060"/>
          </a:xfrm>
          <a:prstGeom prst="bentConnector3">
            <a:avLst/>
          </a:prstGeom>
          <a:solidFill>
            <a:schemeClr val="bg1"/>
          </a:solidFill>
          <a:ln w="9525">
            <a:solidFill>
              <a:schemeClr val="bg1">
                <a:lumMod val="85000"/>
              </a:schemeClr>
            </a:solidFill>
            <a:prstDash val="sysDot"/>
            <a:tailEnd type="oval" w="sm" len="sm"/>
          </a:ln>
        </p:spPr>
        <p:style>
          <a:lnRef idx="1">
            <a:schemeClr val="accent1"/>
          </a:lnRef>
          <a:fillRef idx="0">
            <a:schemeClr val="accent1"/>
          </a:fillRef>
          <a:effectRef idx="0">
            <a:schemeClr val="accent1"/>
          </a:effectRef>
          <a:fontRef idx="minor">
            <a:schemeClr val="tx1"/>
          </a:fontRef>
        </p:style>
      </p:cxnSp>
      <p:cxnSp>
        <p:nvCxnSpPr>
          <p:cNvPr id="31" name="肘形连接符 30"/>
          <p:cNvCxnSpPr/>
          <p:nvPr/>
        </p:nvCxnSpPr>
        <p:spPr>
          <a:xfrm flipH="1" flipV="1">
            <a:off x="7263748" y="4760195"/>
            <a:ext cx="1409154" cy="439060"/>
          </a:xfrm>
          <a:prstGeom prst="bentConnector3">
            <a:avLst/>
          </a:prstGeom>
          <a:solidFill>
            <a:schemeClr val="bg1"/>
          </a:solidFill>
          <a:ln w="9525">
            <a:solidFill>
              <a:schemeClr val="bg1">
                <a:lumMod val="85000"/>
              </a:schemeClr>
            </a:solidFill>
            <a:prstDash val="sysDot"/>
            <a:tailEnd type="oval" w="sm" len="sm"/>
          </a:ln>
        </p:spPr>
        <p:style>
          <a:lnRef idx="1">
            <a:schemeClr val="accent1"/>
          </a:lnRef>
          <a:fillRef idx="0">
            <a:schemeClr val="accent1"/>
          </a:fillRef>
          <a:effectRef idx="0">
            <a:schemeClr val="accent1"/>
          </a:effectRef>
          <a:fontRef idx="minor">
            <a:schemeClr val="tx1"/>
          </a:fontRef>
        </p:style>
      </p:cxnSp>
      <p:sp>
        <p:nvSpPr>
          <p:cNvPr id="32" name="内容占位符 2"/>
          <p:cNvSpPr txBox="1"/>
          <p:nvPr/>
        </p:nvSpPr>
        <p:spPr>
          <a:xfrm>
            <a:off x="493099" y="3003779"/>
            <a:ext cx="2399688"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spcAft>
                <a:spcPts val="800"/>
              </a:spcAft>
              <a:buNone/>
            </a:pPr>
            <a:r>
              <a:rPr lang="zh-CN" altLang="en-US" sz="1300" dirty="0">
                <a:solidFill>
                  <a:schemeClr val="accent4"/>
                </a:solidFill>
              </a:rPr>
              <a:t>在此输入您的文字标题</a:t>
            </a:r>
            <a:endParaRPr lang="en-US" altLang="zh-CN" sz="1300" dirty="0">
              <a:solidFill>
                <a:schemeClr val="accent4"/>
              </a:solidFill>
            </a:endParaRPr>
          </a:p>
          <a:p>
            <a:pPr marL="0" indent="0" algn="r">
              <a:lnSpc>
                <a:spcPct val="130000"/>
              </a:lnSpc>
              <a:spcBef>
                <a:spcPts val="0"/>
              </a:spcBef>
              <a:spcAft>
                <a:spcPts val="800"/>
              </a:spcAft>
              <a:buNone/>
            </a:pPr>
            <a:r>
              <a:rPr lang="zh-CN" altLang="en-US" sz="1100" dirty="0"/>
              <a:t>在此输入您的图表说明文字，在此输入您的图表说明文字，在此输入您的图表说明文字</a:t>
            </a:r>
            <a:endParaRPr lang="zh-CN" altLang="en-US" sz="1100" dirty="0"/>
          </a:p>
        </p:txBody>
      </p:sp>
      <p:sp>
        <p:nvSpPr>
          <p:cNvPr id="33" name="内容占位符 2"/>
          <p:cNvSpPr txBox="1"/>
          <p:nvPr/>
        </p:nvSpPr>
        <p:spPr>
          <a:xfrm>
            <a:off x="493099" y="1419997"/>
            <a:ext cx="2399688"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spcAft>
                <a:spcPts val="800"/>
              </a:spcAft>
              <a:buNone/>
            </a:pPr>
            <a:r>
              <a:rPr lang="zh-CN" altLang="en-US" sz="1300" dirty="0">
                <a:solidFill>
                  <a:schemeClr val="accent2"/>
                </a:solidFill>
              </a:rPr>
              <a:t>在此输入您的文字标题</a:t>
            </a:r>
            <a:endParaRPr lang="en-US" altLang="zh-CN" sz="1300" dirty="0">
              <a:solidFill>
                <a:schemeClr val="accent2"/>
              </a:solidFill>
            </a:endParaRPr>
          </a:p>
          <a:p>
            <a:pPr marL="0" indent="0" algn="r">
              <a:lnSpc>
                <a:spcPct val="130000"/>
              </a:lnSpc>
              <a:spcBef>
                <a:spcPts val="0"/>
              </a:spcBef>
              <a:spcAft>
                <a:spcPts val="800"/>
              </a:spcAft>
              <a:buNone/>
            </a:pPr>
            <a:r>
              <a:rPr lang="zh-CN" altLang="en-US" sz="1100" dirty="0"/>
              <a:t>在此输入您的图表说明文字，在此输入您的图表说明文字，在此输入您的图表说明文字</a:t>
            </a:r>
            <a:endParaRPr lang="zh-CN" altLang="en-US" sz="1100" dirty="0"/>
          </a:p>
        </p:txBody>
      </p:sp>
      <p:sp>
        <p:nvSpPr>
          <p:cNvPr id="34" name="内容占位符 2"/>
          <p:cNvSpPr txBox="1"/>
          <p:nvPr/>
        </p:nvSpPr>
        <p:spPr>
          <a:xfrm>
            <a:off x="493099" y="4587562"/>
            <a:ext cx="2399688"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spcAft>
                <a:spcPts val="800"/>
              </a:spcAft>
              <a:buNone/>
            </a:pPr>
            <a:r>
              <a:rPr lang="zh-CN" altLang="en-US" sz="1300" dirty="0">
                <a:solidFill>
                  <a:schemeClr val="accent6"/>
                </a:solidFill>
              </a:rPr>
              <a:t>在此输入您的文字标题</a:t>
            </a:r>
            <a:endParaRPr lang="en-US" altLang="zh-CN" sz="1300" dirty="0">
              <a:solidFill>
                <a:schemeClr val="accent6"/>
              </a:solidFill>
            </a:endParaRPr>
          </a:p>
          <a:p>
            <a:pPr marL="0" indent="0" algn="r">
              <a:lnSpc>
                <a:spcPct val="130000"/>
              </a:lnSpc>
              <a:spcBef>
                <a:spcPts val="0"/>
              </a:spcBef>
              <a:spcAft>
                <a:spcPts val="800"/>
              </a:spcAft>
              <a:buNone/>
            </a:pPr>
            <a:r>
              <a:rPr lang="zh-CN" altLang="en-US" sz="1100" dirty="0"/>
              <a:t>在此输入您的图表说明文字，在此输入您的图表说明文字，在此输入您的图表说明文字</a:t>
            </a:r>
            <a:endParaRPr lang="zh-CN" altLang="en-US" sz="1100" dirty="0"/>
          </a:p>
        </p:txBody>
      </p:sp>
      <p:sp>
        <p:nvSpPr>
          <p:cNvPr id="35" name="内容占位符 2"/>
          <p:cNvSpPr txBox="1"/>
          <p:nvPr/>
        </p:nvSpPr>
        <p:spPr>
          <a:xfrm>
            <a:off x="9336977" y="3003779"/>
            <a:ext cx="2399688"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spcAft>
                <a:spcPts val="800"/>
              </a:spcAft>
              <a:buNone/>
            </a:pPr>
            <a:r>
              <a:rPr lang="zh-CN" altLang="en-US" sz="1300" dirty="0">
                <a:solidFill>
                  <a:schemeClr val="accent5"/>
                </a:solidFill>
              </a:rPr>
              <a:t>在此输入您的文字标题</a:t>
            </a:r>
            <a:endParaRPr lang="en-US" altLang="zh-CN" sz="1300" dirty="0">
              <a:solidFill>
                <a:schemeClr val="accent5"/>
              </a:solidFill>
            </a:endParaRPr>
          </a:p>
          <a:p>
            <a:pPr marL="0" indent="0">
              <a:lnSpc>
                <a:spcPct val="130000"/>
              </a:lnSpc>
              <a:spcBef>
                <a:spcPts val="0"/>
              </a:spcBef>
              <a:spcAft>
                <a:spcPts val="800"/>
              </a:spcAft>
              <a:buNone/>
            </a:pPr>
            <a:r>
              <a:rPr lang="zh-CN" altLang="en-US" sz="1100" dirty="0"/>
              <a:t>在此输入您的图表说明文字，在此输入您的图表说明文字，在此输入您的图表说明文字</a:t>
            </a:r>
            <a:endParaRPr lang="zh-CN" altLang="en-US" sz="1100" dirty="0"/>
          </a:p>
        </p:txBody>
      </p:sp>
      <p:sp>
        <p:nvSpPr>
          <p:cNvPr id="36" name="内容占位符 2"/>
          <p:cNvSpPr txBox="1"/>
          <p:nvPr/>
        </p:nvSpPr>
        <p:spPr>
          <a:xfrm>
            <a:off x="9336977" y="1419997"/>
            <a:ext cx="2399688"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spcAft>
                <a:spcPts val="800"/>
              </a:spcAft>
              <a:buNone/>
            </a:pPr>
            <a:r>
              <a:rPr lang="zh-CN" altLang="en-US" sz="1300" dirty="0">
                <a:solidFill>
                  <a:schemeClr val="accent3"/>
                </a:solidFill>
              </a:rPr>
              <a:t>在此输入您的文字标题</a:t>
            </a:r>
            <a:endParaRPr lang="en-US" altLang="zh-CN" sz="1300" dirty="0">
              <a:solidFill>
                <a:schemeClr val="accent3"/>
              </a:solidFill>
            </a:endParaRPr>
          </a:p>
          <a:p>
            <a:pPr marL="0" indent="0">
              <a:lnSpc>
                <a:spcPct val="130000"/>
              </a:lnSpc>
              <a:spcBef>
                <a:spcPts val="0"/>
              </a:spcBef>
              <a:spcAft>
                <a:spcPts val="800"/>
              </a:spcAft>
              <a:buNone/>
            </a:pPr>
            <a:r>
              <a:rPr lang="zh-CN" altLang="en-US" sz="1100" dirty="0"/>
              <a:t>在此输入您的图表说明文字，在此输入您的图表说明文字，在此输入您的图表说明文字</a:t>
            </a:r>
            <a:endParaRPr lang="zh-CN" altLang="en-US" sz="1100" dirty="0"/>
          </a:p>
        </p:txBody>
      </p:sp>
      <p:sp>
        <p:nvSpPr>
          <p:cNvPr id="37" name="内容占位符 2"/>
          <p:cNvSpPr txBox="1"/>
          <p:nvPr/>
        </p:nvSpPr>
        <p:spPr>
          <a:xfrm>
            <a:off x="9336977" y="4587562"/>
            <a:ext cx="2399688"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spcAft>
                <a:spcPts val="800"/>
              </a:spcAft>
              <a:buNone/>
            </a:pPr>
            <a:r>
              <a:rPr lang="zh-CN" altLang="en-US" sz="1300" dirty="0">
                <a:solidFill>
                  <a:schemeClr val="accent1"/>
                </a:solidFill>
              </a:rPr>
              <a:t>在此输入您的文字标题</a:t>
            </a:r>
            <a:endParaRPr lang="en-US" altLang="zh-CN" sz="1300" dirty="0">
              <a:solidFill>
                <a:schemeClr val="accent1"/>
              </a:solidFill>
            </a:endParaRPr>
          </a:p>
          <a:p>
            <a:pPr marL="0" indent="0">
              <a:lnSpc>
                <a:spcPct val="130000"/>
              </a:lnSpc>
              <a:spcBef>
                <a:spcPts val="0"/>
              </a:spcBef>
              <a:spcAft>
                <a:spcPts val="800"/>
              </a:spcAft>
              <a:buNone/>
            </a:pPr>
            <a:r>
              <a:rPr lang="zh-CN" altLang="en-US" sz="1100" dirty="0"/>
              <a:t>在此输入您的图表说明文字，在此输入您的图表说明文字，在此输入您的图表说明文字</a:t>
            </a:r>
            <a:endParaRPr lang="zh-CN" altLang="en-US" sz="1100" dirty="0"/>
          </a:p>
        </p:txBody>
      </p:sp>
      <p:grpSp>
        <p:nvGrpSpPr>
          <p:cNvPr id="38" name="组合 37"/>
          <p:cNvGrpSpPr/>
          <p:nvPr/>
        </p:nvGrpSpPr>
        <p:grpSpPr>
          <a:xfrm>
            <a:off x="3020033" y="3317851"/>
            <a:ext cx="586702" cy="586779"/>
            <a:chOff x="2264724" y="2612926"/>
            <a:chExt cx="440084" cy="440084"/>
          </a:xfrm>
        </p:grpSpPr>
        <p:sp>
          <p:nvSpPr>
            <p:cNvPr id="39" name="椭圆 38"/>
            <p:cNvSpPr/>
            <p:nvPr/>
          </p:nvSpPr>
          <p:spPr>
            <a:xfrm>
              <a:off x="2264724" y="2612926"/>
              <a:ext cx="440084" cy="440084"/>
            </a:xfrm>
            <a:prstGeom prst="ellipse">
              <a:avLst/>
            </a:prstGeom>
            <a:solidFill>
              <a:schemeClr val="accent4"/>
            </a:solidFill>
            <a:ln w="190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0" name="组合 39"/>
            <p:cNvGrpSpPr/>
            <p:nvPr/>
          </p:nvGrpSpPr>
          <p:grpSpPr>
            <a:xfrm>
              <a:off x="2408813" y="2723236"/>
              <a:ext cx="151907" cy="219466"/>
              <a:chOff x="6689725" y="4826000"/>
              <a:chExt cx="588963" cy="850901"/>
            </a:xfrm>
          </p:grpSpPr>
          <p:sp>
            <p:nvSpPr>
              <p:cNvPr id="41" name="Freeform 5"/>
              <p:cNvSpPr/>
              <p:nvPr/>
            </p:nvSpPr>
            <p:spPr bwMode="auto">
              <a:xfrm>
                <a:off x="6689725" y="4826000"/>
                <a:ext cx="588963" cy="706438"/>
              </a:xfrm>
              <a:custGeom>
                <a:avLst/>
                <a:gdLst>
                  <a:gd name="T0" fmla="*/ 101 w 371"/>
                  <a:gd name="T1" fmla="*/ 410 h 445"/>
                  <a:gd name="T2" fmla="*/ 101 w 371"/>
                  <a:gd name="T3" fmla="*/ 351 h 445"/>
                  <a:gd name="T4" fmla="*/ 80 w 371"/>
                  <a:gd name="T5" fmla="*/ 338 h 445"/>
                  <a:gd name="T6" fmla="*/ 60 w 371"/>
                  <a:gd name="T7" fmla="*/ 322 h 445"/>
                  <a:gd name="T8" fmla="*/ 43 w 371"/>
                  <a:gd name="T9" fmla="*/ 304 h 445"/>
                  <a:gd name="T10" fmla="*/ 28 w 371"/>
                  <a:gd name="T11" fmla="*/ 284 h 445"/>
                  <a:gd name="T12" fmla="*/ 16 w 371"/>
                  <a:gd name="T13" fmla="*/ 262 h 445"/>
                  <a:gd name="T14" fmla="*/ 7 w 371"/>
                  <a:gd name="T15" fmla="*/ 238 h 445"/>
                  <a:gd name="T16" fmla="*/ 2 w 371"/>
                  <a:gd name="T17" fmla="*/ 212 h 445"/>
                  <a:gd name="T18" fmla="*/ 0 w 371"/>
                  <a:gd name="T19" fmla="*/ 185 h 445"/>
                  <a:gd name="T20" fmla="*/ 1 w 371"/>
                  <a:gd name="T21" fmla="*/ 166 h 445"/>
                  <a:gd name="T22" fmla="*/ 8 w 371"/>
                  <a:gd name="T23" fmla="*/ 130 h 445"/>
                  <a:gd name="T24" fmla="*/ 22 w 371"/>
                  <a:gd name="T25" fmla="*/ 97 h 445"/>
                  <a:gd name="T26" fmla="*/ 42 w 371"/>
                  <a:gd name="T27" fmla="*/ 67 h 445"/>
                  <a:gd name="T28" fmla="*/ 67 w 371"/>
                  <a:gd name="T29" fmla="*/ 42 h 445"/>
                  <a:gd name="T30" fmla="*/ 97 w 371"/>
                  <a:gd name="T31" fmla="*/ 22 h 445"/>
                  <a:gd name="T32" fmla="*/ 130 w 371"/>
                  <a:gd name="T33" fmla="*/ 8 h 445"/>
                  <a:gd name="T34" fmla="*/ 166 w 371"/>
                  <a:gd name="T35" fmla="*/ 1 h 445"/>
                  <a:gd name="T36" fmla="*/ 186 w 371"/>
                  <a:gd name="T37" fmla="*/ 0 h 445"/>
                  <a:gd name="T38" fmla="*/ 224 w 371"/>
                  <a:gd name="T39" fmla="*/ 4 h 445"/>
                  <a:gd name="T40" fmla="*/ 258 w 371"/>
                  <a:gd name="T41" fmla="*/ 14 h 445"/>
                  <a:gd name="T42" fmla="*/ 290 w 371"/>
                  <a:gd name="T43" fmla="*/ 32 h 445"/>
                  <a:gd name="T44" fmla="*/ 317 w 371"/>
                  <a:gd name="T45" fmla="*/ 54 h 445"/>
                  <a:gd name="T46" fmla="*/ 340 w 371"/>
                  <a:gd name="T47" fmla="*/ 82 h 445"/>
                  <a:gd name="T48" fmla="*/ 357 w 371"/>
                  <a:gd name="T49" fmla="*/ 113 h 445"/>
                  <a:gd name="T50" fmla="*/ 368 w 371"/>
                  <a:gd name="T51" fmla="*/ 148 h 445"/>
                  <a:gd name="T52" fmla="*/ 371 w 371"/>
                  <a:gd name="T53" fmla="*/ 185 h 445"/>
                  <a:gd name="T54" fmla="*/ 371 w 371"/>
                  <a:gd name="T55" fmla="*/ 199 h 445"/>
                  <a:gd name="T56" fmla="*/ 367 w 371"/>
                  <a:gd name="T57" fmla="*/ 225 h 445"/>
                  <a:gd name="T58" fmla="*/ 360 w 371"/>
                  <a:gd name="T59" fmla="*/ 250 h 445"/>
                  <a:gd name="T60" fmla="*/ 349 w 371"/>
                  <a:gd name="T61" fmla="*/ 274 h 445"/>
                  <a:gd name="T62" fmla="*/ 336 w 371"/>
                  <a:gd name="T63" fmla="*/ 295 h 445"/>
                  <a:gd name="T64" fmla="*/ 320 w 371"/>
                  <a:gd name="T65" fmla="*/ 314 h 445"/>
                  <a:gd name="T66" fmla="*/ 301 w 371"/>
                  <a:gd name="T67" fmla="*/ 331 h 445"/>
                  <a:gd name="T68" fmla="*/ 280 w 371"/>
                  <a:gd name="T69" fmla="*/ 346 h 445"/>
                  <a:gd name="T70" fmla="*/ 269 w 371"/>
                  <a:gd name="T71" fmla="*/ 39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71" h="445">
                    <a:moveTo>
                      <a:pt x="260" y="445"/>
                    </a:moveTo>
                    <a:lnTo>
                      <a:pt x="101" y="410"/>
                    </a:lnTo>
                    <a:lnTo>
                      <a:pt x="101" y="351"/>
                    </a:lnTo>
                    <a:lnTo>
                      <a:pt x="101" y="351"/>
                    </a:lnTo>
                    <a:lnTo>
                      <a:pt x="90" y="345"/>
                    </a:lnTo>
                    <a:lnTo>
                      <a:pt x="80" y="338"/>
                    </a:lnTo>
                    <a:lnTo>
                      <a:pt x="70" y="331"/>
                    </a:lnTo>
                    <a:lnTo>
                      <a:pt x="60" y="322"/>
                    </a:lnTo>
                    <a:lnTo>
                      <a:pt x="51" y="314"/>
                    </a:lnTo>
                    <a:lnTo>
                      <a:pt x="43" y="304"/>
                    </a:lnTo>
                    <a:lnTo>
                      <a:pt x="35" y="294"/>
                    </a:lnTo>
                    <a:lnTo>
                      <a:pt x="28" y="284"/>
                    </a:lnTo>
                    <a:lnTo>
                      <a:pt x="22" y="273"/>
                    </a:lnTo>
                    <a:lnTo>
                      <a:pt x="16" y="262"/>
                    </a:lnTo>
                    <a:lnTo>
                      <a:pt x="11" y="250"/>
                    </a:lnTo>
                    <a:lnTo>
                      <a:pt x="7" y="238"/>
                    </a:lnTo>
                    <a:lnTo>
                      <a:pt x="4" y="224"/>
                    </a:lnTo>
                    <a:lnTo>
                      <a:pt x="2" y="212"/>
                    </a:lnTo>
                    <a:lnTo>
                      <a:pt x="1" y="198"/>
                    </a:lnTo>
                    <a:lnTo>
                      <a:pt x="0" y="185"/>
                    </a:lnTo>
                    <a:lnTo>
                      <a:pt x="0" y="185"/>
                    </a:lnTo>
                    <a:lnTo>
                      <a:pt x="1" y="166"/>
                    </a:lnTo>
                    <a:lnTo>
                      <a:pt x="4" y="148"/>
                    </a:lnTo>
                    <a:lnTo>
                      <a:pt x="8" y="130"/>
                    </a:lnTo>
                    <a:lnTo>
                      <a:pt x="15" y="113"/>
                    </a:lnTo>
                    <a:lnTo>
                      <a:pt x="22" y="97"/>
                    </a:lnTo>
                    <a:lnTo>
                      <a:pt x="32" y="82"/>
                    </a:lnTo>
                    <a:lnTo>
                      <a:pt x="42" y="67"/>
                    </a:lnTo>
                    <a:lnTo>
                      <a:pt x="54" y="54"/>
                    </a:lnTo>
                    <a:lnTo>
                      <a:pt x="67" y="42"/>
                    </a:lnTo>
                    <a:lnTo>
                      <a:pt x="82" y="32"/>
                    </a:lnTo>
                    <a:lnTo>
                      <a:pt x="97" y="22"/>
                    </a:lnTo>
                    <a:lnTo>
                      <a:pt x="113" y="14"/>
                    </a:lnTo>
                    <a:lnTo>
                      <a:pt x="130" y="8"/>
                    </a:lnTo>
                    <a:lnTo>
                      <a:pt x="148" y="4"/>
                    </a:lnTo>
                    <a:lnTo>
                      <a:pt x="166" y="1"/>
                    </a:lnTo>
                    <a:lnTo>
                      <a:pt x="186" y="0"/>
                    </a:lnTo>
                    <a:lnTo>
                      <a:pt x="186" y="0"/>
                    </a:lnTo>
                    <a:lnTo>
                      <a:pt x="205" y="1"/>
                    </a:lnTo>
                    <a:lnTo>
                      <a:pt x="224" y="4"/>
                    </a:lnTo>
                    <a:lnTo>
                      <a:pt x="241" y="8"/>
                    </a:lnTo>
                    <a:lnTo>
                      <a:pt x="258" y="14"/>
                    </a:lnTo>
                    <a:lnTo>
                      <a:pt x="274" y="22"/>
                    </a:lnTo>
                    <a:lnTo>
                      <a:pt x="290" y="32"/>
                    </a:lnTo>
                    <a:lnTo>
                      <a:pt x="304" y="42"/>
                    </a:lnTo>
                    <a:lnTo>
                      <a:pt x="317" y="54"/>
                    </a:lnTo>
                    <a:lnTo>
                      <a:pt x="329" y="67"/>
                    </a:lnTo>
                    <a:lnTo>
                      <a:pt x="340" y="82"/>
                    </a:lnTo>
                    <a:lnTo>
                      <a:pt x="349" y="97"/>
                    </a:lnTo>
                    <a:lnTo>
                      <a:pt x="357" y="113"/>
                    </a:lnTo>
                    <a:lnTo>
                      <a:pt x="363" y="130"/>
                    </a:lnTo>
                    <a:lnTo>
                      <a:pt x="368" y="148"/>
                    </a:lnTo>
                    <a:lnTo>
                      <a:pt x="370" y="166"/>
                    </a:lnTo>
                    <a:lnTo>
                      <a:pt x="371" y="185"/>
                    </a:lnTo>
                    <a:lnTo>
                      <a:pt x="371" y="185"/>
                    </a:lnTo>
                    <a:lnTo>
                      <a:pt x="371" y="199"/>
                    </a:lnTo>
                    <a:lnTo>
                      <a:pt x="369" y="212"/>
                    </a:lnTo>
                    <a:lnTo>
                      <a:pt x="367" y="225"/>
                    </a:lnTo>
                    <a:lnTo>
                      <a:pt x="364" y="238"/>
                    </a:lnTo>
                    <a:lnTo>
                      <a:pt x="360" y="250"/>
                    </a:lnTo>
                    <a:lnTo>
                      <a:pt x="355" y="262"/>
                    </a:lnTo>
                    <a:lnTo>
                      <a:pt x="349" y="274"/>
                    </a:lnTo>
                    <a:lnTo>
                      <a:pt x="343" y="285"/>
                    </a:lnTo>
                    <a:lnTo>
                      <a:pt x="336" y="295"/>
                    </a:lnTo>
                    <a:lnTo>
                      <a:pt x="328" y="305"/>
                    </a:lnTo>
                    <a:lnTo>
                      <a:pt x="320" y="314"/>
                    </a:lnTo>
                    <a:lnTo>
                      <a:pt x="311" y="323"/>
                    </a:lnTo>
                    <a:lnTo>
                      <a:pt x="301" y="331"/>
                    </a:lnTo>
                    <a:lnTo>
                      <a:pt x="291" y="339"/>
                    </a:lnTo>
                    <a:lnTo>
                      <a:pt x="280" y="346"/>
                    </a:lnTo>
                    <a:lnTo>
                      <a:pt x="269" y="352"/>
                    </a:lnTo>
                    <a:lnTo>
                      <a:pt x="269" y="394"/>
                    </a:lnTo>
                    <a:lnTo>
                      <a:pt x="176" y="371"/>
                    </a:lnTo>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42" name="Line 6"/>
              <p:cNvSpPr>
                <a:spLocks noChangeShapeType="1"/>
              </p:cNvSpPr>
              <p:nvPr/>
            </p:nvSpPr>
            <p:spPr bwMode="auto">
              <a:xfrm flipH="1" flipV="1">
                <a:off x="6850063" y="5551488"/>
                <a:ext cx="252413" cy="55563"/>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43" name="Line 7"/>
              <p:cNvSpPr>
                <a:spLocks noChangeShapeType="1"/>
              </p:cNvSpPr>
              <p:nvPr/>
            </p:nvSpPr>
            <p:spPr bwMode="auto">
              <a:xfrm flipH="1" flipV="1">
                <a:off x="6870700" y="5630863"/>
                <a:ext cx="211138" cy="46038"/>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grpSp>
      <p:grpSp>
        <p:nvGrpSpPr>
          <p:cNvPr id="44" name="组合 43"/>
          <p:cNvGrpSpPr/>
          <p:nvPr/>
        </p:nvGrpSpPr>
        <p:grpSpPr>
          <a:xfrm>
            <a:off x="8676002" y="3313434"/>
            <a:ext cx="586702" cy="586779"/>
            <a:chOff x="6507253" y="2609613"/>
            <a:chExt cx="440084" cy="440084"/>
          </a:xfrm>
        </p:grpSpPr>
        <p:sp>
          <p:nvSpPr>
            <p:cNvPr id="45" name="椭圆 44"/>
            <p:cNvSpPr/>
            <p:nvPr/>
          </p:nvSpPr>
          <p:spPr>
            <a:xfrm>
              <a:off x="6507253" y="2609613"/>
              <a:ext cx="440084" cy="440084"/>
            </a:xfrm>
            <a:prstGeom prst="ellipse">
              <a:avLst/>
            </a:prstGeom>
            <a:solidFill>
              <a:schemeClr val="accent5"/>
            </a:solidFill>
            <a:ln w="190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6" name="组合 45"/>
            <p:cNvGrpSpPr/>
            <p:nvPr/>
          </p:nvGrpSpPr>
          <p:grpSpPr>
            <a:xfrm>
              <a:off x="6622680" y="2719923"/>
              <a:ext cx="209229" cy="219466"/>
              <a:chOff x="2847975" y="6135688"/>
              <a:chExt cx="811213" cy="850900"/>
            </a:xfrm>
          </p:grpSpPr>
          <p:sp>
            <p:nvSpPr>
              <p:cNvPr id="47" name="Freeform 8"/>
              <p:cNvSpPr/>
              <p:nvPr/>
            </p:nvSpPr>
            <p:spPr bwMode="auto">
              <a:xfrm>
                <a:off x="2847975" y="6135688"/>
                <a:ext cx="811213" cy="463550"/>
              </a:xfrm>
              <a:custGeom>
                <a:avLst/>
                <a:gdLst>
                  <a:gd name="T0" fmla="*/ 245 w 511"/>
                  <a:gd name="T1" fmla="*/ 2 h 292"/>
                  <a:gd name="T2" fmla="*/ 10 w 511"/>
                  <a:gd name="T3" fmla="*/ 129 h 292"/>
                  <a:gd name="T4" fmla="*/ 10 w 511"/>
                  <a:gd name="T5" fmla="*/ 129 h 292"/>
                  <a:gd name="T6" fmla="*/ 6 w 511"/>
                  <a:gd name="T7" fmla="*/ 132 h 292"/>
                  <a:gd name="T8" fmla="*/ 2 w 511"/>
                  <a:gd name="T9" fmla="*/ 136 h 292"/>
                  <a:gd name="T10" fmla="*/ 0 w 511"/>
                  <a:gd name="T11" fmla="*/ 141 h 292"/>
                  <a:gd name="T12" fmla="*/ 0 w 511"/>
                  <a:gd name="T13" fmla="*/ 146 h 292"/>
                  <a:gd name="T14" fmla="*/ 0 w 511"/>
                  <a:gd name="T15" fmla="*/ 151 h 292"/>
                  <a:gd name="T16" fmla="*/ 2 w 511"/>
                  <a:gd name="T17" fmla="*/ 155 h 292"/>
                  <a:gd name="T18" fmla="*/ 6 w 511"/>
                  <a:gd name="T19" fmla="*/ 159 h 292"/>
                  <a:gd name="T20" fmla="*/ 10 w 511"/>
                  <a:gd name="T21" fmla="*/ 163 h 292"/>
                  <a:gd name="T22" fmla="*/ 245 w 511"/>
                  <a:gd name="T23" fmla="*/ 289 h 292"/>
                  <a:gd name="T24" fmla="*/ 245 w 511"/>
                  <a:gd name="T25" fmla="*/ 289 h 292"/>
                  <a:gd name="T26" fmla="*/ 250 w 511"/>
                  <a:gd name="T27" fmla="*/ 291 h 292"/>
                  <a:gd name="T28" fmla="*/ 256 w 511"/>
                  <a:gd name="T29" fmla="*/ 292 h 292"/>
                  <a:gd name="T30" fmla="*/ 261 w 511"/>
                  <a:gd name="T31" fmla="*/ 291 h 292"/>
                  <a:gd name="T32" fmla="*/ 267 w 511"/>
                  <a:gd name="T33" fmla="*/ 289 h 292"/>
                  <a:gd name="T34" fmla="*/ 500 w 511"/>
                  <a:gd name="T35" fmla="*/ 163 h 292"/>
                  <a:gd name="T36" fmla="*/ 500 w 511"/>
                  <a:gd name="T37" fmla="*/ 163 h 292"/>
                  <a:gd name="T38" fmla="*/ 505 w 511"/>
                  <a:gd name="T39" fmla="*/ 159 h 292"/>
                  <a:gd name="T40" fmla="*/ 508 w 511"/>
                  <a:gd name="T41" fmla="*/ 155 h 292"/>
                  <a:gd name="T42" fmla="*/ 510 w 511"/>
                  <a:gd name="T43" fmla="*/ 151 h 292"/>
                  <a:gd name="T44" fmla="*/ 511 w 511"/>
                  <a:gd name="T45" fmla="*/ 146 h 292"/>
                  <a:gd name="T46" fmla="*/ 510 w 511"/>
                  <a:gd name="T47" fmla="*/ 141 h 292"/>
                  <a:gd name="T48" fmla="*/ 508 w 511"/>
                  <a:gd name="T49" fmla="*/ 136 h 292"/>
                  <a:gd name="T50" fmla="*/ 505 w 511"/>
                  <a:gd name="T51" fmla="*/ 132 h 292"/>
                  <a:gd name="T52" fmla="*/ 500 w 511"/>
                  <a:gd name="T53" fmla="*/ 129 h 292"/>
                  <a:gd name="T54" fmla="*/ 267 w 511"/>
                  <a:gd name="T55" fmla="*/ 2 h 292"/>
                  <a:gd name="T56" fmla="*/ 267 w 511"/>
                  <a:gd name="T57" fmla="*/ 2 h 292"/>
                  <a:gd name="T58" fmla="*/ 261 w 511"/>
                  <a:gd name="T59" fmla="*/ 0 h 292"/>
                  <a:gd name="T60" fmla="*/ 256 w 511"/>
                  <a:gd name="T61" fmla="*/ 0 h 292"/>
                  <a:gd name="T62" fmla="*/ 250 w 511"/>
                  <a:gd name="T63" fmla="*/ 0 h 292"/>
                  <a:gd name="T64" fmla="*/ 245 w 511"/>
                  <a:gd name="T65" fmla="*/ 2 h 292"/>
                  <a:gd name="T66" fmla="*/ 245 w 511"/>
                  <a:gd name="T67" fmla="*/ 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1" h="292">
                    <a:moveTo>
                      <a:pt x="245" y="2"/>
                    </a:moveTo>
                    <a:lnTo>
                      <a:pt x="10" y="129"/>
                    </a:lnTo>
                    <a:lnTo>
                      <a:pt x="10" y="129"/>
                    </a:lnTo>
                    <a:lnTo>
                      <a:pt x="6" y="132"/>
                    </a:lnTo>
                    <a:lnTo>
                      <a:pt x="2" y="136"/>
                    </a:lnTo>
                    <a:lnTo>
                      <a:pt x="0" y="141"/>
                    </a:lnTo>
                    <a:lnTo>
                      <a:pt x="0" y="146"/>
                    </a:lnTo>
                    <a:lnTo>
                      <a:pt x="0" y="151"/>
                    </a:lnTo>
                    <a:lnTo>
                      <a:pt x="2" y="155"/>
                    </a:lnTo>
                    <a:lnTo>
                      <a:pt x="6" y="159"/>
                    </a:lnTo>
                    <a:lnTo>
                      <a:pt x="10" y="163"/>
                    </a:lnTo>
                    <a:lnTo>
                      <a:pt x="245" y="289"/>
                    </a:lnTo>
                    <a:lnTo>
                      <a:pt x="245" y="289"/>
                    </a:lnTo>
                    <a:lnTo>
                      <a:pt x="250" y="291"/>
                    </a:lnTo>
                    <a:lnTo>
                      <a:pt x="256" y="292"/>
                    </a:lnTo>
                    <a:lnTo>
                      <a:pt x="261" y="291"/>
                    </a:lnTo>
                    <a:lnTo>
                      <a:pt x="267" y="289"/>
                    </a:lnTo>
                    <a:lnTo>
                      <a:pt x="500" y="163"/>
                    </a:lnTo>
                    <a:lnTo>
                      <a:pt x="500" y="163"/>
                    </a:lnTo>
                    <a:lnTo>
                      <a:pt x="505" y="159"/>
                    </a:lnTo>
                    <a:lnTo>
                      <a:pt x="508" y="155"/>
                    </a:lnTo>
                    <a:lnTo>
                      <a:pt x="510" y="151"/>
                    </a:lnTo>
                    <a:lnTo>
                      <a:pt x="511" y="146"/>
                    </a:lnTo>
                    <a:lnTo>
                      <a:pt x="510" y="141"/>
                    </a:lnTo>
                    <a:lnTo>
                      <a:pt x="508" y="136"/>
                    </a:lnTo>
                    <a:lnTo>
                      <a:pt x="505" y="132"/>
                    </a:lnTo>
                    <a:lnTo>
                      <a:pt x="500" y="129"/>
                    </a:lnTo>
                    <a:lnTo>
                      <a:pt x="267" y="2"/>
                    </a:lnTo>
                    <a:lnTo>
                      <a:pt x="267" y="2"/>
                    </a:lnTo>
                    <a:lnTo>
                      <a:pt x="261" y="0"/>
                    </a:lnTo>
                    <a:lnTo>
                      <a:pt x="256" y="0"/>
                    </a:lnTo>
                    <a:lnTo>
                      <a:pt x="250" y="0"/>
                    </a:lnTo>
                    <a:lnTo>
                      <a:pt x="245" y="2"/>
                    </a:lnTo>
                    <a:lnTo>
                      <a:pt x="245" y="2"/>
                    </a:lnTo>
                    <a:close/>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48" name="Freeform 9"/>
              <p:cNvSpPr/>
              <p:nvPr/>
            </p:nvSpPr>
            <p:spPr bwMode="auto">
              <a:xfrm>
                <a:off x="2847975" y="6505575"/>
                <a:ext cx="811213" cy="295275"/>
              </a:xfrm>
              <a:custGeom>
                <a:avLst/>
                <a:gdLst>
                  <a:gd name="T0" fmla="*/ 51 w 511"/>
                  <a:gd name="T1" fmla="*/ 0 h 186"/>
                  <a:gd name="T2" fmla="*/ 10 w 511"/>
                  <a:gd name="T3" fmla="*/ 22 h 186"/>
                  <a:gd name="T4" fmla="*/ 10 w 511"/>
                  <a:gd name="T5" fmla="*/ 22 h 186"/>
                  <a:gd name="T6" fmla="*/ 6 w 511"/>
                  <a:gd name="T7" fmla="*/ 25 h 186"/>
                  <a:gd name="T8" fmla="*/ 2 w 511"/>
                  <a:gd name="T9" fmla="*/ 30 h 186"/>
                  <a:gd name="T10" fmla="*/ 0 w 511"/>
                  <a:gd name="T11" fmla="*/ 34 h 186"/>
                  <a:gd name="T12" fmla="*/ 0 w 511"/>
                  <a:gd name="T13" fmla="*/ 39 h 186"/>
                  <a:gd name="T14" fmla="*/ 0 w 511"/>
                  <a:gd name="T15" fmla="*/ 44 h 186"/>
                  <a:gd name="T16" fmla="*/ 2 w 511"/>
                  <a:gd name="T17" fmla="*/ 49 h 186"/>
                  <a:gd name="T18" fmla="*/ 6 w 511"/>
                  <a:gd name="T19" fmla="*/ 53 h 186"/>
                  <a:gd name="T20" fmla="*/ 10 w 511"/>
                  <a:gd name="T21" fmla="*/ 56 h 186"/>
                  <a:gd name="T22" fmla="*/ 245 w 511"/>
                  <a:gd name="T23" fmla="*/ 183 h 186"/>
                  <a:gd name="T24" fmla="*/ 245 w 511"/>
                  <a:gd name="T25" fmla="*/ 183 h 186"/>
                  <a:gd name="T26" fmla="*/ 250 w 511"/>
                  <a:gd name="T27" fmla="*/ 185 h 186"/>
                  <a:gd name="T28" fmla="*/ 256 w 511"/>
                  <a:gd name="T29" fmla="*/ 186 h 186"/>
                  <a:gd name="T30" fmla="*/ 261 w 511"/>
                  <a:gd name="T31" fmla="*/ 185 h 186"/>
                  <a:gd name="T32" fmla="*/ 267 w 511"/>
                  <a:gd name="T33" fmla="*/ 183 h 186"/>
                  <a:gd name="T34" fmla="*/ 500 w 511"/>
                  <a:gd name="T35" fmla="*/ 56 h 186"/>
                  <a:gd name="T36" fmla="*/ 500 w 511"/>
                  <a:gd name="T37" fmla="*/ 56 h 186"/>
                  <a:gd name="T38" fmla="*/ 505 w 511"/>
                  <a:gd name="T39" fmla="*/ 53 h 186"/>
                  <a:gd name="T40" fmla="*/ 508 w 511"/>
                  <a:gd name="T41" fmla="*/ 49 h 186"/>
                  <a:gd name="T42" fmla="*/ 510 w 511"/>
                  <a:gd name="T43" fmla="*/ 44 h 186"/>
                  <a:gd name="T44" fmla="*/ 511 w 511"/>
                  <a:gd name="T45" fmla="*/ 39 h 186"/>
                  <a:gd name="T46" fmla="*/ 510 w 511"/>
                  <a:gd name="T47" fmla="*/ 34 h 186"/>
                  <a:gd name="T48" fmla="*/ 508 w 511"/>
                  <a:gd name="T49" fmla="*/ 30 h 186"/>
                  <a:gd name="T50" fmla="*/ 505 w 511"/>
                  <a:gd name="T51" fmla="*/ 25 h 186"/>
                  <a:gd name="T52" fmla="*/ 500 w 511"/>
                  <a:gd name="T53" fmla="*/ 22 h 186"/>
                  <a:gd name="T54" fmla="*/ 459 w 511"/>
                  <a:gd name="T55"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6">
                    <a:moveTo>
                      <a:pt x="51" y="0"/>
                    </a:moveTo>
                    <a:lnTo>
                      <a:pt x="10" y="22"/>
                    </a:lnTo>
                    <a:lnTo>
                      <a:pt x="10" y="22"/>
                    </a:lnTo>
                    <a:lnTo>
                      <a:pt x="6" y="25"/>
                    </a:lnTo>
                    <a:lnTo>
                      <a:pt x="2" y="30"/>
                    </a:lnTo>
                    <a:lnTo>
                      <a:pt x="0" y="34"/>
                    </a:lnTo>
                    <a:lnTo>
                      <a:pt x="0" y="39"/>
                    </a:lnTo>
                    <a:lnTo>
                      <a:pt x="0" y="44"/>
                    </a:lnTo>
                    <a:lnTo>
                      <a:pt x="2" y="49"/>
                    </a:lnTo>
                    <a:lnTo>
                      <a:pt x="6" y="53"/>
                    </a:lnTo>
                    <a:lnTo>
                      <a:pt x="10" y="56"/>
                    </a:lnTo>
                    <a:lnTo>
                      <a:pt x="245" y="183"/>
                    </a:lnTo>
                    <a:lnTo>
                      <a:pt x="245" y="183"/>
                    </a:lnTo>
                    <a:lnTo>
                      <a:pt x="250" y="185"/>
                    </a:lnTo>
                    <a:lnTo>
                      <a:pt x="256" y="186"/>
                    </a:lnTo>
                    <a:lnTo>
                      <a:pt x="261" y="185"/>
                    </a:lnTo>
                    <a:lnTo>
                      <a:pt x="267" y="183"/>
                    </a:lnTo>
                    <a:lnTo>
                      <a:pt x="500" y="56"/>
                    </a:lnTo>
                    <a:lnTo>
                      <a:pt x="500" y="56"/>
                    </a:lnTo>
                    <a:lnTo>
                      <a:pt x="505" y="53"/>
                    </a:lnTo>
                    <a:lnTo>
                      <a:pt x="508" y="49"/>
                    </a:lnTo>
                    <a:lnTo>
                      <a:pt x="510" y="44"/>
                    </a:lnTo>
                    <a:lnTo>
                      <a:pt x="511" y="39"/>
                    </a:lnTo>
                    <a:lnTo>
                      <a:pt x="510" y="34"/>
                    </a:lnTo>
                    <a:lnTo>
                      <a:pt x="508" y="30"/>
                    </a:lnTo>
                    <a:lnTo>
                      <a:pt x="505" y="25"/>
                    </a:lnTo>
                    <a:lnTo>
                      <a:pt x="500" y="22"/>
                    </a:lnTo>
                    <a:lnTo>
                      <a:pt x="459" y="0"/>
                    </a:lnTo>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49" name="Freeform 10"/>
              <p:cNvSpPr/>
              <p:nvPr/>
            </p:nvSpPr>
            <p:spPr bwMode="auto">
              <a:xfrm>
                <a:off x="2847975" y="6692900"/>
                <a:ext cx="811213" cy="293688"/>
              </a:xfrm>
              <a:custGeom>
                <a:avLst/>
                <a:gdLst>
                  <a:gd name="T0" fmla="*/ 51 w 511"/>
                  <a:gd name="T1" fmla="*/ 0 h 185"/>
                  <a:gd name="T2" fmla="*/ 10 w 511"/>
                  <a:gd name="T3" fmla="*/ 22 h 185"/>
                  <a:gd name="T4" fmla="*/ 10 w 511"/>
                  <a:gd name="T5" fmla="*/ 22 h 185"/>
                  <a:gd name="T6" fmla="*/ 6 w 511"/>
                  <a:gd name="T7" fmla="*/ 25 h 185"/>
                  <a:gd name="T8" fmla="*/ 2 w 511"/>
                  <a:gd name="T9" fmla="*/ 29 h 185"/>
                  <a:gd name="T10" fmla="*/ 0 w 511"/>
                  <a:gd name="T11" fmla="*/ 34 h 185"/>
                  <a:gd name="T12" fmla="*/ 0 w 511"/>
                  <a:gd name="T13" fmla="*/ 39 h 185"/>
                  <a:gd name="T14" fmla="*/ 0 w 511"/>
                  <a:gd name="T15" fmla="*/ 44 h 185"/>
                  <a:gd name="T16" fmla="*/ 2 w 511"/>
                  <a:gd name="T17" fmla="*/ 48 h 185"/>
                  <a:gd name="T18" fmla="*/ 6 w 511"/>
                  <a:gd name="T19" fmla="*/ 52 h 185"/>
                  <a:gd name="T20" fmla="*/ 10 w 511"/>
                  <a:gd name="T21" fmla="*/ 56 h 185"/>
                  <a:gd name="T22" fmla="*/ 245 w 511"/>
                  <a:gd name="T23" fmla="*/ 182 h 185"/>
                  <a:gd name="T24" fmla="*/ 245 w 511"/>
                  <a:gd name="T25" fmla="*/ 182 h 185"/>
                  <a:gd name="T26" fmla="*/ 250 w 511"/>
                  <a:gd name="T27" fmla="*/ 184 h 185"/>
                  <a:gd name="T28" fmla="*/ 256 w 511"/>
                  <a:gd name="T29" fmla="*/ 185 h 185"/>
                  <a:gd name="T30" fmla="*/ 261 w 511"/>
                  <a:gd name="T31" fmla="*/ 184 h 185"/>
                  <a:gd name="T32" fmla="*/ 267 w 511"/>
                  <a:gd name="T33" fmla="*/ 182 h 185"/>
                  <a:gd name="T34" fmla="*/ 500 w 511"/>
                  <a:gd name="T35" fmla="*/ 56 h 185"/>
                  <a:gd name="T36" fmla="*/ 500 w 511"/>
                  <a:gd name="T37" fmla="*/ 56 h 185"/>
                  <a:gd name="T38" fmla="*/ 505 w 511"/>
                  <a:gd name="T39" fmla="*/ 52 h 185"/>
                  <a:gd name="T40" fmla="*/ 508 w 511"/>
                  <a:gd name="T41" fmla="*/ 48 h 185"/>
                  <a:gd name="T42" fmla="*/ 510 w 511"/>
                  <a:gd name="T43" fmla="*/ 44 h 185"/>
                  <a:gd name="T44" fmla="*/ 511 w 511"/>
                  <a:gd name="T45" fmla="*/ 39 h 185"/>
                  <a:gd name="T46" fmla="*/ 510 w 511"/>
                  <a:gd name="T47" fmla="*/ 34 h 185"/>
                  <a:gd name="T48" fmla="*/ 508 w 511"/>
                  <a:gd name="T49" fmla="*/ 29 h 185"/>
                  <a:gd name="T50" fmla="*/ 505 w 511"/>
                  <a:gd name="T51" fmla="*/ 25 h 185"/>
                  <a:gd name="T52" fmla="*/ 500 w 511"/>
                  <a:gd name="T53" fmla="*/ 22 h 185"/>
                  <a:gd name="T54" fmla="*/ 459 w 511"/>
                  <a:gd name="T55"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5">
                    <a:moveTo>
                      <a:pt x="51" y="0"/>
                    </a:moveTo>
                    <a:lnTo>
                      <a:pt x="10" y="22"/>
                    </a:lnTo>
                    <a:lnTo>
                      <a:pt x="10" y="22"/>
                    </a:lnTo>
                    <a:lnTo>
                      <a:pt x="6" y="25"/>
                    </a:lnTo>
                    <a:lnTo>
                      <a:pt x="2" y="29"/>
                    </a:lnTo>
                    <a:lnTo>
                      <a:pt x="0" y="34"/>
                    </a:lnTo>
                    <a:lnTo>
                      <a:pt x="0" y="39"/>
                    </a:lnTo>
                    <a:lnTo>
                      <a:pt x="0" y="44"/>
                    </a:lnTo>
                    <a:lnTo>
                      <a:pt x="2" y="48"/>
                    </a:lnTo>
                    <a:lnTo>
                      <a:pt x="6" y="52"/>
                    </a:lnTo>
                    <a:lnTo>
                      <a:pt x="10" y="56"/>
                    </a:lnTo>
                    <a:lnTo>
                      <a:pt x="245" y="182"/>
                    </a:lnTo>
                    <a:lnTo>
                      <a:pt x="245" y="182"/>
                    </a:lnTo>
                    <a:lnTo>
                      <a:pt x="250" y="184"/>
                    </a:lnTo>
                    <a:lnTo>
                      <a:pt x="256" y="185"/>
                    </a:lnTo>
                    <a:lnTo>
                      <a:pt x="261" y="184"/>
                    </a:lnTo>
                    <a:lnTo>
                      <a:pt x="267" y="182"/>
                    </a:lnTo>
                    <a:lnTo>
                      <a:pt x="500" y="56"/>
                    </a:lnTo>
                    <a:lnTo>
                      <a:pt x="500" y="56"/>
                    </a:lnTo>
                    <a:lnTo>
                      <a:pt x="505" y="52"/>
                    </a:lnTo>
                    <a:lnTo>
                      <a:pt x="508" y="48"/>
                    </a:lnTo>
                    <a:lnTo>
                      <a:pt x="510" y="44"/>
                    </a:lnTo>
                    <a:lnTo>
                      <a:pt x="511" y="39"/>
                    </a:lnTo>
                    <a:lnTo>
                      <a:pt x="510" y="34"/>
                    </a:lnTo>
                    <a:lnTo>
                      <a:pt x="508" y="29"/>
                    </a:lnTo>
                    <a:lnTo>
                      <a:pt x="505" y="25"/>
                    </a:lnTo>
                    <a:lnTo>
                      <a:pt x="500" y="22"/>
                    </a:lnTo>
                    <a:lnTo>
                      <a:pt x="459" y="0"/>
                    </a:lnTo>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grpSp>
      </p:grpSp>
      <p:grpSp>
        <p:nvGrpSpPr>
          <p:cNvPr id="50" name="组合 49"/>
          <p:cNvGrpSpPr/>
          <p:nvPr/>
        </p:nvGrpSpPr>
        <p:grpSpPr>
          <a:xfrm>
            <a:off x="8676002" y="1731662"/>
            <a:ext cx="586702" cy="586779"/>
            <a:chOff x="6507253" y="1423284"/>
            <a:chExt cx="440084" cy="440084"/>
          </a:xfrm>
        </p:grpSpPr>
        <p:sp>
          <p:nvSpPr>
            <p:cNvPr id="51" name="椭圆 50"/>
            <p:cNvSpPr/>
            <p:nvPr/>
          </p:nvSpPr>
          <p:spPr>
            <a:xfrm>
              <a:off x="6507253" y="1423284"/>
              <a:ext cx="440084" cy="440084"/>
            </a:xfrm>
            <a:prstGeom prst="ellipse">
              <a:avLst/>
            </a:prstGeom>
            <a:solidFill>
              <a:schemeClr val="accent3"/>
            </a:solidFill>
            <a:ln w="19050">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2" name="组合 51"/>
            <p:cNvGrpSpPr/>
            <p:nvPr/>
          </p:nvGrpSpPr>
          <p:grpSpPr>
            <a:xfrm>
              <a:off x="6617358" y="1533594"/>
              <a:ext cx="219875" cy="219466"/>
              <a:chOff x="4064000" y="6135688"/>
              <a:chExt cx="852488" cy="850900"/>
            </a:xfrm>
          </p:grpSpPr>
          <p:sp>
            <p:nvSpPr>
              <p:cNvPr id="53" name="Freeform 11"/>
              <p:cNvSpPr/>
              <p:nvPr/>
            </p:nvSpPr>
            <p:spPr bwMode="auto">
              <a:xfrm>
                <a:off x="4064000" y="6135688"/>
                <a:ext cx="852488" cy="850900"/>
              </a:xfrm>
              <a:custGeom>
                <a:avLst/>
                <a:gdLst>
                  <a:gd name="T0" fmla="*/ 529 w 537"/>
                  <a:gd name="T1" fmla="*/ 80 h 536"/>
                  <a:gd name="T2" fmla="*/ 456 w 537"/>
                  <a:gd name="T3" fmla="*/ 7 h 536"/>
                  <a:gd name="T4" fmla="*/ 456 w 537"/>
                  <a:gd name="T5" fmla="*/ 7 h 536"/>
                  <a:gd name="T6" fmla="*/ 452 w 537"/>
                  <a:gd name="T7" fmla="*/ 3 h 536"/>
                  <a:gd name="T8" fmla="*/ 447 w 537"/>
                  <a:gd name="T9" fmla="*/ 1 h 536"/>
                  <a:gd name="T10" fmla="*/ 442 w 537"/>
                  <a:gd name="T11" fmla="*/ 0 h 536"/>
                  <a:gd name="T12" fmla="*/ 437 w 537"/>
                  <a:gd name="T13" fmla="*/ 0 h 536"/>
                  <a:gd name="T14" fmla="*/ 432 w 537"/>
                  <a:gd name="T15" fmla="*/ 0 h 536"/>
                  <a:gd name="T16" fmla="*/ 427 w 537"/>
                  <a:gd name="T17" fmla="*/ 2 h 536"/>
                  <a:gd name="T18" fmla="*/ 422 w 537"/>
                  <a:gd name="T19" fmla="*/ 5 h 536"/>
                  <a:gd name="T20" fmla="*/ 417 w 537"/>
                  <a:gd name="T21" fmla="*/ 8 h 536"/>
                  <a:gd name="T22" fmla="*/ 367 w 537"/>
                  <a:gd name="T23" fmla="*/ 59 h 536"/>
                  <a:gd name="T24" fmla="*/ 43 w 537"/>
                  <a:gd name="T25" fmla="*/ 383 h 536"/>
                  <a:gd name="T26" fmla="*/ 0 w 537"/>
                  <a:gd name="T27" fmla="*/ 536 h 536"/>
                  <a:gd name="T28" fmla="*/ 153 w 537"/>
                  <a:gd name="T29" fmla="*/ 494 h 536"/>
                  <a:gd name="T30" fmla="*/ 478 w 537"/>
                  <a:gd name="T31" fmla="*/ 169 h 536"/>
                  <a:gd name="T32" fmla="*/ 528 w 537"/>
                  <a:gd name="T33" fmla="*/ 119 h 536"/>
                  <a:gd name="T34" fmla="*/ 528 w 537"/>
                  <a:gd name="T35" fmla="*/ 119 h 536"/>
                  <a:gd name="T36" fmla="*/ 531 w 537"/>
                  <a:gd name="T37" fmla="*/ 115 h 536"/>
                  <a:gd name="T38" fmla="*/ 534 w 537"/>
                  <a:gd name="T39" fmla="*/ 110 h 536"/>
                  <a:gd name="T40" fmla="*/ 536 w 537"/>
                  <a:gd name="T41" fmla="*/ 105 h 536"/>
                  <a:gd name="T42" fmla="*/ 537 w 537"/>
                  <a:gd name="T43" fmla="*/ 99 h 536"/>
                  <a:gd name="T44" fmla="*/ 536 w 537"/>
                  <a:gd name="T45" fmla="*/ 94 h 536"/>
                  <a:gd name="T46" fmla="*/ 535 w 537"/>
                  <a:gd name="T47" fmla="*/ 89 h 536"/>
                  <a:gd name="T48" fmla="*/ 533 w 537"/>
                  <a:gd name="T49" fmla="*/ 85 h 536"/>
                  <a:gd name="T50" fmla="*/ 529 w 537"/>
                  <a:gd name="T51" fmla="*/ 80 h 536"/>
                  <a:gd name="T52" fmla="*/ 529 w 537"/>
                  <a:gd name="T53" fmla="*/ 8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37" h="536">
                    <a:moveTo>
                      <a:pt x="529" y="80"/>
                    </a:moveTo>
                    <a:lnTo>
                      <a:pt x="456" y="7"/>
                    </a:lnTo>
                    <a:lnTo>
                      <a:pt x="456" y="7"/>
                    </a:lnTo>
                    <a:lnTo>
                      <a:pt x="452" y="3"/>
                    </a:lnTo>
                    <a:lnTo>
                      <a:pt x="447" y="1"/>
                    </a:lnTo>
                    <a:lnTo>
                      <a:pt x="442" y="0"/>
                    </a:lnTo>
                    <a:lnTo>
                      <a:pt x="437" y="0"/>
                    </a:lnTo>
                    <a:lnTo>
                      <a:pt x="432" y="0"/>
                    </a:lnTo>
                    <a:lnTo>
                      <a:pt x="427" y="2"/>
                    </a:lnTo>
                    <a:lnTo>
                      <a:pt x="422" y="5"/>
                    </a:lnTo>
                    <a:lnTo>
                      <a:pt x="417" y="8"/>
                    </a:lnTo>
                    <a:lnTo>
                      <a:pt x="367" y="59"/>
                    </a:lnTo>
                    <a:lnTo>
                      <a:pt x="43" y="383"/>
                    </a:lnTo>
                    <a:lnTo>
                      <a:pt x="0" y="536"/>
                    </a:lnTo>
                    <a:lnTo>
                      <a:pt x="153" y="494"/>
                    </a:lnTo>
                    <a:lnTo>
                      <a:pt x="478" y="169"/>
                    </a:lnTo>
                    <a:lnTo>
                      <a:pt x="528" y="119"/>
                    </a:lnTo>
                    <a:lnTo>
                      <a:pt x="528" y="119"/>
                    </a:lnTo>
                    <a:lnTo>
                      <a:pt x="531" y="115"/>
                    </a:lnTo>
                    <a:lnTo>
                      <a:pt x="534" y="110"/>
                    </a:lnTo>
                    <a:lnTo>
                      <a:pt x="536" y="105"/>
                    </a:lnTo>
                    <a:lnTo>
                      <a:pt x="537" y="99"/>
                    </a:lnTo>
                    <a:lnTo>
                      <a:pt x="536" y="94"/>
                    </a:lnTo>
                    <a:lnTo>
                      <a:pt x="535" y="89"/>
                    </a:lnTo>
                    <a:lnTo>
                      <a:pt x="533" y="85"/>
                    </a:lnTo>
                    <a:lnTo>
                      <a:pt x="529" y="80"/>
                    </a:lnTo>
                    <a:lnTo>
                      <a:pt x="529" y="80"/>
                    </a:lnTo>
                    <a:close/>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54" name="Line 12"/>
              <p:cNvSpPr>
                <a:spLocks noChangeShapeType="1"/>
              </p:cNvSpPr>
              <p:nvPr/>
            </p:nvSpPr>
            <p:spPr bwMode="auto">
              <a:xfrm>
                <a:off x="4646613" y="6229350"/>
                <a:ext cx="176213" cy="174625"/>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55" name="Line 13"/>
              <p:cNvSpPr>
                <a:spLocks noChangeShapeType="1"/>
              </p:cNvSpPr>
              <p:nvPr/>
            </p:nvSpPr>
            <p:spPr bwMode="auto">
              <a:xfrm flipH="1">
                <a:off x="4210050" y="6272213"/>
                <a:ext cx="479425" cy="481013"/>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56" name="Line 14"/>
              <p:cNvSpPr>
                <a:spLocks noChangeShapeType="1"/>
              </p:cNvSpPr>
              <p:nvPr/>
            </p:nvSpPr>
            <p:spPr bwMode="auto">
              <a:xfrm flipH="1">
                <a:off x="4297363" y="6361113"/>
                <a:ext cx="481013" cy="479425"/>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57" name="Freeform 15"/>
              <p:cNvSpPr/>
              <p:nvPr/>
            </p:nvSpPr>
            <p:spPr bwMode="auto">
              <a:xfrm>
                <a:off x="4132263" y="6743700"/>
                <a:ext cx="174625" cy="176213"/>
              </a:xfrm>
              <a:custGeom>
                <a:avLst/>
                <a:gdLst>
                  <a:gd name="T0" fmla="*/ 0 w 110"/>
                  <a:gd name="T1" fmla="*/ 0 h 111"/>
                  <a:gd name="T2" fmla="*/ 49 w 110"/>
                  <a:gd name="T3" fmla="*/ 6 h 111"/>
                  <a:gd name="T4" fmla="*/ 55 w 110"/>
                  <a:gd name="T5" fmla="*/ 55 h 111"/>
                  <a:gd name="T6" fmla="*/ 104 w 110"/>
                  <a:gd name="T7" fmla="*/ 61 h 111"/>
                  <a:gd name="T8" fmla="*/ 110 w 110"/>
                  <a:gd name="T9" fmla="*/ 111 h 111"/>
                </a:gdLst>
                <a:ahLst/>
                <a:cxnLst>
                  <a:cxn ang="0">
                    <a:pos x="T0" y="T1"/>
                  </a:cxn>
                  <a:cxn ang="0">
                    <a:pos x="T2" y="T3"/>
                  </a:cxn>
                  <a:cxn ang="0">
                    <a:pos x="T4" y="T5"/>
                  </a:cxn>
                  <a:cxn ang="0">
                    <a:pos x="T6" y="T7"/>
                  </a:cxn>
                  <a:cxn ang="0">
                    <a:pos x="T8" y="T9"/>
                  </a:cxn>
                </a:cxnLst>
                <a:rect l="0" t="0" r="r" b="b"/>
                <a:pathLst>
                  <a:path w="110" h="111">
                    <a:moveTo>
                      <a:pt x="0" y="0"/>
                    </a:moveTo>
                    <a:lnTo>
                      <a:pt x="49" y="6"/>
                    </a:lnTo>
                    <a:lnTo>
                      <a:pt x="55" y="55"/>
                    </a:lnTo>
                    <a:lnTo>
                      <a:pt x="104" y="61"/>
                    </a:lnTo>
                    <a:lnTo>
                      <a:pt x="110" y="111"/>
                    </a:lnTo>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58" name="Line 16"/>
              <p:cNvSpPr>
                <a:spLocks noChangeShapeType="1"/>
              </p:cNvSpPr>
              <p:nvPr/>
            </p:nvSpPr>
            <p:spPr bwMode="auto">
              <a:xfrm flipV="1">
                <a:off x="4149725" y="6269038"/>
                <a:ext cx="117475" cy="119063"/>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59" name="Line 17"/>
              <p:cNvSpPr>
                <a:spLocks noChangeShapeType="1"/>
              </p:cNvSpPr>
              <p:nvPr/>
            </p:nvSpPr>
            <p:spPr bwMode="auto">
              <a:xfrm flipV="1">
                <a:off x="4214813" y="6370638"/>
                <a:ext cx="82550" cy="82550"/>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60" name="Line 18"/>
              <p:cNvSpPr>
                <a:spLocks noChangeShapeType="1"/>
              </p:cNvSpPr>
              <p:nvPr/>
            </p:nvSpPr>
            <p:spPr bwMode="auto">
              <a:xfrm flipV="1">
                <a:off x="4662488" y="6783388"/>
                <a:ext cx="119063" cy="119063"/>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61" name="Line 19"/>
              <p:cNvSpPr>
                <a:spLocks noChangeShapeType="1"/>
              </p:cNvSpPr>
              <p:nvPr/>
            </p:nvSpPr>
            <p:spPr bwMode="auto">
              <a:xfrm flipV="1">
                <a:off x="4597400" y="6753225"/>
                <a:ext cx="82550" cy="82550"/>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62" name="Freeform 20"/>
              <p:cNvSpPr/>
              <p:nvPr/>
            </p:nvSpPr>
            <p:spPr bwMode="auto">
              <a:xfrm>
                <a:off x="4084638" y="6157913"/>
                <a:ext cx="369888" cy="368300"/>
              </a:xfrm>
              <a:custGeom>
                <a:avLst/>
                <a:gdLst>
                  <a:gd name="T0" fmla="*/ 233 w 233"/>
                  <a:gd name="T1" fmla="*/ 128 h 232"/>
                  <a:gd name="T2" fmla="*/ 111 w 233"/>
                  <a:gd name="T3" fmla="*/ 7 h 232"/>
                  <a:gd name="T4" fmla="*/ 111 w 233"/>
                  <a:gd name="T5" fmla="*/ 7 h 232"/>
                  <a:gd name="T6" fmla="*/ 107 w 233"/>
                  <a:gd name="T7" fmla="*/ 4 h 232"/>
                  <a:gd name="T8" fmla="*/ 103 w 233"/>
                  <a:gd name="T9" fmla="*/ 2 h 232"/>
                  <a:gd name="T10" fmla="*/ 98 w 233"/>
                  <a:gd name="T11" fmla="*/ 0 h 232"/>
                  <a:gd name="T12" fmla="*/ 94 w 233"/>
                  <a:gd name="T13" fmla="*/ 0 h 232"/>
                  <a:gd name="T14" fmla="*/ 89 w 233"/>
                  <a:gd name="T15" fmla="*/ 0 h 232"/>
                  <a:gd name="T16" fmla="*/ 84 w 233"/>
                  <a:gd name="T17" fmla="*/ 2 h 232"/>
                  <a:gd name="T18" fmla="*/ 80 w 233"/>
                  <a:gd name="T19" fmla="*/ 4 h 232"/>
                  <a:gd name="T20" fmla="*/ 76 w 233"/>
                  <a:gd name="T21" fmla="*/ 7 h 232"/>
                  <a:gd name="T22" fmla="*/ 7 w 233"/>
                  <a:gd name="T23" fmla="*/ 77 h 232"/>
                  <a:gd name="T24" fmla="*/ 7 w 233"/>
                  <a:gd name="T25" fmla="*/ 77 h 232"/>
                  <a:gd name="T26" fmla="*/ 4 w 233"/>
                  <a:gd name="T27" fmla="*/ 80 h 232"/>
                  <a:gd name="T28" fmla="*/ 2 w 233"/>
                  <a:gd name="T29" fmla="*/ 85 h 232"/>
                  <a:gd name="T30" fmla="*/ 0 w 233"/>
                  <a:gd name="T31" fmla="*/ 89 h 232"/>
                  <a:gd name="T32" fmla="*/ 0 w 233"/>
                  <a:gd name="T33" fmla="*/ 94 h 232"/>
                  <a:gd name="T34" fmla="*/ 0 w 233"/>
                  <a:gd name="T35" fmla="*/ 99 h 232"/>
                  <a:gd name="T36" fmla="*/ 2 w 233"/>
                  <a:gd name="T37" fmla="*/ 103 h 232"/>
                  <a:gd name="T38" fmla="*/ 4 w 233"/>
                  <a:gd name="T39" fmla="*/ 107 h 232"/>
                  <a:gd name="T40" fmla="*/ 7 w 233"/>
                  <a:gd name="T41" fmla="*/ 111 h 232"/>
                  <a:gd name="T42" fmla="*/ 128 w 233"/>
                  <a:gd name="T43"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3" h="232">
                    <a:moveTo>
                      <a:pt x="233" y="128"/>
                    </a:moveTo>
                    <a:lnTo>
                      <a:pt x="111" y="7"/>
                    </a:lnTo>
                    <a:lnTo>
                      <a:pt x="111" y="7"/>
                    </a:lnTo>
                    <a:lnTo>
                      <a:pt x="107" y="4"/>
                    </a:lnTo>
                    <a:lnTo>
                      <a:pt x="103" y="2"/>
                    </a:lnTo>
                    <a:lnTo>
                      <a:pt x="98" y="0"/>
                    </a:lnTo>
                    <a:lnTo>
                      <a:pt x="94" y="0"/>
                    </a:lnTo>
                    <a:lnTo>
                      <a:pt x="89" y="0"/>
                    </a:lnTo>
                    <a:lnTo>
                      <a:pt x="84" y="2"/>
                    </a:lnTo>
                    <a:lnTo>
                      <a:pt x="80" y="4"/>
                    </a:lnTo>
                    <a:lnTo>
                      <a:pt x="76" y="7"/>
                    </a:lnTo>
                    <a:lnTo>
                      <a:pt x="7" y="77"/>
                    </a:lnTo>
                    <a:lnTo>
                      <a:pt x="7" y="77"/>
                    </a:lnTo>
                    <a:lnTo>
                      <a:pt x="4" y="80"/>
                    </a:lnTo>
                    <a:lnTo>
                      <a:pt x="2" y="85"/>
                    </a:lnTo>
                    <a:lnTo>
                      <a:pt x="0" y="89"/>
                    </a:lnTo>
                    <a:lnTo>
                      <a:pt x="0" y="94"/>
                    </a:lnTo>
                    <a:lnTo>
                      <a:pt x="0" y="99"/>
                    </a:lnTo>
                    <a:lnTo>
                      <a:pt x="2" y="103"/>
                    </a:lnTo>
                    <a:lnTo>
                      <a:pt x="4" y="107"/>
                    </a:lnTo>
                    <a:lnTo>
                      <a:pt x="7" y="111"/>
                    </a:lnTo>
                    <a:lnTo>
                      <a:pt x="128" y="232"/>
                    </a:lnTo>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63" name="Freeform 21"/>
              <p:cNvSpPr/>
              <p:nvPr/>
            </p:nvSpPr>
            <p:spPr bwMode="auto">
              <a:xfrm>
                <a:off x="4524375" y="6596063"/>
                <a:ext cx="368300" cy="369888"/>
              </a:xfrm>
              <a:custGeom>
                <a:avLst/>
                <a:gdLst>
                  <a:gd name="T0" fmla="*/ 0 w 232"/>
                  <a:gd name="T1" fmla="*/ 106 h 233"/>
                  <a:gd name="T2" fmla="*/ 121 w 232"/>
                  <a:gd name="T3" fmla="*/ 226 h 233"/>
                  <a:gd name="T4" fmla="*/ 121 w 232"/>
                  <a:gd name="T5" fmla="*/ 226 h 233"/>
                  <a:gd name="T6" fmla="*/ 125 w 232"/>
                  <a:gd name="T7" fmla="*/ 229 h 233"/>
                  <a:gd name="T8" fmla="*/ 129 w 232"/>
                  <a:gd name="T9" fmla="*/ 232 h 233"/>
                  <a:gd name="T10" fmla="*/ 134 w 232"/>
                  <a:gd name="T11" fmla="*/ 233 h 233"/>
                  <a:gd name="T12" fmla="*/ 138 w 232"/>
                  <a:gd name="T13" fmla="*/ 233 h 233"/>
                  <a:gd name="T14" fmla="*/ 143 w 232"/>
                  <a:gd name="T15" fmla="*/ 233 h 233"/>
                  <a:gd name="T16" fmla="*/ 148 w 232"/>
                  <a:gd name="T17" fmla="*/ 232 h 233"/>
                  <a:gd name="T18" fmla="*/ 152 w 232"/>
                  <a:gd name="T19" fmla="*/ 229 h 233"/>
                  <a:gd name="T20" fmla="*/ 156 w 232"/>
                  <a:gd name="T21" fmla="*/ 226 h 233"/>
                  <a:gd name="T22" fmla="*/ 225 w 232"/>
                  <a:gd name="T23" fmla="*/ 157 h 233"/>
                  <a:gd name="T24" fmla="*/ 225 w 232"/>
                  <a:gd name="T25" fmla="*/ 157 h 233"/>
                  <a:gd name="T26" fmla="*/ 228 w 232"/>
                  <a:gd name="T27" fmla="*/ 153 h 233"/>
                  <a:gd name="T28" fmla="*/ 230 w 232"/>
                  <a:gd name="T29" fmla="*/ 149 h 233"/>
                  <a:gd name="T30" fmla="*/ 232 w 232"/>
                  <a:gd name="T31" fmla="*/ 144 h 233"/>
                  <a:gd name="T32" fmla="*/ 232 w 232"/>
                  <a:gd name="T33" fmla="*/ 140 h 233"/>
                  <a:gd name="T34" fmla="*/ 232 w 232"/>
                  <a:gd name="T35" fmla="*/ 135 h 233"/>
                  <a:gd name="T36" fmla="*/ 230 w 232"/>
                  <a:gd name="T37" fmla="*/ 130 h 233"/>
                  <a:gd name="T38" fmla="*/ 228 w 232"/>
                  <a:gd name="T39" fmla="*/ 126 h 233"/>
                  <a:gd name="T40" fmla="*/ 225 w 232"/>
                  <a:gd name="T41" fmla="*/ 122 h 233"/>
                  <a:gd name="T42" fmla="*/ 104 w 232"/>
                  <a:gd name="T43"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2" h="233">
                    <a:moveTo>
                      <a:pt x="0" y="106"/>
                    </a:moveTo>
                    <a:lnTo>
                      <a:pt x="121" y="226"/>
                    </a:lnTo>
                    <a:lnTo>
                      <a:pt x="121" y="226"/>
                    </a:lnTo>
                    <a:lnTo>
                      <a:pt x="125" y="229"/>
                    </a:lnTo>
                    <a:lnTo>
                      <a:pt x="129" y="232"/>
                    </a:lnTo>
                    <a:lnTo>
                      <a:pt x="134" y="233"/>
                    </a:lnTo>
                    <a:lnTo>
                      <a:pt x="138" y="233"/>
                    </a:lnTo>
                    <a:lnTo>
                      <a:pt x="143" y="233"/>
                    </a:lnTo>
                    <a:lnTo>
                      <a:pt x="148" y="232"/>
                    </a:lnTo>
                    <a:lnTo>
                      <a:pt x="152" y="229"/>
                    </a:lnTo>
                    <a:lnTo>
                      <a:pt x="156" y="226"/>
                    </a:lnTo>
                    <a:lnTo>
                      <a:pt x="225" y="157"/>
                    </a:lnTo>
                    <a:lnTo>
                      <a:pt x="225" y="157"/>
                    </a:lnTo>
                    <a:lnTo>
                      <a:pt x="228" y="153"/>
                    </a:lnTo>
                    <a:lnTo>
                      <a:pt x="230" y="149"/>
                    </a:lnTo>
                    <a:lnTo>
                      <a:pt x="232" y="144"/>
                    </a:lnTo>
                    <a:lnTo>
                      <a:pt x="232" y="140"/>
                    </a:lnTo>
                    <a:lnTo>
                      <a:pt x="232" y="135"/>
                    </a:lnTo>
                    <a:lnTo>
                      <a:pt x="230" y="130"/>
                    </a:lnTo>
                    <a:lnTo>
                      <a:pt x="228" y="126"/>
                    </a:lnTo>
                    <a:lnTo>
                      <a:pt x="225" y="122"/>
                    </a:lnTo>
                    <a:lnTo>
                      <a:pt x="104" y="0"/>
                    </a:lnTo>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grpSp>
      </p:grpSp>
      <p:grpSp>
        <p:nvGrpSpPr>
          <p:cNvPr id="64" name="组合 63"/>
          <p:cNvGrpSpPr/>
          <p:nvPr/>
        </p:nvGrpSpPr>
        <p:grpSpPr>
          <a:xfrm>
            <a:off x="3020033" y="1731217"/>
            <a:ext cx="586702" cy="586779"/>
            <a:chOff x="2264724" y="1422950"/>
            <a:chExt cx="440084" cy="440084"/>
          </a:xfrm>
        </p:grpSpPr>
        <p:sp>
          <p:nvSpPr>
            <p:cNvPr id="65" name="椭圆 64"/>
            <p:cNvSpPr/>
            <p:nvPr/>
          </p:nvSpPr>
          <p:spPr>
            <a:xfrm>
              <a:off x="2264724" y="1422950"/>
              <a:ext cx="440084" cy="440084"/>
            </a:xfrm>
            <a:prstGeom prst="ellipse">
              <a:avLst/>
            </a:prstGeom>
            <a:solidFill>
              <a:schemeClr val="accent2"/>
            </a:solidFill>
            <a:ln w="19050">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6" name="组合 65"/>
            <p:cNvGrpSpPr/>
            <p:nvPr/>
          </p:nvGrpSpPr>
          <p:grpSpPr>
            <a:xfrm>
              <a:off x="2374420" y="1533260"/>
              <a:ext cx="220694" cy="219466"/>
              <a:chOff x="4083050" y="4826000"/>
              <a:chExt cx="855663" cy="850900"/>
            </a:xfrm>
          </p:grpSpPr>
          <p:sp>
            <p:nvSpPr>
              <p:cNvPr id="67" name="Freeform 25"/>
              <p:cNvSpPr/>
              <p:nvPr/>
            </p:nvSpPr>
            <p:spPr bwMode="auto">
              <a:xfrm>
                <a:off x="4083050" y="4826000"/>
                <a:ext cx="855663" cy="850900"/>
              </a:xfrm>
              <a:custGeom>
                <a:avLst/>
                <a:gdLst>
                  <a:gd name="T0" fmla="*/ 217 w 539"/>
                  <a:gd name="T1" fmla="*/ 202 h 536"/>
                  <a:gd name="T2" fmla="*/ 206 w 539"/>
                  <a:gd name="T3" fmla="*/ 199 h 536"/>
                  <a:gd name="T4" fmla="*/ 182 w 539"/>
                  <a:gd name="T5" fmla="*/ 196 h 536"/>
                  <a:gd name="T6" fmla="*/ 169 w 539"/>
                  <a:gd name="T7" fmla="*/ 195 h 536"/>
                  <a:gd name="T8" fmla="*/ 135 w 539"/>
                  <a:gd name="T9" fmla="*/ 199 h 536"/>
                  <a:gd name="T10" fmla="*/ 103 w 539"/>
                  <a:gd name="T11" fmla="*/ 209 h 536"/>
                  <a:gd name="T12" fmla="*/ 74 w 539"/>
                  <a:gd name="T13" fmla="*/ 224 h 536"/>
                  <a:gd name="T14" fmla="*/ 49 w 539"/>
                  <a:gd name="T15" fmla="*/ 246 h 536"/>
                  <a:gd name="T16" fmla="*/ 29 w 539"/>
                  <a:gd name="T17" fmla="*/ 271 h 536"/>
                  <a:gd name="T18" fmla="*/ 13 w 539"/>
                  <a:gd name="T19" fmla="*/ 300 h 536"/>
                  <a:gd name="T20" fmla="*/ 3 w 539"/>
                  <a:gd name="T21" fmla="*/ 332 h 536"/>
                  <a:gd name="T22" fmla="*/ 0 w 539"/>
                  <a:gd name="T23" fmla="*/ 366 h 536"/>
                  <a:gd name="T24" fmla="*/ 0 w 539"/>
                  <a:gd name="T25" fmla="*/ 383 h 536"/>
                  <a:gd name="T26" fmla="*/ 7 w 539"/>
                  <a:gd name="T27" fmla="*/ 417 h 536"/>
                  <a:gd name="T28" fmla="*/ 20 w 539"/>
                  <a:gd name="T29" fmla="*/ 447 h 536"/>
                  <a:gd name="T30" fmla="*/ 38 w 539"/>
                  <a:gd name="T31" fmla="*/ 474 h 536"/>
                  <a:gd name="T32" fmla="*/ 61 w 539"/>
                  <a:gd name="T33" fmla="*/ 497 h 536"/>
                  <a:gd name="T34" fmla="*/ 88 w 539"/>
                  <a:gd name="T35" fmla="*/ 516 h 536"/>
                  <a:gd name="T36" fmla="*/ 119 w 539"/>
                  <a:gd name="T37" fmla="*/ 528 h 536"/>
                  <a:gd name="T38" fmla="*/ 152 w 539"/>
                  <a:gd name="T39" fmla="*/ 535 h 536"/>
                  <a:gd name="T40" fmla="*/ 169 w 539"/>
                  <a:gd name="T41" fmla="*/ 536 h 536"/>
                  <a:gd name="T42" fmla="*/ 204 w 539"/>
                  <a:gd name="T43" fmla="*/ 533 h 536"/>
                  <a:gd name="T44" fmla="*/ 237 w 539"/>
                  <a:gd name="T45" fmla="*/ 523 h 536"/>
                  <a:gd name="T46" fmla="*/ 265 w 539"/>
                  <a:gd name="T47" fmla="*/ 507 h 536"/>
                  <a:gd name="T48" fmla="*/ 291 w 539"/>
                  <a:gd name="T49" fmla="*/ 486 h 536"/>
                  <a:gd name="T50" fmla="*/ 311 w 539"/>
                  <a:gd name="T51" fmla="*/ 461 h 536"/>
                  <a:gd name="T52" fmla="*/ 327 w 539"/>
                  <a:gd name="T53" fmla="*/ 432 h 536"/>
                  <a:gd name="T54" fmla="*/ 337 w 539"/>
                  <a:gd name="T55" fmla="*/ 400 h 536"/>
                  <a:gd name="T56" fmla="*/ 340 w 539"/>
                  <a:gd name="T57" fmla="*/ 366 h 536"/>
                  <a:gd name="T58" fmla="*/ 340 w 539"/>
                  <a:gd name="T59" fmla="*/ 354 h 536"/>
                  <a:gd name="T60" fmla="*/ 337 w 539"/>
                  <a:gd name="T61" fmla="*/ 332 h 536"/>
                  <a:gd name="T62" fmla="*/ 394 w 539"/>
                  <a:gd name="T63" fmla="*/ 261 h 536"/>
                  <a:gd name="T64" fmla="*/ 468 w 539"/>
                  <a:gd name="T65" fmla="*/ 189 h 536"/>
                  <a:gd name="T66" fmla="*/ 539 w 539"/>
                  <a:gd name="T67" fmla="*/ 108 h 536"/>
                  <a:gd name="T68" fmla="*/ 443 w 539"/>
                  <a:gd name="T69" fmla="*/ 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39" h="536">
                    <a:moveTo>
                      <a:pt x="443" y="0"/>
                    </a:moveTo>
                    <a:lnTo>
                      <a:pt x="217" y="202"/>
                    </a:lnTo>
                    <a:lnTo>
                      <a:pt x="217" y="202"/>
                    </a:lnTo>
                    <a:lnTo>
                      <a:pt x="206" y="199"/>
                    </a:lnTo>
                    <a:lnTo>
                      <a:pt x="194" y="197"/>
                    </a:lnTo>
                    <a:lnTo>
                      <a:pt x="182" y="196"/>
                    </a:lnTo>
                    <a:lnTo>
                      <a:pt x="169" y="195"/>
                    </a:lnTo>
                    <a:lnTo>
                      <a:pt x="169" y="195"/>
                    </a:lnTo>
                    <a:lnTo>
                      <a:pt x="152" y="196"/>
                    </a:lnTo>
                    <a:lnTo>
                      <a:pt x="135" y="199"/>
                    </a:lnTo>
                    <a:lnTo>
                      <a:pt x="119" y="203"/>
                    </a:lnTo>
                    <a:lnTo>
                      <a:pt x="103" y="209"/>
                    </a:lnTo>
                    <a:lnTo>
                      <a:pt x="88" y="216"/>
                    </a:lnTo>
                    <a:lnTo>
                      <a:pt x="74" y="224"/>
                    </a:lnTo>
                    <a:lnTo>
                      <a:pt x="61" y="235"/>
                    </a:lnTo>
                    <a:lnTo>
                      <a:pt x="49" y="246"/>
                    </a:lnTo>
                    <a:lnTo>
                      <a:pt x="38" y="258"/>
                    </a:lnTo>
                    <a:lnTo>
                      <a:pt x="29" y="271"/>
                    </a:lnTo>
                    <a:lnTo>
                      <a:pt x="20" y="285"/>
                    </a:lnTo>
                    <a:lnTo>
                      <a:pt x="13" y="300"/>
                    </a:lnTo>
                    <a:lnTo>
                      <a:pt x="7" y="316"/>
                    </a:lnTo>
                    <a:lnTo>
                      <a:pt x="3" y="332"/>
                    </a:lnTo>
                    <a:lnTo>
                      <a:pt x="0" y="349"/>
                    </a:lnTo>
                    <a:lnTo>
                      <a:pt x="0" y="366"/>
                    </a:lnTo>
                    <a:lnTo>
                      <a:pt x="0" y="366"/>
                    </a:lnTo>
                    <a:lnTo>
                      <a:pt x="0" y="383"/>
                    </a:lnTo>
                    <a:lnTo>
                      <a:pt x="3" y="400"/>
                    </a:lnTo>
                    <a:lnTo>
                      <a:pt x="7" y="417"/>
                    </a:lnTo>
                    <a:lnTo>
                      <a:pt x="13" y="432"/>
                    </a:lnTo>
                    <a:lnTo>
                      <a:pt x="20" y="447"/>
                    </a:lnTo>
                    <a:lnTo>
                      <a:pt x="29" y="461"/>
                    </a:lnTo>
                    <a:lnTo>
                      <a:pt x="38" y="474"/>
                    </a:lnTo>
                    <a:lnTo>
                      <a:pt x="49" y="486"/>
                    </a:lnTo>
                    <a:lnTo>
                      <a:pt x="61" y="497"/>
                    </a:lnTo>
                    <a:lnTo>
                      <a:pt x="74" y="507"/>
                    </a:lnTo>
                    <a:lnTo>
                      <a:pt x="88" y="516"/>
                    </a:lnTo>
                    <a:lnTo>
                      <a:pt x="103" y="523"/>
                    </a:lnTo>
                    <a:lnTo>
                      <a:pt x="119" y="528"/>
                    </a:lnTo>
                    <a:lnTo>
                      <a:pt x="135" y="533"/>
                    </a:lnTo>
                    <a:lnTo>
                      <a:pt x="152" y="535"/>
                    </a:lnTo>
                    <a:lnTo>
                      <a:pt x="169" y="536"/>
                    </a:lnTo>
                    <a:lnTo>
                      <a:pt x="169" y="536"/>
                    </a:lnTo>
                    <a:lnTo>
                      <a:pt x="187" y="535"/>
                    </a:lnTo>
                    <a:lnTo>
                      <a:pt x="204" y="533"/>
                    </a:lnTo>
                    <a:lnTo>
                      <a:pt x="221" y="528"/>
                    </a:lnTo>
                    <a:lnTo>
                      <a:pt x="237" y="523"/>
                    </a:lnTo>
                    <a:lnTo>
                      <a:pt x="251" y="516"/>
                    </a:lnTo>
                    <a:lnTo>
                      <a:pt x="265" y="507"/>
                    </a:lnTo>
                    <a:lnTo>
                      <a:pt x="279" y="497"/>
                    </a:lnTo>
                    <a:lnTo>
                      <a:pt x="291" y="486"/>
                    </a:lnTo>
                    <a:lnTo>
                      <a:pt x="302" y="474"/>
                    </a:lnTo>
                    <a:lnTo>
                      <a:pt x="311" y="461"/>
                    </a:lnTo>
                    <a:lnTo>
                      <a:pt x="320" y="447"/>
                    </a:lnTo>
                    <a:lnTo>
                      <a:pt x="327" y="432"/>
                    </a:lnTo>
                    <a:lnTo>
                      <a:pt x="333" y="417"/>
                    </a:lnTo>
                    <a:lnTo>
                      <a:pt x="337" y="400"/>
                    </a:lnTo>
                    <a:lnTo>
                      <a:pt x="340" y="383"/>
                    </a:lnTo>
                    <a:lnTo>
                      <a:pt x="340" y="366"/>
                    </a:lnTo>
                    <a:lnTo>
                      <a:pt x="340" y="366"/>
                    </a:lnTo>
                    <a:lnTo>
                      <a:pt x="340" y="354"/>
                    </a:lnTo>
                    <a:lnTo>
                      <a:pt x="339" y="343"/>
                    </a:lnTo>
                    <a:lnTo>
                      <a:pt x="337" y="332"/>
                    </a:lnTo>
                    <a:lnTo>
                      <a:pt x="334" y="321"/>
                    </a:lnTo>
                    <a:lnTo>
                      <a:pt x="394" y="261"/>
                    </a:lnTo>
                    <a:lnTo>
                      <a:pt x="394" y="189"/>
                    </a:lnTo>
                    <a:lnTo>
                      <a:pt x="468" y="189"/>
                    </a:lnTo>
                    <a:lnTo>
                      <a:pt x="468" y="104"/>
                    </a:lnTo>
                    <a:lnTo>
                      <a:pt x="539" y="108"/>
                    </a:lnTo>
                    <a:lnTo>
                      <a:pt x="539" y="7"/>
                    </a:lnTo>
                    <a:lnTo>
                      <a:pt x="443" y="0"/>
                    </a:lnTo>
                    <a:close/>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68" name="Freeform 26"/>
              <p:cNvSpPr/>
              <p:nvPr/>
            </p:nvSpPr>
            <p:spPr bwMode="auto">
              <a:xfrm>
                <a:off x="4219575" y="5362575"/>
                <a:ext cx="184150" cy="184150"/>
              </a:xfrm>
              <a:custGeom>
                <a:avLst/>
                <a:gdLst>
                  <a:gd name="T0" fmla="*/ 116 w 116"/>
                  <a:gd name="T1" fmla="*/ 58 h 116"/>
                  <a:gd name="T2" fmla="*/ 116 w 116"/>
                  <a:gd name="T3" fmla="*/ 58 h 116"/>
                  <a:gd name="T4" fmla="*/ 116 w 116"/>
                  <a:gd name="T5" fmla="*/ 64 h 116"/>
                  <a:gd name="T6" fmla="*/ 115 w 116"/>
                  <a:gd name="T7" fmla="*/ 69 h 116"/>
                  <a:gd name="T8" fmla="*/ 111 w 116"/>
                  <a:gd name="T9" fmla="*/ 80 h 116"/>
                  <a:gd name="T10" fmla="*/ 106 w 116"/>
                  <a:gd name="T11" fmla="*/ 90 h 116"/>
                  <a:gd name="T12" fmla="*/ 99 w 116"/>
                  <a:gd name="T13" fmla="*/ 99 h 116"/>
                  <a:gd name="T14" fmla="*/ 90 w 116"/>
                  <a:gd name="T15" fmla="*/ 106 h 116"/>
                  <a:gd name="T16" fmla="*/ 81 w 116"/>
                  <a:gd name="T17" fmla="*/ 111 h 116"/>
                  <a:gd name="T18" fmla="*/ 70 w 116"/>
                  <a:gd name="T19" fmla="*/ 114 h 116"/>
                  <a:gd name="T20" fmla="*/ 64 w 116"/>
                  <a:gd name="T21" fmla="*/ 115 h 116"/>
                  <a:gd name="T22" fmla="*/ 58 w 116"/>
                  <a:gd name="T23" fmla="*/ 116 h 116"/>
                  <a:gd name="T24" fmla="*/ 58 w 116"/>
                  <a:gd name="T25" fmla="*/ 116 h 116"/>
                  <a:gd name="T26" fmla="*/ 52 w 116"/>
                  <a:gd name="T27" fmla="*/ 115 h 116"/>
                  <a:gd name="T28" fmla="*/ 46 w 116"/>
                  <a:gd name="T29" fmla="*/ 114 h 116"/>
                  <a:gd name="T30" fmla="*/ 36 w 116"/>
                  <a:gd name="T31" fmla="*/ 111 h 116"/>
                  <a:gd name="T32" fmla="*/ 26 w 116"/>
                  <a:gd name="T33" fmla="*/ 106 h 116"/>
                  <a:gd name="T34" fmla="*/ 17 w 116"/>
                  <a:gd name="T35" fmla="*/ 99 h 116"/>
                  <a:gd name="T36" fmla="*/ 10 w 116"/>
                  <a:gd name="T37" fmla="*/ 90 h 116"/>
                  <a:gd name="T38" fmla="*/ 5 w 116"/>
                  <a:gd name="T39" fmla="*/ 80 h 116"/>
                  <a:gd name="T40" fmla="*/ 1 w 116"/>
                  <a:gd name="T41" fmla="*/ 69 h 116"/>
                  <a:gd name="T42" fmla="*/ 1 w 116"/>
                  <a:gd name="T43" fmla="*/ 64 h 116"/>
                  <a:gd name="T44" fmla="*/ 0 w 116"/>
                  <a:gd name="T45" fmla="*/ 58 h 116"/>
                  <a:gd name="T46" fmla="*/ 0 w 116"/>
                  <a:gd name="T47" fmla="*/ 58 h 116"/>
                  <a:gd name="T48" fmla="*/ 1 w 116"/>
                  <a:gd name="T49" fmla="*/ 52 h 116"/>
                  <a:gd name="T50" fmla="*/ 1 w 116"/>
                  <a:gd name="T51" fmla="*/ 46 h 116"/>
                  <a:gd name="T52" fmla="*/ 5 w 116"/>
                  <a:gd name="T53" fmla="*/ 35 h 116"/>
                  <a:gd name="T54" fmla="*/ 10 w 116"/>
                  <a:gd name="T55" fmla="*/ 25 h 116"/>
                  <a:gd name="T56" fmla="*/ 17 w 116"/>
                  <a:gd name="T57" fmla="*/ 17 h 116"/>
                  <a:gd name="T58" fmla="*/ 26 w 116"/>
                  <a:gd name="T59" fmla="*/ 10 h 116"/>
                  <a:gd name="T60" fmla="*/ 36 w 116"/>
                  <a:gd name="T61" fmla="*/ 4 h 116"/>
                  <a:gd name="T62" fmla="*/ 46 w 116"/>
                  <a:gd name="T63" fmla="*/ 1 h 116"/>
                  <a:gd name="T64" fmla="*/ 52 w 116"/>
                  <a:gd name="T65" fmla="*/ 0 h 116"/>
                  <a:gd name="T66" fmla="*/ 58 w 116"/>
                  <a:gd name="T67" fmla="*/ 0 h 116"/>
                  <a:gd name="T68" fmla="*/ 58 w 116"/>
                  <a:gd name="T69" fmla="*/ 0 h 116"/>
                  <a:gd name="T70" fmla="*/ 64 w 116"/>
                  <a:gd name="T71" fmla="*/ 0 h 116"/>
                  <a:gd name="T72" fmla="*/ 70 w 116"/>
                  <a:gd name="T73" fmla="*/ 1 h 116"/>
                  <a:gd name="T74" fmla="*/ 81 w 116"/>
                  <a:gd name="T75" fmla="*/ 4 h 116"/>
                  <a:gd name="T76" fmla="*/ 90 w 116"/>
                  <a:gd name="T77" fmla="*/ 10 h 116"/>
                  <a:gd name="T78" fmla="*/ 99 w 116"/>
                  <a:gd name="T79" fmla="*/ 17 h 116"/>
                  <a:gd name="T80" fmla="*/ 106 w 116"/>
                  <a:gd name="T81" fmla="*/ 25 h 116"/>
                  <a:gd name="T82" fmla="*/ 111 w 116"/>
                  <a:gd name="T83" fmla="*/ 35 h 116"/>
                  <a:gd name="T84" fmla="*/ 115 w 116"/>
                  <a:gd name="T85" fmla="*/ 46 h 116"/>
                  <a:gd name="T86" fmla="*/ 116 w 116"/>
                  <a:gd name="T87" fmla="*/ 52 h 116"/>
                  <a:gd name="T88" fmla="*/ 116 w 116"/>
                  <a:gd name="T89" fmla="*/ 58 h 116"/>
                  <a:gd name="T90" fmla="*/ 116 w 116"/>
                  <a:gd name="T91"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6" h="116">
                    <a:moveTo>
                      <a:pt x="116" y="58"/>
                    </a:moveTo>
                    <a:lnTo>
                      <a:pt x="116" y="58"/>
                    </a:lnTo>
                    <a:lnTo>
                      <a:pt x="116" y="64"/>
                    </a:lnTo>
                    <a:lnTo>
                      <a:pt x="115" y="69"/>
                    </a:lnTo>
                    <a:lnTo>
                      <a:pt x="111" y="80"/>
                    </a:lnTo>
                    <a:lnTo>
                      <a:pt x="106" y="90"/>
                    </a:lnTo>
                    <a:lnTo>
                      <a:pt x="99" y="99"/>
                    </a:lnTo>
                    <a:lnTo>
                      <a:pt x="90" y="106"/>
                    </a:lnTo>
                    <a:lnTo>
                      <a:pt x="81" y="111"/>
                    </a:lnTo>
                    <a:lnTo>
                      <a:pt x="70" y="114"/>
                    </a:lnTo>
                    <a:lnTo>
                      <a:pt x="64" y="115"/>
                    </a:lnTo>
                    <a:lnTo>
                      <a:pt x="58" y="116"/>
                    </a:lnTo>
                    <a:lnTo>
                      <a:pt x="58" y="116"/>
                    </a:lnTo>
                    <a:lnTo>
                      <a:pt x="52" y="115"/>
                    </a:lnTo>
                    <a:lnTo>
                      <a:pt x="46" y="114"/>
                    </a:lnTo>
                    <a:lnTo>
                      <a:pt x="36" y="111"/>
                    </a:lnTo>
                    <a:lnTo>
                      <a:pt x="26" y="106"/>
                    </a:lnTo>
                    <a:lnTo>
                      <a:pt x="17" y="99"/>
                    </a:lnTo>
                    <a:lnTo>
                      <a:pt x="10" y="90"/>
                    </a:lnTo>
                    <a:lnTo>
                      <a:pt x="5" y="80"/>
                    </a:lnTo>
                    <a:lnTo>
                      <a:pt x="1" y="69"/>
                    </a:lnTo>
                    <a:lnTo>
                      <a:pt x="1" y="64"/>
                    </a:lnTo>
                    <a:lnTo>
                      <a:pt x="0" y="58"/>
                    </a:lnTo>
                    <a:lnTo>
                      <a:pt x="0" y="58"/>
                    </a:lnTo>
                    <a:lnTo>
                      <a:pt x="1" y="52"/>
                    </a:lnTo>
                    <a:lnTo>
                      <a:pt x="1" y="46"/>
                    </a:lnTo>
                    <a:lnTo>
                      <a:pt x="5" y="35"/>
                    </a:lnTo>
                    <a:lnTo>
                      <a:pt x="10" y="25"/>
                    </a:lnTo>
                    <a:lnTo>
                      <a:pt x="17" y="17"/>
                    </a:lnTo>
                    <a:lnTo>
                      <a:pt x="26" y="10"/>
                    </a:lnTo>
                    <a:lnTo>
                      <a:pt x="36" y="4"/>
                    </a:lnTo>
                    <a:lnTo>
                      <a:pt x="46" y="1"/>
                    </a:lnTo>
                    <a:lnTo>
                      <a:pt x="52" y="0"/>
                    </a:lnTo>
                    <a:lnTo>
                      <a:pt x="58" y="0"/>
                    </a:lnTo>
                    <a:lnTo>
                      <a:pt x="58" y="0"/>
                    </a:lnTo>
                    <a:lnTo>
                      <a:pt x="64" y="0"/>
                    </a:lnTo>
                    <a:lnTo>
                      <a:pt x="70" y="1"/>
                    </a:lnTo>
                    <a:lnTo>
                      <a:pt x="81" y="4"/>
                    </a:lnTo>
                    <a:lnTo>
                      <a:pt x="90" y="10"/>
                    </a:lnTo>
                    <a:lnTo>
                      <a:pt x="99" y="17"/>
                    </a:lnTo>
                    <a:lnTo>
                      <a:pt x="106" y="25"/>
                    </a:lnTo>
                    <a:lnTo>
                      <a:pt x="111" y="35"/>
                    </a:lnTo>
                    <a:lnTo>
                      <a:pt x="115" y="46"/>
                    </a:lnTo>
                    <a:lnTo>
                      <a:pt x="116" y="52"/>
                    </a:lnTo>
                    <a:lnTo>
                      <a:pt x="116" y="58"/>
                    </a:lnTo>
                    <a:lnTo>
                      <a:pt x="116" y="58"/>
                    </a:lnTo>
                    <a:close/>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69" name="Line 27"/>
              <p:cNvSpPr>
                <a:spLocks noChangeShapeType="1"/>
              </p:cNvSpPr>
              <p:nvPr/>
            </p:nvSpPr>
            <p:spPr bwMode="auto">
              <a:xfrm flipH="1">
                <a:off x="4481513" y="4926013"/>
                <a:ext cx="303213" cy="274638"/>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grpSp>
      <p:grpSp>
        <p:nvGrpSpPr>
          <p:cNvPr id="70" name="组合 69"/>
          <p:cNvGrpSpPr/>
          <p:nvPr/>
        </p:nvGrpSpPr>
        <p:grpSpPr>
          <a:xfrm>
            <a:off x="3020033" y="4904486"/>
            <a:ext cx="586702" cy="586779"/>
            <a:chOff x="2264724" y="3802902"/>
            <a:chExt cx="440084" cy="440084"/>
          </a:xfrm>
        </p:grpSpPr>
        <p:sp>
          <p:nvSpPr>
            <p:cNvPr id="71" name="椭圆 70"/>
            <p:cNvSpPr/>
            <p:nvPr/>
          </p:nvSpPr>
          <p:spPr>
            <a:xfrm>
              <a:off x="2264724" y="3802902"/>
              <a:ext cx="440084" cy="440084"/>
            </a:xfrm>
            <a:prstGeom prst="ellipse">
              <a:avLst/>
            </a:prstGeom>
            <a:solidFill>
              <a:schemeClr val="accent6"/>
            </a:solidFill>
            <a:ln w="19050">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2" name="组合 71"/>
            <p:cNvGrpSpPr/>
            <p:nvPr/>
          </p:nvGrpSpPr>
          <p:grpSpPr>
            <a:xfrm>
              <a:off x="2373191" y="3913212"/>
              <a:ext cx="223152" cy="219466"/>
              <a:chOff x="5294313" y="6135688"/>
              <a:chExt cx="865188" cy="850900"/>
            </a:xfrm>
          </p:grpSpPr>
          <p:sp>
            <p:nvSpPr>
              <p:cNvPr id="73" name="Freeform 28"/>
              <p:cNvSpPr/>
              <p:nvPr/>
            </p:nvSpPr>
            <p:spPr bwMode="auto">
              <a:xfrm>
                <a:off x="5495925" y="6199188"/>
                <a:ext cx="463550" cy="544513"/>
              </a:xfrm>
              <a:custGeom>
                <a:avLst/>
                <a:gdLst>
                  <a:gd name="T0" fmla="*/ 292 w 292"/>
                  <a:gd name="T1" fmla="*/ 0 h 343"/>
                  <a:gd name="T2" fmla="*/ 292 w 292"/>
                  <a:gd name="T3" fmla="*/ 0 h 343"/>
                  <a:gd name="T4" fmla="*/ 292 w 292"/>
                  <a:gd name="T5" fmla="*/ 170 h 343"/>
                  <a:gd name="T6" fmla="*/ 292 w 292"/>
                  <a:gd name="T7" fmla="*/ 170 h 343"/>
                  <a:gd name="T8" fmla="*/ 291 w 292"/>
                  <a:gd name="T9" fmla="*/ 177 h 343"/>
                  <a:gd name="T10" fmla="*/ 290 w 292"/>
                  <a:gd name="T11" fmla="*/ 186 h 343"/>
                  <a:gd name="T12" fmla="*/ 287 w 292"/>
                  <a:gd name="T13" fmla="*/ 195 h 343"/>
                  <a:gd name="T14" fmla="*/ 283 w 292"/>
                  <a:gd name="T15" fmla="*/ 206 h 343"/>
                  <a:gd name="T16" fmla="*/ 278 w 292"/>
                  <a:gd name="T17" fmla="*/ 217 h 343"/>
                  <a:gd name="T18" fmla="*/ 272 w 292"/>
                  <a:gd name="T19" fmla="*/ 229 h 343"/>
                  <a:gd name="T20" fmla="*/ 264 w 292"/>
                  <a:gd name="T21" fmla="*/ 242 h 343"/>
                  <a:gd name="T22" fmla="*/ 256 w 292"/>
                  <a:gd name="T23" fmla="*/ 255 h 343"/>
                  <a:gd name="T24" fmla="*/ 246 w 292"/>
                  <a:gd name="T25" fmla="*/ 267 h 343"/>
                  <a:gd name="T26" fmla="*/ 235 w 292"/>
                  <a:gd name="T27" fmla="*/ 281 h 343"/>
                  <a:gd name="T28" fmla="*/ 223 w 292"/>
                  <a:gd name="T29" fmla="*/ 293 h 343"/>
                  <a:gd name="T30" fmla="*/ 210 w 292"/>
                  <a:gd name="T31" fmla="*/ 305 h 343"/>
                  <a:gd name="T32" fmla="*/ 196 w 292"/>
                  <a:gd name="T33" fmla="*/ 316 h 343"/>
                  <a:gd name="T34" fmla="*/ 180 w 292"/>
                  <a:gd name="T35" fmla="*/ 326 h 343"/>
                  <a:gd name="T36" fmla="*/ 164 w 292"/>
                  <a:gd name="T37" fmla="*/ 335 h 343"/>
                  <a:gd name="T38" fmla="*/ 146 w 292"/>
                  <a:gd name="T39" fmla="*/ 343 h 343"/>
                  <a:gd name="T40" fmla="*/ 146 w 292"/>
                  <a:gd name="T41" fmla="*/ 343 h 343"/>
                  <a:gd name="T42" fmla="*/ 129 w 292"/>
                  <a:gd name="T43" fmla="*/ 335 h 343"/>
                  <a:gd name="T44" fmla="*/ 111 w 292"/>
                  <a:gd name="T45" fmla="*/ 326 h 343"/>
                  <a:gd name="T46" fmla="*/ 96 w 292"/>
                  <a:gd name="T47" fmla="*/ 316 h 343"/>
                  <a:gd name="T48" fmla="*/ 82 w 292"/>
                  <a:gd name="T49" fmla="*/ 305 h 343"/>
                  <a:gd name="T50" fmla="*/ 69 w 292"/>
                  <a:gd name="T51" fmla="*/ 293 h 343"/>
                  <a:gd name="T52" fmla="*/ 57 w 292"/>
                  <a:gd name="T53" fmla="*/ 281 h 343"/>
                  <a:gd name="T54" fmla="*/ 46 w 292"/>
                  <a:gd name="T55" fmla="*/ 267 h 343"/>
                  <a:gd name="T56" fmla="*/ 36 w 292"/>
                  <a:gd name="T57" fmla="*/ 255 h 343"/>
                  <a:gd name="T58" fmla="*/ 28 w 292"/>
                  <a:gd name="T59" fmla="*/ 242 h 343"/>
                  <a:gd name="T60" fmla="*/ 20 w 292"/>
                  <a:gd name="T61" fmla="*/ 229 h 343"/>
                  <a:gd name="T62" fmla="*/ 14 w 292"/>
                  <a:gd name="T63" fmla="*/ 217 h 343"/>
                  <a:gd name="T64" fmla="*/ 9 w 292"/>
                  <a:gd name="T65" fmla="*/ 206 h 343"/>
                  <a:gd name="T66" fmla="*/ 5 w 292"/>
                  <a:gd name="T67" fmla="*/ 195 h 343"/>
                  <a:gd name="T68" fmla="*/ 2 w 292"/>
                  <a:gd name="T69" fmla="*/ 186 h 343"/>
                  <a:gd name="T70" fmla="*/ 0 w 292"/>
                  <a:gd name="T71" fmla="*/ 177 h 343"/>
                  <a:gd name="T72" fmla="*/ 0 w 292"/>
                  <a:gd name="T73" fmla="*/ 170 h 343"/>
                  <a:gd name="T74" fmla="*/ 0 w 292"/>
                  <a:gd name="T75" fmla="*/ 170 h 343"/>
                  <a:gd name="T76" fmla="*/ 0 w 292"/>
                  <a:gd name="T77" fmla="*/ 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2" h="343">
                    <a:moveTo>
                      <a:pt x="292" y="0"/>
                    </a:moveTo>
                    <a:lnTo>
                      <a:pt x="292" y="0"/>
                    </a:lnTo>
                    <a:lnTo>
                      <a:pt x="292" y="170"/>
                    </a:lnTo>
                    <a:lnTo>
                      <a:pt x="292" y="170"/>
                    </a:lnTo>
                    <a:lnTo>
                      <a:pt x="291" y="177"/>
                    </a:lnTo>
                    <a:lnTo>
                      <a:pt x="290" y="186"/>
                    </a:lnTo>
                    <a:lnTo>
                      <a:pt x="287" y="195"/>
                    </a:lnTo>
                    <a:lnTo>
                      <a:pt x="283" y="206"/>
                    </a:lnTo>
                    <a:lnTo>
                      <a:pt x="278" y="217"/>
                    </a:lnTo>
                    <a:lnTo>
                      <a:pt x="272" y="229"/>
                    </a:lnTo>
                    <a:lnTo>
                      <a:pt x="264" y="242"/>
                    </a:lnTo>
                    <a:lnTo>
                      <a:pt x="256" y="255"/>
                    </a:lnTo>
                    <a:lnTo>
                      <a:pt x="246" y="267"/>
                    </a:lnTo>
                    <a:lnTo>
                      <a:pt x="235" y="281"/>
                    </a:lnTo>
                    <a:lnTo>
                      <a:pt x="223" y="293"/>
                    </a:lnTo>
                    <a:lnTo>
                      <a:pt x="210" y="305"/>
                    </a:lnTo>
                    <a:lnTo>
                      <a:pt x="196" y="316"/>
                    </a:lnTo>
                    <a:lnTo>
                      <a:pt x="180" y="326"/>
                    </a:lnTo>
                    <a:lnTo>
                      <a:pt x="164" y="335"/>
                    </a:lnTo>
                    <a:lnTo>
                      <a:pt x="146" y="343"/>
                    </a:lnTo>
                    <a:lnTo>
                      <a:pt x="146" y="343"/>
                    </a:lnTo>
                    <a:lnTo>
                      <a:pt x="129" y="335"/>
                    </a:lnTo>
                    <a:lnTo>
                      <a:pt x="111" y="326"/>
                    </a:lnTo>
                    <a:lnTo>
                      <a:pt x="96" y="316"/>
                    </a:lnTo>
                    <a:lnTo>
                      <a:pt x="82" y="305"/>
                    </a:lnTo>
                    <a:lnTo>
                      <a:pt x="69" y="293"/>
                    </a:lnTo>
                    <a:lnTo>
                      <a:pt x="57" y="281"/>
                    </a:lnTo>
                    <a:lnTo>
                      <a:pt x="46" y="267"/>
                    </a:lnTo>
                    <a:lnTo>
                      <a:pt x="36" y="255"/>
                    </a:lnTo>
                    <a:lnTo>
                      <a:pt x="28" y="242"/>
                    </a:lnTo>
                    <a:lnTo>
                      <a:pt x="20" y="229"/>
                    </a:lnTo>
                    <a:lnTo>
                      <a:pt x="14" y="217"/>
                    </a:lnTo>
                    <a:lnTo>
                      <a:pt x="9" y="206"/>
                    </a:lnTo>
                    <a:lnTo>
                      <a:pt x="5" y="195"/>
                    </a:lnTo>
                    <a:lnTo>
                      <a:pt x="2" y="186"/>
                    </a:lnTo>
                    <a:lnTo>
                      <a:pt x="0" y="177"/>
                    </a:lnTo>
                    <a:lnTo>
                      <a:pt x="0" y="170"/>
                    </a:lnTo>
                    <a:lnTo>
                      <a:pt x="0" y="170"/>
                    </a:lnTo>
                    <a:lnTo>
                      <a:pt x="0" y="0"/>
                    </a:lnTo>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74" name="Freeform 29"/>
              <p:cNvSpPr/>
              <p:nvPr/>
            </p:nvSpPr>
            <p:spPr bwMode="auto">
              <a:xfrm>
                <a:off x="5294313" y="6199188"/>
                <a:ext cx="865188" cy="334963"/>
              </a:xfrm>
              <a:custGeom>
                <a:avLst/>
                <a:gdLst>
                  <a:gd name="T0" fmla="*/ 447 w 545"/>
                  <a:gd name="T1" fmla="*/ 211 h 211"/>
                  <a:gd name="T2" fmla="*/ 447 w 545"/>
                  <a:gd name="T3" fmla="*/ 211 h 211"/>
                  <a:gd name="T4" fmla="*/ 462 w 545"/>
                  <a:gd name="T5" fmla="*/ 200 h 211"/>
                  <a:gd name="T6" fmla="*/ 478 w 545"/>
                  <a:gd name="T7" fmla="*/ 187 h 211"/>
                  <a:gd name="T8" fmla="*/ 496 w 545"/>
                  <a:gd name="T9" fmla="*/ 170 h 211"/>
                  <a:gd name="T10" fmla="*/ 505 w 545"/>
                  <a:gd name="T11" fmla="*/ 160 h 211"/>
                  <a:gd name="T12" fmla="*/ 514 w 545"/>
                  <a:gd name="T13" fmla="*/ 150 h 211"/>
                  <a:gd name="T14" fmla="*/ 523 w 545"/>
                  <a:gd name="T15" fmla="*/ 138 h 211"/>
                  <a:gd name="T16" fmla="*/ 530 w 545"/>
                  <a:gd name="T17" fmla="*/ 126 h 211"/>
                  <a:gd name="T18" fmla="*/ 536 w 545"/>
                  <a:gd name="T19" fmla="*/ 114 h 211"/>
                  <a:gd name="T20" fmla="*/ 541 w 545"/>
                  <a:gd name="T21" fmla="*/ 101 h 211"/>
                  <a:gd name="T22" fmla="*/ 544 w 545"/>
                  <a:gd name="T23" fmla="*/ 87 h 211"/>
                  <a:gd name="T24" fmla="*/ 545 w 545"/>
                  <a:gd name="T25" fmla="*/ 74 h 211"/>
                  <a:gd name="T26" fmla="*/ 545 w 545"/>
                  <a:gd name="T27" fmla="*/ 74 h 211"/>
                  <a:gd name="T28" fmla="*/ 544 w 545"/>
                  <a:gd name="T29" fmla="*/ 60 h 211"/>
                  <a:gd name="T30" fmla="*/ 541 w 545"/>
                  <a:gd name="T31" fmla="*/ 49 h 211"/>
                  <a:gd name="T32" fmla="*/ 536 w 545"/>
                  <a:gd name="T33" fmla="*/ 39 h 211"/>
                  <a:gd name="T34" fmla="*/ 530 w 545"/>
                  <a:gd name="T35" fmla="*/ 30 h 211"/>
                  <a:gd name="T36" fmla="*/ 522 w 545"/>
                  <a:gd name="T37" fmla="*/ 23 h 211"/>
                  <a:gd name="T38" fmla="*/ 512 w 545"/>
                  <a:gd name="T39" fmla="*/ 17 h 211"/>
                  <a:gd name="T40" fmla="*/ 502 w 545"/>
                  <a:gd name="T41" fmla="*/ 12 h 211"/>
                  <a:gd name="T42" fmla="*/ 491 w 545"/>
                  <a:gd name="T43" fmla="*/ 9 h 211"/>
                  <a:gd name="T44" fmla="*/ 479 w 545"/>
                  <a:gd name="T45" fmla="*/ 6 h 211"/>
                  <a:gd name="T46" fmla="*/ 467 w 545"/>
                  <a:gd name="T47" fmla="*/ 3 h 211"/>
                  <a:gd name="T48" fmla="*/ 442 w 545"/>
                  <a:gd name="T49" fmla="*/ 1 h 211"/>
                  <a:gd name="T50" fmla="*/ 418 w 545"/>
                  <a:gd name="T51" fmla="*/ 0 h 211"/>
                  <a:gd name="T52" fmla="*/ 395 w 545"/>
                  <a:gd name="T53" fmla="*/ 0 h 211"/>
                  <a:gd name="T54" fmla="*/ 395 w 545"/>
                  <a:gd name="T55" fmla="*/ 0 h 211"/>
                  <a:gd name="T56" fmla="*/ 273 w 545"/>
                  <a:gd name="T57" fmla="*/ 0 h 211"/>
                  <a:gd name="T58" fmla="*/ 273 w 545"/>
                  <a:gd name="T59" fmla="*/ 0 h 211"/>
                  <a:gd name="T60" fmla="*/ 150 w 545"/>
                  <a:gd name="T61" fmla="*/ 0 h 211"/>
                  <a:gd name="T62" fmla="*/ 150 w 545"/>
                  <a:gd name="T63" fmla="*/ 0 h 211"/>
                  <a:gd name="T64" fmla="*/ 128 w 545"/>
                  <a:gd name="T65" fmla="*/ 0 h 211"/>
                  <a:gd name="T66" fmla="*/ 104 w 545"/>
                  <a:gd name="T67" fmla="*/ 1 h 211"/>
                  <a:gd name="T68" fmla="*/ 79 w 545"/>
                  <a:gd name="T69" fmla="*/ 3 h 211"/>
                  <a:gd name="T70" fmla="*/ 67 w 545"/>
                  <a:gd name="T71" fmla="*/ 6 h 211"/>
                  <a:gd name="T72" fmla="*/ 55 w 545"/>
                  <a:gd name="T73" fmla="*/ 9 h 211"/>
                  <a:gd name="T74" fmla="*/ 44 w 545"/>
                  <a:gd name="T75" fmla="*/ 12 h 211"/>
                  <a:gd name="T76" fmla="*/ 33 w 545"/>
                  <a:gd name="T77" fmla="*/ 17 h 211"/>
                  <a:gd name="T78" fmla="*/ 24 w 545"/>
                  <a:gd name="T79" fmla="*/ 23 h 211"/>
                  <a:gd name="T80" fmla="*/ 16 w 545"/>
                  <a:gd name="T81" fmla="*/ 30 h 211"/>
                  <a:gd name="T82" fmla="*/ 9 w 545"/>
                  <a:gd name="T83" fmla="*/ 39 h 211"/>
                  <a:gd name="T84" fmla="*/ 4 w 545"/>
                  <a:gd name="T85" fmla="*/ 49 h 211"/>
                  <a:gd name="T86" fmla="*/ 1 w 545"/>
                  <a:gd name="T87" fmla="*/ 60 h 211"/>
                  <a:gd name="T88" fmla="*/ 0 w 545"/>
                  <a:gd name="T89" fmla="*/ 74 h 211"/>
                  <a:gd name="T90" fmla="*/ 0 w 545"/>
                  <a:gd name="T91" fmla="*/ 74 h 211"/>
                  <a:gd name="T92" fmla="*/ 1 w 545"/>
                  <a:gd name="T93" fmla="*/ 87 h 211"/>
                  <a:gd name="T94" fmla="*/ 5 w 545"/>
                  <a:gd name="T95" fmla="*/ 101 h 211"/>
                  <a:gd name="T96" fmla="*/ 9 w 545"/>
                  <a:gd name="T97" fmla="*/ 114 h 211"/>
                  <a:gd name="T98" fmla="*/ 16 w 545"/>
                  <a:gd name="T99" fmla="*/ 126 h 211"/>
                  <a:gd name="T100" fmla="*/ 23 w 545"/>
                  <a:gd name="T101" fmla="*/ 138 h 211"/>
                  <a:gd name="T102" fmla="*/ 32 w 545"/>
                  <a:gd name="T103" fmla="*/ 150 h 211"/>
                  <a:gd name="T104" fmla="*/ 40 w 545"/>
                  <a:gd name="T105" fmla="*/ 160 h 211"/>
                  <a:gd name="T106" fmla="*/ 50 w 545"/>
                  <a:gd name="T107" fmla="*/ 170 h 211"/>
                  <a:gd name="T108" fmla="*/ 68 w 545"/>
                  <a:gd name="T109" fmla="*/ 187 h 211"/>
                  <a:gd name="T110" fmla="*/ 84 w 545"/>
                  <a:gd name="T111" fmla="*/ 200 h 211"/>
                  <a:gd name="T112" fmla="*/ 99 w 545"/>
                  <a:gd name="T113"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5" h="211">
                    <a:moveTo>
                      <a:pt x="447" y="211"/>
                    </a:moveTo>
                    <a:lnTo>
                      <a:pt x="447" y="211"/>
                    </a:lnTo>
                    <a:lnTo>
                      <a:pt x="462" y="200"/>
                    </a:lnTo>
                    <a:lnTo>
                      <a:pt x="478" y="187"/>
                    </a:lnTo>
                    <a:lnTo>
                      <a:pt x="496" y="170"/>
                    </a:lnTo>
                    <a:lnTo>
                      <a:pt x="505" y="160"/>
                    </a:lnTo>
                    <a:lnTo>
                      <a:pt x="514" y="150"/>
                    </a:lnTo>
                    <a:lnTo>
                      <a:pt x="523" y="138"/>
                    </a:lnTo>
                    <a:lnTo>
                      <a:pt x="530" y="126"/>
                    </a:lnTo>
                    <a:lnTo>
                      <a:pt x="536" y="114"/>
                    </a:lnTo>
                    <a:lnTo>
                      <a:pt x="541" y="101"/>
                    </a:lnTo>
                    <a:lnTo>
                      <a:pt x="544" y="87"/>
                    </a:lnTo>
                    <a:lnTo>
                      <a:pt x="545" y="74"/>
                    </a:lnTo>
                    <a:lnTo>
                      <a:pt x="545" y="74"/>
                    </a:lnTo>
                    <a:lnTo>
                      <a:pt x="544" y="60"/>
                    </a:lnTo>
                    <a:lnTo>
                      <a:pt x="541" y="49"/>
                    </a:lnTo>
                    <a:lnTo>
                      <a:pt x="536" y="39"/>
                    </a:lnTo>
                    <a:lnTo>
                      <a:pt x="530" y="30"/>
                    </a:lnTo>
                    <a:lnTo>
                      <a:pt x="522" y="23"/>
                    </a:lnTo>
                    <a:lnTo>
                      <a:pt x="512" y="17"/>
                    </a:lnTo>
                    <a:lnTo>
                      <a:pt x="502" y="12"/>
                    </a:lnTo>
                    <a:lnTo>
                      <a:pt x="491" y="9"/>
                    </a:lnTo>
                    <a:lnTo>
                      <a:pt x="479" y="6"/>
                    </a:lnTo>
                    <a:lnTo>
                      <a:pt x="467" y="3"/>
                    </a:lnTo>
                    <a:lnTo>
                      <a:pt x="442" y="1"/>
                    </a:lnTo>
                    <a:lnTo>
                      <a:pt x="418" y="0"/>
                    </a:lnTo>
                    <a:lnTo>
                      <a:pt x="395" y="0"/>
                    </a:lnTo>
                    <a:lnTo>
                      <a:pt x="395" y="0"/>
                    </a:lnTo>
                    <a:lnTo>
                      <a:pt x="273" y="0"/>
                    </a:lnTo>
                    <a:lnTo>
                      <a:pt x="273" y="0"/>
                    </a:lnTo>
                    <a:lnTo>
                      <a:pt x="150" y="0"/>
                    </a:lnTo>
                    <a:lnTo>
                      <a:pt x="150" y="0"/>
                    </a:lnTo>
                    <a:lnTo>
                      <a:pt x="128" y="0"/>
                    </a:lnTo>
                    <a:lnTo>
                      <a:pt x="104" y="1"/>
                    </a:lnTo>
                    <a:lnTo>
                      <a:pt x="79" y="3"/>
                    </a:lnTo>
                    <a:lnTo>
                      <a:pt x="67" y="6"/>
                    </a:lnTo>
                    <a:lnTo>
                      <a:pt x="55" y="9"/>
                    </a:lnTo>
                    <a:lnTo>
                      <a:pt x="44" y="12"/>
                    </a:lnTo>
                    <a:lnTo>
                      <a:pt x="33" y="17"/>
                    </a:lnTo>
                    <a:lnTo>
                      <a:pt x="24" y="23"/>
                    </a:lnTo>
                    <a:lnTo>
                      <a:pt x="16" y="30"/>
                    </a:lnTo>
                    <a:lnTo>
                      <a:pt x="9" y="39"/>
                    </a:lnTo>
                    <a:lnTo>
                      <a:pt x="4" y="49"/>
                    </a:lnTo>
                    <a:lnTo>
                      <a:pt x="1" y="60"/>
                    </a:lnTo>
                    <a:lnTo>
                      <a:pt x="0" y="74"/>
                    </a:lnTo>
                    <a:lnTo>
                      <a:pt x="0" y="74"/>
                    </a:lnTo>
                    <a:lnTo>
                      <a:pt x="1" y="87"/>
                    </a:lnTo>
                    <a:lnTo>
                      <a:pt x="5" y="101"/>
                    </a:lnTo>
                    <a:lnTo>
                      <a:pt x="9" y="114"/>
                    </a:lnTo>
                    <a:lnTo>
                      <a:pt x="16" y="126"/>
                    </a:lnTo>
                    <a:lnTo>
                      <a:pt x="23" y="138"/>
                    </a:lnTo>
                    <a:lnTo>
                      <a:pt x="32" y="150"/>
                    </a:lnTo>
                    <a:lnTo>
                      <a:pt x="40" y="160"/>
                    </a:lnTo>
                    <a:lnTo>
                      <a:pt x="50" y="170"/>
                    </a:lnTo>
                    <a:lnTo>
                      <a:pt x="68" y="187"/>
                    </a:lnTo>
                    <a:lnTo>
                      <a:pt x="84" y="200"/>
                    </a:lnTo>
                    <a:lnTo>
                      <a:pt x="99" y="211"/>
                    </a:lnTo>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75" name="Line 30"/>
              <p:cNvSpPr>
                <a:spLocks noChangeShapeType="1"/>
              </p:cNvSpPr>
              <p:nvPr/>
            </p:nvSpPr>
            <p:spPr bwMode="auto">
              <a:xfrm>
                <a:off x="5495925" y="6135688"/>
                <a:ext cx="463550" cy="0"/>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76" name="Line 31"/>
              <p:cNvSpPr>
                <a:spLocks noChangeShapeType="1"/>
              </p:cNvSpPr>
              <p:nvPr/>
            </p:nvSpPr>
            <p:spPr bwMode="auto">
              <a:xfrm>
                <a:off x="5727700" y="6743700"/>
                <a:ext cx="0" cy="92075"/>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77" name="Freeform 32"/>
              <p:cNvSpPr/>
              <p:nvPr/>
            </p:nvSpPr>
            <p:spPr bwMode="auto">
              <a:xfrm>
                <a:off x="5549900" y="6878638"/>
                <a:ext cx="355600" cy="107950"/>
              </a:xfrm>
              <a:custGeom>
                <a:avLst/>
                <a:gdLst>
                  <a:gd name="T0" fmla="*/ 0 w 224"/>
                  <a:gd name="T1" fmla="*/ 68 h 68"/>
                  <a:gd name="T2" fmla="*/ 0 w 224"/>
                  <a:gd name="T3" fmla="*/ 32 h 68"/>
                  <a:gd name="T4" fmla="*/ 0 w 224"/>
                  <a:gd name="T5" fmla="*/ 32 h 68"/>
                  <a:gd name="T6" fmla="*/ 0 w 224"/>
                  <a:gd name="T7" fmla="*/ 25 h 68"/>
                  <a:gd name="T8" fmla="*/ 2 w 224"/>
                  <a:gd name="T9" fmla="*/ 19 h 68"/>
                  <a:gd name="T10" fmla="*/ 5 w 224"/>
                  <a:gd name="T11" fmla="*/ 14 h 68"/>
                  <a:gd name="T12" fmla="*/ 9 w 224"/>
                  <a:gd name="T13" fmla="*/ 10 h 68"/>
                  <a:gd name="T14" fmla="*/ 13 w 224"/>
                  <a:gd name="T15" fmla="*/ 6 h 68"/>
                  <a:gd name="T16" fmla="*/ 19 w 224"/>
                  <a:gd name="T17" fmla="*/ 3 h 68"/>
                  <a:gd name="T18" fmla="*/ 24 w 224"/>
                  <a:gd name="T19" fmla="*/ 1 h 68"/>
                  <a:gd name="T20" fmla="*/ 31 w 224"/>
                  <a:gd name="T21" fmla="*/ 0 h 68"/>
                  <a:gd name="T22" fmla="*/ 193 w 224"/>
                  <a:gd name="T23" fmla="*/ 0 h 68"/>
                  <a:gd name="T24" fmla="*/ 193 w 224"/>
                  <a:gd name="T25" fmla="*/ 0 h 68"/>
                  <a:gd name="T26" fmla="*/ 199 w 224"/>
                  <a:gd name="T27" fmla="*/ 1 h 68"/>
                  <a:gd name="T28" fmla="*/ 205 w 224"/>
                  <a:gd name="T29" fmla="*/ 3 h 68"/>
                  <a:gd name="T30" fmla="*/ 210 w 224"/>
                  <a:gd name="T31" fmla="*/ 6 h 68"/>
                  <a:gd name="T32" fmla="*/ 215 w 224"/>
                  <a:gd name="T33" fmla="*/ 10 h 68"/>
                  <a:gd name="T34" fmla="*/ 219 w 224"/>
                  <a:gd name="T35" fmla="*/ 14 h 68"/>
                  <a:gd name="T36" fmla="*/ 222 w 224"/>
                  <a:gd name="T37" fmla="*/ 19 h 68"/>
                  <a:gd name="T38" fmla="*/ 224 w 224"/>
                  <a:gd name="T39" fmla="*/ 25 h 68"/>
                  <a:gd name="T40" fmla="*/ 224 w 224"/>
                  <a:gd name="T41" fmla="*/ 32 h 68"/>
                  <a:gd name="T42" fmla="*/ 224 w 224"/>
                  <a:gd name="T43" fmla="*/ 68 h 68"/>
                  <a:gd name="T44" fmla="*/ 0 w 224"/>
                  <a:gd name="T4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4" h="68">
                    <a:moveTo>
                      <a:pt x="0" y="68"/>
                    </a:moveTo>
                    <a:lnTo>
                      <a:pt x="0" y="32"/>
                    </a:lnTo>
                    <a:lnTo>
                      <a:pt x="0" y="32"/>
                    </a:lnTo>
                    <a:lnTo>
                      <a:pt x="0" y="25"/>
                    </a:lnTo>
                    <a:lnTo>
                      <a:pt x="2" y="19"/>
                    </a:lnTo>
                    <a:lnTo>
                      <a:pt x="5" y="14"/>
                    </a:lnTo>
                    <a:lnTo>
                      <a:pt x="9" y="10"/>
                    </a:lnTo>
                    <a:lnTo>
                      <a:pt x="13" y="6"/>
                    </a:lnTo>
                    <a:lnTo>
                      <a:pt x="19" y="3"/>
                    </a:lnTo>
                    <a:lnTo>
                      <a:pt x="24" y="1"/>
                    </a:lnTo>
                    <a:lnTo>
                      <a:pt x="31" y="0"/>
                    </a:lnTo>
                    <a:lnTo>
                      <a:pt x="193" y="0"/>
                    </a:lnTo>
                    <a:lnTo>
                      <a:pt x="193" y="0"/>
                    </a:lnTo>
                    <a:lnTo>
                      <a:pt x="199" y="1"/>
                    </a:lnTo>
                    <a:lnTo>
                      <a:pt x="205" y="3"/>
                    </a:lnTo>
                    <a:lnTo>
                      <a:pt x="210" y="6"/>
                    </a:lnTo>
                    <a:lnTo>
                      <a:pt x="215" y="10"/>
                    </a:lnTo>
                    <a:lnTo>
                      <a:pt x="219" y="14"/>
                    </a:lnTo>
                    <a:lnTo>
                      <a:pt x="222" y="19"/>
                    </a:lnTo>
                    <a:lnTo>
                      <a:pt x="224" y="25"/>
                    </a:lnTo>
                    <a:lnTo>
                      <a:pt x="224" y="32"/>
                    </a:lnTo>
                    <a:lnTo>
                      <a:pt x="224" y="68"/>
                    </a:lnTo>
                    <a:lnTo>
                      <a:pt x="0" y="68"/>
                    </a:lnTo>
                    <a:close/>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grpSp>
      </p:grpSp>
      <p:grpSp>
        <p:nvGrpSpPr>
          <p:cNvPr id="78" name="组合 77"/>
          <p:cNvGrpSpPr/>
          <p:nvPr/>
        </p:nvGrpSpPr>
        <p:grpSpPr>
          <a:xfrm>
            <a:off x="8676002" y="4895206"/>
            <a:ext cx="586702" cy="586779"/>
            <a:chOff x="6507253" y="3795942"/>
            <a:chExt cx="440084" cy="440084"/>
          </a:xfrm>
        </p:grpSpPr>
        <p:sp>
          <p:nvSpPr>
            <p:cNvPr id="79" name="椭圆 78"/>
            <p:cNvSpPr/>
            <p:nvPr/>
          </p:nvSpPr>
          <p:spPr>
            <a:xfrm>
              <a:off x="6507253" y="3795942"/>
              <a:ext cx="440084" cy="440084"/>
            </a:xfrm>
            <a:prstGeom prst="ellipse">
              <a:avLst/>
            </a:prstGeom>
            <a:solidFill>
              <a:schemeClr val="accent1"/>
            </a:solidFill>
            <a:ln w="1905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0" name="组合 79"/>
            <p:cNvGrpSpPr/>
            <p:nvPr/>
          </p:nvGrpSpPr>
          <p:grpSpPr>
            <a:xfrm>
              <a:off x="6657484" y="3906252"/>
              <a:ext cx="139623" cy="219466"/>
              <a:chOff x="6694488" y="6135688"/>
              <a:chExt cx="541338" cy="850900"/>
            </a:xfrm>
          </p:grpSpPr>
          <p:sp>
            <p:nvSpPr>
              <p:cNvPr id="81" name="Freeform 33"/>
              <p:cNvSpPr/>
              <p:nvPr/>
            </p:nvSpPr>
            <p:spPr bwMode="auto">
              <a:xfrm>
                <a:off x="6723063" y="6188075"/>
                <a:ext cx="482600" cy="742950"/>
              </a:xfrm>
              <a:custGeom>
                <a:avLst/>
                <a:gdLst>
                  <a:gd name="T0" fmla="*/ 304 w 304"/>
                  <a:gd name="T1" fmla="*/ 0 h 468"/>
                  <a:gd name="T2" fmla="*/ 0 w 304"/>
                  <a:gd name="T3" fmla="*/ 86 h 468"/>
                  <a:gd name="T4" fmla="*/ 1 w 304"/>
                  <a:gd name="T5" fmla="*/ 98 h 468"/>
                  <a:gd name="T6" fmla="*/ 4 w 304"/>
                  <a:gd name="T7" fmla="*/ 120 h 468"/>
                  <a:gd name="T8" fmla="*/ 11 w 304"/>
                  <a:gd name="T9" fmla="*/ 142 h 468"/>
                  <a:gd name="T10" fmla="*/ 21 w 304"/>
                  <a:gd name="T11" fmla="*/ 162 h 468"/>
                  <a:gd name="T12" fmla="*/ 34 w 304"/>
                  <a:gd name="T13" fmla="*/ 180 h 468"/>
                  <a:gd name="T14" fmla="*/ 49 w 304"/>
                  <a:gd name="T15" fmla="*/ 197 h 468"/>
                  <a:gd name="T16" fmla="*/ 66 w 304"/>
                  <a:gd name="T17" fmla="*/ 210 h 468"/>
                  <a:gd name="T18" fmla="*/ 85 w 304"/>
                  <a:gd name="T19" fmla="*/ 222 h 468"/>
                  <a:gd name="T20" fmla="*/ 95 w 304"/>
                  <a:gd name="T21" fmla="*/ 226 h 468"/>
                  <a:gd name="T22" fmla="*/ 75 w 304"/>
                  <a:gd name="T23" fmla="*/ 236 h 468"/>
                  <a:gd name="T24" fmla="*/ 57 w 304"/>
                  <a:gd name="T25" fmla="*/ 249 h 468"/>
                  <a:gd name="T26" fmla="*/ 41 w 304"/>
                  <a:gd name="T27" fmla="*/ 264 h 468"/>
                  <a:gd name="T28" fmla="*/ 27 w 304"/>
                  <a:gd name="T29" fmla="*/ 282 h 468"/>
                  <a:gd name="T30" fmla="*/ 16 w 304"/>
                  <a:gd name="T31" fmla="*/ 301 h 468"/>
                  <a:gd name="T32" fmla="*/ 7 w 304"/>
                  <a:gd name="T33" fmla="*/ 322 h 468"/>
                  <a:gd name="T34" fmla="*/ 2 w 304"/>
                  <a:gd name="T35" fmla="*/ 344 h 468"/>
                  <a:gd name="T36" fmla="*/ 0 w 304"/>
                  <a:gd name="T37" fmla="*/ 368 h 468"/>
                  <a:gd name="T38" fmla="*/ 304 w 304"/>
                  <a:gd name="T39" fmla="*/ 468 h 468"/>
                  <a:gd name="T40" fmla="*/ 304 w 304"/>
                  <a:gd name="T41" fmla="*/ 368 h 468"/>
                  <a:gd name="T42" fmla="*/ 302 w 304"/>
                  <a:gd name="T43" fmla="*/ 344 h 468"/>
                  <a:gd name="T44" fmla="*/ 297 w 304"/>
                  <a:gd name="T45" fmla="*/ 322 h 468"/>
                  <a:gd name="T46" fmla="*/ 289 w 304"/>
                  <a:gd name="T47" fmla="*/ 301 h 468"/>
                  <a:gd name="T48" fmla="*/ 277 w 304"/>
                  <a:gd name="T49" fmla="*/ 282 h 468"/>
                  <a:gd name="T50" fmla="*/ 264 w 304"/>
                  <a:gd name="T51" fmla="*/ 264 h 468"/>
                  <a:gd name="T52" fmla="*/ 247 w 304"/>
                  <a:gd name="T53" fmla="*/ 249 h 468"/>
                  <a:gd name="T54" fmla="*/ 229 w 304"/>
                  <a:gd name="T55" fmla="*/ 236 h 468"/>
                  <a:gd name="T56" fmla="*/ 209 w 304"/>
                  <a:gd name="T57" fmla="*/ 226 h 468"/>
                  <a:gd name="T58" fmla="*/ 219 w 304"/>
                  <a:gd name="T59" fmla="*/ 222 h 468"/>
                  <a:gd name="T60" fmla="*/ 238 w 304"/>
                  <a:gd name="T61" fmla="*/ 210 h 468"/>
                  <a:gd name="T62" fmla="*/ 256 w 304"/>
                  <a:gd name="T63" fmla="*/ 197 h 468"/>
                  <a:gd name="T64" fmla="*/ 271 w 304"/>
                  <a:gd name="T65" fmla="*/ 180 h 468"/>
                  <a:gd name="T66" fmla="*/ 283 w 304"/>
                  <a:gd name="T67" fmla="*/ 162 h 468"/>
                  <a:gd name="T68" fmla="*/ 293 w 304"/>
                  <a:gd name="T69" fmla="*/ 142 h 468"/>
                  <a:gd name="T70" fmla="*/ 300 w 304"/>
                  <a:gd name="T71" fmla="*/ 120 h 468"/>
                  <a:gd name="T72" fmla="*/ 304 w 304"/>
                  <a:gd name="T73" fmla="*/ 98 h 468"/>
                  <a:gd name="T74" fmla="*/ 304 w 304"/>
                  <a:gd name="T75" fmla="*/ 86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4" h="468">
                    <a:moveTo>
                      <a:pt x="304" y="86"/>
                    </a:moveTo>
                    <a:lnTo>
                      <a:pt x="304" y="0"/>
                    </a:lnTo>
                    <a:lnTo>
                      <a:pt x="0" y="0"/>
                    </a:lnTo>
                    <a:lnTo>
                      <a:pt x="0" y="86"/>
                    </a:lnTo>
                    <a:lnTo>
                      <a:pt x="0" y="86"/>
                    </a:lnTo>
                    <a:lnTo>
                      <a:pt x="1" y="98"/>
                    </a:lnTo>
                    <a:lnTo>
                      <a:pt x="2" y="109"/>
                    </a:lnTo>
                    <a:lnTo>
                      <a:pt x="4" y="120"/>
                    </a:lnTo>
                    <a:lnTo>
                      <a:pt x="7" y="131"/>
                    </a:lnTo>
                    <a:lnTo>
                      <a:pt x="11" y="142"/>
                    </a:lnTo>
                    <a:lnTo>
                      <a:pt x="16" y="152"/>
                    </a:lnTo>
                    <a:lnTo>
                      <a:pt x="21" y="162"/>
                    </a:lnTo>
                    <a:lnTo>
                      <a:pt x="27" y="172"/>
                    </a:lnTo>
                    <a:lnTo>
                      <a:pt x="34" y="180"/>
                    </a:lnTo>
                    <a:lnTo>
                      <a:pt x="41" y="189"/>
                    </a:lnTo>
                    <a:lnTo>
                      <a:pt x="49" y="197"/>
                    </a:lnTo>
                    <a:lnTo>
                      <a:pt x="57" y="204"/>
                    </a:lnTo>
                    <a:lnTo>
                      <a:pt x="66" y="210"/>
                    </a:lnTo>
                    <a:lnTo>
                      <a:pt x="75" y="216"/>
                    </a:lnTo>
                    <a:lnTo>
                      <a:pt x="85" y="222"/>
                    </a:lnTo>
                    <a:lnTo>
                      <a:pt x="95" y="226"/>
                    </a:lnTo>
                    <a:lnTo>
                      <a:pt x="95" y="226"/>
                    </a:lnTo>
                    <a:lnTo>
                      <a:pt x="85" y="231"/>
                    </a:lnTo>
                    <a:lnTo>
                      <a:pt x="75" y="236"/>
                    </a:lnTo>
                    <a:lnTo>
                      <a:pt x="66" y="242"/>
                    </a:lnTo>
                    <a:lnTo>
                      <a:pt x="57" y="249"/>
                    </a:lnTo>
                    <a:lnTo>
                      <a:pt x="49" y="256"/>
                    </a:lnTo>
                    <a:lnTo>
                      <a:pt x="41" y="264"/>
                    </a:lnTo>
                    <a:lnTo>
                      <a:pt x="34" y="272"/>
                    </a:lnTo>
                    <a:lnTo>
                      <a:pt x="27" y="282"/>
                    </a:lnTo>
                    <a:lnTo>
                      <a:pt x="21" y="291"/>
                    </a:lnTo>
                    <a:lnTo>
                      <a:pt x="16" y="301"/>
                    </a:lnTo>
                    <a:lnTo>
                      <a:pt x="11" y="312"/>
                    </a:lnTo>
                    <a:lnTo>
                      <a:pt x="7" y="322"/>
                    </a:lnTo>
                    <a:lnTo>
                      <a:pt x="4" y="333"/>
                    </a:lnTo>
                    <a:lnTo>
                      <a:pt x="2" y="344"/>
                    </a:lnTo>
                    <a:lnTo>
                      <a:pt x="1" y="356"/>
                    </a:lnTo>
                    <a:lnTo>
                      <a:pt x="0" y="368"/>
                    </a:lnTo>
                    <a:lnTo>
                      <a:pt x="0" y="468"/>
                    </a:lnTo>
                    <a:lnTo>
                      <a:pt x="304" y="468"/>
                    </a:lnTo>
                    <a:lnTo>
                      <a:pt x="304" y="368"/>
                    </a:lnTo>
                    <a:lnTo>
                      <a:pt x="304" y="368"/>
                    </a:lnTo>
                    <a:lnTo>
                      <a:pt x="304" y="356"/>
                    </a:lnTo>
                    <a:lnTo>
                      <a:pt x="302" y="344"/>
                    </a:lnTo>
                    <a:lnTo>
                      <a:pt x="300" y="333"/>
                    </a:lnTo>
                    <a:lnTo>
                      <a:pt x="297" y="322"/>
                    </a:lnTo>
                    <a:lnTo>
                      <a:pt x="293" y="312"/>
                    </a:lnTo>
                    <a:lnTo>
                      <a:pt x="289" y="301"/>
                    </a:lnTo>
                    <a:lnTo>
                      <a:pt x="283" y="291"/>
                    </a:lnTo>
                    <a:lnTo>
                      <a:pt x="277" y="282"/>
                    </a:lnTo>
                    <a:lnTo>
                      <a:pt x="271" y="272"/>
                    </a:lnTo>
                    <a:lnTo>
                      <a:pt x="264" y="264"/>
                    </a:lnTo>
                    <a:lnTo>
                      <a:pt x="256" y="256"/>
                    </a:lnTo>
                    <a:lnTo>
                      <a:pt x="247" y="249"/>
                    </a:lnTo>
                    <a:lnTo>
                      <a:pt x="238" y="242"/>
                    </a:lnTo>
                    <a:lnTo>
                      <a:pt x="229" y="236"/>
                    </a:lnTo>
                    <a:lnTo>
                      <a:pt x="219" y="231"/>
                    </a:lnTo>
                    <a:lnTo>
                      <a:pt x="209" y="226"/>
                    </a:lnTo>
                    <a:lnTo>
                      <a:pt x="209" y="226"/>
                    </a:lnTo>
                    <a:lnTo>
                      <a:pt x="219" y="222"/>
                    </a:lnTo>
                    <a:lnTo>
                      <a:pt x="229" y="216"/>
                    </a:lnTo>
                    <a:lnTo>
                      <a:pt x="238" y="210"/>
                    </a:lnTo>
                    <a:lnTo>
                      <a:pt x="247" y="204"/>
                    </a:lnTo>
                    <a:lnTo>
                      <a:pt x="256" y="197"/>
                    </a:lnTo>
                    <a:lnTo>
                      <a:pt x="264" y="189"/>
                    </a:lnTo>
                    <a:lnTo>
                      <a:pt x="271" y="180"/>
                    </a:lnTo>
                    <a:lnTo>
                      <a:pt x="277" y="172"/>
                    </a:lnTo>
                    <a:lnTo>
                      <a:pt x="283" y="162"/>
                    </a:lnTo>
                    <a:lnTo>
                      <a:pt x="289" y="152"/>
                    </a:lnTo>
                    <a:lnTo>
                      <a:pt x="293" y="142"/>
                    </a:lnTo>
                    <a:lnTo>
                      <a:pt x="297" y="131"/>
                    </a:lnTo>
                    <a:lnTo>
                      <a:pt x="300" y="120"/>
                    </a:lnTo>
                    <a:lnTo>
                      <a:pt x="302" y="109"/>
                    </a:lnTo>
                    <a:lnTo>
                      <a:pt x="304" y="98"/>
                    </a:lnTo>
                    <a:lnTo>
                      <a:pt x="304" y="86"/>
                    </a:lnTo>
                    <a:lnTo>
                      <a:pt x="304" y="86"/>
                    </a:lnTo>
                    <a:close/>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82" name="Line 34"/>
              <p:cNvSpPr>
                <a:spLocks noChangeShapeType="1"/>
              </p:cNvSpPr>
              <p:nvPr/>
            </p:nvSpPr>
            <p:spPr bwMode="auto">
              <a:xfrm>
                <a:off x="6694488" y="6135688"/>
                <a:ext cx="541338" cy="0"/>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83" name="Line 35"/>
              <p:cNvSpPr>
                <a:spLocks noChangeShapeType="1"/>
              </p:cNvSpPr>
              <p:nvPr/>
            </p:nvSpPr>
            <p:spPr bwMode="auto">
              <a:xfrm>
                <a:off x="6694488" y="6986588"/>
                <a:ext cx="541338" cy="0"/>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84" name="Freeform 36"/>
              <p:cNvSpPr/>
              <p:nvPr/>
            </p:nvSpPr>
            <p:spPr bwMode="auto">
              <a:xfrm>
                <a:off x="6799263" y="6765925"/>
                <a:ext cx="331788" cy="165100"/>
              </a:xfrm>
              <a:custGeom>
                <a:avLst/>
                <a:gdLst>
                  <a:gd name="T0" fmla="*/ 0 w 209"/>
                  <a:gd name="T1" fmla="*/ 104 h 104"/>
                  <a:gd name="T2" fmla="*/ 105 w 209"/>
                  <a:gd name="T3" fmla="*/ 0 h 104"/>
                  <a:gd name="T4" fmla="*/ 209 w 209"/>
                  <a:gd name="T5" fmla="*/ 104 h 104"/>
                  <a:gd name="T6" fmla="*/ 0 w 209"/>
                  <a:gd name="T7" fmla="*/ 104 h 104"/>
                </a:gdLst>
                <a:ahLst/>
                <a:cxnLst>
                  <a:cxn ang="0">
                    <a:pos x="T0" y="T1"/>
                  </a:cxn>
                  <a:cxn ang="0">
                    <a:pos x="T2" y="T3"/>
                  </a:cxn>
                  <a:cxn ang="0">
                    <a:pos x="T4" y="T5"/>
                  </a:cxn>
                  <a:cxn ang="0">
                    <a:pos x="T6" y="T7"/>
                  </a:cxn>
                </a:cxnLst>
                <a:rect l="0" t="0" r="r" b="b"/>
                <a:pathLst>
                  <a:path w="209" h="104">
                    <a:moveTo>
                      <a:pt x="0" y="104"/>
                    </a:moveTo>
                    <a:lnTo>
                      <a:pt x="105" y="0"/>
                    </a:lnTo>
                    <a:lnTo>
                      <a:pt x="209" y="104"/>
                    </a:lnTo>
                    <a:lnTo>
                      <a:pt x="0" y="104"/>
                    </a:lnTo>
                    <a:close/>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85" name="Freeform 37"/>
              <p:cNvSpPr/>
              <p:nvPr/>
            </p:nvSpPr>
            <p:spPr bwMode="auto">
              <a:xfrm>
                <a:off x="6842125" y="6394450"/>
                <a:ext cx="246063" cy="122238"/>
              </a:xfrm>
              <a:custGeom>
                <a:avLst/>
                <a:gdLst>
                  <a:gd name="T0" fmla="*/ 155 w 155"/>
                  <a:gd name="T1" fmla="*/ 0 h 77"/>
                  <a:gd name="T2" fmla="*/ 78 w 155"/>
                  <a:gd name="T3" fmla="*/ 77 h 77"/>
                  <a:gd name="T4" fmla="*/ 0 w 155"/>
                  <a:gd name="T5" fmla="*/ 0 h 77"/>
                  <a:gd name="T6" fmla="*/ 155 w 155"/>
                  <a:gd name="T7" fmla="*/ 0 h 77"/>
                </a:gdLst>
                <a:ahLst/>
                <a:cxnLst>
                  <a:cxn ang="0">
                    <a:pos x="T0" y="T1"/>
                  </a:cxn>
                  <a:cxn ang="0">
                    <a:pos x="T2" y="T3"/>
                  </a:cxn>
                  <a:cxn ang="0">
                    <a:pos x="T4" y="T5"/>
                  </a:cxn>
                  <a:cxn ang="0">
                    <a:pos x="T6" y="T7"/>
                  </a:cxn>
                </a:cxnLst>
                <a:rect l="0" t="0" r="r" b="b"/>
                <a:pathLst>
                  <a:path w="155" h="77">
                    <a:moveTo>
                      <a:pt x="155" y="0"/>
                    </a:moveTo>
                    <a:lnTo>
                      <a:pt x="78" y="77"/>
                    </a:lnTo>
                    <a:lnTo>
                      <a:pt x="0" y="0"/>
                    </a:lnTo>
                    <a:lnTo>
                      <a:pt x="155" y="0"/>
                    </a:lnTo>
                    <a:close/>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86" name="Line 38"/>
              <p:cNvSpPr>
                <a:spLocks noChangeShapeType="1"/>
              </p:cNvSpPr>
              <p:nvPr/>
            </p:nvSpPr>
            <p:spPr bwMode="auto">
              <a:xfrm>
                <a:off x="6965950" y="6559550"/>
                <a:ext cx="0" cy="42863"/>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87" name="Line 39"/>
              <p:cNvSpPr>
                <a:spLocks noChangeShapeType="1"/>
              </p:cNvSpPr>
              <p:nvPr/>
            </p:nvSpPr>
            <p:spPr bwMode="auto">
              <a:xfrm>
                <a:off x="6965950" y="6640513"/>
                <a:ext cx="0" cy="41275"/>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88" name="Line 40"/>
              <p:cNvSpPr>
                <a:spLocks noChangeShapeType="1"/>
              </p:cNvSpPr>
              <p:nvPr/>
            </p:nvSpPr>
            <p:spPr bwMode="auto">
              <a:xfrm>
                <a:off x="6965950" y="6718300"/>
                <a:ext cx="0" cy="42863"/>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grpSp>
      <p:sp>
        <p:nvSpPr>
          <p:cNvPr id="2" name="标题 1"/>
          <p:cNvSpPr>
            <a:spLocks noGrp="1"/>
          </p:cNvSpPr>
          <p:nvPr>
            <p:ph type="title"/>
          </p:nvPr>
        </p:nvSpPr>
        <p:spPr/>
        <p:txBody>
          <a:bodyPr/>
          <a:lstStyle/>
          <a:p>
            <a:r>
              <a:rPr lang="zh-CN" altLang="en-US" dirty="0"/>
              <a:t>单击此处添加标题</a:t>
            </a:r>
            <a:endParaRPr lang="zh-CN" altLang="en-US" dirty="0"/>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fltVal val="0"/>
                                          </p:val>
                                        </p:tav>
                                        <p:tav tm="100000">
                                          <p:val>
                                            <p:strVal val="#ppt_w"/>
                                          </p:val>
                                        </p:tav>
                                      </p:tavLst>
                                    </p:anim>
                                    <p:anim calcmode="lin" valueType="num">
                                      <p:cBhvr>
                                        <p:cTn id="8" dur="1000" fill="hold"/>
                                        <p:tgtEl>
                                          <p:spTgt spid="19"/>
                                        </p:tgtEl>
                                        <p:attrNameLst>
                                          <p:attrName>ppt_h</p:attrName>
                                        </p:attrNameLst>
                                      </p:cBhvr>
                                      <p:tavLst>
                                        <p:tav tm="0">
                                          <p:val>
                                            <p:fltVal val="0"/>
                                          </p:val>
                                        </p:tav>
                                        <p:tav tm="100000">
                                          <p:val>
                                            <p:strVal val="#ppt_h"/>
                                          </p:val>
                                        </p:tav>
                                      </p:tavLst>
                                    </p:anim>
                                    <p:animEffect transition="in" filter="fade">
                                      <p:cBhvr>
                                        <p:cTn id="9" dur="1000"/>
                                        <p:tgtEl>
                                          <p:spTgt spid="19"/>
                                        </p:tgtEl>
                                      </p:cBhvr>
                                    </p:animEffect>
                                  </p:childTnLst>
                                </p:cTn>
                              </p:par>
                              <p:par>
                                <p:cTn id="10" presetID="8" presetClass="emph" presetSubtype="0" fill="hold" nodeType="withEffect">
                                  <p:stCondLst>
                                    <p:cond delay="0"/>
                                  </p:stCondLst>
                                  <p:childTnLst>
                                    <p:animRot by="43200000">
                                      <p:cBhvr>
                                        <p:cTn id="11" dur="1000" fill="hold"/>
                                        <p:tgtEl>
                                          <p:spTgt spid="19"/>
                                        </p:tgtEl>
                                        <p:attrNameLst>
                                          <p:attrName>r</p:attrName>
                                        </p:attrNameLst>
                                      </p:cBhvr>
                                    </p:animRo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right)">
                                      <p:cBhvr>
                                        <p:cTn id="15" dur="300"/>
                                        <p:tgtEl>
                                          <p:spTgt spid="2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64"/>
                                        </p:tgtEl>
                                        <p:attrNameLst>
                                          <p:attrName>style.visibility</p:attrName>
                                        </p:attrNameLst>
                                      </p:cBhvr>
                                      <p:to>
                                        <p:strVal val="visible"/>
                                      </p:to>
                                    </p:set>
                                    <p:anim calcmode="lin" valueType="num">
                                      <p:cBhvr>
                                        <p:cTn id="19" dur="300" fill="hold"/>
                                        <p:tgtEl>
                                          <p:spTgt spid="64"/>
                                        </p:tgtEl>
                                        <p:attrNameLst>
                                          <p:attrName>ppt_w</p:attrName>
                                        </p:attrNameLst>
                                      </p:cBhvr>
                                      <p:tavLst>
                                        <p:tav tm="0">
                                          <p:val>
                                            <p:fltVal val="0"/>
                                          </p:val>
                                        </p:tav>
                                        <p:tav tm="100000">
                                          <p:val>
                                            <p:strVal val="#ppt_w"/>
                                          </p:val>
                                        </p:tav>
                                      </p:tavLst>
                                    </p:anim>
                                    <p:anim calcmode="lin" valueType="num">
                                      <p:cBhvr>
                                        <p:cTn id="20" dur="300" fill="hold"/>
                                        <p:tgtEl>
                                          <p:spTgt spid="64"/>
                                        </p:tgtEl>
                                        <p:attrNameLst>
                                          <p:attrName>ppt_h</p:attrName>
                                        </p:attrNameLst>
                                      </p:cBhvr>
                                      <p:tavLst>
                                        <p:tav tm="0">
                                          <p:val>
                                            <p:fltVal val="0"/>
                                          </p:val>
                                        </p:tav>
                                        <p:tav tm="100000">
                                          <p:val>
                                            <p:strVal val="#ppt_h"/>
                                          </p:val>
                                        </p:tav>
                                      </p:tavLst>
                                    </p:anim>
                                    <p:animEffect transition="in" filter="fade">
                                      <p:cBhvr>
                                        <p:cTn id="21" dur="300"/>
                                        <p:tgtEl>
                                          <p:spTgt spid="64"/>
                                        </p:tgtEl>
                                      </p:cBhvr>
                                    </p:animEffect>
                                  </p:childTnLst>
                                </p:cTn>
                              </p:par>
                            </p:childTnLst>
                          </p:cTn>
                        </p:par>
                        <p:par>
                          <p:cTn id="22" fill="hold">
                            <p:stCondLst>
                              <p:cond delay="2000"/>
                            </p:stCondLst>
                            <p:childTnLst>
                              <p:par>
                                <p:cTn id="23" presetID="2" presetClass="entr" presetSubtype="8"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additive="base">
                                        <p:cTn id="25" dur="300" fill="hold"/>
                                        <p:tgtEl>
                                          <p:spTgt spid="33"/>
                                        </p:tgtEl>
                                        <p:attrNameLst>
                                          <p:attrName>ppt_x</p:attrName>
                                        </p:attrNameLst>
                                      </p:cBhvr>
                                      <p:tavLst>
                                        <p:tav tm="0">
                                          <p:val>
                                            <p:strVal val="0-#ppt_w/2"/>
                                          </p:val>
                                        </p:tav>
                                        <p:tav tm="100000">
                                          <p:val>
                                            <p:strVal val="#ppt_x"/>
                                          </p:val>
                                        </p:tav>
                                      </p:tavLst>
                                    </p:anim>
                                    <p:anim calcmode="lin" valueType="num">
                                      <p:cBhvr additive="base">
                                        <p:cTn id="26" dur="300" fill="hold"/>
                                        <p:tgtEl>
                                          <p:spTgt spid="33"/>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left)">
                                      <p:cBhvr>
                                        <p:cTn id="30" dur="300"/>
                                        <p:tgtEl>
                                          <p:spTgt spid="27"/>
                                        </p:tgtEl>
                                      </p:cBhvr>
                                    </p:animEffect>
                                  </p:childTnLst>
                                </p:cTn>
                              </p:par>
                            </p:childTnLst>
                          </p:cTn>
                        </p:par>
                        <p:par>
                          <p:cTn id="31" fill="hold">
                            <p:stCondLst>
                              <p:cond delay="3000"/>
                            </p:stCondLst>
                            <p:childTnLst>
                              <p:par>
                                <p:cTn id="32" presetID="53" presetClass="entr" presetSubtype="16" fill="hold" nodeType="afterEffect">
                                  <p:stCondLst>
                                    <p:cond delay="0"/>
                                  </p:stCondLst>
                                  <p:childTnLst>
                                    <p:set>
                                      <p:cBhvr>
                                        <p:cTn id="33" dur="1" fill="hold">
                                          <p:stCondLst>
                                            <p:cond delay="0"/>
                                          </p:stCondLst>
                                        </p:cTn>
                                        <p:tgtEl>
                                          <p:spTgt spid="50"/>
                                        </p:tgtEl>
                                        <p:attrNameLst>
                                          <p:attrName>style.visibility</p:attrName>
                                        </p:attrNameLst>
                                      </p:cBhvr>
                                      <p:to>
                                        <p:strVal val="visible"/>
                                      </p:to>
                                    </p:set>
                                    <p:anim calcmode="lin" valueType="num">
                                      <p:cBhvr>
                                        <p:cTn id="34" dur="300" fill="hold"/>
                                        <p:tgtEl>
                                          <p:spTgt spid="50"/>
                                        </p:tgtEl>
                                        <p:attrNameLst>
                                          <p:attrName>ppt_w</p:attrName>
                                        </p:attrNameLst>
                                      </p:cBhvr>
                                      <p:tavLst>
                                        <p:tav tm="0">
                                          <p:val>
                                            <p:fltVal val="0"/>
                                          </p:val>
                                        </p:tav>
                                        <p:tav tm="100000">
                                          <p:val>
                                            <p:strVal val="#ppt_w"/>
                                          </p:val>
                                        </p:tav>
                                      </p:tavLst>
                                    </p:anim>
                                    <p:anim calcmode="lin" valueType="num">
                                      <p:cBhvr>
                                        <p:cTn id="35" dur="300" fill="hold"/>
                                        <p:tgtEl>
                                          <p:spTgt spid="50"/>
                                        </p:tgtEl>
                                        <p:attrNameLst>
                                          <p:attrName>ppt_h</p:attrName>
                                        </p:attrNameLst>
                                      </p:cBhvr>
                                      <p:tavLst>
                                        <p:tav tm="0">
                                          <p:val>
                                            <p:fltVal val="0"/>
                                          </p:val>
                                        </p:tav>
                                        <p:tav tm="100000">
                                          <p:val>
                                            <p:strVal val="#ppt_h"/>
                                          </p:val>
                                        </p:tav>
                                      </p:tavLst>
                                    </p:anim>
                                    <p:animEffect transition="in" filter="fade">
                                      <p:cBhvr>
                                        <p:cTn id="36" dur="300"/>
                                        <p:tgtEl>
                                          <p:spTgt spid="50"/>
                                        </p:tgtEl>
                                      </p:cBhvr>
                                    </p:animEffect>
                                  </p:childTnLst>
                                </p:cTn>
                              </p:par>
                            </p:childTnLst>
                          </p:cTn>
                        </p:par>
                        <p:par>
                          <p:cTn id="37" fill="hold">
                            <p:stCondLst>
                              <p:cond delay="3500"/>
                            </p:stCondLst>
                            <p:childTnLst>
                              <p:par>
                                <p:cTn id="38" presetID="2" presetClass="entr" presetSubtype="2" fill="hold" grpId="0" nodeType="afterEffect">
                                  <p:stCondLst>
                                    <p:cond delay="0"/>
                                  </p:stCondLst>
                                  <p:childTnLst>
                                    <p:set>
                                      <p:cBhvr>
                                        <p:cTn id="39" dur="1" fill="hold">
                                          <p:stCondLst>
                                            <p:cond delay="0"/>
                                          </p:stCondLst>
                                        </p:cTn>
                                        <p:tgtEl>
                                          <p:spTgt spid="36"/>
                                        </p:tgtEl>
                                        <p:attrNameLst>
                                          <p:attrName>style.visibility</p:attrName>
                                        </p:attrNameLst>
                                      </p:cBhvr>
                                      <p:to>
                                        <p:strVal val="visible"/>
                                      </p:to>
                                    </p:set>
                                    <p:anim calcmode="lin" valueType="num">
                                      <p:cBhvr additive="base">
                                        <p:cTn id="40" dur="300" fill="hold"/>
                                        <p:tgtEl>
                                          <p:spTgt spid="36"/>
                                        </p:tgtEl>
                                        <p:attrNameLst>
                                          <p:attrName>ppt_x</p:attrName>
                                        </p:attrNameLst>
                                      </p:cBhvr>
                                      <p:tavLst>
                                        <p:tav tm="0">
                                          <p:val>
                                            <p:strVal val="1+#ppt_w/2"/>
                                          </p:val>
                                        </p:tav>
                                        <p:tav tm="100000">
                                          <p:val>
                                            <p:strVal val="#ppt_x"/>
                                          </p:val>
                                        </p:tav>
                                      </p:tavLst>
                                    </p:anim>
                                    <p:anim calcmode="lin" valueType="num">
                                      <p:cBhvr additive="base">
                                        <p:cTn id="41" dur="300" fill="hold"/>
                                        <p:tgtEl>
                                          <p:spTgt spid="36"/>
                                        </p:tgtEl>
                                        <p:attrNameLst>
                                          <p:attrName>ppt_y</p:attrName>
                                        </p:attrNameLst>
                                      </p:cBhvr>
                                      <p:tavLst>
                                        <p:tav tm="0">
                                          <p:val>
                                            <p:strVal val="#ppt_y"/>
                                          </p:val>
                                        </p:tav>
                                        <p:tav tm="100000">
                                          <p:val>
                                            <p:strVal val="#ppt_y"/>
                                          </p:val>
                                        </p:tav>
                                      </p:tavLst>
                                    </p:anim>
                                  </p:childTnLst>
                                </p:cTn>
                              </p:par>
                            </p:childTnLst>
                          </p:cTn>
                        </p:par>
                        <p:par>
                          <p:cTn id="42" fill="hold">
                            <p:stCondLst>
                              <p:cond delay="4000"/>
                            </p:stCondLst>
                            <p:childTnLst>
                              <p:par>
                                <p:cTn id="43" presetID="22" presetClass="entr" presetSubtype="2" fill="hold"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right)">
                                      <p:cBhvr>
                                        <p:cTn id="45" dur="300"/>
                                        <p:tgtEl>
                                          <p:spTgt spid="28"/>
                                        </p:tgtEl>
                                      </p:cBhvr>
                                    </p:animEffect>
                                  </p:childTnLst>
                                </p:cTn>
                              </p:par>
                            </p:childTnLst>
                          </p:cTn>
                        </p:par>
                        <p:par>
                          <p:cTn id="46" fill="hold">
                            <p:stCondLst>
                              <p:cond delay="4500"/>
                            </p:stCondLst>
                            <p:childTnLst>
                              <p:par>
                                <p:cTn id="47" presetID="53" presetClass="entr" presetSubtype="16" fill="hold"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300" fill="hold"/>
                                        <p:tgtEl>
                                          <p:spTgt spid="38"/>
                                        </p:tgtEl>
                                        <p:attrNameLst>
                                          <p:attrName>ppt_w</p:attrName>
                                        </p:attrNameLst>
                                      </p:cBhvr>
                                      <p:tavLst>
                                        <p:tav tm="0">
                                          <p:val>
                                            <p:fltVal val="0"/>
                                          </p:val>
                                        </p:tav>
                                        <p:tav tm="100000">
                                          <p:val>
                                            <p:strVal val="#ppt_w"/>
                                          </p:val>
                                        </p:tav>
                                      </p:tavLst>
                                    </p:anim>
                                    <p:anim calcmode="lin" valueType="num">
                                      <p:cBhvr>
                                        <p:cTn id="50" dur="300" fill="hold"/>
                                        <p:tgtEl>
                                          <p:spTgt spid="38"/>
                                        </p:tgtEl>
                                        <p:attrNameLst>
                                          <p:attrName>ppt_h</p:attrName>
                                        </p:attrNameLst>
                                      </p:cBhvr>
                                      <p:tavLst>
                                        <p:tav tm="0">
                                          <p:val>
                                            <p:fltVal val="0"/>
                                          </p:val>
                                        </p:tav>
                                        <p:tav tm="100000">
                                          <p:val>
                                            <p:strVal val="#ppt_h"/>
                                          </p:val>
                                        </p:tav>
                                      </p:tavLst>
                                    </p:anim>
                                    <p:animEffect transition="in" filter="fade">
                                      <p:cBhvr>
                                        <p:cTn id="51" dur="300"/>
                                        <p:tgtEl>
                                          <p:spTgt spid="38"/>
                                        </p:tgtEl>
                                      </p:cBhvr>
                                    </p:animEffect>
                                  </p:childTnLst>
                                </p:cTn>
                              </p:par>
                            </p:childTnLst>
                          </p:cTn>
                        </p:par>
                        <p:par>
                          <p:cTn id="52" fill="hold">
                            <p:stCondLst>
                              <p:cond delay="5000"/>
                            </p:stCondLst>
                            <p:childTnLst>
                              <p:par>
                                <p:cTn id="53" presetID="2" presetClass="entr" presetSubtype="8" fill="hold" grpId="0" nodeType="afterEffect">
                                  <p:stCondLst>
                                    <p:cond delay="0"/>
                                  </p:stCondLst>
                                  <p:childTnLst>
                                    <p:set>
                                      <p:cBhvr>
                                        <p:cTn id="54" dur="1" fill="hold">
                                          <p:stCondLst>
                                            <p:cond delay="0"/>
                                          </p:stCondLst>
                                        </p:cTn>
                                        <p:tgtEl>
                                          <p:spTgt spid="32"/>
                                        </p:tgtEl>
                                        <p:attrNameLst>
                                          <p:attrName>style.visibility</p:attrName>
                                        </p:attrNameLst>
                                      </p:cBhvr>
                                      <p:to>
                                        <p:strVal val="visible"/>
                                      </p:to>
                                    </p:set>
                                    <p:anim calcmode="lin" valueType="num">
                                      <p:cBhvr additive="base">
                                        <p:cTn id="55" dur="300" fill="hold"/>
                                        <p:tgtEl>
                                          <p:spTgt spid="32"/>
                                        </p:tgtEl>
                                        <p:attrNameLst>
                                          <p:attrName>ppt_x</p:attrName>
                                        </p:attrNameLst>
                                      </p:cBhvr>
                                      <p:tavLst>
                                        <p:tav tm="0">
                                          <p:val>
                                            <p:strVal val="0-#ppt_w/2"/>
                                          </p:val>
                                        </p:tav>
                                        <p:tav tm="100000">
                                          <p:val>
                                            <p:strVal val="#ppt_x"/>
                                          </p:val>
                                        </p:tav>
                                      </p:tavLst>
                                    </p:anim>
                                    <p:anim calcmode="lin" valueType="num">
                                      <p:cBhvr additive="base">
                                        <p:cTn id="56" dur="300" fill="hold"/>
                                        <p:tgtEl>
                                          <p:spTgt spid="32"/>
                                        </p:tgtEl>
                                        <p:attrNameLst>
                                          <p:attrName>ppt_y</p:attrName>
                                        </p:attrNameLst>
                                      </p:cBhvr>
                                      <p:tavLst>
                                        <p:tav tm="0">
                                          <p:val>
                                            <p:strVal val="#ppt_y"/>
                                          </p:val>
                                        </p:tav>
                                        <p:tav tm="100000">
                                          <p:val>
                                            <p:strVal val="#ppt_y"/>
                                          </p:val>
                                        </p:tav>
                                      </p:tavLst>
                                    </p:anim>
                                  </p:childTnLst>
                                </p:cTn>
                              </p:par>
                            </p:childTnLst>
                          </p:cTn>
                        </p:par>
                        <p:par>
                          <p:cTn id="57" fill="hold">
                            <p:stCondLst>
                              <p:cond delay="5500"/>
                            </p:stCondLst>
                            <p:childTnLst>
                              <p:par>
                                <p:cTn id="58" presetID="22" presetClass="entr" presetSubtype="8" fill="hold" nodeType="afterEffect">
                                  <p:stCondLst>
                                    <p:cond delay="0"/>
                                  </p:stCondLst>
                                  <p:childTnLst>
                                    <p:set>
                                      <p:cBhvr>
                                        <p:cTn id="59" dur="1" fill="hold">
                                          <p:stCondLst>
                                            <p:cond delay="0"/>
                                          </p:stCondLst>
                                        </p:cTn>
                                        <p:tgtEl>
                                          <p:spTgt spid="29"/>
                                        </p:tgtEl>
                                        <p:attrNameLst>
                                          <p:attrName>style.visibility</p:attrName>
                                        </p:attrNameLst>
                                      </p:cBhvr>
                                      <p:to>
                                        <p:strVal val="visible"/>
                                      </p:to>
                                    </p:set>
                                    <p:animEffect transition="in" filter="wipe(left)">
                                      <p:cBhvr>
                                        <p:cTn id="60" dur="300"/>
                                        <p:tgtEl>
                                          <p:spTgt spid="29"/>
                                        </p:tgtEl>
                                      </p:cBhvr>
                                    </p:animEffect>
                                  </p:childTnLst>
                                </p:cTn>
                              </p:par>
                            </p:childTnLst>
                          </p:cTn>
                        </p:par>
                        <p:par>
                          <p:cTn id="61" fill="hold">
                            <p:stCondLst>
                              <p:cond delay="6000"/>
                            </p:stCondLst>
                            <p:childTnLst>
                              <p:par>
                                <p:cTn id="62" presetID="53" presetClass="entr" presetSubtype="16" fill="hold" nodeType="afterEffect">
                                  <p:stCondLst>
                                    <p:cond delay="0"/>
                                  </p:stCondLst>
                                  <p:childTnLst>
                                    <p:set>
                                      <p:cBhvr>
                                        <p:cTn id="63" dur="1" fill="hold">
                                          <p:stCondLst>
                                            <p:cond delay="0"/>
                                          </p:stCondLst>
                                        </p:cTn>
                                        <p:tgtEl>
                                          <p:spTgt spid="44"/>
                                        </p:tgtEl>
                                        <p:attrNameLst>
                                          <p:attrName>style.visibility</p:attrName>
                                        </p:attrNameLst>
                                      </p:cBhvr>
                                      <p:to>
                                        <p:strVal val="visible"/>
                                      </p:to>
                                    </p:set>
                                    <p:anim calcmode="lin" valueType="num">
                                      <p:cBhvr>
                                        <p:cTn id="64" dur="300" fill="hold"/>
                                        <p:tgtEl>
                                          <p:spTgt spid="44"/>
                                        </p:tgtEl>
                                        <p:attrNameLst>
                                          <p:attrName>ppt_w</p:attrName>
                                        </p:attrNameLst>
                                      </p:cBhvr>
                                      <p:tavLst>
                                        <p:tav tm="0">
                                          <p:val>
                                            <p:fltVal val="0"/>
                                          </p:val>
                                        </p:tav>
                                        <p:tav tm="100000">
                                          <p:val>
                                            <p:strVal val="#ppt_w"/>
                                          </p:val>
                                        </p:tav>
                                      </p:tavLst>
                                    </p:anim>
                                    <p:anim calcmode="lin" valueType="num">
                                      <p:cBhvr>
                                        <p:cTn id="65" dur="300" fill="hold"/>
                                        <p:tgtEl>
                                          <p:spTgt spid="44"/>
                                        </p:tgtEl>
                                        <p:attrNameLst>
                                          <p:attrName>ppt_h</p:attrName>
                                        </p:attrNameLst>
                                      </p:cBhvr>
                                      <p:tavLst>
                                        <p:tav tm="0">
                                          <p:val>
                                            <p:fltVal val="0"/>
                                          </p:val>
                                        </p:tav>
                                        <p:tav tm="100000">
                                          <p:val>
                                            <p:strVal val="#ppt_h"/>
                                          </p:val>
                                        </p:tav>
                                      </p:tavLst>
                                    </p:anim>
                                    <p:animEffect transition="in" filter="fade">
                                      <p:cBhvr>
                                        <p:cTn id="66" dur="300"/>
                                        <p:tgtEl>
                                          <p:spTgt spid="44"/>
                                        </p:tgtEl>
                                      </p:cBhvr>
                                    </p:animEffect>
                                  </p:childTnLst>
                                </p:cTn>
                              </p:par>
                            </p:childTnLst>
                          </p:cTn>
                        </p:par>
                        <p:par>
                          <p:cTn id="67" fill="hold">
                            <p:stCondLst>
                              <p:cond delay="6500"/>
                            </p:stCondLst>
                            <p:childTnLst>
                              <p:par>
                                <p:cTn id="68" presetID="2" presetClass="entr" presetSubtype="2" fill="hold" grpId="0" nodeType="afterEffect">
                                  <p:stCondLst>
                                    <p:cond delay="0"/>
                                  </p:stCondLst>
                                  <p:childTnLst>
                                    <p:set>
                                      <p:cBhvr>
                                        <p:cTn id="69" dur="1" fill="hold">
                                          <p:stCondLst>
                                            <p:cond delay="0"/>
                                          </p:stCondLst>
                                        </p:cTn>
                                        <p:tgtEl>
                                          <p:spTgt spid="35"/>
                                        </p:tgtEl>
                                        <p:attrNameLst>
                                          <p:attrName>style.visibility</p:attrName>
                                        </p:attrNameLst>
                                      </p:cBhvr>
                                      <p:to>
                                        <p:strVal val="visible"/>
                                      </p:to>
                                    </p:set>
                                    <p:anim calcmode="lin" valueType="num">
                                      <p:cBhvr additive="base">
                                        <p:cTn id="70" dur="300" fill="hold"/>
                                        <p:tgtEl>
                                          <p:spTgt spid="35"/>
                                        </p:tgtEl>
                                        <p:attrNameLst>
                                          <p:attrName>ppt_x</p:attrName>
                                        </p:attrNameLst>
                                      </p:cBhvr>
                                      <p:tavLst>
                                        <p:tav tm="0">
                                          <p:val>
                                            <p:strVal val="1+#ppt_w/2"/>
                                          </p:val>
                                        </p:tav>
                                        <p:tav tm="100000">
                                          <p:val>
                                            <p:strVal val="#ppt_x"/>
                                          </p:val>
                                        </p:tav>
                                      </p:tavLst>
                                    </p:anim>
                                    <p:anim calcmode="lin" valueType="num">
                                      <p:cBhvr additive="base">
                                        <p:cTn id="71" dur="300" fill="hold"/>
                                        <p:tgtEl>
                                          <p:spTgt spid="35"/>
                                        </p:tgtEl>
                                        <p:attrNameLst>
                                          <p:attrName>ppt_y</p:attrName>
                                        </p:attrNameLst>
                                      </p:cBhvr>
                                      <p:tavLst>
                                        <p:tav tm="0">
                                          <p:val>
                                            <p:strVal val="#ppt_y"/>
                                          </p:val>
                                        </p:tav>
                                        <p:tav tm="100000">
                                          <p:val>
                                            <p:strVal val="#ppt_y"/>
                                          </p:val>
                                        </p:tav>
                                      </p:tavLst>
                                    </p:anim>
                                  </p:childTnLst>
                                </p:cTn>
                              </p:par>
                            </p:childTnLst>
                          </p:cTn>
                        </p:par>
                        <p:par>
                          <p:cTn id="72" fill="hold">
                            <p:stCondLst>
                              <p:cond delay="7000"/>
                            </p:stCondLst>
                            <p:childTnLst>
                              <p:par>
                                <p:cTn id="73" presetID="22" presetClass="entr" presetSubtype="2" fill="hold" nodeType="after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wipe(right)">
                                      <p:cBhvr>
                                        <p:cTn id="75" dur="300"/>
                                        <p:tgtEl>
                                          <p:spTgt spid="30"/>
                                        </p:tgtEl>
                                      </p:cBhvr>
                                    </p:animEffect>
                                  </p:childTnLst>
                                </p:cTn>
                              </p:par>
                            </p:childTnLst>
                          </p:cTn>
                        </p:par>
                        <p:par>
                          <p:cTn id="76" fill="hold">
                            <p:stCondLst>
                              <p:cond delay="7500"/>
                            </p:stCondLst>
                            <p:childTnLst>
                              <p:par>
                                <p:cTn id="77" presetID="53" presetClass="entr" presetSubtype="16" fill="hold" nodeType="afterEffect">
                                  <p:stCondLst>
                                    <p:cond delay="0"/>
                                  </p:stCondLst>
                                  <p:childTnLst>
                                    <p:set>
                                      <p:cBhvr>
                                        <p:cTn id="78" dur="1" fill="hold">
                                          <p:stCondLst>
                                            <p:cond delay="0"/>
                                          </p:stCondLst>
                                        </p:cTn>
                                        <p:tgtEl>
                                          <p:spTgt spid="70"/>
                                        </p:tgtEl>
                                        <p:attrNameLst>
                                          <p:attrName>style.visibility</p:attrName>
                                        </p:attrNameLst>
                                      </p:cBhvr>
                                      <p:to>
                                        <p:strVal val="visible"/>
                                      </p:to>
                                    </p:set>
                                    <p:anim calcmode="lin" valueType="num">
                                      <p:cBhvr>
                                        <p:cTn id="79" dur="300" fill="hold"/>
                                        <p:tgtEl>
                                          <p:spTgt spid="70"/>
                                        </p:tgtEl>
                                        <p:attrNameLst>
                                          <p:attrName>ppt_w</p:attrName>
                                        </p:attrNameLst>
                                      </p:cBhvr>
                                      <p:tavLst>
                                        <p:tav tm="0">
                                          <p:val>
                                            <p:fltVal val="0"/>
                                          </p:val>
                                        </p:tav>
                                        <p:tav tm="100000">
                                          <p:val>
                                            <p:strVal val="#ppt_w"/>
                                          </p:val>
                                        </p:tav>
                                      </p:tavLst>
                                    </p:anim>
                                    <p:anim calcmode="lin" valueType="num">
                                      <p:cBhvr>
                                        <p:cTn id="80" dur="300" fill="hold"/>
                                        <p:tgtEl>
                                          <p:spTgt spid="70"/>
                                        </p:tgtEl>
                                        <p:attrNameLst>
                                          <p:attrName>ppt_h</p:attrName>
                                        </p:attrNameLst>
                                      </p:cBhvr>
                                      <p:tavLst>
                                        <p:tav tm="0">
                                          <p:val>
                                            <p:fltVal val="0"/>
                                          </p:val>
                                        </p:tav>
                                        <p:tav tm="100000">
                                          <p:val>
                                            <p:strVal val="#ppt_h"/>
                                          </p:val>
                                        </p:tav>
                                      </p:tavLst>
                                    </p:anim>
                                    <p:animEffect transition="in" filter="fade">
                                      <p:cBhvr>
                                        <p:cTn id="81" dur="300"/>
                                        <p:tgtEl>
                                          <p:spTgt spid="70"/>
                                        </p:tgtEl>
                                      </p:cBhvr>
                                    </p:animEffect>
                                  </p:childTnLst>
                                </p:cTn>
                              </p:par>
                            </p:childTnLst>
                          </p:cTn>
                        </p:par>
                        <p:par>
                          <p:cTn id="82" fill="hold">
                            <p:stCondLst>
                              <p:cond delay="8000"/>
                            </p:stCondLst>
                            <p:childTnLst>
                              <p:par>
                                <p:cTn id="83" presetID="2" presetClass="entr" presetSubtype="8" fill="hold" grpId="0" nodeType="afterEffect">
                                  <p:stCondLst>
                                    <p:cond delay="0"/>
                                  </p:stCondLst>
                                  <p:childTnLst>
                                    <p:set>
                                      <p:cBhvr>
                                        <p:cTn id="84" dur="1" fill="hold">
                                          <p:stCondLst>
                                            <p:cond delay="0"/>
                                          </p:stCondLst>
                                        </p:cTn>
                                        <p:tgtEl>
                                          <p:spTgt spid="34"/>
                                        </p:tgtEl>
                                        <p:attrNameLst>
                                          <p:attrName>style.visibility</p:attrName>
                                        </p:attrNameLst>
                                      </p:cBhvr>
                                      <p:to>
                                        <p:strVal val="visible"/>
                                      </p:to>
                                    </p:set>
                                    <p:anim calcmode="lin" valueType="num">
                                      <p:cBhvr additive="base">
                                        <p:cTn id="85" dur="300" fill="hold"/>
                                        <p:tgtEl>
                                          <p:spTgt spid="34"/>
                                        </p:tgtEl>
                                        <p:attrNameLst>
                                          <p:attrName>ppt_x</p:attrName>
                                        </p:attrNameLst>
                                      </p:cBhvr>
                                      <p:tavLst>
                                        <p:tav tm="0">
                                          <p:val>
                                            <p:strVal val="0-#ppt_w/2"/>
                                          </p:val>
                                        </p:tav>
                                        <p:tav tm="100000">
                                          <p:val>
                                            <p:strVal val="#ppt_x"/>
                                          </p:val>
                                        </p:tav>
                                      </p:tavLst>
                                    </p:anim>
                                    <p:anim calcmode="lin" valueType="num">
                                      <p:cBhvr additive="base">
                                        <p:cTn id="86" dur="300" fill="hold"/>
                                        <p:tgtEl>
                                          <p:spTgt spid="34"/>
                                        </p:tgtEl>
                                        <p:attrNameLst>
                                          <p:attrName>ppt_y</p:attrName>
                                        </p:attrNameLst>
                                      </p:cBhvr>
                                      <p:tavLst>
                                        <p:tav tm="0">
                                          <p:val>
                                            <p:strVal val="#ppt_y"/>
                                          </p:val>
                                        </p:tav>
                                        <p:tav tm="100000">
                                          <p:val>
                                            <p:strVal val="#ppt_y"/>
                                          </p:val>
                                        </p:tav>
                                      </p:tavLst>
                                    </p:anim>
                                  </p:childTnLst>
                                </p:cTn>
                              </p:par>
                            </p:childTnLst>
                          </p:cTn>
                        </p:par>
                        <p:par>
                          <p:cTn id="87" fill="hold">
                            <p:stCondLst>
                              <p:cond delay="8500"/>
                            </p:stCondLst>
                            <p:childTnLst>
                              <p:par>
                                <p:cTn id="88" presetID="22" presetClass="entr" presetSubtype="8" fill="hold" nodeType="afterEffect">
                                  <p:stCondLst>
                                    <p:cond delay="0"/>
                                  </p:stCondLst>
                                  <p:childTnLst>
                                    <p:set>
                                      <p:cBhvr>
                                        <p:cTn id="89" dur="1" fill="hold">
                                          <p:stCondLst>
                                            <p:cond delay="0"/>
                                          </p:stCondLst>
                                        </p:cTn>
                                        <p:tgtEl>
                                          <p:spTgt spid="31"/>
                                        </p:tgtEl>
                                        <p:attrNameLst>
                                          <p:attrName>style.visibility</p:attrName>
                                        </p:attrNameLst>
                                      </p:cBhvr>
                                      <p:to>
                                        <p:strVal val="visible"/>
                                      </p:to>
                                    </p:set>
                                    <p:animEffect transition="in" filter="wipe(left)">
                                      <p:cBhvr>
                                        <p:cTn id="90" dur="300"/>
                                        <p:tgtEl>
                                          <p:spTgt spid="31"/>
                                        </p:tgtEl>
                                      </p:cBhvr>
                                    </p:animEffect>
                                  </p:childTnLst>
                                </p:cTn>
                              </p:par>
                            </p:childTnLst>
                          </p:cTn>
                        </p:par>
                        <p:par>
                          <p:cTn id="91" fill="hold">
                            <p:stCondLst>
                              <p:cond delay="9000"/>
                            </p:stCondLst>
                            <p:childTnLst>
                              <p:par>
                                <p:cTn id="92" presetID="53" presetClass="entr" presetSubtype="16" fill="hold" nodeType="afterEffect">
                                  <p:stCondLst>
                                    <p:cond delay="0"/>
                                  </p:stCondLst>
                                  <p:childTnLst>
                                    <p:set>
                                      <p:cBhvr>
                                        <p:cTn id="93" dur="1" fill="hold">
                                          <p:stCondLst>
                                            <p:cond delay="0"/>
                                          </p:stCondLst>
                                        </p:cTn>
                                        <p:tgtEl>
                                          <p:spTgt spid="78"/>
                                        </p:tgtEl>
                                        <p:attrNameLst>
                                          <p:attrName>style.visibility</p:attrName>
                                        </p:attrNameLst>
                                      </p:cBhvr>
                                      <p:to>
                                        <p:strVal val="visible"/>
                                      </p:to>
                                    </p:set>
                                    <p:anim calcmode="lin" valueType="num">
                                      <p:cBhvr>
                                        <p:cTn id="94" dur="300" fill="hold"/>
                                        <p:tgtEl>
                                          <p:spTgt spid="78"/>
                                        </p:tgtEl>
                                        <p:attrNameLst>
                                          <p:attrName>ppt_w</p:attrName>
                                        </p:attrNameLst>
                                      </p:cBhvr>
                                      <p:tavLst>
                                        <p:tav tm="0">
                                          <p:val>
                                            <p:fltVal val="0"/>
                                          </p:val>
                                        </p:tav>
                                        <p:tav tm="100000">
                                          <p:val>
                                            <p:strVal val="#ppt_w"/>
                                          </p:val>
                                        </p:tav>
                                      </p:tavLst>
                                    </p:anim>
                                    <p:anim calcmode="lin" valueType="num">
                                      <p:cBhvr>
                                        <p:cTn id="95" dur="300" fill="hold"/>
                                        <p:tgtEl>
                                          <p:spTgt spid="78"/>
                                        </p:tgtEl>
                                        <p:attrNameLst>
                                          <p:attrName>ppt_h</p:attrName>
                                        </p:attrNameLst>
                                      </p:cBhvr>
                                      <p:tavLst>
                                        <p:tav tm="0">
                                          <p:val>
                                            <p:fltVal val="0"/>
                                          </p:val>
                                        </p:tav>
                                        <p:tav tm="100000">
                                          <p:val>
                                            <p:strVal val="#ppt_h"/>
                                          </p:val>
                                        </p:tav>
                                      </p:tavLst>
                                    </p:anim>
                                    <p:animEffect transition="in" filter="fade">
                                      <p:cBhvr>
                                        <p:cTn id="96" dur="300"/>
                                        <p:tgtEl>
                                          <p:spTgt spid="78"/>
                                        </p:tgtEl>
                                      </p:cBhvr>
                                    </p:animEffect>
                                  </p:childTnLst>
                                </p:cTn>
                              </p:par>
                            </p:childTnLst>
                          </p:cTn>
                        </p:par>
                        <p:par>
                          <p:cTn id="97" fill="hold">
                            <p:stCondLst>
                              <p:cond delay="9500"/>
                            </p:stCondLst>
                            <p:childTnLst>
                              <p:par>
                                <p:cTn id="98" presetID="2" presetClass="entr" presetSubtype="2" fill="hold" grpId="0" nodeType="afterEffect">
                                  <p:stCondLst>
                                    <p:cond delay="0"/>
                                  </p:stCondLst>
                                  <p:childTnLst>
                                    <p:set>
                                      <p:cBhvr>
                                        <p:cTn id="99" dur="1" fill="hold">
                                          <p:stCondLst>
                                            <p:cond delay="0"/>
                                          </p:stCondLst>
                                        </p:cTn>
                                        <p:tgtEl>
                                          <p:spTgt spid="37"/>
                                        </p:tgtEl>
                                        <p:attrNameLst>
                                          <p:attrName>style.visibility</p:attrName>
                                        </p:attrNameLst>
                                      </p:cBhvr>
                                      <p:to>
                                        <p:strVal val="visible"/>
                                      </p:to>
                                    </p:set>
                                    <p:anim calcmode="lin" valueType="num">
                                      <p:cBhvr additive="base">
                                        <p:cTn id="100" dur="300" fill="hold"/>
                                        <p:tgtEl>
                                          <p:spTgt spid="37"/>
                                        </p:tgtEl>
                                        <p:attrNameLst>
                                          <p:attrName>ppt_x</p:attrName>
                                        </p:attrNameLst>
                                      </p:cBhvr>
                                      <p:tavLst>
                                        <p:tav tm="0">
                                          <p:val>
                                            <p:strVal val="1+#ppt_w/2"/>
                                          </p:val>
                                        </p:tav>
                                        <p:tav tm="100000">
                                          <p:val>
                                            <p:strVal val="#ppt_x"/>
                                          </p:val>
                                        </p:tav>
                                      </p:tavLst>
                                    </p:anim>
                                    <p:anim calcmode="lin" valueType="num">
                                      <p:cBhvr additive="base">
                                        <p:cTn id="101" dur="3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p:bldP spid="3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组合 82"/>
          <p:cNvGrpSpPr/>
          <p:nvPr/>
        </p:nvGrpSpPr>
        <p:grpSpPr>
          <a:xfrm>
            <a:off x="5391884" y="3040452"/>
            <a:ext cx="1408234" cy="1214153"/>
            <a:chOff x="4043843" y="2332916"/>
            <a:chExt cx="1056313" cy="910615"/>
          </a:xfrm>
        </p:grpSpPr>
        <p:sp>
          <p:nvSpPr>
            <p:cNvPr id="84" name="六边形 83"/>
            <p:cNvSpPr/>
            <p:nvPr/>
          </p:nvSpPr>
          <p:spPr>
            <a:xfrm>
              <a:off x="4043843" y="2332916"/>
              <a:ext cx="1056313" cy="910615"/>
            </a:xfrm>
            <a:prstGeom prst="hexagon">
              <a:avLst/>
            </a:prstGeom>
            <a:solidFill>
              <a:schemeClr val="tx2">
                <a:lumMod val="60000"/>
                <a:lumOff val="40000"/>
              </a:schemeClr>
            </a:solidFill>
            <a:ln w="1905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00"/>
            </a:p>
          </p:txBody>
        </p:sp>
        <p:sp>
          <p:nvSpPr>
            <p:cNvPr id="85" name="矩形 84"/>
            <p:cNvSpPr/>
            <p:nvPr/>
          </p:nvSpPr>
          <p:spPr>
            <a:xfrm>
              <a:off x="4256242" y="2541677"/>
              <a:ext cx="638719" cy="459356"/>
            </a:xfrm>
            <a:prstGeom prst="rect">
              <a:avLst/>
            </a:prstGeom>
          </p:spPr>
          <p:txBody>
            <a:bodyPr wrap="none">
              <a:spAutoFit/>
            </a:bodyPr>
            <a:lstStyle/>
            <a:p>
              <a:pPr algn="ctr">
                <a:lnSpc>
                  <a:spcPct val="130000"/>
                </a:lnSpc>
              </a:pPr>
              <a:r>
                <a:rPr lang="zh-CN" altLang="en-US" sz="1300" dirty="0">
                  <a:solidFill>
                    <a:schemeClr val="bg1"/>
                  </a:solidFill>
                  <a:latin typeface="微软雅黑" panose="020B0503020204020204" pitchFamily="34" charset="-122"/>
                  <a:ea typeface="微软雅黑" panose="020B0503020204020204" pitchFamily="34" charset="-122"/>
                </a:rPr>
                <a:t>在此输入</a:t>
              </a:r>
              <a:endParaRPr lang="en-US" altLang="zh-CN" sz="1300" dirty="0">
                <a:solidFill>
                  <a:schemeClr val="bg1"/>
                </a:solidFill>
                <a:latin typeface="微软雅黑" panose="020B0503020204020204" pitchFamily="34" charset="-122"/>
                <a:ea typeface="微软雅黑" panose="020B0503020204020204" pitchFamily="34" charset="-122"/>
              </a:endParaRPr>
            </a:p>
            <a:p>
              <a:pPr algn="ctr">
                <a:lnSpc>
                  <a:spcPct val="130000"/>
                </a:lnSpc>
              </a:pPr>
              <a:r>
                <a:rPr lang="zh-CN" altLang="en-US" sz="1300" dirty="0">
                  <a:solidFill>
                    <a:schemeClr val="bg1"/>
                  </a:solidFill>
                  <a:latin typeface="微软雅黑" panose="020B0503020204020204" pitchFamily="34" charset="-122"/>
                  <a:ea typeface="微软雅黑" panose="020B0503020204020204" pitchFamily="34" charset="-122"/>
                </a:rPr>
                <a:t>您的标题</a:t>
              </a:r>
              <a:endParaRPr lang="en-US" altLang="zh-CN" sz="1300" dirty="0">
                <a:solidFill>
                  <a:schemeClr val="bg1"/>
                </a:solidFill>
                <a:latin typeface="微软雅黑" panose="020B0503020204020204" pitchFamily="34" charset="-122"/>
                <a:ea typeface="微软雅黑" panose="020B0503020204020204" pitchFamily="34" charset="-122"/>
              </a:endParaRPr>
            </a:p>
          </p:txBody>
        </p:sp>
      </p:grpSp>
      <p:sp>
        <p:nvSpPr>
          <p:cNvPr id="86" name="内容占位符 2"/>
          <p:cNvSpPr txBox="1"/>
          <p:nvPr/>
        </p:nvSpPr>
        <p:spPr>
          <a:xfrm>
            <a:off x="493099" y="2972726"/>
            <a:ext cx="2399688"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spcAft>
                <a:spcPts val="800"/>
              </a:spcAft>
              <a:buNone/>
            </a:pPr>
            <a:r>
              <a:rPr lang="zh-CN" altLang="en-US" sz="1300" dirty="0">
                <a:solidFill>
                  <a:schemeClr val="accent6"/>
                </a:solidFill>
              </a:rPr>
              <a:t>在此输入您的文字标题</a:t>
            </a:r>
            <a:endParaRPr lang="en-US" altLang="zh-CN" sz="1300" dirty="0">
              <a:solidFill>
                <a:schemeClr val="accent6"/>
              </a:solidFill>
            </a:endParaRPr>
          </a:p>
          <a:p>
            <a:pPr marL="0" indent="0" algn="r">
              <a:lnSpc>
                <a:spcPct val="130000"/>
              </a:lnSpc>
              <a:spcBef>
                <a:spcPts val="0"/>
              </a:spcBef>
              <a:spcAft>
                <a:spcPts val="800"/>
              </a:spcAft>
              <a:buNone/>
            </a:pPr>
            <a:r>
              <a:rPr lang="zh-CN" altLang="en-US" sz="1100" dirty="0"/>
              <a:t>在此输入您的图表说明文字，在此输入您的图表说明文字，在此输入您的图表说明文字</a:t>
            </a:r>
            <a:endParaRPr lang="zh-CN" altLang="en-US" sz="1100" dirty="0"/>
          </a:p>
        </p:txBody>
      </p:sp>
      <p:sp>
        <p:nvSpPr>
          <p:cNvPr id="87" name="内容占位符 2"/>
          <p:cNvSpPr txBox="1"/>
          <p:nvPr/>
        </p:nvSpPr>
        <p:spPr>
          <a:xfrm>
            <a:off x="493099" y="1388943"/>
            <a:ext cx="2399688"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spcAft>
                <a:spcPts val="800"/>
              </a:spcAft>
              <a:buNone/>
            </a:pPr>
            <a:r>
              <a:rPr lang="zh-CN" altLang="en-US" sz="1300" dirty="0">
                <a:solidFill>
                  <a:schemeClr val="accent1"/>
                </a:solidFill>
              </a:rPr>
              <a:t>在此输入您的文字标题</a:t>
            </a:r>
            <a:endParaRPr lang="en-US" altLang="zh-CN" sz="1300" dirty="0">
              <a:solidFill>
                <a:schemeClr val="accent1"/>
              </a:solidFill>
            </a:endParaRPr>
          </a:p>
          <a:p>
            <a:pPr marL="0" indent="0" algn="r">
              <a:lnSpc>
                <a:spcPct val="130000"/>
              </a:lnSpc>
              <a:spcBef>
                <a:spcPts val="0"/>
              </a:spcBef>
              <a:spcAft>
                <a:spcPts val="800"/>
              </a:spcAft>
              <a:buNone/>
            </a:pPr>
            <a:r>
              <a:rPr lang="zh-CN" altLang="en-US" sz="1100" dirty="0"/>
              <a:t>在此输入您的图表说明文字，在此输入您的图表说明文字，在此输入您的图表说明文字</a:t>
            </a:r>
            <a:endParaRPr lang="zh-CN" altLang="en-US" sz="1100" dirty="0"/>
          </a:p>
        </p:txBody>
      </p:sp>
      <p:sp>
        <p:nvSpPr>
          <p:cNvPr id="88" name="内容占位符 2"/>
          <p:cNvSpPr txBox="1"/>
          <p:nvPr/>
        </p:nvSpPr>
        <p:spPr>
          <a:xfrm>
            <a:off x="493099" y="4556509"/>
            <a:ext cx="2399688"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spcAft>
                <a:spcPts val="800"/>
              </a:spcAft>
              <a:buNone/>
            </a:pPr>
            <a:r>
              <a:rPr lang="zh-CN" altLang="en-US" sz="1300" dirty="0">
                <a:solidFill>
                  <a:schemeClr val="accent4"/>
                </a:solidFill>
              </a:rPr>
              <a:t>在此输入您的文字标题</a:t>
            </a:r>
            <a:endParaRPr lang="en-US" altLang="zh-CN" sz="1300" dirty="0">
              <a:solidFill>
                <a:schemeClr val="accent4"/>
              </a:solidFill>
            </a:endParaRPr>
          </a:p>
          <a:p>
            <a:pPr marL="0" indent="0" algn="r">
              <a:lnSpc>
                <a:spcPct val="130000"/>
              </a:lnSpc>
              <a:spcBef>
                <a:spcPts val="0"/>
              </a:spcBef>
              <a:spcAft>
                <a:spcPts val="800"/>
              </a:spcAft>
              <a:buNone/>
            </a:pPr>
            <a:r>
              <a:rPr lang="zh-CN" altLang="en-US" sz="1100" dirty="0"/>
              <a:t>在此输入您的图表说明文字，在此输入您的图表说明文字，在此输入您的图表说明文字</a:t>
            </a:r>
            <a:endParaRPr lang="zh-CN" altLang="en-US" sz="1100" dirty="0"/>
          </a:p>
        </p:txBody>
      </p:sp>
      <p:sp>
        <p:nvSpPr>
          <p:cNvPr id="89" name="内容占位符 2"/>
          <p:cNvSpPr txBox="1"/>
          <p:nvPr/>
        </p:nvSpPr>
        <p:spPr>
          <a:xfrm>
            <a:off x="9336977" y="2972726"/>
            <a:ext cx="2399688"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spcAft>
                <a:spcPts val="800"/>
              </a:spcAft>
              <a:buNone/>
            </a:pPr>
            <a:r>
              <a:rPr lang="zh-CN" altLang="en-US" sz="1300" dirty="0">
                <a:solidFill>
                  <a:schemeClr val="accent2"/>
                </a:solidFill>
              </a:rPr>
              <a:t>在此输入您的文字标题</a:t>
            </a:r>
            <a:endParaRPr lang="en-US" altLang="zh-CN" sz="1300" dirty="0">
              <a:solidFill>
                <a:schemeClr val="accent2"/>
              </a:solidFill>
            </a:endParaRPr>
          </a:p>
          <a:p>
            <a:pPr marL="0" indent="0">
              <a:lnSpc>
                <a:spcPct val="130000"/>
              </a:lnSpc>
              <a:spcBef>
                <a:spcPts val="0"/>
              </a:spcBef>
              <a:spcAft>
                <a:spcPts val="800"/>
              </a:spcAft>
              <a:buNone/>
            </a:pPr>
            <a:r>
              <a:rPr lang="zh-CN" altLang="en-US" sz="1100" dirty="0"/>
              <a:t>在此输入您的图表说明文字，在此输入您的图表说明文字，在此输入您的图表说明文字</a:t>
            </a:r>
            <a:endParaRPr lang="zh-CN" altLang="en-US" sz="1100" dirty="0"/>
          </a:p>
        </p:txBody>
      </p:sp>
      <p:sp>
        <p:nvSpPr>
          <p:cNvPr id="90" name="内容占位符 2"/>
          <p:cNvSpPr txBox="1"/>
          <p:nvPr/>
        </p:nvSpPr>
        <p:spPr>
          <a:xfrm>
            <a:off x="9336977" y="1388943"/>
            <a:ext cx="2399688"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spcAft>
                <a:spcPts val="800"/>
              </a:spcAft>
              <a:buNone/>
            </a:pPr>
            <a:r>
              <a:rPr lang="zh-CN" altLang="en-US" sz="1300" dirty="0">
                <a:solidFill>
                  <a:schemeClr val="accent3"/>
                </a:solidFill>
              </a:rPr>
              <a:t>在此输入您的文字标题</a:t>
            </a:r>
            <a:endParaRPr lang="en-US" altLang="zh-CN" sz="1300" dirty="0">
              <a:solidFill>
                <a:schemeClr val="accent3"/>
              </a:solidFill>
            </a:endParaRPr>
          </a:p>
          <a:p>
            <a:pPr marL="0" indent="0">
              <a:lnSpc>
                <a:spcPct val="130000"/>
              </a:lnSpc>
              <a:spcBef>
                <a:spcPts val="0"/>
              </a:spcBef>
              <a:spcAft>
                <a:spcPts val="800"/>
              </a:spcAft>
              <a:buNone/>
            </a:pPr>
            <a:r>
              <a:rPr lang="zh-CN" altLang="en-US" sz="1100" dirty="0"/>
              <a:t>在此输入您的图表说明文字，在此输入您的图表说明文字，在此输入您的图表说明文字</a:t>
            </a:r>
            <a:endParaRPr lang="zh-CN" altLang="en-US" sz="1100" dirty="0"/>
          </a:p>
        </p:txBody>
      </p:sp>
      <p:sp>
        <p:nvSpPr>
          <p:cNvPr id="91" name="内容占位符 2"/>
          <p:cNvSpPr txBox="1"/>
          <p:nvPr/>
        </p:nvSpPr>
        <p:spPr>
          <a:xfrm>
            <a:off x="9336977" y="4556509"/>
            <a:ext cx="2399688"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spcAft>
                <a:spcPts val="800"/>
              </a:spcAft>
              <a:buNone/>
            </a:pPr>
            <a:r>
              <a:rPr lang="zh-CN" altLang="en-US" sz="1300" dirty="0">
                <a:solidFill>
                  <a:schemeClr val="accent5"/>
                </a:solidFill>
              </a:rPr>
              <a:t>在此输入您的文字标题</a:t>
            </a:r>
            <a:endParaRPr lang="en-US" altLang="zh-CN" sz="1300" dirty="0">
              <a:solidFill>
                <a:schemeClr val="accent5"/>
              </a:solidFill>
            </a:endParaRPr>
          </a:p>
          <a:p>
            <a:pPr marL="0" indent="0">
              <a:lnSpc>
                <a:spcPct val="130000"/>
              </a:lnSpc>
              <a:spcBef>
                <a:spcPts val="0"/>
              </a:spcBef>
              <a:spcAft>
                <a:spcPts val="800"/>
              </a:spcAft>
              <a:buNone/>
            </a:pPr>
            <a:r>
              <a:rPr lang="zh-CN" altLang="en-US" sz="1100" dirty="0"/>
              <a:t>在此输入您的图表说明文字，在此输入您的图表说明文字，在此输入您的图表说明文字</a:t>
            </a:r>
            <a:endParaRPr lang="zh-CN" altLang="en-US" sz="1100" dirty="0"/>
          </a:p>
        </p:txBody>
      </p:sp>
      <p:grpSp>
        <p:nvGrpSpPr>
          <p:cNvPr id="92" name="组合 91"/>
          <p:cNvGrpSpPr/>
          <p:nvPr/>
        </p:nvGrpSpPr>
        <p:grpSpPr>
          <a:xfrm>
            <a:off x="3020033" y="3286798"/>
            <a:ext cx="586702" cy="586779"/>
            <a:chOff x="2264724" y="2612926"/>
            <a:chExt cx="440084" cy="440084"/>
          </a:xfrm>
        </p:grpSpPr>
        <p:sp>
          <p:nvSpPr>
            <p:cNvPr id="93" name="椭圆 92"/>
            <p:cNvSpPr/>
            <p:nvPr/>
          </p:nvSpPr>
          <p:spPr>
            <a:xfrm>
              <a:off x="2264724" y="2612926"/>
              <a:ext cx="440084" cy="440084"/>
            </a:xfrm>
            <a:prstGeom prst="ellipse">
              <a:avLst/>
            </a:prstGeom>
            <a:solidFill>
              <a:schemeClr val="accent6"/>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4" name="组合 93"/>
            <p:cNvGrpSpPr/>
            <p:nvPr/>
          </p:nvGrpSpPr>
          <p:grpSpPr>
            <a:xfrm>
              <a:off x="2408813" y="2723236"/>
              <a:ext cx="151907" cy="219466"/>
              <a:chOff x="6689725" y="4826000"/>
              <a:chExt cx="588963" cy="850901"/>
            </a:xfrm>
          </p:grpSpPr>
          <p:sp>
            <p:nvSpPr>
              <p:cNvPr id="95" name="Freeform 5"/>
              <p:cNvSpPr/>
              <p:nvPr/>
            </p:nvSpPr>
            <p:spPr bwMode="auto">
              <a:xfrm>
                <a:off x="6689725" y="4826000"/>
                <a:ext cx="588963" cy="706438"/>
              </a:xfrm>
              <a:custGeom>
                <a:avLst/>
                <a:gdLst>
                  <a:gd name="T0" fmla="*/ 101 w 371"/>
                  <a:gd name="T1" fmla="*/ 410 h 445"/>
                  <a:gd name="T2" fmla="*/ 101 w 371"/>
                  <a:gd name="T3" fmla="*/ 351 h 445"/>
                  <a:gd name="T4" fmla="*/ 80 w 371"/>
                  <a:gd name="T5" fmla="*/ 338 h 445"/>
                  <a:gd name="T6" fmla="*/ 60 w 371"/>
                  <a:gd name="T7" fmla="*/ 322 h 445"/>
                  <a:gd name="T8" fmla="*/ 43 w 371"/>
                  <a:gd name="T9" fmla="*/ 304 h 445"/>
                  <a:gd name="T10" fmla="*/ 28 w 371"/>
                  <a:gd name="T11" fmla="*/ 284 h 445"/>
                  <a:gd name="T12" fmla="*/ 16 w 371"/>
                  <a:gd name="T13" fmla="*/ 262 h 445"/>
                  <a:gd name="T14" fmla="*/ 7 w 371"/>
                  <a:gd name="T15" fmla="*/ 238 h 445"/>
                  <a:gd name="T16" fmla="*/ 2 w 371"/>
                  <a:gd name="T17" fmla="*/ 212 h 445"/>
                  <a:gd name="T18" fmla="*/ 0 w 371"/>
                  <a:gd name="T19" fmla="*/ 185 h 445"/>
                  <a:gd name="T20" fmla="*/ 1 w 371"/>
                  <a:gd name="T21" fmla="*/ 166 h 445"/>
                  <a:gd name="T22" fmla="*/ 8 w 371"/>
                  <a:gd name="T23" fmla="*/ 130 h 445"/>
                  <a:gd name="T24" fmla="*/ 22 w 371"/>
                  <a:gd name="T25" fmla="*/ 97 h 445"/>
                  <a:gd name="T26" fmla="*/ 42 w 371"/>
                  <a:gd name="T27" fmla="*/ 67 h 445"/>
                  <a:gd name="T28" fmla="*/ 67 w 371"/>
                  <a:gd name="T29" fmla="*/ 42 h 445"/>
                  <a:gd name="T30" fmla="*/ 97 w 371"/>
                  <a:gd name="T31" fmla="*/ 22 h 445"/>
                  <a:gd name="T32" fmla="*/ 130 w 371"/>
                  <a:gd name="T33" fmla="*/ 8 h 445"/>
                  <a:gd name="T34" fmla="*/ 166 w 371"/>
                  <a:gd name="T35" fmla="*/ 1 h 445"/>
                  <a:gd name="T36" fmla="*/ 186 w 371"/>
                  <a:gd name="T37" fmla="*/ 0 h 445"/>
                  <a:gd name="T38" fmla="*/ 224 w 371"/>
                  <a:gd name="T39" fmla="*/ 4 h 445"/>
                  <a:gd name="T40" fmla="*/ 258 w 371"/>
                  <a:gd name="T41" fmla="*/ 14 h 445"/>
                  <a:gd name="T42" fmla="*/ 290 w 371"/>
                  <a:gd name="T43" fmla="*/ 32 h 445"/>
                  <a:gd name="T44" fmla="*/ 317 w 371"/>
                  <a:gd name="T45" fmla="*/ 54 h 445"/>
                  <a:gd name="T46" fmla="*/ 340 w 371"/>
                  <a:gd name="T47" fmla="*/ 82 h 445"/>
                  <a:gd name="T48" fmla="*/ 357 w 371"/>
                  <a:gd name="T49" fmla="*/ 113 h 445"/>
                  <a:gd name="T50" fmla="*/ 368 w 371"/>
                  <a:gd name="T51" fmla="*/ 148 h 445"/>
                  <a:gd name="T52" fmla="*/ 371 w 371"/>
                  <a:gd name="T53" fmla="*/ 185 h 445"/>
                  <a:gd name="T54" fmla="*/ 371 w 371"/>
                  <a:gd name="T55" fmla="*/ 199 h 445"/>
                  <a:gd name="T56" fmla="*/ 367 w 371"/>
                  <a:gd name="T57" fmla="*/ 225 h 445"/>
                  <a:gd name="T58" fmla="*/ 360 w 371"/>
                  <a:gd name="T59" fmla="*/ 250 h 445"/>
                  <a:gd name="T60" fmla="*/ 349 w 371"/>
                  <a:gd name="T61" fmla="*/ 274 h 445"/>
                  <a:gd name="T62" fmla="*/ 336 w 371"/>
                  <a:gd name="T63" fmla="*/ 295 h 445"/>
                  <a:gd name="T64" fmla="*/ 320 w 371"/>
                  <a:gd name="T65" fmla="*/ 314 h 445"/>
                  <a:gd name="T66" fmla="*/ 301 w 371"/>
                  <a:gd name="T67" fmla="*/ 331 h 445"/>
                  <a:gd name="T68" fmla="*/ 280 w 371"/>
                  <a:gd name="T69" fmla="*/ 346 h 445"/>
                  <a:gd name="T70" fmla="*/ 269 w 371"/>
                  <a:gd name="T71" fmla="*/ 39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71" h="445">
                    <a:moveTo>
                      <a:pt x="260" y="445"/>
                    </a:moveTo>
                    <a:lnTo>
                      <a:pt x="101" y="410"/>
                    </a:lnTo>
                    <a:lnTo>
                      <a:pt x="101" y="351"/>
                    </a:lnTo>
                    <a:lnTo>
                      <a:pt x="101" y="351"/>
                    </a:lnTo>
                    <a:lnTo>
                      <a:pt x="90" y="345"/>
                    </a:lnTo>
                    <a:lnTo>
                      <a:pt x="80" y="338"/>
                    </a:lnTo>
                    <a:lnTo>
                      <a:pt x="70" y="331"/>
                    </a:lnTo>
                    <a:lnTo>
                      <a:pt x="60" y="322"/>
                    </a:lnTo>
                    <a:lnTo>
                      <a:pt x="51" y="314"/>
                    </a:lnTo>
                    <a:lnTo>
                      <a:pt x="43" y="304"/>
                    </a:lnTo>
                    <a:lnTo>
                      <a:pt x="35" y="294"/>
                    </a:lnTo>
                    <a:lnTo>
                      <a:pt x="28" y="284"/>
                    </a:lnTo>
                    <a:lnTo>
                      <a:pt x="22" y="273"/>
                    </a:lnTo>
                    <a:lnTo>
                      <a:pt x="16" y="262"/>
                    </a:lnTo>
                    <a:lnTo>
                      <a:pt x="11" y="250"/>
                    </a:lnTo>
                    <a:lnTo>
                      <a:pt x="7" y="238"/>
                    </a:lnTo>
                    <a:lnTo>
                      <a:pt x="4" y="224"/>
                    </a:lnTo>
                    <a:lnTo>
                      <a:pt x="2" y="212"/>
                    </a:lnTo>
                    <a:lnTo>
                      <a:pt x="1" y="198"/>
                    </a:lnTo>
                    <a:lnTo>
                      <a:pt x="0" y="185"/>
                    </a:lnTo>
                    <a:lnTo>
                      <a:pt x="0" y="185"/>
                    </a:lnTo>
                    <a:lnTo>
                      <a:pt x="1" y="166"/>
                    </a:lnTo>
                    <a:lnTo>
                      <a:pt x="4" y="148"/>
                    </a:lnTo>
                    <a:lnTo>
                      <a:pt x="8" y="130"/>
                    </a:lnTo>
                    <a:lnTo>
                      <a:pt x="15" y="113"/>
                    </a:lnTo>
                    <a:lnTo>
                      <a:pt x="22" y="97"/>
                    </a:lnTo>
                    <a:lnTo>
                      <a:pt x="32" y="82"/>
                    </a:lnTo>
                    <a:lnTo>
                      <a:pt x="42" y="67"/>
                    </a:lnTo>
                    <a:lnTo>
                      <a:pt x="54" y="54"/>
                    </a:lnTo>
                    <a:lnTo>
                      <a:pt x="67" y="42"/>
                    </a:lnTo>
                    <a:lnTo>
                      <a:pt x="82" y="32"/>
                    </a:lnTo>
                    <a:lnTo>
                      <a:pt x="97" y="22"/>
                    </a:lnTo>
                    <a:lnTo>
                      <a:pt x="113" y="14"/>
                    </a:lnTo>
                    <a:lnTo>
                      <a:pt x="130" y="8"/>
                    </a:lnTo>
                    <a:lnTo>
                      <a:pt x="148" y="4"/>
                    </a:lnTo>
                    <a:lnTo>
                      <a:pt x="166" y="1"/>
                    </a:lnTo>
                    <a:lnTo>
                      <a:pt x="186" y="0"/>
                    </a:lnTo>
                    <a:lnTo>
                      <a:pt x="186" y="0"/>
                    </a:lnTo>
                    <a:lnTo>
                      <a:pt x="205" y="1"/>
                    </a:lnTo>
                    <a:lnTo>
                      <a:pt x="224" y="4"/>
                    </a:lnTo>
                    <a:lnTo>
                      <a:pt x="241" y="8"/>
                    </a:lnTo>
                    <a:lnTo>
                      <a:pt x="258" y="14"/>
                    </a:lnTo>
                    <a:lnTo>
                      <a:pt x="274" y="22"/>
                    </a:lnTo>
                    <a:lnTo>
                      <a:pt x="290" y="32"/>
                    </a:lnTo>
                    <a:lnTo>
                      <a:pt x="304" y="42"/>
                    </a:lnTo>
                    <a:lnTo>
                      <a:pt x="317" y="54"/>
                    </a:lnTo>
                    <a:lnTo>
                      <a:pt x="329" y="67"/>
                    </a:lnTo>
                    <a:lnTo>
                      <a:pt x="340" y="82"/>
                    </a:lnTo>
                    <a:lnTo>
                      <a:pt x="349" y="97"/>
                    </a:lnTo>
                    <a:lnTo>
                      <a:pt x="357" y="113"/>
                    </a:lnTo>
                    <a:lnTo>
                      <a:pt x="363" y="130"/>
                    </a:lnTo>
                    <a:lnTo>
                      <a:pt x="368" y="148"/>
                    </a:lnTo>
                    <a:lnTo>
                      <a:pt x="370" y="166"/>
                    </a:lnTo>
                    <a:lnTo>
                      <a:pt x="371" y="185"/>
                    </a:lnTo>
                    <a:lnTo>
                      <a:pt x="371" y="185"/>
                    </a:lnTo>
                    <a:lnTo>
                      <a:pt x="371" y="199"/>
                    </a:lnTo>
                    <a:lnTo>
                      <a:pt x="369" y="212"/>
                    </a:lnTo>
                    <a:lnTo>
                      <a:pt x="367" y="225"/>
                    </a:lnTo>
                    <a:lnTo>
                      <a:pt x="364" y="238"/>
                    </a:lnTo>
                    <a:lnTo>
                      <a:pt x="360" y="250"/>
                    </a:lnTo>
                    <a:lnTo>
                      <a:pt x="355" y="262"/>
                    </a:lnTo>
                    <a:lnTo>
                      <a:pt x="349" y="274"/>
                    </a:lnTo>
                    <a:lnTo>
                      <a:pt x="343" y="285"/>
                    </a:lnTo>
                    <a:lnTo>
                      <a:pt x="336" y="295"/>
                    </a:lnTo>
                    <a:lnTo>
                      <a:pt x="328" y="305"/>
                    </a:lnTo>
                    <a:lnTo>
                      <a:pt x="320" y="314"/>
                    </a:lnTo>
                    <a:lnTo>
                      <a:pt x="311" y="323"/>
                    </a:lnTo>
                    <a:lnTo>
                      <a:pt x="301" y="331"/>
                    </a:lnTo>
                    <a:lnTo>
                      <a:pt x="291" y="339"/>
                    </a:lnTo>
                    <a:lnTo>
                      <a:pt x="280" y="346"/>
                    </a:lnTo>
                    <a:lnTo>
                      <a:pt x="269" y="352"/>
                    </a:lnTo>
                    <a:lnTo>
                      <a:pt x="269" y="394"/>
                    </a:lnTo>
                    <a:lnTo>
                      <a:pt x="176" y="371"/>
                    </a:lnTo>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96" name="Line 6"/>
              <p:cNvSpPr>
                <a:spLocks noChangeShapeType="1"/>
              </p:cNvSpPr>
              <p:nvPr/>
            </p:nvSpPr>
            <p:spPr bwMode="auto">
              <a:xfrm flipH="1" flipV="1">
                <a:off x="6850063" y="5551488"/>
                <a:ext cx="252413" cy="55563"/>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97" name="Line 7"/>
              <p:cNvSpPr>
                <a:spLocks noChangeShapeType="1"/>
              </p:cNvSpPr>
              <p:nvPr/>
            </p:nvSpPr>
            <p:spPr bwMode="auto">
              <a:xfrm flipH="1" flipV="1">
                <a:off x="6870700" y="5630863"/>
                <a:ext cx="211138" cy="46038"/>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grpSp>
      <p:grpSp>
        <p:nvGrpSpPr>
          <p:cNvPr id="98" name="组合 97"/>
          <p:cNvGrpSpPr/>
          <p:nvPr/>
        </p:nvGrpSpPr>
        <p:grpSpPr>
          <a:xfrm>
            <a:off x="8676002" y="3282381"/>
            <a:ext cx="586702" cy="586779"/>
            <a:chOff x="6507253" y="2609613"/>
            <a:chExt cx="440084" cy="440084"/>
          </a:xfrm>
        </p:grpSpPr>
        <p:sp>
          <p:nvSpPr>
            <p:cNvPr id="130" name="椭圆 129"/>
            <p:cNvSpPr/>
            <p:nvPr/>
          </p:nvSpPr>
          <p:spPr>
            <a:xfrm>
              <a:off x="6507253" y="2609613"/>
              <a:ext cx="440084" cy="440084"/>
            </a:xfrm>
            <a:prstGeom prst="ellipse">
              <a:avLst/>
            </a:prstGeom>
            <a:solidFill>
              <a:schemeClr val="accent2"/>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1" name="组合 130"/>
            <p:cNvGrpSpPr/>
            <p:nvPr/>
          </p:nvGrpSpPr>
          <p:grpSpPr>
            <a:xfrm>
              <a:off x="6622680" y="2719923"/>
              <a:ext cx="209229" cy="219466"/>
              <a:chOff x="2847975" y="6135688"/>
              <a:chExt cx="811213" cy="850900"/>
            </a:xfrm>
          </p:grpSpPr>
          <p:sp>
            <p:nvSpPr>
              <p:cNvPr id="132" name="Freeform 8"/>
              <p:cNvSpPr/>
              <p:nvPr/>
            </p:nvSpPr>
            <p:spPr bwMode="auto">
              <a:xfrm>
                <a:off x="2847975" y="6135688"/>
                <a:ext cx="811213" cy="463550"/>
              </a:xfrm>
              <a:custGeom>
                <a:avLst/>
                <a:gdLst>
                  <a:gd name="T0" fmla="*/ 245 w 511"/>
                  <a:gd name="T1" fmla="*/ 2 h 292"/>
                  <a:gd name="T2" fmla="*/ 10 w 511"/>
                  <a:gd name="T3" fmla="*/ 129 h 292"/>
                  <a:gd name="T4" fmla="*/ 10 w 511"/>
                  <a:gd name="T5" fmla="*/ 129 h 292"/>
                  <a:gd name="T6" fmla="*/ 6 w 511"/>
                  <a:gd name="T7" fmla="*/ 132 h 292"/>
                  <a:gd name="T8" fmla="*/ 2 w 511"/>
                  <a:gd name="T9" fmla="*/ 136 h 292"/>
                  <a:gd name="T10" fmla="*/ 0 w 511"/>
                  <a:gd name="T11" fmla="*/ 141 h 292"/>
                  <a:gd name="T12" fmla="*/ 0 w 511"/>
                  <a:gd name="T13" fmla="*/ 146 h 292"/>
                  <a:gd name="T14" fmla="*/ 0 w 511"/>
                  <a:gd name="T15" fmla="*/ 151 h 292"/>
                  <a:gd name="T16" fmla="*/ 2 w 511"/>
                  <a:gd name="T17" fmla="*/ 155 h 292"/>
                  <a:gd name="T18" fmla="*/ 6 w 511"/>
                  <a:gd name="T19" fmla="*/ 159 h 292"/>
                  <a:gd name="T20" fmla="*/ 10 w 511"/>
                  <a:gd name="T21" fmla="*/ 163 h 292"/>
                  <a:gd name="T22" fmla="*/ 245 w 511"/>
                  <a:gd name="T23" fmla="*/ 289 h 292"/>
                  <a:gd name="T24" fmla="*/ 245 w 511"/>
                  <a:gd name="T25" fmla="*/ 289 h 292"/>
                  <a:gd name="T26" fmla="*/ 250 w 511"/>
                  <a:gd name="T27" fmla="*/ 291 h 292"/>
                  <a:gd name="T28" fmla="*/ 256 w 511"/>
                  <a:gd name="T29" fmla="*/ 292 h 292"/>
                  <a:gd name="T30" fmla="*/ 261 w 511"/>
                  <a:gd name="T31" fmla="*/ 291 h 292"/>
                  <a:gd name="T32" fmla="*/ 267 w 511"/>
                  <a:gd name="T33" fmla="*/ 289 h 292"/>
                  <a:gd name="T34" fmla="*/ 500 w 511"/>
                  <a:gd name="T35" fmla="*/ 163 h 292"/>
                  <a:gd name="T36" fmla="*/ 500 w 511"/>
                  <a:gd name="T37" fmla="*/ 163 h 292"/>
                  <a:gd name="T38" fmla="*/ 505 w 511"/>
                  <a:gd name="T39" fmla="*/ 159 h 292"/>
                  <a:gd name="T40" fmla="*/ 508 w 511"/>
                  <a:gd name="T41" fmla="*/ 155 h 292"/>
                  <a:gd name="T42" fmla="*/ 510 w 511"/>
                  <a:gd name="T43" fmla="*/ 151 h 292"/>
                  <a:gd name="T44" fmla="*/ 511 w 511"/>
                  <a:gd name="T45" fmla="*/ 146 h 292"/>
                  <a:gd name="T46" fmla="*/ 510 w 511"/>
                  <a:gd name="T47" fmla="*/ 141 h 292"/>
                  <a:gd name="T48" fmla="*/ 508 w 511"/>
                  <a:gd name="T49" fmla="*/ 136 h 292"/>
                  <a:gd name="T50" fmla="*/ 505 w 511"/>
                  <a:gd name="T51" fmla="*/ 132 h 292"/>
                  <a:gd name="T52" fmla="*/ 500 w 511"/>
                  <a:gd name="T53" fmla="*/ 129 h 292"/>
                  <a:gd name="T54" fmla="*/ 267 w 511"/>
                  <a:gd name="T55" fmla="*/ 2 h 292"/>
                  <a:gd name="T56" fmla="*/ 267 w 511"/>
                  <a:gd name="T57" fmla="*/ 2 h 292"/>
                  <a:gd name="T58" fmla="*/ 261 w 511"/>
                  <a:gd name="T59" fmla="*/ 0 h 292"/>
                  <a:gd name="T60" fmla="*/ 256 w 511"/>
                  <a:gd name="T61" fmla="*/ 0 h 292"/>
                  <a:gd name="T62" fmla="*/ 250 w 511"/>
                  <a:gd name="T63" fmla="*/ 0 h 292"/>
                  <a:gd name="T64" fmla="*/ 245 w 511"/>
                  <a:gd name="T65" fmla="*/ 2 h 292"/>
                  <a:gd name="T66" fmla="*/ 245 w 511"/>
                  <a:gd name="T67" fmla="*/ 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1" h="292">
                    <a:moveTo>
                      <a:pt x="245" y="2"/>
                    </a:moveTo>
                    <a:lnTo>
                      <a:pt x="10" y="129"/>
                    </a:lnTo>
                    <a:lnTo>
                      <a:pt x="10" y="129"/>
                    </a:lnTo>
                    <a:lnTo>
                      <a:pt x="6" y="132"/>
                    </a:lnTo>
                    <a:lnTo>
                      <a:pt x="2" y="136"/>
                    </a:lnTo>
                    <a:lnTo>
                      <a:pt x="0" y="141"/>
                    </a:lnTo>
                    <a:lnTo>
                      <a:pt x="0" y="146"/>
                    </a:lnTo>
                    <a:lnTo>
                      <a:pt x="0" y="151"/>
                    </a:lnTo>
                    <a:lnTo>
                      <a:pt x="2" y="155"/>
                    </a:lnTo>
                    <a:lnTo>
                      <a:pt x="6" y="159"/>
                    </a:lnTo>
                    <a:lnTo>
                      <a:pt x="10" y="163"/>
                    </a:lnTo>
                    <a:lnTo>
                      <a:pt x="245" y="289"/>
                    </a:lnTo>
                    <a:lnTo>
                      <a:pt x="245" y="289"/>
                    </a:lnTo>
                    <a:lnTo>
                      <a:pt x="250" y="291"/>
                    </a:lnTo>
                    <a:lnTo>
                      <a:pt x="256" y="292"/>
                    </a:lnTo>
                    <a:lnTo>
                      <a:pt x="261" y="291"/>
                    </a:lnTo>
                    <a:lnTo>
                      <a:pt x="267" y="289"/>
                    </a:lnTo>
                    <a:lnTo>
                      <a:pt x="500" y="163"/>
                    </a:lnTo>
                    <a:lnTo>
                      <a:pt x="500" y="163"/>
                    </a:lnTo>
                    <a:lnTo>
                      <a:pt x="505" y="159"/>
                    </a:lnTo>
                    <a:lnTo>
                      <a:pt x="508" y="155"/>
                    </a:lnTo>
                    <a:lnTo>
                      <a:pt x="510" y="151"/>
                    </a:lnTo>
                    <a:lnTo>
                      <a:pt x="511" y="146"/>
                    </a:lnTo>
                    <a:lnTo>
                      <a:pt x="510" y="141"/>
                    </a:lnTo>
                    <a:lnTo>
                      <a:pt x="508" y="136"/>
                    </a:lnTo>
                    <a:lnTo>
                      <a:pt x="505" y="132"/>
                    </a:lnTo>
                    <a:lnTo>
                      <a:pt x="500" y="129"/>
                    </a:lnTo>
                    <a:lnTo>
                      <a:pt x="267" y="2"/>
                    </a:lnTo>
                    <a:lnTo>
                      <a:pt x="267" y="2"/>
                    </a:lnTo>
                    <a:lnTo>
                      <a:pt x="261" y="0"/>
                    </a:lnTo>
                    <a:lnTo>
                      <a:pt x="256" y="0"/>
                    </a:lnTo>
                    <a:lnTo>
                      <a:pt x="250" y="0"/>
                    </a:lnTo>
                    <a:lnTo>
                      <a:pt x="245" y="2"/>
                    </a:lnTo>
                    <a:lnTo>
                      <a:pt x="245" y="2"/>
                    </a:lnTo>
                    <a:close/>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33" name="Freeform 9"/>
              <p:cNvSpPr/>
              <p:nvPr/>
            </p:nvSpPr>
            <p:spPr bwMode="auto">
              <a:xfrm>
                <a:off x="2847975" y="6505575"/>
                <a:ext cx="811213" cy="295275"/>
              </a:xfrm>
              <a:custGeom>
                <a:avLst/>
                <a:gdLst>
                  <a:gd name="T0" fmla="*/ 51 w 511"/>
                  <a:gd name="T1" fmla="*/ 0 h 186"/>
                  <a:gd name="T2" fmla="*/ 10 w 511"/>
                  <a:gd name="T3" fmla="*/ 22 h 186"/>
                  <a:gd name="T4" fmla="*/ 10 w 511"/>
                  <a:gd name="T5" fmla="*/ 22 h 186"/>
                  <a:gd name="T6" fmla="*/ 6 w 511"/>
                  <a:gd name="T7" fmla="*/ 25 h 186"/>
                  <a:gd name="T8" fmla="*/ 2 w 511"/>
                  <a:gd name="T9" fmla="*/ 30 h 186"/>
                  <a:gd name="T10" fmla="*/ 0 w 511"/>
                  <a:gd name="T11" fmla="*/ 34 h 186"/>
                  <a:gd name="T12" fmla="*/ 0 w 511"/>
                  <a:gd name="T13" fmla="*/ 39 h 186"/>
                  <a:gd name="T14" fmla="*/ 0 w 511"/>
                  <a:gd name="T15" fmla="*/ 44 h 186"/>
                  <a:gd name="T16" fmla="*/ 2 w 511"/>
                  <a:gd name="T17" fmla="*/ 49 h 186"/>
                  <a:gd name="T18" fmla="*/ 6 w 511"/>
                  <a:gd name="T19" fmla="*/ 53 h 186"/>
                  <a:gd name="T20" fmla="*/ 10 w 511"/>
                  <a:gd name="T21" fmla="*/ 56 h 186"/>
                  <a:gd name="T22" fmla="*/ 245 w 511"/>
                  <a:gd name="T23" fmla="*/ 183 h 186"/>
                  <a:gd name="T24" fmla="*/ 245 w 511"/>
                  <a:gd name="T25" fmla="*/ 183 h 186"/>
                  <a:gd name="T26" fmla="*/ 250 w 511"/>
                  <a:gd name="T27" fmla="*/ 185 h 186"/>
                  <a:gd name="T28" fmla="*/ 256 w 511"/>
                  <a:gd name="T29" fmla="*/ 186 h 186"/>
                  <a:gd name="T30" fmla="*/ 261 w 511"/>
                  <a:gd name="T31" fmla="*/ 185 h 186"/>
                  <a:gd name="T32" fmla="*/ 267 w 511"/>
                  <a:gd name="T33" fmla="*/ 183 h 186"/>
                  <a:gd name="T34" fmla="*/ 500 w 511"/>
                  <a:gd name="T35" fmla="*/ 56 h 186"/>
                  <a:gd name="T36" fmla="*/ 500 w 511"/>
                  <a:gd name="T37" fmla="*/ 56 h 186"/>
                  <a:gd name="T38" fmla="*/ 505 w 511"/>
                  <a:gd name="T39" fmla="*/ 53 h 186"/>
                  <a:gd name="T40" fmla="*/ 508 w 511"/>
                  <a:gd name="T41" fmla="*/ 49 h 186"/>
                  <a:gd name="T42" fmla="*/ 510 w 511"/>
                  <a:gd name="T43" fmla="*/ 44 h 186"/>
                  <a:gd name="T44" fmla="*/ 511 w 511"/>
                  <a:gd name="T45" fmla="*/ 39 h 186"/>
                  <a:gd name="T46" fmla="*/ 510 w 511"/>
                  <a:gd name="T47" fmla="*/ 34 h 186"/>
                  <a:gd name="T48" fmla="*/ 508 w 511"/>
                  <a:gd name="T49" fmla="*/ 30 h 186"/>
                  <a:gd name="T50" fmla="*/ 505 w 511"/>
                  <a:gd name="T51" fmla="*/ 25 h 186"/>
                  <a:gd name="T52" fmla="*/ 500 w 511"/>
                  <a:gd name="T53" fmla="*/ 22 h 186"/>
                  <a:gd name="T54" fmla="*/ 459 w 511"/>
                  <a:gd name="T55"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6">
                    <a:moveTo>
                      <a:pt x="51" y="0"/>
                    </a:moveTo>
                    <a:lnTo>
                      <a:pt x="10" y="22"/>
                    </a:lnTo>
                    <a:lnTo>
                      <a:pt x="10" y="22"/>
                    </a:lnTo>
                    <a:lnTo>
                      <a:pt x="6" y="25"/>
                    </a:lnTo>
                    <a:lnTo>
                      <a:pt x="2" y="30"/>
                    </a:lnTo>
                    <a:lnTo>
                      <a:pt x="0" y="34"/>
                    </a:lnTo>
                    <a:lnTo>
                      <a:pt x="0" y="39"/>
                    </a:lnTo>
                    <a:lnTo>
                      <a:pt x="0" y="44"/>
                    </a:lnTo>
                    <a:lnTo>
                      <a:pt x="2" y="49"/>
                    </a:lnTo>
                    <a:lnTo>
                      <a:pt x="6" y="53"/>
                    </a:lnTo>
                    <a:lnTo>
                      <a:pt x="10" y="56"/>
                    </a:lnTo>
                    <a:lnTo>
                      <a:pt x="245" y="183"/>
                    </a:lnTo>
                    <a:lnTo>
                      <a:pt x="245" y="183"/>
                    </a:lnTo>
                    <a:lnTo>
                      <a:pt x="250" y="185"/>
                    </a:lnTo>
                    <a:lnTo>
                      <a:pt x="256" y="186"/>
                    </a:lnTo>
                    <a:lnTo>
                      <a:pt x="261" y="185"/>
                    </a:lnTo>
                    <a:lnTo>
                      <a:pt x="267" y="183"/>
                    </a:lnTo>
                    <a:lnTo>
                      <a:pt x="500" y="56"/>
                    </a:lnTo>
                    <a:lnTo>
                      <a:pt x="500" y="56"/>
                    </a:lnTo>
                    <a:lnTo>
                      <a:pt x="505" y="53"/>
                    </a:lnTo>
                    <a:lnTo>
                      <a:pt x="508" y="49"/>
                    </a:lnTo>
                    <a:lnTo>
                      <a:pt x="510" y="44"/>
                    </a:lnTo>
                    <a:lnTo>
                      <a:pt x="511" y="39"/>
                    </a:lnTo>
                    <a:lnTo>
                      <a:pt x="510" y="34"/>
                    </a:lnTo>
                    <a:lnTo>
                      <a:pt x="508" y="30"/>
                    </a:lnTo>
                    <a:lnTo>
                      <a:pt x="505" y="25"/>
                    </a:lnTo>
                    <a:lnTo>
                      <a:pt x="500" y="22"/>
                    </a:lnTo>
                    <a:lnTo>
                      <a:pt x="459" y="0"/>
                    </a:lnTo>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34" name="Freeform 10"/>
              <p:cNvSpPr/>
              <p:nvPr/>
            </p:nvSpPr>
            <p:spPr bwMode="auto">
              <a:xfrm>
                <a:off x="2847975" y="6692900"/>
                <a:ext cx="811213" cy="293688"/>
              </a:xfrm>
              <a:custGeom>
                <a:avLst/>
                <a:gdLst>
                  <a:gd name="T0" fmla="*/ 51 w 511"/>
                  <a:gd name="T1" fmla="*/ 0 h 185"/>
                  <a:gd name="T2" fmla="*/ 10 w 511"/>
                  <a:gd name="T3" fmla="*/ 22 h 185"/>
                  <a:gd name="T4" fmla="*/ 10 w 511"/>
                  <a:gd name="T5" fmla="*/ 22 h 185"/>
                  <a:gd name="T6" fmla="*/ 6 w 511"/>
                  <a:gd name="T7" fmla="*/ 25 h 185"/>
                  <a:gd name="T8" fmla="*/ 2 w 511"/>
                  <a:gd name="T9" fmla="*/ 29 h 185"/>
                  <a:gd name="T10" fmla="*/ 0 w 511"/>
                  <a:gd name="T11" fmla="*/ 34 h 185"/>
                  <a:gd name="T12" fmla="*/ 0 w 511"/>
                  <a:gd name="T13" fmla="*/ 39 h 185"/>
                  <a:gd name="T14" fmla="*/ 0 w 511"/>
                  <a:gd name="T15" fmla="*/ 44 h 185"/>
                  <a:gd name="T16" fmla="*/ 2 w 511"/>
                  <a:gd name="T17" fmla="*/ 48 h 185"/>
                  <a:gd name="T18" fmla="*/ 6 w 511"/>
                  <a:gd name="T19" fmla="*/ 52 h 185"/>
                  <a:gd name="T20" fmla="*/ 10 w 511"/>
                  <a:gd name="T21" fmla="*/ 56 h 185"/>
                  <a:gd name="T22" fmla="*/ 245 w 511"/>
                  <a:gd name="T23" fmla="*/ 182 h 185"/>
                  <a:gd name="T24" fmla="*/ 245 w 511"/>
                  <a:gd name="T25" fmla="*/ 182 h 185"/>
                  <a:gd name="T26" fmla="*/ 250 w 511"/>
                  <a:gd name="T27" fmla="*/ 184 h 185"/>
                  <a:gd name="T28" fmla="*/ 256 w 511"/>
                  <a:gd name="T29" fmla="*/ 185 h 185"/>
                  <a:gd name="T30" fmla="*/ 261 w 511"/>
                  <a:gd name="T31" fmla="*/ 184 h 185"/>
                  <a:gd name="T32" fmla="*/ 267 w 511"/>
                  <a:gd name="T33" fmla="*/ 182 h 185"/>
                  <a:gd name="T34" fmla="*/ 500 w 511"/>
                  <a:gd name="T35" fmla="*/ 56 h 185"/>
                  <a:gd name="T36" fmla="*/ 500 w 511"/>
                  <a:gd name="T37" fmla="*/ 56 h 185"/>
                  <a:gd name="T38" fmla="*/ 505 w 511"/>
                  <a:gd name="T39" fmla="*/ 52 h 185"/>
                  <a:gd name="T40" fmla="*/ 508 w 511"/>
                  <a:gd name="T41" fmla="*/ 48 h 185"/>
                  <a:gd name="T42" fmla="*/ 510 w 511"/>
                  <a:gd name="T43" fmla="*/ 44 h 185"/>
                  <a:gd name="T44" fmla="*/ 511 w 511"/>
                  <a:gd name="T45" fmla="*/ 39 h 185"/>
                  <a:gd name="T46" fmla="*/ 510 w 511"/>
                  <a:gd name="T47" fmla="*/ 34 h 185"/>
                  <a:gd name="T48" fmla="*/ 508 w 511"/>
                  <a:gd name="T49" fmla="*/ 29 h 185"/>
                  <a:gd name="T50" fmla="*/ 505 w 511"/>
                  <a:gd name="T51" fmla="*/ 25 h 185"/>
                  <a:gd name="T52" fmla="*/ 500 w 511"/>
                  <a:gd name="T53" fmla="*/ 22 h 185"/>
                  <a:gd name="T54" fmla="*/ 459 w 511"/>
                  <a:gd name="T55"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5">
                    <a:moveTo>
                      <a:pt x="51" y="0"/>
                    </a:moveTo>
                    <a:lnTo>
                      <a:pt x="10" y="22"/>
                    </a:lnTo>
                    <a:lnTo>
                      <a:pt x="10" y="22"/>
                    </a:lnTo>
                    <a:lnTo>
                      <a:pt x="6" y="25"/>
                    </a:lnTo>
                    <a:lnTo>
                      <a:pt x="2" y="29"/>
                    </a:lnTo>
                    <a:lnTo>
                      <a:pt x="0" y="34"/>
                    </a:lnTo>
                    <a:lnTo>
                      <a:pt x="0" y="39"/>
                    </a:lnTo>
                    <a:lnTo>
                      <a:pt x="0" y="44"/>
                    </a:lnTo>
                    <a:lnTo>
                      <a:pt x="2" y="48"/>
                    </a:lnTo>
                    <a:lnTo>
                      <a:pt x="6" y="52"/>
                    </a:lnTo>
                    <a:lnTo>
                      <a:pt x="10" y="56"/>
                    </a:lnTo>
                    <a:lnTo>
                      <a:pt x="245" y="182"/>
                    </a:lnTo>
                    <a:lnTo>
                      <a:pt x="245" y="182"/>
                    </a:lnTo>
                    <a:lnTo>
                      <a:pt x="250" y="184"/>
                    </a:lnTo>
                    <a:lnTo>
                      <a:pt x="256" y="185"/>
                    </a:lnTo>
                    <a:lnTo>
                      <a:pt x="261" y="184"/>
                    </a:lnTo>
                    <a:lnTo>
                      <a:pt x="267" y="182"/>
                    </a:lnTo>
                    <a:lnTo>
                      <a:pt x="500" y="56"/>
                    </a:lnTo>
                    <a:lnTo>
                      <a:pt x="500" y="56"/>
                    </a:lnTo>
                    <a:lnTo>
                      <a:pt x="505" y="52"/>
                    </a:lnTo>
                    <a:lnTo>
                      <a:pt x="508" y="48"/>
                    </a:lnTo>
                    <a:lnTo>
                      <a:pt x="510" y="44"/>
                    </a:lnTo>
                    <a:lnTo>
                      <a:pt x="511" y="39"/>
                    </a:lnTo>
                    <a:lnTo>
                      <a:pt x="510" y="34"/>
                    </a:lnTo>
                    <a:lnTo>
                      <a:pt x="508" y="29"/>
                    </a:lnTo>
                    <a:lnTo>
                      <a:pt x="505" y="25"/>
                    </a:lnTo>
                    <a:lnTo>
                      <a:pt x="500" y="22"/>
                    </a:lnTo>
                    <a:lnTo>
                      <a:pt x="459" y="0"/>
                    </a:lnTo>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grpSp>
      </p:grpSp>
      <p:grpSp>
        <p:nvGrpSpPr>
          <p:cNvPr id="135" name="组合 134"/>
          <p:cNvGrpSpPr/>
          <p:nvPr/>
        </p:nvGrpSpPr>
        <p:grpSpPr>
          <a:xfrm>
            <a:off x="8676002" y="1700609"/>
            <a:ext cx="586702" cy="586779"/>
            <a:chOff x="6507253" y="1423284"/>
            <a:chExt cx="440084" cy="440084"/>
          </a:xfrm>
        </p:grpSpPr>
        <p:sp>
          <p:nvSpPr>
            <p:cNvPr id="136" name="椭圆 135"/>
            <p:cNvSpPr/>
            <p:nvPr/>
          </p:nvSpPr>
          <p:spPr>
            <a:xfrm>
              <a:off x="6507253" y="1423284"/>
              <a:ext cx="440084" cy="440084"/>
            </a:xfrm>
            <a:prstGeom prst="ellipse">
              <a:avLst/>
            </a:prstGeom>
            <a:solidFill>
              <a:schemeClr val="accent3"/>
            </a:solid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7" name="组合 136"/>
            <p:cNvGrpSpPr/>
            <p:nvPr/>
          </p:nvGrpSpPr>
          <p:grpSpPr>
            <a:xfrm>
              <a:off x="6617358" y="1533594"/>
              <a:ext cx="219875" cy="219466"/>
              <a:chOff x="4064000" y="6135688"/>
              <a:chExt cx="852488" cy="850900"/>
            </a:xfrm>
          </p:grpSpPr>
          <p:sp>
            <p:nvSpPr>
              <p:cNvPr id="138" name="Freeform 11"/>
              <p:cNvSpPr/>
              <p:nvPr/>
            </p:nvSpPr>
            <p:spPr bwMode="auto">
              <a:xfrm>
                <a:off x="4064000" y="6135688"/>
                <a:ext cx="852488" cy="850900"/>
              </a:xfrm>
              <a:custGeom>
                <a:avLst/>
                <a:gdLst>
                  <a:gd name="T0" fmla="*/ 529 w 537"/>
                  <a:gd name="T1" fmla="*/ 80 h 536"/>
                  <a:gd name="T2" fmla="*/ 456 w 537"/>
                  <a:gd name="T3" fmla="*/ 7 h 536"/>
                  <a:gd name="T4" fmla="*/ 456 w 537"/>
                  <a:gd name="T5" fmla="*/ 7 h 536"/>
                  <a:gd name="T6" fmla="*/ 452 w 537"/>
                  <a:gd name="T7" fmla="*/ 3 h 536"/>
                  <a:gd name="T8" fmla="*/ 447 w 537"/>
                  <a:gd name="T9" fmla="*/ 1 h 536"/>
                  <a:gd name="T10" fmla="*/ 442 w 537"/>
                  <a:gd name="T11" fmla="*/ 0 h 536"/>
                  <a:gd name="T12" fmla="*/ 437 w 537"/>
                  <a:gd name="T13" fmla="*/ 0 h 536"/>
                  <a:gd name="T14" fmla="*/ 432 w 537"/>
                  <a:gd name="T15" fmla="*/ 0 h 536"/>
                  <a:gd name="T16" fmla="*/ 427 w 537"/>
                  <a:gd name="T17" fmla="*/ 2 h 536"/>
                  <a:gd name="T18" fmla="*/ 422 w 537"/>
                  <a:gd name="T19" fmla="*/ 5 h 536"/>
                  <a:gd name="T20" fmla="*/ 417 w 537"/>
                  <a:gd name="T21" fmla="*/ 8 h 536"/>
                  <a:gd name="T22" fmla="*/ 367 w 537"/>
                  <a:gd name="T23" fmla="*/ 59 h 536"/>
                  <a:gd name="T24" fmla="*/ 43 w 537"/>
                  <a:gd name="T25" fmla="*/ 383 h 536"/>
                  <a:gd name="T26" fmla="*/ 0 w 537"/>
                  <a:gd name="T27" fmla="*/ 536 h 536"/>
                  <a:gd name="T28" fmla="*/ 153 w 537"/>
                  <a:gd name="T29" fmla="*/ 494 h 536"/>
                  <a:gd name="T30" fmla="*/ 478 w 537"/>
                  <a:gd name="T31" fmla="*/ 169 h 536"/>
                  <a:gd name="T32" fmla="*/ 528 w 537"/>
                  <a:gd name="T33" fmla="*/ 119 h 536"/>
                  <a:gd name="T34" fmla="*/ 528 w 537"/>
                  <a:gd name="T35" fmla="*/ 119 h 536"/>
                  <a:gd name="T36" fmla="*/ 531 w 537"/>
                  <a:gd name="T37" fmla="*/ 115 h 536"/>
                  <a:gd name="T38" fmla="*/ 534 w 537"/>
                  <a:gd name="T39" fmla="*/ 110 h 536"/>
                  <a:gd name="T40" fmla="*/ 536 w 537"/>
                  <a:gd name="T41" fmla="*/ 105 h 536"/>
                  <a:gd name="T42" fmla="*/ 537 w 537"/>
                  <a:gd name="T43" fmla="*/ 99 h 536"/>
                  <a:gd name="T44" fmla="*/ 536 w 537"/>
                  <a:gd name="T45" fmla="*/ 94 h 536"/>
                  <a:gd name="T46" fmla="*/ 535 w 537"/>
                  <a:gd name="T47" fmla="*/ 89 h 536"/>
                  <a:gd name="T48" fmla="*/ 533 w 537"/>
                  <a:gd name="T49" fmla="*/ 85 h 536"/>
                  <a:gd name="T50" fmla="*/ 529 w 537"/>
                  <a:gd name="T51" fmla="*/ 80 h 536"/>
                  <a:gd name="T52" fmla="*/ 529 w 537"/>
                  <a:gd name="T53" fmla="*/ 8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37" h="536">
                    <a:moveTo>
                      <a:pt x="529" y="80"/>
                    </a:moveTo>
                    <a:lnTo>
                      <a:pt x="456" y="7"/>
                    </a:lnTo>
                    <a:lnTo>
                      <a:pt x="456" y="7"/>
                    </a:lnTo>
                    <a:lnTo>
                      <a:pt x="452" y="3"/>
                    </a:lnTo>
                    <a:lnTo>
                      <a:pt x="447" y="1"/>
                    </a:lnTo>
                    <a:lnTo>
                      <a:pt x="442" y="0"/>
                    </a:lnTo>
                    <a:lnTo>
                      <a:pt x="437" y="0"/>
                    </a:lnTo>
                    <a:lnTo>
                      <a:pt x="432" y="0"/>
                    </a:lnTo>
                    <a:lnTo>
                      <a:pt x="427" y="2"/>
                    </a:lnTo>
                    <a:lnTo>
                      <a:pt x="422" y="5"/>
                    </a:lnTo>
                    <a:lnTo>
                      <a:pt x="417" y="8"/>
                    </a:lnTo>
                    <a:lnTo>
                      <a:pt x="367" y="59"/>
                    </a:lnTo>
                    <a:lnTo>
                      <a:pt x="43" y="383"/>
                    </a:lnTo>
                    <a:lnTo>
                      <a:pt x="0" y="536"/>
                    </a:lnTo>
                    <a:lnTo>
                      <a:pt x="153" y="494"/>
                    </a:lnTo>
                    <a:lnTo>
                      <a:pt x="478" y="169"/>
                    </a:lnTo>
                    <a:lnTo>
                      <a:pt x="528" y="119"/>
                    </a:lnTo>
                    <a:lnTo>
                      <a:pt x="528" y="119"/>
                    </a:lnTo>
                    <a:lnTo>
                      <a:pt x="531" y="115"/>
                    </a:lnTo>
                    <a:lnTo>
                      <a:pt x="534" y="110"/>
                    </a:lnTo>
                    <a:lnTo>
                      <a:pt x="536" y="105"/>
                    </a:lnTo>
                    <a:lnTo>
                      <a:pt x="537" y="99"/>
                    </a:lnTo>
                    <a:lnTo>
                      <a:pt x="536" y="94"/>
                    </a:lnTo>
                    <a:lnTo>
                      <a:pt x="535" y="89"/>
                    </a:lnTo>
                    <a:lnTo>
                      <a:pt x="533" y="85"/>
                    </a:lnTo>
                    <a:lnTo>
                      <a:pt x="529" y="80"/>
                    </a:lnTo>
                    <a:lnTo>
                      <a:pt x="529" y="80"/>
                    </a:lnTo>
                    <a:close/>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39" name="Line 12"/>
              <p:cNvSpPr>
                <a:spLocks noChangeShapeType="1"/>
              </p:cNvSpPr>
              <p:nvPr/>
            </p:nvSpPr>
            <p:spPr bwMode="auto">
              <a:xfrm>
                <a:off x="4646613" y="6229350"/>
                <a:ext cx="176213" cy="174625"/>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40" name="Line 13"/>
              <p:cNvSpPr>
                <a:spLocks noChangeShapeType="1"/>
              </p:cNvSpPr>
              <p:nvPr/>
            </p:nvSpPr>
            <p:spPr bwMode="auto">
              <a:xfrm flipH="1">
                <a:off x="4210050" y="6272213"/>
                <a:ext cx="479425" cy="481013"/>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41" name="Line 14"/>
              <p:cNvSpPr>
                <a:spLocks noChangeShapeType="1"/>
              </p:cNvSpPr>
              <p:nvPr/>
            </p:nvSpPr>
            <p:spPr bwMode="auto">
              <a:xfrm flipH="1">
                <a:off x="4297363" y="6361113"/>
                <a:ext cx="481013" cy="479425"/>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42" name="Freeform 15"/>
              <p:cNvSpPr/>
              <p:nvPr/>
            </p:nvSpPr>
            <p:spPr bwMode="auto">
              <a:xfrm>
                <a:off x="4132263" y="6743700"/>
                <a:ext cx="174625" cy="176213"/>
              </a:xfrm>
              <a:custGeom>
                <a:avLst/>
                <a:gdLst>
                  <a:gd name="T0" fmla="*/ 0 w 110"/>
                  <a:gd name="T1" fmla="*/ 0 h 111"/>
                  <a:gd name="T2" fmla="*/ 49 w 110"/>
                  <a:gd name="T3" fmla="*/ 6 h 111"/>
                  <a:gd name="T4" fmla="*/ 55 w 110"/>
                  <a:gd name="T5" fmla="*/ 55 h 111"/>
                  <a:gd name="T6" fmla="*/ 104 w 110"/>
                  <a:gd name="T7" fmla="*/ 61 h 111"/>
                  <a:gd name="T8" fmla="*/ 110 w 110"/>
                  <a:gd name="T9" fmla="*/ 111 h 111"/>
                </a:gdLst>
                <a:ahLst/>
                <a:cxnLst>
                  <a:cxn ang="0">
                    <a:pos x="T0" y="T1"/>
                  </a:cxn>
                  <a:cxn ang="0">
                    <a:pos x="T2" y="T3"/>
                  </a:cxn>
                  <a:cxn ang="0">
                    <a:pos x="T4" y="T5"/>
                  </a:cxn>
                  <a:cxn ang="0">
                    <a:pos x="T6" y="T7"/>
                  </a:cxn>
                  <a:cxn ang="0">
                    <a:pos x="T8" y="T9"/>
                  </a:cxn>
                </a:cxnLst>
                <a:rect l="0" t="0" r="r" b="b"/>
                <a:pathLst>
                  <a:path w="110" h="111">
                    <a:moveTo>
                      <a:pt x="0" y="0"/>
                    </a:moveTo>
                    <a:lnTo>
                      <a:pt x="49" y="6"/>
                    </a:lnTo>
                    <a:lnTo>
                      <a:pt x="55" y="55"/>
                    </a:lnTo>
                    <a:lnTo>
                      <a:pt x="104" y="61"/>
                    </a:lnTo>
                    <a:lnTo>
                      <a:pt x="110" y="111"/>
                    </a:lnTo>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43" name="Line 16"/>
              <p:cNvSpPr>
                <a:spLocks noChangeShapeType="1"/>
              </p:cNvSpPr>
              <p:nvPr/>
            </p:nvSpPr>
            <p:spPr bwMode="auto">
              <a:xfrm flipV="1">
                <a:off x="4149725" y="6269038"/>
                <a:ext cx="117475" cy="119063"/>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44" name="Line 17"/>
              <p:cNvSpPr>
                <a:spLocks noChangeShapeType="1"/>
              </p:cNvSpPr>
              <p:nvPr/>
            </p:nvSpPr>
            <p:spPr bwMode="auto">
              <a:xfrm flipV="1">
                <a:off x="4214813" y="6370638"/>
                <a:ext cx="82550" cy="82550"/>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45" name="Line 18"/>
              <p:cNvSpPr>
                <a:spLocks noChangeShapeType="1"/>
              </p:cNvSpPr>
              <p:nvPr/>
            </p:nvSpPr>
            <p:spPr bwMode="auto">
              <a:xfrm flipV="1">
                <a:off x="4662488" y="6783388"/>
                <a:ext cx="119063" cy="119063"/>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46" name="Line 19"/>
              <p:cNvSpPr>
                <a:spLocks noChangeShapeType="1"/>
              </p:cNvSpPr>
              <p:nvPr/>
            </p:nvSpPr>
            <p:spPr bwMode="auto">
              <a:xfrm flipV="1">
                <a:off x="4597400" y="6753225"/>
                <a:ext cx="82550" cy="82550"/>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47" name="Freeform 20"/>
              <p:cNvSpPr/>
              <p:nvPr/>
            </p:nvSpPr>
            <p:spPr bwMode="auto">
              <a:xfrm>
                <a:off x="4084638" y="6157913"/>
                <a:ext cx="369888" cy="368300"/>
              </a:xfrm>
              <a:custGeom>
                <a:avLst/>
                <a:gdLst>
                  <a:gd name="T0" fmla="*/ 233 w 233"/>
                  <a:gd name="T1" fmla="*/ 128 h 232"/>
                  <a:gd name="T2" fmla="*/ 111 w 233"/>
                  <a:gd name="T3" fmla="*/ 7 h 232"/>
                  <a:gd name="T4" fmla="*/ 111 w 233"/>
                  <a:gd name="T5" fmla="*/ 7 h 232"/>
                  <a:gd name="T6" fmla="*/ 107 w 233"/>
                  <a:gd name="T7" fmla="*/ 4 h 232"/>
                  <a:gd name="T8" fmla="*/ 103 w 233"/>
                  <a:gd name="T9" fmla="*/ 2 h 232"/>
                  <a:gd name="T10" fmla="*/ 98 w 233"/>
                  <a:gd name="T11" fmla="*/ 0 h 232"/>
                  <a:gd name="T12" fmla="*/ 94 w 233"/>
                  <a:gd name="T13" fmla="*/ 0 h 232"/>
                  <a:gd name="T14" fmla="*/ 89 w 233"/>
                  <a:gd name="T15" fmla="*/ 0 h 232"/>
                  <a:gd name="T16" fmla="*/ 84 w 233"/>
                  <a:gd name="T17" fmla="*/ 2 h 232"/>
                  <a:gd name="T18" fmla="*/ 80 w 233"/>
                  <a:gd name="T19" fmla="*/ 4 h 232"/>
                  <a:gd name="T20" fmla="*/ 76 w 233"/>
                  <a:gd name="T21" fmla="*/ 7 h 232"/>
                  <a:gd name="T22" fmla="*/ 7 w 233"/>
                  <a:gd name="T23" fmla="*/ 77 h 232"/>
                  <a:gd name="T24" fmla="*/ 7 w 233"/>
                  <a:gd name="T25" fmla="*/ 77 h 232"/>
                  <a:gd name="T26" fmla="*/ 4 w 233"/>
                  <a:gd name="T27" fmla="*/ 80 h 232"/>
                  <a:gd name="T28" fmla="*/ 2 w 233"/>
                  <a:gd name="T29" fmla="*/ 85 h 232"/>
                  <a:gd name="T30" fmla="*/ 0 w 233"/>
                  <a:gd name="T31" fmla="*/ 89 h 232"/>
                  <a:gd name="T32" fmla="*/ 0 w 233"/>
                  <a:gd name="T33" fmla="*/ 94 h 232"/>
                  <a:gd name="T34" fmla="*/ 0 w 233"/>
                  <a:gd name="T35" fmla="*/ 99 h 232"/>
                  <a:gd name="T36" fmla="*/ 2 w 233"/>
                  <a:gd name="T37" fmla="*/ 103 h 232"/>
                  <a:gd name="T38" fmla="*/ 4 w 233"/>
                  <a:gd name="T39" fmla="*/ 107 h 232"/>
                  <a:gd name="T40" fmla="*/ 7 w 233"/>
                  <a:gd name="T41" fmla="*/ 111 h 232"/>
                  <a:gd name="T42" fmla="*/ 128 w 233"/>
                  <a:gd name="T43"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3" h="232">
                    <a:moveTo>
                      <a:pt x="233" y="128"/>
                    </a:moveTo>
                    <a:lnTo>
                      <a:pt x="111" y="7"/>
                    </a:lnTo>
                    <a:lnTo>
                      <a:pt x="111" y="7"/>
                    </a:lnTo>
                    <a:lnTo>
                      <a:pt x="107" y="4"/>
                    </a:lnTo>
                    <a:lnTo>
                      <a:pt x="103" y="2"/>
                    </a:lnTo>
                    <a:lnTo>
                      <a:pt x="98" y="0"/>
                    </a:lnTo>
                    <a:lnTo>
                      <a:pt x="94" y="0"/>
                    </a:lnTo>
                    <a:lnTo>
                      <a:pt x="89" y="0"/>
                    </a:lnTo>
                    <a:lnTo>
                      <a:pt x="84" y="2"/>
                    </a:lnTo>
                    <a:lnTo>
                      <a:pt x="80" y="4"/>
                    </a:lnTo>
                    <a:lnTo>
                      <a:pt x="76" y="7"/>
                    </a:lnTo>
                    <a:lnTo>
                      <a:pt x="7" y="77"/>
                    </a:lnTo>
                    <a:lnTo>
                      <a:pt x="7" y="77"/>
                    </a:lnTo>
                    <a:lnTo>
                      <a:pt x="4" y="80"/>
                    </a:lnTo>
                    <a:lnTo>
                      <a:pt x="2" y="85"/>
                    </a:lnTo>
                    <a:lnTo>
                      <a:pt x="0" y="89"/>
                    </a:lnTo>
                    <a:lnTo>
                      <a:pt x="0" y="94"/>
                    </a:lnTo>
                    <a:lnTo>
                      <a:pt x="0" y="99"/>
                    </a:lnTo>
                    <a:lnTo>
                      <a:pt x="2" y="103"/>
                    </a:lnTo>
                    <a:lnTo>
                      <a:pt x="4" y="107"/>
                    </a:lnTo>
                    <a:lnTo>
                      <a:pt x="7" y="111"/>
                    </a:lnTo>
                    <a:lnTo>
                      <a:pt x="128" y="232"/>
                    </a:lnTo>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48" name="Freeform 21"/>
              <p:cNvSpPr/>
              <p:nvPr/>
            </p:nvSpPr>
            <p:spPr bwMode="auto">
              <a:xfrm>
                <a:off x="4524375" y="6596063"/>
                <a:ext cx="368300" cy="369888"/>
              </a:xfrm>
              <a:custGeom>
                <a:avLst/>
                <a:gdLst>
                  <a:gd name="T0" fmla="*/ 0 w 232"/>
                  <a:gd name="T1" fmla="*/ 106 h 233"/>
                  <a:gd name="T2" fmla="*/ 121 w 232"/>
                  <a:gd name="T3" fmla="*/ 226 h 233"/>
                  <a:gd name="T4" fmla="*/ 121 w 232"/>
                  <a:gd name="T5" fmla="*/ 226 h 233"/>
                  <a:gd name="T6" fmla="*/ 125 w 232"/>
                  <a:gd name="T7" fmla="*/ 229 h 233"/>
                  <a:gd name="T8" fmla="*/ 129 w 232"/>
                  <a:gd name="T9" fmla="*/ 232 h 233"/>
                  <a:gd name="T10" fmla="*/ 134 w 232"/>
                  <a:gd name="T11" fmla="*/ 233 h 233"/>
                  <a:gd name="T12" fmla="*/ 138 w 232"/>
                  <a:gd name="T13" fmla="*/ 233 h 233"/>
                  <a:gd name="T14" fmla="*/ 143 w 232"/>
                  <a:gd name="T15" fmla="*/ 233 h 233"/>
                  <a:gd name="T16" fmla="*/ 148 w 232"/>
                  <a:gd name="T17" fmla="*/ 232 h 233"/>
                  <a:gd name="T18" fmla="*/ 152 w 232"/>
                  <a:gd name="T19" fmla="*/ 229 h 233"/>
                  <a:gd name="T20" fmla="*/ 156 w 232"/>
                  <a:gd name="T21" fmla="*/ 226 h 233"/>
                  <a:gd name="T22" fmla="*/ 225 w 232"/>
                  <a:gd name="T23" fmla="*/ 157 h 233"/>
                  <a:gd name="T24" fmla="*/ 225 w 232"/>
                  <a:gd name="T25" fmla="*/ 157 h 233"/>
                  <a:gd name="T26" fmla="*/ 228 w 232"/>
                  <a:gd name="T27" fmla="*/ 153 h 233"/>
                  <a:gd name="T28" fmla="*/ 230 w 232"/>
                  <a:gd name="T29" fmla="*/ 149 h 233"/>
                  <a:gd name="T30" fmla="*/ 232 w 232"/>
                  <a:gd name="T31" fmla="*/ 144 h 233"/>
                  <a:gd name="T32" fmla="*/ 232 w 232"/>
                  <a:gd name="T33" fmla="*/ 140 h 233"/>
                  <a:gd name="T34" fmla="*/ 232 w 232"/>
                  <a:gd name="T35" fmla="*/ 135 h 233"/>
                  <a:gd name="T36" fmla="*/ 230 w 232"/>
                  <a:gd name="T37" fmla="*/ 130 h 233"/>
                  <a:gd name="T38" fmla="*/ 228 w 232"/>
                  <a:gd name="T39" fmla="*/ 126 h 233"/>
                  <a:gd name="T40" fmla="*/ 225 w 232"/>
                  <a:gd name="T41" fmla="*/ 122 h 233"/>
                  <a:gd name="T42" fmla="*/ 104 w 232"/>
                  <a:gd name="T43"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2" h="233">
                    <a:moveTo>
                      <a:pt x="0" y="106"/>
                    </a:moveTo>
                    <a:lnTo>
                      <a:pt x="121" y="226"/>
                    </a:lnTo>
                    <a:lnTo>
                      <a:pt x="121" y="226"/>
                    </a:lnTo>
                    <a:lnTo>
                      <a:pt x="125" y="229"/>
                    </a:lnTo>
                    <a:lnTo>
                      <a:pt x="129" y="232"/>
                    </a:lnTo>
                    <a:lnTo>
                      <a:pt x="134" y="233"/>
                    </a:lnTo>
                    <a:lnTo>
                      <a:pt x="138" y="233"/>
                    </a:lnTo>
                    <a:lnTo>
                      <a:pt x="143" y="233"/>
                    </a:lnTo>
                    <a:lnTo>
                      <a:pt x="148" y="232"/>
                    </a:lnTo>
                    <a:lnTo>
                      <a:pt x="152" y="229"/>
                    </a:lnTo>
                    <a:lnTo>
                      <a:pt x="156" y="226"/>
                    </a:lnTo>
                    <a:lnTo>
                      <a:pt x="225" y="157"/>
                    </a:lnTo>
                    <a:lnTo>
                      <a:pt x="225" y="157"/>
                    </a:lnTo>
                    <a:lnTo>
                      <a:pt x="228" y="153"/>
                    </a:lnTo>
                    <a:lnTo>
                      <a:pt x="230" y="149"/>
                    </a:lnTo>
                    <a:lnTo>
                      <a:pt x="232" y="144"/>
                    </a:lnTo>
                    <a:lnTo>
                      <a:pt x="232" y="140"/>
                    </a:lnTo>
                    <a:lnTo>
                      <a:pt x="232" y="135"/>
                    </a:lnTo>
                    <a:lnTo>
                      <a:pt x="230" y="130"/>
                    </a:lnTo>
                    <a:lnTo>
                      <a:pt x="228" y="126"/>
                    </a:lnTo>
                    <a:lnTo>
                      <a:pt x="225" y="122"/>
                    </a:lnTo>
                    <a:lnTo>
                      <a:pt x="104" y="0"/>
                    </a:lnTo>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grpSp>
      </p:grpSp>
      <p:grpSp>
        <p:nvGrpSpPr>
          <p:cNvPr id="149" name="组合 148"/>
          <p:cNvGrpSpPr/>
          <p:nvPr/>
        </p:nvGrpSpPr>
        <p:grpSpPr>
          <a:xfrm>
            <a:off x="3020033" y="1700164"/>
            <a:ext cx="586702" cy="586779"/>
            <a:chOff x="2264724" y="1422950"/>
            <a:chExt cx="440084" cy="440084"/>
          </a:xfrm>
        </p:grpSpPr>
        <p:sp>
          <p:nvSpPr>
            <p:cNvPr id="150" name="椭圆 149"/>
            <p:cNvSpPr/>
            <p:nvPr/>
          </p:nvSpPr>
          <p:spPr>
            <a:xfrm>
              <a:off x="2264724" y="1422950"/>
              <a:ext cx="440084" cy="440084"/>
            </a:xfrm>
            <a:prstGeom prst="ellipse">
              <a:avLst/>
            </a:prstGeom>
            <a:solidFill>
              <a:schemeClr val="accent1"/>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1" name="组合 150"/>
            <p:cNvGrpSpPr/>
            <p:nvPr/>
          </p:nvGrpSpPr>
          <p:grpSpPr>
            <a:xfrm>
              <a:off x="2374420" y="1533260"/>
              <a:ext cx="220694" cy="219466"/>
              <a:chOff x="4083050" y="4826000"/>
              <a:chExt cx="855663" cy="850900"/>
            </a:xfrm>
          </p:grpSpPr>
          <p:sp>
            <p:nvSpPr>
              <p:cNvPr id="152" name="Freeform 25"/>
              <p:cNvSpPr/>
              <p:nvPr/>
            </p:nvSpPr>
            <p:spPr bwMode="auto">
              <a:xfrm>
                <a:off x="4083050" y="4826000"/>
                <a:ext cx="855663" cy="850900"/>
              </a:xfrm>
              <a:custGeom>
                <a:avLst/>
                <a:gdLst>
                  <a:gd name="T0" fmla="*/ 217 w 539"/>
                  <a:gd name="T1" fmla="*/ 202 h 536"/>
                  <a:gd name="T2" fmla="*/ 206 w 539"/>
                  <a:gd name="T3" fmla="*/ 199 h 536"/>
                  <a:gd name="T4" fmla="*/ 182 w 539"/>
                  <a:gd name="T5" fmla="*/ 196 h 536"/>
                  <a:gd name="T6" fmla="*/ 169 w 539"/>
                  <a:gd name="T7" fmla="*/ 195 h 536"/>
                  <a:gd name="T8" fmla="*/ 135 w 539"/>
                  <a:gd name="T9" fmla="*/ 199 h 536"/>
                  <a:gd name="T10" fmla="*/ 103 w 539"/>
                  <a:gd name="T11" fmla="*/ 209 h 536"/>
                  <a:gd name="T12" fmla="*/ 74 w 539"/>
                  <a:gd name="T13" fmla="*/ 224 h 536"/>
                  <a:gd name="T14" fmla="*/ 49 w 539"/>
                  <a:gd name="T15" fmla="*/ 246 h 536"/>
                  <a:gd name="T16" fmla="*/ 29 w 539"/>
                  <a:gd name="T17" fmla="*/ 271 h 536"/>
                  <a:gd name="T18" fmla="*/ 13 w 539"/>
                  <a:gd name="T19" fmla="*/ 300 h 536"/>
                  <a:gd name="T20" fmla="*/ 3 w 539"/>
                  <a:gd name="T21" fmla="*/ 332 h 536"/>
                  <a:gd name="T22" fmla="*/ 0 w 539"/>
                  <a:gd name="T23" fmla="*/ 366 h 536"/>
                  <a:gd name="T24" fmla="*/ 0 w 539"/>
                  <a:gd name="T25" fmla="*/ 383 h 536"/>
                  <a:gd name="T26" fmla="*/ 7 w 539"/>
                  <a:gd name="T27" fmla="*/ 417 h 536"/>
                  <a:gd name="T28" fmla="*/ 20 w 539"/>
                  <a:gd name="T29" fmla="*/ 447 h 536"/>
                  <a:gd name="T30" fmla="*/ 38 w 539"/>
                  <a:gd name="T31" fmla="*/ 474 h 536"/>
                  <a:gd name="T32" fmla="*/ 61 w 539"/>
                  <a:gd name="T33" fmla="*/ 497 h 536"/>
                  <a:gd name="T34" fmla="*/ 88 w 539"/>
                  <a:gd name="T35" fmla="*/ 516 h 536"/>
                  <a:gd name="T36" fmla="*/ 119 w 539"/>
                  <a:gd name="T37" fmla="*/ 528 h 536"/>
                  <a:gd name="T38" fmla="*/ 152 w 539"/>
                  <a:gd name="T39" fmla="*/ 535 h 536"/>
                  <a:gd name="T40" fmla="*/ 169 w 539"/>
                  <a:gd name="T41" fmla="*/ 536 h 536"/>
                  <a:gd name="T42" fmla="*/ 204 w 539"/>
                  <a:gd name="T43" fmla="*/ 533 h 536"/>
                  <a:gd name="T44" fmla="*/ 237 w 539"/>
                  <a:gd name="T45" fmla="*/ 523 h 536"/>
                  <a:gd name="T46" fmla="*/ 265 w 539"/>
                  <a:gd name="T47" fmla="*/ 507 h 536"/>
                  <a:gd name="T48" fmla="*/ 291 w 539"/>
                  <a:gd name="T49" fmla="*/ 486 h 536"/>
                  <a:gd name="T50" fmla="*/ 311 w 539"/>
                  <a:gd name="T51" fmla="*/ 461 h 536"/>
                  <a:gd name="T52" fmla="*/ 327 w 539"/>
                  <a:gd name="T53" fmla="*/ 432 h 536"/>
                  <a:gd name="T54" fmla="*/ 337 w 539"/>
                  <a:gd name="T55" fmla="*/ 400 h 536"/>
                  <a:gd name="T56" fmla="*/ 340 w 539"/>
                  <a:gd name="T57" fmla="*/ 366 h 536"/>
                  <a:gd name="T58" fmla="*/ 340 w 539"/>
                  <a:gd name="T59" fmla="*/ 354 h 536"/>
                  <a:gd name="T60" fmla="*/ 337 w 539"/>
                  <a:gd name="T61" fmla="*/ 332 h 536"/>
                  <a:gd name="T62" fmla="*/ 394 w 539"/>
                  <a:gd name="T63" fmla="*/ 261 h 536"/>
                  <a:gd name="T64" fmla="*/ 468 w 539"/>
                  <a:gd name="T65" fmla="*/ 189 h 536"/>
                  <a:gd name="T66" fmla="*/ 539 w 539"/>
                  <a:gd name="T67" fmla="*/ 108 h 536"/>
                  <a:gd name="T68" fmla="*/ 443 w 539"/>
                  <a:gd name="T69" fmla="*/ 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39" h="536">
                    <a:moveTo>
                      <a:pt x="443" y="0"/>
                    </a:moveTo>
                    <a:lnTo>
                      <a:pt x="217" y="202"/>
                    </a:lnTo>
                    <a:lnTo>
                      <a:pt x="217" y="202"/>
                    </a:lnTo>
                    <a:lnTo>
                      <a:pt x="206" y="199"/>
                    </a:lnTo>
                    <a:lnTo>
                      <a:pt x="194" y="197"/>
                    </a:lnTo>
                    <a:lnTo>
                      <a:pt x="182" y="196"/>
                    </a:lnTo>
                    <a:lnTo>
                      <a:pt x="169" y="195"/>
                    </a:lnTo>
                    <a:lnTo>
                      <a:pt x="169" y="195"/>
                    </a:lnTo>
                    <a:lnTo>
                      <a:pt x="152" y="196"/>
                    </a:lnTo>
                    <a:lnTo>
                      <a:pt x="135" y="199"/>
                    </a:lnTo>
                    <a:lnTo>
                      <a:pt x="119" y="203"/>
                    </a:lnTo>
                    <a:lnTo>
                      <a:pt x="103" y="209"/>
                    </a:lnTo>
                    <a:lnTo>
                      <a:pt x="88" y="216"/>
                    </a:lnTo>
                    <a:lnTo>
                      <a:pt x="74" y="224"/>
                    </a:lnTo>
                    <a:lnTo>
                      <a:pt x="61" y="235"/>
                    </a:lnTo>
                    <a:lnTo>
                      <a:pt x="49" y="246"/>
                    </a:lnTo>
                    <a:lnTo>
                      <a:pt x="38" y="258"/>
                    </a:lnTo>
                    <a:lnTo>
                      <a:pt x="29" y="271"/>
                    </a:lnTo>
                    <a:lnTo>
                      <a:pt x="20" y="285"/>
                    </a:lnTo>
                    <a:lnTo>
                      <a:pt x="13" y="300"/>
                    </a:lnTo>
                    <a:lnTo>
                      <a:pt x="7" y="316"/>
                    </a:lnTo>
                    <a:lnTo>
                      <a:pt x="3" y="332"/>
                    </a:lnTo>
                    <a:lnTo>
                      <a:pt x="0" y="349"/>
                    </a:lnTo>
                    <a:lnTo>
                      <a:pt x="0" y="366"/>
                    </a:lnTo>
                    <a:lnTo>
                      <a:pt x="0" y="366"/>
                    </a:lnTo>
                    <a:lnTo>
                      <a:pt x="0" y="383"/>
                    </a:lnTo>
                    <a:lnTo>
                      <a:pt x="3" y="400"/>
                    </a:lnTo>
                    <a:lnTo>
                      <a:pt x="7" y="417"/>
                    </a:lnTo>
                    <a:lnTo>
                      <a:pt x="13" y="432"/>
                    </a:lnTo>
                    <a:lnTo>
                      <a:pt x="20" y="447"/>
                    </a:lnTo>
                    <a:lnTo>
                      <a:pt x="29" y="461"/>
                    </a:lnTo>
                    <a:lnTo>
                      <a:pt x="38" y="474"/>
                    </a:lnTo>
                    <a:lnTo>
                      <a:pt x="49" y="486"/>
                    </a:lnTo>
                    <a:lnTo>
                      <a:pt x="61" y="497"/>
                    </a:lnTo>
                    <a:lnTo>
                      <a:pt x="74" y="507"/>
                    </a:lnTo>
                    <a:lnTo>
                      <a:pt x="88" y="516"/>
                    </a:lnTo>
                    <a:lnTo>
                      <a:pt x="103" y="523"/>
                    </a:lnTo>
                    <a:lnTo>
                      <a:pt x="119" y="528"/>
                    </a:lnTo>
                    <a:lnTo>
                      <a:pt x="135" y="533"/>
                    </a:lnTo>
                    <a:lnTo>
                      <a:pt x="152" y="535"/>
                    </a:lnTo>
                    <a:lnTo>
                      <a:pt x="169" y="536"/>
                    </a:lnTo>
                    <a:lnTo>
                      <a:pt x="169" y="536"/>
                    </a:lnTo>
                    <a:lnTo>
                      <a:pt x="187" y="535"/>
                    </a:lnTo>
                    <a:lnTo>
                      <a:pt x="204" y="533"/>
                    </a:lnTo>
                    <a:lnTo>
                      <a:pt x="221" y="528"/>
                    </a:lnTo>
                    <a:lnTo>
                      <a:pt x="237" y="523"/>
                    </a:lnTo>
                    <a:lnTo>
                      <a:pt x="251" y="516"/>
                    </a:lnTo>
                    <a:lnTo>
                      <a:pt x="265" y="507"/>
                    </a:lnTo>
                    <a:lnTo>
                      <a:pt x="279" y="497"/>
                    </a:lnTo>
                    <a:lnTo>
                      <a:pt x="291" y="486"/>
                    </a:lnTo>
                    <a:lnTo>
                      <a:pt x="302" y="474"/>
                    </a:lnTo>
                    <a:lnTo>
                      <a:pt x="311" y="461"/>
                    </a:lnTo>
                    <a:lnTo>
                      <a:pt x="320" y="447"/>
                    </a:lnTo>
                    <a:lnTo>
                      <a:pt x="327" y="432"/>
                    </a:lnTo>
                    <a:lnTo>
                      <a:pt x="333" y="417"/>
                    </a:lnTo>
                    <a:lnTo>
                      <a:pt x="337" y="400"/>
                    </a:lnTo>
                    <a:lnTo>
                      <a:pt x="340" y="383"/>
                    </a:lnTo>
                    <a:lnTo>
                      <a:pt x="340" y="366"/>
                    </a:lnTo>
                    <a:lnTo>
                      <a:pt x="340" y="366"/>
                    </a:lnTo>
                    <a:lnTo>
                      <a:pt x="340" y="354"/>
                    </a:lnTo>
                    <a:lnTo>
                      <a:pt x="339" y="343"/>
                    </a:lnTo>
                    <a:lnTo>
                      <a:pt x="337" y="332"/>
                    </a:lnTo>
                    <a:lnTo>
                      <a:pt x="334" y="321"/>
                    </a:lnTo>
                    <a:lnTo>
                      <a:pt x="394" y="261"/>
                    </a:lnTo>
                    <a:lnTo>
                      <a:pt x="394" y="189"/>
                    </a:lnTo>
                    <a:lnTo>
                      <a:pt x="468" y="189"/>
                    </a:lnTo>
                    <a:lnTo>
                      <a:pt x="468" y="104"/>
                    </a:lnTo>
                    <a:lnTo>
                      <a:pt x="539" y="108"/>
                    </a:lnTo>
                    <a:lnTo>
                      <a:pt x="539" y="7"/>
                    </a:lnTo>
                    <a:lnTo>
                      <a:pt x="443" y="0"/>
                    </a:lnTo>
                    <a:close/>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53" name="Freeform 26"/>
              <p:cNvSpPr/>
              <p:nvPr/>
            </p:nvSpPr>
            <p:spPr bwMode="auto">
              <a:xfrm>
                <a:off x="4219575" y="5362575"/>
                <a:ext cx="184150" cy="184150"/>
              </a:xfrm>
              <a:custGeom>
                <a:avLst/>
                <a:gdLst>
                  <a:gd name="T0" fmla="*/ 116 w 116"/>
                  <a:gd name="T1" fmla="*/ 58 h 116"/>
                  <a:gd name="T2" fmla="*/ 116 w 116"/>
                  <a:gd name="T3" fmla="*/ 58 h 116"/>
                  <a:gd name="T4" fmla="*/ 116 w 116"/>
                  <a:gd name="T5" fmla="*/ 64 h 116"/>
                  <a:gd name="T6" fmla="*/ 115 w 116"/>
                  <a:gd name="T7" fmla="*/ 69 h 116"/>
                  <a:gd name="T8" fmla="*/ 111 w 116"/>
                  <a:gd name="T9" fmla="*/ 80 h 116"/>
                  <a:gd name="T10" fmla="*/ 106 w 116"/>
                  <a:gd name="T11" fmla="*/ 90 h 116"/>
                  <a:gd name="T12" fmla="*/ 99 w 116"/>
                  <a:gd name="T13" fmla="*/ 99 h 116"/>
                  <a:gd name="T14" fmla="*/ 90 w 116"/>
                  <a:gd name="T15" fmla="*/ 106 h 116"/>
                  <a:gd name="T16" fmla="*/ 81 w 116"/>
                  <a:gd name="T17" fmla="*/ 111 h 116"/>
                  <a:gd name="T18" fmla="*/ 70 w 116"/>
                  <a:gd name="T19" fmla="*/ 114 h 116"/>
                  <a:gd name="T20" fmla="*/ 64 w 116"/>
                  <a:gd name="T21" fmla="*/ 115 h 116"/>
                  <a:gd name="T22" fmla="*/ 58 w 116"/>
                  <a:gd name="T23" fmla="*/ 116 h 116"/>
                  <a:gd name="T24" fmla="*/ 58 w 116"/>
                  <a:gd name="T25" fmla="*/ 116 h 116"/>
                  <a:gd name="T26" fmla="*/ 52 w 116"/>
                  <a:gd name="T27" fmla="*/ 115 h 116"/>
                  <a:gd name="T28" fmla="*/ 46 w 116"/>
                  <a:gd name="T29" fmla="*/ 114 h 116"/>
                  <a:gd name="T30" fmla="*/ 36 w 116"/>
                  <a:gd name="T31" fmla="*/ 111 h 116"/>
                  <a:gd name="T32" fmla="*/ 26 w 116"/>
                  <a:gd name="T33" fmla="*/ 106 h 116"/>
                  <a:gd name="T34" fmla="*/ 17 w 116"/>
                  <a:gd name="T35" fmla="*/ 99 h 116"/>
                  <a:gd name="T36" fmla="*/ 10 w 116"/>
                  <a:gd name="T37" fmla="*/ 90 h 116"/>
                  <a:gd name="T38" fmla="*/ 5 w 116"/>
                  <a:gd name="T39" fmla="*/ 80 h 116"/>
                  <a:gd name="T40" fmla="*/ 1 w 116"/>
                  <a:gd name="T41" fmla="*/ 69 h 116"/>
                  <a:gd name="T42" fmla="*/ 1 w 116"/>
                  <a:gd name="T43" fmla="*/ 64 h 116"/>
                  <a:gd name="T44" fmla="*/ 0 w 116"/>
                  <a:gd name="T45" fmla="*/ 58 h 116"/>
                  <a:gd name="T46" fmla="*/ 0 w 116"/>
                  <a:gd name="T47" fmla="*/ 58 h 116"/>
                  <a:gd name="T48" fmla="*/ 1 w 116"/>
                  <a:gd name="T49" fmla="*/ 52 h 116"/>
                  <a:gd name="T50" fmla="*/ 1 w 116"/>
                  <a:gd name="T51" fmla="*/ 46 h 116"/>
                  <a:gd name="T52" fmla="*/ 5 w 116"/>
                  <a:gd name="T53" fmla="*/ 35 h 116"/>
                  <a:gd name="T54" fmla="*/ 10 w 116"/>
                  <a:gd name="T55" fmla="*/ 25 h 116"/>
                  <a:gd name="T56" fmla="*/ 17 w 116"/>
                  <a:gd name="T57" fmla="*/ 17 h 116"/>
                  <a:gd name="T58" fmla="*/ 26 w 116"/>
                  <a:gd name="T59" fmla="*/ 10 h 116"/>
                  <a:gd name="T60" fmla="*/ 36 w 116"/>
                  <a:gd name="T61" fmla="*/ 4 h 116"/>
                  <a:gd name="T62" fmla="*/ 46 w 116"/>
                  <a:gd name="T63" fmla="*/ 1 h 116"/>
                  <a:gd name="T64" fmla="*/ 52 w 116"/>
                  <a:gd name="T65" fmla="*/ 0 h 116"/>
                  <a:gd name="T66" fmla="*/ 58 w 116"/>
                  <a:gd name="T67" fmla="*/ 0 h 116"/>
                  <a:gd name="T68" fmla="*/ 58 w 116"/>
                  <a:gd name="T69" fmla="*/ 0 h 116"/>
                  <a:gd name="T70" fmla="*/ 64 w 116"/>
                  <a:gd name="T71" fmla="*/ 0 h 116"/>
                  <a:gd name="T72" fmla="*/ 70 w 116"/>
                  <a:gd name="T73" fmla="*/ 1 h 116"/>
                  <a:gd name="T74" fmla="*/ 81 w 116"/>
                  <a:gd name="T75" fmla="*/ 4 h 116"/>
                  <a:gd name="T76" fmla="*/ 90 w 116"/>
                  <a:gd name="T77" fmla="*/ 10 h 116"/>
                  <a:gd name="T78" fmla="*/ 99 w 116"/>
                  <a:gd name="T79" fmla="*/ 17 h 116"/>
                  <a:gd name="T80" fmla="*/ 106 w 116"/>
                  <a:gd name="T81" fmla="*/ 25 h 116"/>
                  <a:gd name="T82" fmla="*/ 111 w 116"/>
                  <a:gd name="T83" fmla="*/ 35 h 116"/>
                  <a:gd name="T84" fmla="*/ 115 w 116"/>
                  <a:gd name="T85" fmla="*/ 46 h 116"/>
                  <a:gd name="T86" fmla="*/ 116 w 116"/>
                  <a:gd name="T87" fmla="*/ 52 h 116"/>
                  <a:gd name="T88" fmla="*/ 116 w 116"/>
                  <a:gd name="T89" fmla="*/ 58 h 116"/>
                  <a:gd name="T90" fmla="*/ 116 w 116"/>
                  <a:gd name="T91"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6" h="116">
                    <a:moveTo>
                      <a:pt x="116" y="58"/>
                    </a:moveTo>
                    <a:lnTo>
                      <a:pt x="116" y="58"/>
                    </a:lnTo>
                    <a:lnTo>
                      <a:pt x="116" y="64"/>
                    </a:lnTo>
                    <a:lnTo>
                      <a:pt x="115" y="69"/>
                    </a:lnTo>
                    <a:lnTo>
                      <a:pt x="111" y="80"/>
                    </a:lnTo>
                    <a:lnTo>
                      <a:pt x="106" y="90"/>
                    </a:lnTo>
                    <a:lnTo>
                      <a:pt x="99" y="99"/>
                    </a:lnTo>
                    <a:lnTo>
                      <a:pt x="90" y="106"/>
                    </a:lnTo>
                    <a:lnTo>
                      <a:pt x="81" y="111"/>
                    </a:lnTo>
                    <a:lnTo>
                      <a:pt x="70" y="114"/>
                    </a:lnTo>
                    <a:lnTo>
                      <a:pt x="64" y="115"/>
                    </a:lnTo>
                    <a:lnTo>
                      <a:pt x="58" y="116"/>
                    </a:lnTo>
                    <a:lnTo>
                      <a:pt x="58" y="116"/>
                    </a:lnTo>
                    <a:lnTo>
                      <a:pt x="52" y="115"/>
                    </a:lnTo>
                    <a:lnTo>
                      <a:pt x="46" y="114"/>
                    </a:lnTo>
                    <a:lnTo>
                      <a:pt x="36" y="111"/>
                    </a:lnTo>
                    <a:lnTo>
                      <a:pt x="26" y="106"/>
                    </a:lnTo>
                    <a:lnTo>
                      <a:pt x="17" y="99"/>
                    </a:lnTo>
                    <a:lnTo>
                      <a:pt x="10" y="90"/>
                    </a:lnTo>
                    <a:lnTo>
                      <a:pt x="5" y="80"/>
                    </a:lnTo>
                    <a:lnTo>
                      <a:pt x="1" y="69"/>
                    </a:lnTo>
                    <a:lnTo>
                      <a:pt x="1" y="64"/>
                    </a:lnTo>
                    <a:lnTo>
                      <a:pt x="0" y="58"/>
                    </a:lnTo>
                    <a:lnTo>
                      <a:pt x="0" y="58"/>
                    </a:lnTo>
                    <a:lnTo>
                      <a:pt x="1" y="52"/>
                    </a:lnTo>
                    <a:lnTo>
                      <a:pt x="1" y="46"/>
                    </a:lnTo>
                    <a:lnTo>
                      <a:pt x="5" y="35"/>
                    </a:lnTo>
                    <a:lnTo>
                      <a:pt x="10" y="25"/>
                    </a:lnTo>
                    <a:lnTo>
                      <a:pt x="17" y="17"/>
                    </a:lnTo>
                    <a:lnTo>
                      <a:pt x="26" y="10"/>
                    </a:lnTo>
                    <a:lnTo>
                      <a:pt x="36" y="4"/>
                    </a:lnTo>
                    <a:lnTo>
                      <a:pt x="46" y="1"/>
                    </a:lnTo>
                    <a:lnTo>
                      <a:pt x="52" y="0"/>
                    </a:lnTo>
                    <a:lnTo>
                      <a:pt x="58" y="0"/>
                    </a:lnTo>
                    <a:lnTo>
                      <a:pt x="58" y="0"/>
                    </a:lnTo>
                    <a:lnTo>
                      <a:pt x="64" y="0"/>
                    </a:lnTo>
                    <a:lnTo>
                      <a:pt x="70" y="1"/>
                    </a:lnTo>
                    <a:lnTo>
                      <a:pt x="81" y="4"/>
                    </a:lnTo>
                    <a:lnTo>
                      <a:pt x="90" y="10"/>
                    </a:lnTo>
                    <a:lnTo>
                      <a:pt x="99" y="17"/>
                    </a:lnTo>
                    <a:lnTo>
                      <a:pt x="106" y="25"/>
                    </a:lnTo>
                    <a:lnTo>
                      <a:pt x="111" y="35"/>
                    </a:lnTo>
                    <a:lnTo>
                      <a:pt x="115" y="46"/>
                    </a:lnTo>
                    <a:lnTo>
                      <a:pt x="116" y="52"/>
                    </a:lnTo>
                    <a:lnTo>
                      <a:pt x="116" y="58"/>
                    </a:lnTo>
                    <a:lnTo>
                      <a:pt x="116" y="58"/>
                    </a:lnTo>
                    <a:close/>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54" name="Line 27"/>
              <p:cNvSpPr>
                <a:spLocks noChangeShapeType="1"/>
              </p:cNvSpPr>
              <p:nvPr/>
            </p:nvSpPr>
            <p:spPr bwMode="auto">
              <a:xfrm flipH="1">
                <a:off x="4481513" y="4926013"/>
                <a:ext cx="303213" cy="274638"/>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grpSp>
      <p:grpSp>
        <p:nvGrpSpPr>
          <p:cNvPr id="155" name="组合 154"/>
          <p:cNvGrpSpPr/>
          <p:nvPr/>
        </p:nvGrpSpPr>
        <p:grpSpPr>
          <a:xfrm>
            <a:off x="8676002" y="4873433"/>
            <a:ext cx="586702" cy="586779"/>
            <a:chOff x="2264724" y="3802902"/>
            <a:chExt cx="440084" cy="440084"/>
          </a:xfrm>
        </p:grpSpPr>
        <p:sp>
          <p:nvSpPr>
            <p:cNvPr id="156" name="椭圆 155"/>
            <p:cNvSpPr/>
            <p:nvPr/>
          </p:nvSpPr>
          <p:spPr>
            <a:xfrm>
              <a:off x="2264724" y="3802902"/>
              <a:ext cx="440084" cy="440084"/>
            </a:xfrm>
            <a:prstGeom prst="ellipse">
              <a:avLst/>
            </a:prstGeom>
            <a:solidFill>
              <a:schemeClr val="accent5"/>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7" name="组合 156"/>
            <p:cNvGrpSpPr/>
            <p:nvPr/>
          </p:nvGrpSpPr>
          <p:grpSpPr>
            <a:xfrm>
              <a:off x="2373191" y="3913212"/>
              <a:ext cx="223152" cy="219466"/>
              <a:chOff x="5294313" y="6135688"/>
              <a:chExt cx="865188" cy="850900"/>
            </a:xfrm>
          </p:grpSpPr>
          <p:sp>
            <p:nvSpPr>
              <p:cNvPr id="158" name="Freeform 28"/>
              <p:cNvSpPr/>
              <p:nvPr/>
            </p:nvSpPr>
            <p:spPr bwMode="auto">
              <a:xfrm>
                <a:off x="5495925" y="6199188"/>
                <a:ext cx="463550" cy="544513"/>
              </a:xfrm>
              <a:custGeom>
                <a:avLst/>
                <a:gdLst>
                  <a:gd name="T0" fmla="*/ 292 w 292"/>
                  <a:gd name="T1" fmla="*/ 0 h 343"/>
                  <a:gd name="T2" fmla="*/ 292 w 292"/>
                  <a:gd name="T3" fmla="*/ 0 h 343"/>
                  <a:gd name="T4" fmla="*/ 292 w 292"/>
                  <a:gd name="T5" fmla="*/ 170 h 343"/>
                  <a:gd name="T6" fmla="*/ 292 w 292"/>
                  <a:gd name="T7" fmla="*/ 170 h 343"/>
                  <a:gd name="T8" fmla="*/ 291 w 292"/>
                  <a:gd name="T9" fmla="*/ 177 h 343"/>
                  <a:gd name="T10" fmla="*/ 290 w 292"/>
                  <a:gd name="T11" fmla="*/ 186 h 343"/>
                  <a:gd name="T12" fmla="*/ 287 w 292"/>
                  <a:gd name="T13" fmla="*/ 195 h 343"/>
                  <a:gd name="T14" fmla="*/ 283 w 292"/>
                  <a:gd name="T15" fmla="*/ 206 h 343"/>
                  <a:gd name="T16" fmla="*/ 278 w 292"/>
                  <a:gd name="T17" fmla="*/ 217 h 343"/>
                  <a:gd name="T18" fmla="*/ 272 w 292"/>
                  <a:gd name="T19" fmla="*/ 229 h 343"/>
                  <a:gd name="T20" fmla="*/ 264 w 292"/>
                  <a:gd name="T21" fmla="*/ 242 h 343"/>
                  <a:gd name="T22" fmla="*/ 256 w 292"/>
                  <a:gd name="T23" fmla="*/ 255 h 343"/>
                  <a:gd name="T24" fmla="*/ 246 w 292"/>
                  <a:gd name="T25" fmla="*/ 267 h 343"/>
                  <a:gd name="T26" fmla="*/ 235 w 292"/>
                  <a:gd name="T27" fmla="*/ 281 h 343"/>
                  <a:gd name="T28" fmla="*/ 223 w 292"/>
                  <a:gd name="T29" fmla="*/ 293 h 343"/>
                  <a:gd name="T30" fmla="*/ 210 w 292"/>
                  <a:gd name="T31" fmla="*/ 305 h 343"/>
                  <a:gd name="T32" fmla="*/ 196 w 292"/>
                  <a:gd name="T33" fmla="*/ 316 h 343"/>
                  <a:gd name="T34" fmla="*/ 180 w 292"/>
                  <a:gd name="T35" fmla="*/ 326 h 343"/>
                  <a:gd name="T36" fmla="*/ 164 w 292"/>
                  <a:gd name="T37" fmla="*/ 335 h 343"/>
                  <a:gd name="T38" fmla="*/ 146 w 292"/>
                  <a:gd name="T39" fmla="*/ 343 h 343"/>
                  <a:gd name="T40" fmla="*/ 146 w 292"/>
                  <a:gd name="T41" fmla="*/ 343 h 343"/>
                  <a:gd name="T42" fmla="*/ 129 w 292"/>
                  <a:gd name="T43" fmla="*/ 335 h 343"/>
                  <a:gd name="T44" fmla="*/ 111 w 292"/>
                  <a:gd name="T45" fmla="*/ 326 h 343"/>
                  <a:gd name="T46" fmla="*/ 96 w 292"/>
                  <a:gd name="T47" fmla="*/ 316 h 343"/>
                  <a:gd name="T48" fmla="*/ 82 w 292"/>
                  <a:gd name="T49" fmla="*/ 305 h 343"/>
                  <a:gd name="T50" fmla="*/ 69 w 292"/>
                  <a:gd name="T51" fmla="*/ 293 h 343"/>
                  <a:gd name="T52" fmla="*/ 57 w 292"/>
                  <a:gd name="T53" fmla="*/ 281 h 343"/>
                  <a:gd name="T54" fmla="*/ 46 w 292"/>
                  <a:gd name="T55" fmla="*/ 267 h 343"/>
                  <a:gd name="T56" fmla="*/ 36 w 292"/>
                  <a:gd name="T57" fmla="*/ 255 h 343"/>
                  <a:gd name="T58" fmla="*/ 28 w 292"/>
                  <a:gd name="T59" fmla="*/ 242 h 343"/>
                  <a:gd name="T60" fmla="*/ 20 w 292"/>
                  <a:gd name="T61" fmla="*/ 229 h 343"/>
                  <a:gd name="T62" fmla="*/ 14 w 292"/>
                  <a:gd name="T63" fmla="*/ 217 h 343"/>
                  <a:gd name="T64" fmla="*/ 9 w 292"/>
                  <a:gd name="T65" fmla="*/ 206 h 343"/>
                  <a:gd name="T66" fmla="*/ 5 w 292"/>
                  <a:gd name="T67" fmla="*/ 195 h 343"/>
                  <a:gd name="T68" fmla="*/ 2 w 292"/>
                  <a:gd name="T69" fmla="*/ 186 h 343"/>
                  <a:gd name="T70" fmla="*/ 0 w 292"/>
                  <a:gd name="T71" fmla="*/ 177 h 343"/>
                  <a:gd name="T72" fmla="*/ 0 w 292"/>
                  <a:gd name="T73" fmla="*/ 170 h 343"/>
                  <a:gd name="T74" fmla="*/ 0 w 292"/>
                  <a:gd name="T75" fmla="*/ 170 h 343"/>
                  <a:gd name="T76" fmla="*/ 0 w 292"/>
                  <a:gd name="T77" fmla="*/ 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2" h="343">
                    <a:moveTo>
                      <a:pt x="292" y="0"/>
                    </a:moveTo>
                    <a:lnTo>
                      <a:pt x="292" y="0"/>
                    </a:lnTo>
                    <a:lnTo>
                      <a:pt x="292" y="170"/>
                    </a:lnTo>
                    <a:lnTo>
                      <a:pt x="292" y="170"/>
                    </a:lnTo>
                    <a:lnTo>
                      <a:pt x="291" y="177"/>
                    </a:lnTo>
                    <a:lnTo>
                      <a:pt x="290" y="186"/>
                    </a:lnTo>
                    <a:lnTo>
                      <a:pt x="287" y="195"/>
                    </a:lnTo>
                    <a:lnTo>
                      <a:pt x="283" y="206"/>
                    </a:lnTo>
                    <a:lnTo>
                      <a:pt x="278" y="217"/>
                    </a:lnTo>
                    <a:lnTo>
                      <a:pt x="272" y="229"/>
                    </a:lnTo>
                    <a:lnTo>
                      <a:pt x="264" y="242"/>
                    </a:lnTo>
                    <a:lnTo>
                      <a:pt x="256" y="255"/>
                    </a:lnTo>
                    <a:lnTo>
                      <a:pt x="246" y="267"/>
                    </a:lnTo>
                    <a:lnTo>
                      <a:pt x="235" y="281"/>
                    </a:lnTo>
                    <a:lnTo>
                      <a:pt x="223" y="293"/>
                    </a:lnTo>
                    <a:lnTo>
                      <a:pt x="210" y="305"/>
                    </a:lnTo>
                    <a:lnTo>
                      <a:pt x="196" y="316"/>
                    </a:lnTo>
                    <a:lnTo>
                      <a:pt x="180" y="326"/>
                    </a:lnTo>
                    <a:lnTo>
                      <a:pt x="164" y="335"/>
                    </a:lnTo>
                    <a:lnTo>
                      <a:pt x="146" y="343"/>
                    </a:lnTo>
                    <a:lnTo>
                      <a:pt x="146" y="343"/>
                    </a:lnTo>
                    <a:lnTo>
                      <a:pt x="129" y="335"/>
                    </a:lnTo>
                    <a:lnTo>
                      <a:pt x="111" y="326"/>
                    </a:lnTo>
                    <a:lnTo>
                      <a:pt x="96" y="316"/>
                    </a:lnTo>
                    <a:lnTo>
                      <a:pt x="82" y="305"/>
                    </a:lnTo>
                    <a:lnTo>
                      <a:pt x="69" y="293"/>
                    </a:lnTo>
                    <a:lnTo>
                      <a:pt x="57" y="281"/>
                    </a:lnTo>
                    <a:lnTo>
                      <a:pt x="46" y="267"/>
                    </a:lnTo>
                    <a:lnTo>
                      <a:pt x="36" y="255"/>
                    </a:lnTo>
                    <a:lnTo>
                      <a:pt x="28" y="242"/>
                    </a:lnTo>
                    <a:lnTo>
                      <a:pt x="20" y="229"/>
                    </a:lnTo>
                    <a:lnTo>
                      <a:pt x="14" y="217"/>
                    </a:lnTo>
                    <a:lnTo>
                      <a:pt x="9" y="206"/>
                    </a:lnTo>
                    <a:lnTo>
                      <a:pt x="5" y="195"/>
                    </a:lnTo>
                    <a:lnTo>
                      <a:pt x="2" y="186"/>
                    </a:lnTo>
                    <a:lnTo>
                      <a:pt x="0" y="177"/>
                    </a:lnTo>
                    <a:lnTo>
                      <a:pt x="0" y="170"/>
                    </a:lnTo>
                    <a:lnTo>
                      <a:pt x="0" y="170"/>
                    </a:lnTo>
                    <a:lnTo>
                      <a:pt x="0" y="0"/>
                    </a:lnTo>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59" name="Freeform 29"/>
              <p:cNvSpPr/>
              <p:nvPr/>
            </p:nvSpPr>
            <p:spPr bwMode="auto">
              <a:xfrm>
                <a:off x="5294313" y="6199188"/>
                <a:ext cx="865188" cy="334963"/>
              </a:xfrm>
              <a:custGeom>
                <a:avLst/>
                <a:gdLst>
                  <a:gd name="T0" fmla="*/ 447 w 545"/>
                  <a:gd name="T1" fmla="*/ 211 h 211"/>
                  <a:gd name="T2" fmla="*/ 447 w 545"/>
                  <a:gd name="T3" fmla="*/ 211 h 211"/>
                  <a:gd name="T4" fmla="*/ 462 w 545"/>
                  <a:gd name="T5" fmla="*/ 200 h 211"/>
                  <a:gd name="T6" fmla="*/ 478 w 545"/>
                  <a:gd name="T7" fmla="*/ 187 h 211"/>
                  <a:gd name="T8" fmla="*/ 496 w 545"/>
                  <a:gd name="T9" fmla="*/ 170 h 211"/>
                  <a:gd name="T10" fmla="*/ 505 w 545"/>
                  <a:gd name="T11" fmla="*/ 160 h 211"/>
                  <a:gd name="T12" fmla="*/ 514 w 545"/>
                  <a:gd name="T13" fmla="*/ 150 h 211"/>
                  <a:gd name="T14" fmla="*/ 523 w 545"/>
                  <a:gd name="T15" fmla="*/ 138 h 211"/>
                  <a:gd name="T16" fmla="*/ 530 w 545"/>
                  <a:gd name="T17" fmla="*/ 126 h 211"/>
                  <a:gd name="T18" fmla="*/ 536 w 545"/>
                  <a:gd name="T19" fmla="*/ 114 h 211"/>
                  <a:gd name="T20" fmla="*/ 541 w 545"/>
                  <a:gd name="T21" fmla="*/ 101 h 211"/>
                  <a:gd name="T22" fmla="*/ 544 w 545"/>
                  <a:gd name="T23" fmla="*/ 87 h 211"/>
                  <a:gd name="T24" fmla="*/ 545 w 545"/>
                  <a:gd name="T25" fmla="*/ 74 h 211"/>
                  <a:gd name="T26" fmla="*/ 545 w 545"/>
                  <a:gd name="T27" fmla="*/ 74 h 211"/>
                  <a:gd name="T28" fmla="*/ 544 w 545"/>
                  <a:gd name="T29" fmla="*/ 60 h 211"/>
                  <a:gd name="T30" fmla="*/ 541 w 545"/>
                  <a:gd name="T31" fmla="*/ 49 h 211"/>
                  <a:gd name="T32" fmla="*/ 536 w 545"/>
                  <a:gd name="T33" fmla="*/ 39 h 211"/>
                  <a:gd name="T34" fmla="*/ 530 w 545"/>
                  <a:gd name="T35" fmla="*/ 30 h 211"/>
                  <a:gd name="T36" fmla="*/ 522 w 545"/>
                  <a:gd name="T37" fmla="*/ 23 h 211"/>
                  <a:gd name="T38" fmla="*/ 512 w 545"/>
                  <a:gd name="T39" fmla="*/ 17 h 211"/>
                  <a:gd name="T40" fmla="*/ 502 w 545"/>
                  <a:gd name="T41" fmla="*/ 12 h 211"/>
                  <a:gd name="T42" fmla="*/ 491 w 545"/>
                  <a:gd name="T43" fmla="*/ 9 h 211"/>
                  <a:gd name="T44" fmla="*/ 479 w 545"/>
                  <a:gd name="T45" fmla="*/ 6 h 211"/>
                  <a:gd name="T46" fmla="*/ 467 w 545"/>
                  <a:gd name="T47" fmla="*/ 3 h 211"/>
                  <a:gd name="T48" fmla="*/ 442 w 545"/>
                  <a:gd name="T49" fmla="*/ 1 h 211"/>
                  <a:gd name="T50" fmla="*/ 418 w 545"/>
                  <a:gd name="T51" fmla="*/ 0 h 211"/>
                  <a:gd name="T52" fmla="*/ 395 w 545"/>
                  <a:gd name="T53" fmla="*/ 0 h 211"/>
                  <a:gd name="T54" fmla="*/ 395 w 545"/>
                  <a:gd name="T55" fmla="*/ 0 h 211"/>
                  <a:gd name="T56" fmla="*/ 273 w 545"/>
                  <a:gd name="T57" fmla="*/ 0 h 211"/>
                  <a:gd name="T58" fmla="*/ 273 w 545"/>
                  <a:gd name="T59" fmla="*/ 0 h 211"/>
                  <a:gd name="T60" fmla="*/ 150 w 545"/>
                  <a:gd name="T61" fmla="*/ 0 h 211"/>
                  <a:gd name="T62" fmla="*/ 150 w 545"/>
                  <a:gd name="T63" fmla="*/ 0 h 211"/>
                  <a:gd name="T64" fmla="*/ 128 w 545"/>
                  <a:gd name="T65" fmla="*/ 0 h 211"/>
                  <a:gd name="T66" fmla="*/ 104 w 545"/>
                  <a:gd name="T67" fmla="*/ 1 h 211"/>
                  <a:gd name="T68" fmla="*/ 79 w 545"/>
                  <a:gd name="T69" fmla="*/ 3 h 211"/>
                  <a:gd name="T70" fmla="*/ 67 w 545"/>
                  <a:gd name="T71" fmla="*/ 6 h 211"/>
                  <a:gd name="T72" fmla="*/ 55 w 545"/>
                  <a:gd name="T73" fmla="*/ 9 h 211"/>
                  <a:gd name="T74" fmla="*/ 44 w 545"/>
                  <a:gd name="T75" fmla="*/ 12 h 211"/>
                  <a:gd name="T76" fmla="*/ 33 w 545"/>
                  <a:gd name="T77" fmla="*/ 17 h 211"/>
                  <a:gd name="T78" fmla="*/ 24 w 545"/>
                  <a:gd name="T79" fmla="*/ 23 h 211"/>
                  <a:gd name="T80" fmla="*/ 16 w 545"/>
                  <a:gd name="T81" fmla="*/ 30 h 211"/>
                  <a:gd name="T82" fmla="*/ 9 w 545"/>
                  <a:gd name="T83" fmla="*/ 39 h 211"/>
                  <a:gd name="T84" fmla="*/ 4 w 545"/>
                  <a:gd name="T85" fmla="*/ 49 h 211"/>
                  <a:gd name="T86" fmla="*/ 1 w 545"/>
                  <a:gd name="T87" fmla="*/ 60 h 211"/>
                  <a:gd name="T88" fmla="*/ 0 w 545"/>
                  <a:gd name="T89" fmla="*/ 74 h 211"/>
                  <a:gd name="T90" fmla="*/ 0 w 545"/>
                  <a:gd name="T91" fmla="*/ 74 h 211"/>
                  <a:gd name="T92" fmla="*/ 1 w 545"/>
                  <a:gd name="T93" fmla="*/ 87 h 211"/>
                  <a:gd name="T94" fmla="*/ 5 w 545"/>
                  <a:gd name="T95" fmla="*/ 101 h 211"/>
                  <a:gd name="T96" fmla="*/ 9 w 545"/>
                  <a:gd name="T97" fmla="*/ 114 h 211"/>
                  <a:gd name="T98" fmla="*/ 16 w 545"/>
                  <a:gd name="T99" fmla="*/ 126 h 211"/>
                  <a:gd name="T100" fmla="*/ 23 w 545"/>
                  <a:gd name="T101" fmla="*/ 138 h 211"/>
                  <a:gd name="T102" fmla="*/ 32 w 545"/>
                  <a:gd name="T103" fmla="*/ 150 h 211"/>
                  <a:gd name="T104" fmla="*/ 40 w 545"/>
                  <a:gd name="T105" fmla="*/ 160 h 211"/>
                  <a:gd name="T106" fmla="*/ 50 w 545"/>
                  <a:gd name="T107" fmla="*/ 170 h 211"/>
                  <a:gd name="T108" fmla="*/ 68 w 545"/>
                  <a:gd name="T109" fmla="*/ 187 h 211"/>
                  <a:gd name="T110" fmla="*/ 84 w 545"/>
                  <a:gd name="T111" fmla="*/ 200 h 211"/>
                  <a:gd name="T112" fmla="*/ 99 w 545"/>
                  <a:gd name="T113"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5" h="211">
                    <a:moveTo>
                      <a:pt x="447" y="211"/>
                    </a:moveTo>
                    <a:lnTo>
                      <a:pt x="447" y="211"/>
                    </a:lnTo>
                    <a:lnTo>
                      <a:pt x="462" y="200"/>
                    </a:lnTo>
                    <a:lnTo>
                      <a:pt x="478" y="187"/>
                    </a:lnTo>
                    <a:lnTo>
                      <a:pt x="496" y="170"/>
                    </a:lnTo>
                    <a:lnTo>
                      <a:pt x="505" y="160"/>
                    </a:lnTo>
                    <a:lnTo>
                      <a:pt x="514" y="150"/>
                    </a:lnTo>
                    <a:lnTo>
                      <a:pt x="523" y="138"/>
                    </a:lnTo>
                    <a:lnTo>
                      <a:pt x="530" y="126"/>
                    </a:lnTo>
                    <a:lnTo>
                      <a:pt x="536" y="114"/>
                    </a:lnTo>
                    <a:lnTo>
                      <a:pt x="541" y="101"/>
                    </a:lnTo>
                    <a:lnTo>
                      <a:pt x="544" y="87"/>
                    </a:lnTo>
                    <a:lnTo>
                      <a:pt x="545" y="74"/>
                    </a:lnTo>
                    <a:lnTo>
                      <a:pt x="545" y="74"/>
                    </a:lnTo>
                    <a:lnTo>
                      <a:pt x="544" y="60"/>
                    </a:lnTo>
                    <a:lnTo>
                      <a:pt x="541" y="49"/>
                    </a:lnTo>
                    <a:lnTo>
                      <a:pt x="536" y="39"/>
                    </a:lnTo>
                    <a:lnTo>
                      <a:pt x="530" y="30"/>
                    </a:lnTo>
                    <a:lnTo>
                      <a:pt x="522" y="23"/>
                    </a:lnTo>
                    <a:lnTo>
                      <a:pt x="512" y="17"/>
                    </a:lnTo>
                    <a:lnTo>
                      <a:pt x="502" y="12"/>
                    </a:lnTo>
                    <a:lnTo>
                      <a:pt x="491" y="9"/>
                    </a:lnTo>
                    <a:lnTo>
                      <a:pt x="479" y="6"/>
                    </a:lnTo>
                    <a:lnTo>
                      <a:pt x="467" y="3"/>
                    </a:lnTo>
                    <a:lnTo>
                      <a:pt x="442" y="1"/>
                    </a:lnTo>
                    <a:lnTo>
                      <a:pt x="418" y="0"/>
                    </a:lnTo>
                    <a:lnTo>
                      <a:pt x="395" y="0"/>
                    </a:lnTo>
                    <a:lnTo>
                      <a:pt x="395" y="0"/>
                    </a:lnTo>
                    <a:lnTo>
                      <a:pt x="273" y="0"/>
                    </a:lnTo>
                    <a:lnTo>
                      <a:pt x="273" y="0"/>
                    </a:lnTo>
                    <a:lnTo>
                      <a:pt x="150" y="0"/>
                    </a:lnTo>
                    <a:lnTo>
                      <a:pt x="150" y="0"/>
                    </a:lnTo>
                    <a:lnTo>
                      <a:pt x="128" y="0"/>
                    </a:lnTo>
                    <a:lnTo>
                      <a:pt x="104" y="1"/>
                    </a:lnTo>
                    <a:lnTo>
                      <a:pt x="79" y="3"/>
                    </a:lnTo>
                    <a:lnTo>
                      <a:pt x="67" y="6"/>
                    </a:lnTo>
                    <a:lnTo>
                      <a:pt x="55" y="9"/>
                    </a:lnTo>
                    <a:lnTo>
                      <a:pt x="44" y="12"/>
                    </a:lnTo>
                    <a:lnTo>
                      <a:pt x="33" y="17"/>
                    </a:lnTo>
                    <a:lnTo>
                      <a:pt x="24" y="23"/>
                    </a:lnTo>
                    <a:lnTo>
                      <a:pt x="16" y="30"/>
                    </a:lnTo>
                    <a:lnTo>
                      <a:pt x="9" y="39"/>
                    </a:lnTo>
                    <a:lnTo>
                      <a:pt x="4" y="49"/>
                    </a:lnTo>
                    <a:lnTo>
                      <a:pt x="1" y="60"/>
                    </a:lnTo>
                    <a:lnTo>
                      <a:pt x="0" y="74"/>
                    </a:lnTo>
                    <a:lnTo>
                      <a:pt x="0" y="74"/>
                    </a:lnTo>
                    <a:lnTo>
                      <a:pt x="1" y="87"/>
                    </a:lnTo>
                    <a:lnTo>
                      <a:pt x="5" y="101"/>
                    </a:lnTo>
                    <a:lnTo>
                      <a:pt x="9" y="114"/>
                    </a:lnTo>
                    <a:lnTo>
                      <a:pt x="16" y="126"/>
                    </a:lnTo>
                    <a:lnTo>
                      <a:pt x="23" y="138"/>
                    </a:lnTo>
                    <a:lnTo>
                      <a:pt x="32" y="150"/>
                    </a:lnTo>
                    <a:lnTo>
                      <a:pt x="40" y="160"/>
                    </a:lnTo>
                    <a:lnTo>
                      <a:pt x="50" y="170"/>
                    </a:lnTo>
                    <a:lnTo>
                      <a:pt x="68" y="187"/>
                    </a:lnTo>
                    <a:lnTo>
                      <a:pt x="84" y="200"/>
                    </a:lnTo>
                    <a:lnTo>
                      <a:pt x="99" y="211"/>
                    </a:lnTo>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60" name="Line 30"/>
              <p:cNvSpPr>
                <a:spLocks noChangeShapeType="1"/>
              </p:cNvSpPr>
              <p:nvPr/>
            </p:nvSpPr>
            <p:spPr bwMode="auto">
              <a:xfrm>
                <a:off x="5495925" y="6135688"/>
                <a:ext cx="463550" cy="0"/>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61" name="Line 31"/>
              <p:cNvSpPr>
                <a:spLocks noChangeShapeType="1"/>
              </p:cNvSpPr>
              <p:nvPr/>
            </p:nvSpPr>
            <p:spPr bwMode="auto">
              <a:xfrm>
                <a:off x="5727700" y="6743700"/>
                <a:ext cx="0" cy="92075"/>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62" name="Freeform 32"/>
              <p:cNvSpPr/>
              <p:nvPr/>
            </p:nvSpPr>
            <p:spPr bwMode="auto">
              <a:xfrm>
                <a:off x="5549900" y="6878638"/>
                <a:ext cx="355600" cy="107950"/>
              </a:xfrm>
              <a:custGeom>
                <a:avLst/>
                <a:gdLst>
                  <a:gd name="T0" fmla="*/ 0 w 224"/>
                  <a:gd name="T1" fmla="*/ 68 h 68"/>
                  <a:gd name="T2" fmla="*/ 0 w 224"/>
                  <a:gd name="T3" fmla="*/ 32 h 68"/>
                  <a:gd name="T4" fmla="*/ 0 w 224"/>
                  <a:gd name="T5" fmla="*/ 32 h 68"/>
                  <a:gd name="T6" fmla="*/ 0 w 224"/>
                  <a:gd name="T7" fmla="*/ 25 h 68"/>
                  <a:gd name="T8" fmla="*/ 2 w 224"/>
                  <a:gd name="T9" fmla="*/ 19 h 68"/>
                  <a:gd name="T10" fmla="*/ 5 w 224"/>
                  <a:gd name="T11" fmla="*/ 14 h 68"/>
                  <a:gd name="T12" fmla="*/ 9 w 224"/>
                  <a:gd name="T13" fmla="*/ 10 h 68"/>
                  <a:gd name="T14" fmla="*/ 13 w 224"/>
                  <a:gd name="T15" fmla="*/ 6 h 68"/>
                  <a:gd name="T16" fmla="*/ 19 w 224"/>
                  <a:gd name="T17" fmla="*/ 3 h 68"/>
                  <a:gd name="T18" fmla="*/ 24 w 224"/>
                  <a:gd name="T19" fmla="*/ 1 h 68"/>
                  <a:gd name="T20" fmla="*/ 31 w 224"/>
                  <a:gd name="T21" fmla="*/ 0 h 68"/>
                  <a:gd name="T22" fmla="*/ 193 w 224"/>
                  <a:gd name="T23" fmla="*/ 0 h 68"/>
                  <a:gd name="T24" fmla="*/ 193 w 224"/>
                  <a:gd name="T25" fmla="*/ 0 h 68"/>
                  <a:gd name="T26" fmla="*/ 199 w 224"/>
                  <a:gd name="T27" fmla="*/ 1 h 68"/>
                  <a:gd name="T28" fmla="*/ 205 w 224"/>
                  <a:gd name="T29" fmla="*/ 3 h 68"/>
                  <a:gd name="T30" fmla="*/ 210 w 224"/>
                  <a:gd name="T31" fmla="*/ 6 h 68"/>
                  <a:gd name="T32" fmla="*/ 215 w 224"/>
                  <a:gd name="T33" fmla="*/ 10 h 68"/>
                  <a:gd name="T34" fmla="*/ 219 w 224"/>
                  <a:gd name="T35" fmla="*/ 14 h 68"/>
                  <a:gd name="T36" fmla="*/ 222 w 224"/>
                  <a:gd name="T37" fmla="*/ 19 h 68"/>
                  <a:gd name="T38" fmla="*/ 224 w 224"/>
                  <a:gd name="T39" fmla="*/ 25 h 68"/>
                  <a:gd name="T40" fmla="*/ 224 w 224"/>
                  <a:gd name="T41" fmla="*/ 32 h 68"/>
                  <a:gd name="T42" fmla="*/ 224 w 224"/>
                  <a:gd name="T43" fmla="*/ 68 h 68"/>
                  <a:gd name="T44" fmla="*/ 0 w 224"/>
                  <a:gd name="T4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4" h="68">
                    <a:moveTo>
                      <a:pt x="0" y="68"/>
                    </a:moveTo>
                    <a:lnTo>
                      <a:pt x="0" y="32"/>
                    </a:lnTo>
                    <a:lnTo>
                      <a:pt x="0" y="32"/>
                    </a:lnTo>
                    <a:lnTo>
                      <a:pt x="0" y="25"/>
                    </a:lnTo>
                    <a:lnTo>
                      <a:pt x="2" y="19"/>
                    </a:lnTo>
                    <a:lnTo>
                      <a:pt x="5" y="14"/>
                    </a:lnTo>
                    <a:lnTo>
                      <a:pt x="9" y="10"/>
                    </a:lnTo>
                    <a:lnTo>
                      <a:pt x="13" y="6"/>
                    </a:lnTo>
                    <a:lnTo>
                      <a:pt x="19" y="3"/>
                    </a:lnTo>
                    <a:lnTo>
                      <a:pt x="24" y="1"/>
                    </a:lnTo>
                    <a:lnTo>
                      <a:pt x="31" y="0"/>
                    </a:lnTo>
                    <a:lnTo>
                      <a:pt x="193" y="0"/>
                    </a:lnTo>
                    <a:lnTo>
                      <a:pt x="193" y="0"/>
                    </a:lnTo>
                    <a:lnTo>
                      <a:pt x="199" y="1"/>
                    </a:lnTo>
                    <a:lnTo>
                      <a:pt x="205" y="3"/>
                    </a:lnTo>
                    <a:lnTo>
                      <a:pt x="210" y="6"/>
                    </a:lnTo>
                    <a:lnTo>
                      <a:pt x="215" y="10"/>
                    </a:lnTo>
                    <a:lnTo>
                      <a:pt x="219" y="14"/>
                    </a:lnTo>
                    <a:lnTo>
                      <a:pt x="222" y="19"/>
                    </a:lnTo>
                    <a:lnTo>
                      <a:pt x="224" y="25"/>
                    </a:lnTo>
                    <a:lnTo>
                      <a:pt x="224" y="32"/>
                    </a:lnTo>
                    <a:lnTo>
                      <a:pt x="224" y="68"/>
                    </a:lnTo>
                    <a:lnTo>
                      <a:pt x="0" y="68"/>
                    </a:lnTo>
                    <a:close/>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grpSp>
      </p:grpSp>
      <p:grpSp>
        <p:nvGrpSpPr>
          <p:cNvPr id="163" name="组合 162"/>
          <p:cNvGrpSpPr/>
          <p:nvPr/>
        </p:nvGrpSpPr>
        <p:grpSpPr>
          <a:xfrm>
            <a:off x="3020033" y="4864153"/>
            <a:ext cx="586702" cy="586779"/>
            <a:chOff x="6507253" y="3795942"/>
            <a:chExt cx="440084" cy="440084"/>
          </a:xfrm>
        </p:grpSpPr>
        <p:sp>
          <p:nvSpPr>
            <p:cNvPr id="164" name="椭圆 163"/>
            <p:cNvSpPr/>
            <p:nvPr/>
          </p:nvSpPr>
          <p:spPr>
            <a:xfrm>
              <a:off x="6507253" y="3795942"/>
              <a:ext cx="440084" cy="440084"/>
            </a:xfrm>
            <a:prstGeom prst="ellipse">
              <a:avLst/>
            </a:prstGeom>
            <a:solidFill>
              <a:schemeClr val="accent4"/>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5" name="组合 164"/>
            <p:cNvGrpSpPr/>
            <p:nvPr/>
          </p:nvGrpSpPr>
          <p:grpSpPr>
            <a:xfrm>
              <a:off x="6657484" y="3906252"/>
              <a:ext cx="139623" cy="219466"/>
              <a:chOff x="6694488" y="6135688"/>
              <a:chExt cx="541338" cy="850900"/>
            </a:xfrm>
          </p:grpSpPr>
          <p:sp>
            <p:nvSpPr>
              <p:cNvPr id="166" name="Freeform 33"/>
              <p:cNvSpPr/>
              <p:nvPr/>
            </p:nvSpPr>
            <p:spPr bwMode="auto">
              <a:xfrm>
                <a:off x="6723063" y="6188075"/>
                <a:ext cx="482600" cy="742950"/>
              </a:xfrm>
              <a:custGeom>
                <a:avLst/>
                <a:gdLst>
                  <a:gd name="T0" fmla="*/ 304 w 304"/>
                  <a:gd name="T1" fmla="*/ 0 h 468"/>
                  <a:gd name="T2" fmla="*/ 0 w 304"/>
                  <a:gd name="T3" fmla="*/ 86 h 468"/>
                  <a:gd name="T4" fmla="*/ 1 w 304"/>
                  <a:gd name="T5" fmla="*/ 98 h 468"/>
                  <a:gd name="T6" fmla="*/ 4 w 304"/>
                  <a:gd name="T7" fmla="*/ 120 h 468"/>
                  <a:gd name="T8" fmla="*/ 11 w 304"/>
                  <a:gd name="T9" fmla="*/ 142 h 468"/>
                  <a:gd name="T10" fmla="*/ 21 w 304"/>
                  <a:gd name="T11" fmla="*/ 162 h 468"/>
                  <a:gd name="T12" fmla="*/ 34 w 304"/>
                  <a:gd name="T13" fmla="*/ 180 h 468"/>
                  <a:gd name="T14" fmla="*/ 49 w 304"/>
                  <a:gd name="T15" fmla="*/ 197 h 468"/>
                  <a:gd name="T16" fmla="*/ 66 w 304"/>
                  <a:gd name="T17" fmla="*/ 210 h 468"/>
                  <a:gd name="T18" fmla="*/ 85 w 304"/>
                  <a:gd name="T19" fmla="*/ 222 h 468"/>
                  <a:gd name="T20" fmla="*/ 95 w 304"/>
                  <a:gd name="T21" fmla="*/ 226 h 468"/>
                  <a:gd name="T22" fmla="*/ 75 w 304"/>
                  <a:gd name="T23" fmla="*/ 236 h 468"/>
                  <a:gd name="T24" fmla="*/ 57 w 304"/>
                  <a:gd name="T25" fmla="*/ 249 h 468"/>
                  <a:gd name="T26" fmla="*/ 41 w 304"/>
                  <a:gd name="T27" fmla="*/ 264 h 468"/>
                  <a:gd name="T28" fmla="*/ 27 w 304"/>
                  <a:gd name="T29" fmla="*/ 282 h 468"/>
                  <a:gd name="T30" fmla="*/ 16 w 304"/>
                  <a:gd name="T31" fmla="*/ 301 h 468"/>
                  <a:gd name="T32" fmla="*/ 7 w 304"/>
                  <a:gd name="T33" fmla="*/ 322 h 468"/>
                  <a:gd name="T34" fmla="*/ 2 w 304"/>
                  <a:gd name="T35" fmla="*/ 344 h 468"/>
                  <a:gd name="T36" fmla="*/ 0 w 304"/>
                  <a:gd name="T37" fmla="*/ 368 h 468"/>
                  <a:gd name="T38" fmla="*/ 304 w 304"/>
                  <a:gd name="T39" fmla="*/ 468 h 468"/>
                  <a:gd name="T40" fmla="*/ 304 w 304"/>
                  <a:gd name="T41" fmla="*/ 368 h 468"/>
                  <a:gd name="T42" fmla="*/ 302 w 304"/>
                  <a:gd name="T43" fmla="*/ 344 h 468"/>
                  <a:gd name="T44" fmla="*/ 297 w 304"/>
                  <a:gd name="T45" fmla="*/ 322 h 468"/>
                  <a:gd name="T46" fmla="*/ 289 w 304"/>
                  <a:gd name="T47" fmla="*/ 301 h 468"/>
                  <a:gd name="T48" fmla="*/ 277 w 304"/>
                  <a:gd name="T49" fmla="*/ 282 h 468"/>
                  <a:gd name="T50" fmla="*/ 264 w 304"/>
                  <a:gd name="T51" fmla="*/ 264 h 468"/>
                  <a:gd name="T52" fmla="*/ 247 w 304"/>
                  <a:gd name="T53" fmla="*/ 249 h 468"/>
                  <a:gd name="T54" fmla="*/ 229 w 304"/>
                  <a:gd name="T55" fmla="*/ 236 h 468"/>
                  <a:gd name="T56" fmla="*/ 209 w 304"/>
                  <a:gd name="T57" fmla="*/ 226 h 468"/>
                  <a:gd name="T58" fmla="*/ 219 w 304"/>
                  <a:gd name="T59" fmla="*/ 222 h 468"/>
                  <a:gd name="T60" fmla="*/ 238 w 304"/>
                  <a:gd name="T61" fmla="*/ 210 h 468"/>
                  <a:gd name="T62" fmla="*/ 256 w 304"/>
                  <a:gd name="T63" fmla="*/ 197 h 468"/>
                  <a:gd name="T64" fmla="*/ 271 w 304"/>
                  <a:gd name="T65" fmla="*/ 180 h 468"/>
                  <a:gd name="T66" fmla="*/ 283 w 304"/>
                  <a:gd name="T67" fmla="*/ 162 h 468"/>
                  <a:gd name="T68" fmla="*/ 293 w 304"/>
                  <a:gd name="T69" fmla="*/ 142 h 468"/>
                  <a:gd name="T70" fmla="*/ 300 w 304"/>
                  <a:gd name="T71" fmla="*/ 120 h 468"/>
                  <a:gd name="T72" fmla="*/ 304 w 304"/>
                  <a:gd name="T73" fmla="*/ 98 h 468"/>
                  <a:gd name="T74" fmla="*/ 304 w 304"/>
                  <a:gd name="T75" fmla="*/ 86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4" h="468">
                    <a:moveTo>
                      <a:pt x="304" y="86"/>
                    </a:moveTo>
                    <a:lnTo>
                      <a:pt x="304" y="0"/>
                    </a:lnTo>
                    <a:lnTo>
                      <a:pt x="0" y="0"/>
                    </a:lnTo>
                    <a:lnTo>
                      <a:pt x="0" y="86"/>
                    </a:lnTo>
                    <a:lnTo>
                      <a:pt x="0" y="86"/>
                    </a:lnTo>
                    <a:lnTo>
                      <a:pt x="1" y="98"/>
                    </a:lnTo>
                    <a:lnTo>
                      <a:pt x="2" y="109"/>
                    </a:lnTo>
                    <a:lnTo>
                      <a:pt x="4" y="120"/>
                    </a:lnTo>
                    <a:lnTo>
                      <a:pt x="7" y="131"/>
                    </a:lnTo>
                    <a:lnTo>
                      <a:pt x="11" y="142"/>
                    </a:lnTo>
                    <a:lnTo>
                      <a:pt x="16" y="152"/>
                    </a:lnTo>
                    <a:lnTo>
                      <a:pt x="21" y="162"/>
                    </a:lnTo>
                    <a:lnTo>
                      <a:pt x="27" y="172"/>
                    </a:lnTo>
                    <a:lnTo>
                      <a:pt x="34" y="180"/>
                    </a:lnTo>
                    <a:lnTo>
                      <a:pt x="41" y="189"/>
                    </a:lnTo>
                    <a:lnTo>
                      <a:pt x="49" y="197"/>
                    </a:lnTo>
                    <a:lnTo>
                      <a:pt x="57" y="204"/>
                    </a:lnTo>
                    <a:lnTo>
                      <a:pt x="66" y="210"/>
                    </a:lnTo>
                    <a:lnTo>
                      <a:pt x="75" y="216"/>
                    </a:lnTo>
                    <a:lnTo>
                      <a:pt x="85" y="222"/>
                    </a:lnTo>
                    <a:lnTo>
                      <a:pt x="95" y="226"/>
                    </a:lnTo>
                    <a:lnTo>
                      <a:pt x="95" y="226"/>
                    </a:lnTo>
                    <a:lnTo>
                      <a:pt x="85" y="231"/>
                    </a:lnTo>
                    <a:lnTo>
                      <a:pt x="75" y="236"/>
                    </a:lnTo>
                    <a:lnTo>
                      <a:pt x="66" y="242"/>
                    </a:lnTo>
                    <a:lnTo>
                      <a:pt x="57" y="249"/>
                    </a:lnTo>
                    <a:lnTo>
                      <a:pt x="49" y="256"/>
                    </a:lnTo>
                    <a:lnTo>
                      <a:pt x="41" y="264"/>
                    </a:lnTo>
                    <a:lnTo>
                      <a:pt x="34" y="272"/>
                    </a:lnTo>
                    <a:lnTo>
                      <a:pt x="27" y="282"/>
                    </a:lnTo>
                    <a:lnTo>
                      <a:pt x="21" y="291"/>
                    </a:lnTo>
                    <a:lnTo>
                      <a:pt x="16" y="301"/>
                    </a:lnTo>
                    <a:lnTo>
                      <a:pt x="11" y="312"/>
                    </a:lnTo>
                    <a:lnTo>
                      <a:pt x="7" y="322"/>
                    </a:lnTo>
                    <a:lnTo>
                      <a:pt x="4" y="333"/>
                    </a:lnTo>
                    <a:lnTo>
                      <a:pt x="2" y="344"/>
                    </a:lnTo>
                    <a:lnTo>
                      <a:pt x="1" y="356"/>
                    </a:lnTo>
                    <a:lnTo>
                      <a:pt x="0" y="368"/>
                    </a:lnTo>
                    <a:lnTo>
                      <a:pt x="0" y="468"/>
                    </a:lnTo>
                    <a:lnTo>
                      <a:pt x="304" y="468"/>
                    </a:lnTo>
                    <a:lnTo>
                      <a:pt x="304" y="368"/>
                    </a:lnTo>
                    <a:lnTo>
                      <a:pt x="304" y="368"/>
                    </a:lnTo>
                    <a:lnTo>
                      <a:pt x="304" y="356"/>
                    </a:lnTo>
                    <a:lnTo>
                      <a:pt x="302" y="344"/>
                    </a:lnTo>
                    <a:lnTo>
                      <a:pt x="300" y="333"/>
                    </a:lnTo>
                    <a:lnTo>
                      <a:pt x="297" y="322"/>
                    </a:lnTo>
                    <a:lnTo>
                      <a:pt x="293" y="312"/>
                    </a:lnTo>
                    <a:lnTo>
                      <a:pt x="289" y="301"/>
                    </a:lnTo>
                    <a:lnTo>
                      <a:pt x="283" y="291"/>
                    </a:lnTo>
                    <a:lnTo>
                      <a:pt x="277" y="282"/>
                    </a:lnTo>
                    <a:lnTo>
                      <a:pt x="271" y="272"/>
                    </a:lnTo>
                    <a:lnTo>
                      <a:pt x="264" y="264"/>
                    </a:lnTo>
                    <a:lnTo>
                      <a:pt x="256" y="256"/>
                    </a:lnTo>
                    <a:lnTo>
                      <a:pt x="247" y="249"/>
                    </a:lnTo>
                    <a:lnTo>
                      <a:pt x="238" y="242"/>
                    </a:lnTo>
                    <a:lnTo>
                      <a:pt x="229" y="236"/>
                    </a:lnTo>
                    <a:lnTo>
                      <a:pt x="219" y="231"/>
                    </a:lnTo>
                    <a:lnTo>
                      <a:pt x="209" y="226"/>
                    </a:lnTo>
                    <a:lnTo>
                      <a:pt x="209" y="226"/>
                    </a:lnTo>
                    <a:lnTo>
                      <a:pt x="219" y="222"/>
                    </a:lnTo>
                    <a:lnTo>
                      <a:pt x="229" y="216"/>
                    </a:lnTo>
                    <a:lnTo>
                      <a:pt x="238" y="210"/>
                    </a:lnTo>
                    <a:lnTo>
                      <a:pt x="247" y="204"/>
                    </a:lnTo>
                    <a:lnTo>
                      <a:pt x="256" y="197"/>
                    </a:lnTo>
                    <a:lnTo>
                      <a:pt x="264" y="189"/>
                    </a:lnTo>
                    <a:lnTo>
                      <a:pt x="271" y="180"/>
                    </a:lnTo>
                    <a:lnTo>
                      <a:pt x="277" y="172"/>
                    </a:lnTo>
                    <a:lnTo>
                      <a:pt x="283" y="162"/>
                    </a:lnTo>
                    <a:lnTo>
                      <a:pt x="289" y="152"/>
                    </a:lnTo>
                    <a:lnTo>
                      <a:pt x="293" y="142"/>
                    </a:lnTo>
                    <a:lnTo>
                      <a:pt x="297" y="131"/>
                    </a:lnTo>
                    <a:lnTo>
                      <a:pt x="300" y="120"/>
                    </a:lnTo>
                    <a:lnTo>
                      <a:pt x="302" y="109"/>
                    </a:lnTo>
                    <a:lnTo>
                      <a:pt x="304" y="98"/>
                    </a:lnTo>
                    <a:lnTo>
                      <a:pt x="304" y="86"/>
                    </a:lnTo>
                    <a:lnTo>
                      <a:pt x="304" y="86"/>
                    </a:lnTo>
                    <a:close/>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67" name="Line 34"/>
              <p:cNvSpPr>
                <a:spLocks noChangeShapeType="1"/>
              </p:cNvSpPr>
              <p:nvPr/>
            </p:nvSpPr>
            <p:spPr bwMode="auto">
              <a:xfrm>
                <a:off x="6694488" y="6135688"/>
                <a:ext cx="541338" cy="0"/>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68" name="Line 35"/>
              <p:cNvSpPr>
                <a:spLocks noChangeShapeType="1"/>
              </p:cNvSpPr>
              <p:nvPr/>
            </p:nvSpPr>
            <p:spPr bwMode="auto">
              <a:xfrm>
                <a:off x="6694488" y="6986588"/>
                <a:ext cx="541338" cy="0"/>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69" name="Freeform 36"/>
              <p:cNvSpPr/>
              <p:nvPr/>
            </p:nvSpPr>
            <p:spPr bwMode="auto">
              <a:xfrm>
                <a:off x="6799263" y="6765925"/>
                <a:ext cx="331788" cy="165100"/>
              </a:xfrm>
              <a:custGeom>
                <a:avLst/>
                <a:gdLst>
                  <a:gd name="T0" fmla="*/ 0 w 209"/>
                  <a:gd name="T1" fmla="*/ 104 h 104"/>
                  <a:gd name="T2" fmla="*/ 105 w 209"/>
                  <a:gd name="T3" fmla="*/ 0 h 104"/>
                  <a:gd name="T4" fmla="*/ 209 w 209"/>
                  <a:gd name="T5" fmla="*/ 104 h 104"/>
                  <a:gd name="T6" fmla="*/ 0 w 209"/>
                  <a:gd name="T7" fmla="*/ 104 h 104"/>
                </a:gdLst>
                <a:ahLst/>
                <a:cxnLst>
                  <a:cxn ang="0">
                    <a:pos x="T0" y="T1"/>
                  </a:cxn>
                  <a:cxn ang="0">
                    <a:pos x="T2" y="T3"/>
                  </a:cxn>
                  <a:cxn ang="0">
                    <a:pos x="T4" y="T5"/>
                  </a:cxn>
                  <a:cxn ang="0">
                    <a:pos x="T6" y="T7"/>
                  </a:cxn>
                </a:cxnLst>
                <a:rect l="0" t="0" r="r" b="b"/>
                <a:pathLst>
                  <a:path w="209" h="104">
                    <a:moveTo>
                      <a:pt x="0" y="104"/>
                    </a:moveTo>
                    <a:lnTo>
                      <a:pt x="105" y="0"/>
                    </a:lnTo>
                    <a:lnTo>
                      <a:pt x="209" y="104"/>
                    </a:lnTo>
                    <a:lnTo>
                      <a:pt x="0" y="104"/>
                    </a:lnTo>
                    <a:close/>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70" name="Freeform 37"/>
              <p:cNvSpPr/>
              <p:nvPr/>
            </p:nvSpPr>
            <p:spPr bwMode="auto">
              <a:xfrm>
                <a:off x="6842125" y="6394450"/>
                <a:ext cx="246063" cy="122238"/>
              </a:xfrm>
              <a:custGeom>
                <a:avLst/>
                <a:gdLst>
                  <a:gd name="T0" fmla="*/ 155 w 155"/>
                  <a:gd name="T1" fmla="*/ 0 h 77"/>
                  <a:gd name="T2" fmla="*/ 78 w 155"/>
                  <a:gd name="T3" fmla="*/ 77 h 77"/>
                  <a:gd name="T4" fmla="*/ 0 w 155"/>
                  <a:gd name="T5" fmla="*/ 0 h 77"/>
                  <a:gd name="T6" fmla="*/ 155 w 155"/>
                  <a:gd name="T7" fmla="*/ 0 h 77"/>
                </a:gdLst>
                <a:ahLst/>
                <a:cxnLst>
                  <a:cxn ang="0">
                    <a:pos x="T0" y="T1"/>
                  </a:cxn>
                  <a:cxn ang="0">
                    <a:pos x="T2" y="T3"/>
                  </a:cxn>
                  <a:cxn ang="0">
                    <a:pos x="T4" y="T5"/>
                  </a:cxn>
                  <a:cxn ang="0">
                    <a:pos x="T6" y="T7"/>
                  </a:cxn>
                </a:cxnLst>
                <a:rect l="0" t="0" r="r" b="b"/>
                <a:pathLst>
                  <a:path w="155" h="77">
                    <a:moveTo>
                      <a:pt x="155" y="0"/>
                    </a:moveTo>
                    <a:lnTo>
                      <a:pt x="78" y="77"/>
                    </a:lnTo>
                    <a:lnTo>
                      <a:pt x="0" y="0"/>
                    </a:lnTo>
                    <a:lnTo>
                      <a:pt x="155" y="0"/>
                    </a:lnTo>
                    <a:close/>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71" name="Line 38"/>
              <p:cNvSpPr>
                <a:spLocks noChangeShapeType="1"/>
              </p:cNvSpPr>
              <p:nvPr/>
            </p:nvSpPr>
            <p:spPr bwMode="auto">
              <a:xfrm>
                <a:off x="6965950" y="6559550"/>
                <a:ext cx="0" cy="42863"/>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72" name="Line 39"/>
              <p:cNvSpPr>
                <a:spLocks noChangeShapeType="1"/>
              </p:cNvSpPr>
              <p:nvPr/>
            </p:nvSpPr>
            <p:spPr bwMode="auto">
              <a:xfrm>
                <a:off x="6965950" y="6640513"/>
                <a:ext cx="0" cy="41275"/>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73" name="Line 40"/>
              <p:cNvSpPr>
                <a:spLocks noChangeShapeType="1"/>
              </p:cNvSpPr>
              <p:nvPr/>
            </p:nvSpPr>
            <p:spPr bwMode="auto">
              <a:xfrm>
                <a:off x="6965950" y="6718300"/>
                <a:ext cx="0" cy="42863"/>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grpSp>
      <p:grpSp>
        <p:nvGrpSpPr>
          <p:cNvPr id="174" name="组合 173"/>
          <p:cNvGrpSpPr/>
          <p:nvPr/>
        </p:nvGrpSpPr>
        <p:grpSpPr>
          <a:xfrm>
            <a:off x="6622570" y="3727730"/>
            <a:ext cx="1408234" cy="1214153"/>
            <a:chOff x="4966978" y="2800749"/>
            <a:chExt cx="1056313" cy="910615"/>
          </a:xfrm>
        </p:grpSpPr>
        <p:sp>
          <p:nvSpPr>
            <p:cNvPr id="175" name="六边形 174"/>
            <p:cNvSpPr/>
            <p:nvPr/>
          </p:nvSpPr>
          <p:spPr>
            <a:xfrm>
              <a:off x="4966978" y="2800749"/>
              <a:ext cx="1056313" cy="910615"/>
            </a:xfrm>
            <a:prstGeom prst="hexagon">
              <a:avLst/>
            </a:prstGeom>
            <a:solidFill>
              <a:schemeClr val="accent6"/>
            </a:solidFill>
            <a:ln w="19050">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6" name="组合 175"/>
            <p:cNvGrpSpPr/>
            <p:nvPr/>
          </p:nvGrpSpPr>
          <p:grpSpPr>
            <a:xfrm>
              <a:off x="5361071" y="3062371"/>
              <a:ext cx="268126" cy="387370"/>
              <a:chOff x="6689725" y="4826000"/>
              <a:chExt cx="588963" cy="850901"/>
            </a:xfrm>
          </p:grpSpPr>
          <p:sp>
            <p:nvSpPr>
              <p:cNvPr id="177" name="Freeform 5"/>
              <p:cNvSpPr/>
              <p:nvPr/>
            </p:nvSpPr>
            <p:spPr bwMode="auto">
              <a:xfrm>
                <a:off x="6689725" y="4826000"/>
                <a:ext cx="588963" cy="706438"/>
              </a:xfrm>
              <a:custGeom>
                <a:avLst/>
                <a:gdLst>
                  <a:gd name="T0" fmla="*/ 101 w 371"/>
                  <a:gd name="T1" fmla="*/ 410 h 445"/>
                  <a:gd name="T2" fmla="*/ 101 w 371"/>
                  <a:gd name="T3" fmla="*/ 351 h 445"/>
                  <a:gd name="T4" fmla="*/ 80 w 371"/>
                  <a:gd name="T5" fmla="*/ 338 h 445"/>
                  <a:gd name="T6" fmla="*/ 60 w 371"/>
                  <a:gd name="T7" fmla="*/ 322 h 445"/>
                  <a:gd name="T8" fmla="*/ 43 w 371"/>
                  <a:gd name="T9" fmla="*/ 304 h 445"/>
                  <a:gd name="T10" fmla="*/ 28 w 371"/>
                  <a:gd name="T11" fmla="*/ 284 h 445"/>
                  <a:gd name="T12" fmla="*/ 16 w 371"/>
                  <a:gd name="T13" fmla="*/ 262 h 445"/>
                  <a:gd name="T14" fmla="*/ 7 w 371"/>
                  <a:gd name="T15" fmla="*/ 238 h 445"/>
                  <a:gd name="T16" fmla="*/ 2 w 371"/>
                  <a:gd name="T17" fmla="*/ 212 h 445"/>
                  <a:gd name="T18" fmla="*/ 0 w 371"/>
                  <a:gd name="T19" fmla="*/ 185 h 445"/>
                  <a:gd name="T20" fmla="*/ 1 w 371"/>
                  <a:gd name="T21" fmla="*/ 166 h 445"/>
                  <a:gd name="T22" fmla="*/ 8 w 371"/>
                  <a:gd name="T23" fmla="*/ 130 h 445"/>
                  <a:gd name="T24" fmla="*/ 22 w 371"/>
                  <a:gd name="T25" fmla="*/ 97 h 445"/>
                  <a:gd name="T26" fmla="*/ 42 w 371"/>
                  <a:gd name="T27" fmla="*/ 67 h 445"/>
                  <a:gd name="T28" fmla="*/ 67 w 371"/>
                  <a:gd name="T29" fmla="*/ 42 h 445"/>
                  <a:gd name="T30" fmla="*/ 97 w 371"/>
                  <a:gd name="T31" fmla="*/ 22 h 445"/>
                  <a:gd name="T32" fmla="*/ 130 w 371"/>
                  <a:gd name="T33" fmla="*/ 8 h 445"/>
                  <a:gd name="T34" fmla="*/ 166 w 371"/>
                  <a:gd name="T35" fmla="*/ 1 h 445"/>
                  <a:gd name="T36" fmla="*/ 186 w 371"/>
                  <a:gd name="T37" fmla="*/ 0 h 445"/>
                  <a:gd name="T38" fmla="*/ 224 w 371"/>
                  <a:gd name="T39" fmla="*/ 4 h 445"/>
                  <a:gd name="T40" fmla="*/ 258 w 371"/>
                  <a:gd name="T41" fmla="*/ 14 h 445"/>
                  <a:gd name="T42" fmla="*/ 290 w 371"/>
                  <a:gd name="T43" fmla="*/ 32 h 445"/>
                  <a:gd name="T44" fmla="*/ 317 w 371"/>
                  <a:gd name="T45" fmla="*/ 54 h 445"/>
                  <a:gd name="T46" fmla="*/ 340 w 371"/>
                  <a:gd name="T47" fmla="*/ 82 h 445"/>
                  <a:gd name="T48" fmla="*/ 357 w 371"/>
                  <a:gd name="T49" fmla="*/ 113 h 445"/>
                  <a:gd name="T50" fmla="*/ 368 w 371"/>
                  <a:gd name="T51" fmla="*/ 148 h 445"/>
                  <a:gd name="T52" fmla="*/ 371 w 371"/>
                  <a:gd name="T53" fmla="*/ 185 h 445"/>
                  <a:gd name="T54" fmla="*/ 371 w 371"/>
                  <a:gd name="T55" fmla="*/ 199 h 445"/>
                  <a:gd name="T56" fmla="*/ 367 w 371"/>
                  <a:gd name="T57" fmla="*/ 225 h 445"/>
                  <a:gd name="T58" fmla="*/ 360 w 371"/>
                  <a:gd name="T59" fmla="*/ 250 h 445"/>
                  <a:gd name="T60" fmla="*/ 349 w 371"/>
                  <a:gd name="T61" fmla="*/ 274 h 445"/>
                  <a:gd name="T62" fmla="*/ 336 w 371"/>
                  <a:gd name="T63" fmla="*/ 295 h 445"/>
                  <a:gd name="T64" fmla="*/ 320 w 371"/>
                  <a:gd name="T65" fmla="*/ 314 h 445"/>
                  <a:gd name="T66" fmla="*/ 301 w 371"/>
                  <a:gd name="T67" fmla="*/ 331 h 445"/>
                  <a:gd name="T68" fmla="*/ 280 w 371"/>
                  <a:gd name="T69" fmla="*/ 346 h 445"/>
                  <a:gd name="T70" fmla="*/ 269 w 371"/>
                  <a:gd name="T71" fmla="*/ 39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71" h="445">
                    <a:moveTo>
                      <a:pt x="260" y="445"/>
                    </a:moveTo>
                    <a:lnTo>
                      <a:pt x="101" y="410"/>
                    </a:lnTo>
                    <a:lnTo>
                      <a:pt x="101" y="351"/>
                    </a:lnTo>
                    <a:lnTo>
                      <a:pt x="101" y="351"/>
                    </a:lnTo>
                    <a:lnTo>
                      <a:pt x="90" y="345"/>
                    </a:lnTo>
                    <a:lnTo>
                      <a:pt x="80" y="338"/>
                    </a:lnTo>
                    <a:lnTo>
                      <a:pt x="70" y="331"/>
                    </a:lnTo>
                    <a:lnTo>
                      <a:pt x="60" y="322"/>
                    </a:lnTo>
                    <a:lnTo>
                      <a:pt x="51" y="314"/>
                    </a:lnTo>
                    <a:lnTo>
                      <a:pt x="43" y="304"/>
                    </a:lnTo>
                    <a:lnTo>
                      <a:pt x="35" y="294"/>
                    </a:lnTo>
                    <a:lnTo>
                      <a:pt x="28" y="284"/>
                    </a:lnTo>
                    <a:lnTo>
                      <a:pt x="22" y="273"/>
                    </a:lnTo>
                    <a:lnTo>
                      <a:pt x="16" y="262"/>
                    </a:lnTo>
                    <a:lnTo>
                      <a:pt x="11" y="250"/>
                    </a:lnTo>
                    <a:lnTo>
                      <a:pt x="7" y="238"/>
                    </a:lnTo>
                    <a:lnTo>
                      <a:pt x="4" y="224"/>
                    </a:lnTo>
                    <a:lnTo>
                      <a:pt x="2" y="212"/>
                    </a:lnTo>
                    <a:lnTo>
                      <a:pt x="1" y="198"/>
                    </a:lnTo>
                    <a:lnTo>
                      <a:pt x="0" y="185"/>
                    </a:lnTo>
                    <a:lnTo>
                      <a:pt x="0" y="185"/>
                    </a:lnTo>
                    <a:lnTo>
                      <a:pt x="1" y="166"/>
                    </a:lnTo>
                    <a:lnTo>
                      <a:pt x="4" y="148"/>
                    </a:lnTo>
                    <a:lnTo>
                      <a:pt x="8" y="130"/>
                    </a:lnTo>
                    <a:lnTo>
                      <a:pt x="15" y="113"/>
                    </a:lnTo>
                    <a:lnTo>
                      <a:pt x="22" y="97"/>
                    </a:lnTo>
                    <a:lnTo>
                      <a:pt x="32" y="82"/>
                    </a:lnTo>
                    <a:lnTo>
                      <a:pt x="42" y="67"/>
                    </a:lnTo>
                    <a:lnTo>
                      <a:pt x="54" y="54"/>
                    </a:lnTo>
                    <a:lnTo>
                      <a:pt x="67" y="42"/>
                    </a:lnTo>
                    <a:lnTo>
                      <a:pt x="82" y="32"/>
                    </a:lnTo>
                    <a:lnTo>
                      <a:pt x="97" y="22"/>
                    </a:lnTo>
                    <a:lnTo>
                      <a:pt x="113" y="14"/>
                    </a:lnTo>
                    <a:lnTo>
                      <a:pt x="130" y="8"/>
                    </a:lnTo>
                    <a:lnTo>
                      <a:pt x="148" y="4"/>
                    </a:lnTo>
                    <a:lnTo>
                      <a:pt x="166" y="1"/>
                    </a:lnTo>
                    <a:lnTo>
                      <a:pt x="186" y="0"/>
                    </a:lnTo>
                    <a:lnTo>
                      <a:pt x="186" y="0"/>
                    </a:lnTo>
                    <a:lnTo>
                      <a:pt x="205" y="1"/>
                    </a:lnTo>
                    <a:lnTo>
                      <a:pt x="224" y="4"/>
                    </a:lnTo>
                    <a:lnTo>
                      <a:pt x="241" y="8"/>
                    </a:lnTo>
                    <a:lnTo>
                      <a:pt x="258" y="14"/>
                    </a:lnTo>
                    <a:lnTo>
                      <a:pt x="274" y="22"/>
                    </a:lnTo>
                    <a:lnTo>
                      <a:pt x="290" y="32"/>
                    </a:lnTo>
                    <a:lnTo>
                      <a:pt x="304" y="42"/>
                    </a:lnTo>
                    <a:lnTo>
                      <a:pt x="317" y="54"/>
                    </a:lnTo>
                    <a:lnTo>
                      <a:pt x="329" y="67"/>
                    </a:lnTo>
                    <a:lnTo>
                      <a:pt x="340" y="82"/>
                    </a:lnTo>
                    <a:lnTo>
                      <a:pt x="349" y="97"/>
                    </a:lnTo>
                    <a:lnTo>
                      <a:pt x="357" y="113"/>
                    </a:lnTo>
                    <a:lnTo>
                      <a:pt x="363" y="130"/>
                    </a:lnTo>
                    <a:lnTo>
                      <a:pt x="368" y="148"/>
                    </a:lnTo>
                    <a:lnTo>
                      <a:pt x="370" y="166"/>
                    </a:lnTo>
                    <a:lnTo>
                      <a:pt x="371" y="185"/>
                    </a:lnTo>
                    <a:lnTo>
                      <a:pt x="371" y="185"/>
                    </a:lnTo>
                    <a:lnTo>
                      <a:pt x="371" y="199"/>
                    </a:lnTo>
                    <a:lnTo>
                      <a:pt x="369" y="212"/>
                    </a:lnTo>
                    <a:lnTo>
                      <a:pt x="367" y="225"/>
                    </a:lnTo>
                    <a:lnTo>
                      <a:pt x="364" y="238"/>
                    </a:lnTo>
                    <a:lnTo>
                      <a:pt x="360" y="250"/>
                    </a:lnTo>
                    <a:lnTo>
                      <a:pt x="355" y="262"/>
                    </a:lnTo>
                    <a:lnTo>
                      <a:pt x="349" y="274"/>
                    </a:lnTo>
                    <a:lnTo>
                      <a:pt x="343" y="285"/>
                    </a:lnTo>
                    <a:lnTo>
                      <a:pt x="336" y="295"/>
                    </a:lnTo>
                    <a:lnTo>
                      <a:pt x="328" y="305"/>
                    </a:lnTo>
                    <a:lnTo>
                      <a:pt x="320" y="314"/>
                    </a:lnTo>
                    <a:lnTo>
                      <a:pt x="311" y="323"/>
                    </a:lnTo>
                    <a:lnTo>
                      <a:pt x="301" y="331"/>
                    </a:lnTo>
                    <a:lnTo>
                      <a:pt x="291" y="339"/>
                    </a:lnTo>
                    <a:lnTo>
                      <a:pt x="280" y="346"/>
                    </a:lnTo>
                    <a:lnTo>
                      <a:pt x="269" y="352"/>
                    </a:lnTo>
                    <a:lnTo>
                      <a:pt x="269" y="394"/>
                    </a:lnTo>
                    <a:lnTo>
                      <a:pt x="176" y="371"/>
                    </a:lnTo>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78" name="Line 6"/>
              <p:cNvSpPr>
                <a:spLocks noChangeShapeType="1"/>
              </p:cNvSpPr>
              <p:nvPr/>
            </p:nvSpPr>
            <p:spPr bwMode="auto">
              <a:xfrm flipH="1" flipV="1">
                <a:off x="6850063" y="5551488"/>
                <a:ext cx="252413" cy="55563"/>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79" name="Line 7"/>
              <p:cNvSpPr>
                <a:spLocks noChangeShapeType="1"/>
              </p:cNvSpPr>
              <p:nvPr/>
            </p:nvSpPr>
            <p:spPr bwMode="auto">
              <a:xfrm flipH="1" flipV="1">
                <a:off x="6870700" y="5630863"/>
                <a:ext cx="211138" cy="46038"/>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grpSp>
      <p:grpSp>
        <p:nvGrpSpPr>
          <p:cNvPr id="180" name="组合 179"/>
          <p:cNvGrpSpPr/>
          <p:nvPr/>
        </p:nvGrpSpPr>
        <p:grpSpPr>
          <a:xfrm>
            <a:off x="5391884" y="1665894"/>
            <a:ext cx="1408234" cy="1214153"/>
            <a:chOff x="4043843" y="1254372"/>
            <a:chExt cx="1056313" cy="910615"/>
          </a:xfrm>
        </p:grpSpPr>
        <p:sp>
          <p:nvSpPr>
            <p:cNvPr id="181" name="六边形 180"/>
            <p:cNvSpPr/>
            <p:nvPr/>
          </p:nvSpPr>
          <p:spPr>
            <a:xfrm>
              <a:off x="4043843" y="1254372"/>
              <a:ext cx="1056313" cy="910615"/>
            </a:xfrm>
            <a:prstGeom prst="hexagon">
              <a:avLst/>
            </a:prstGeom>
            <a:solidFill>
              <a:schemeClr val="accent1"/>
            </a:solidFill>
            <a:ln w="1905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2" name="组合 181"/>
            <p:cNvGrpSpPr/>
            <p:nvPr/>
          </p:nvGrpSpPr>
          <p:grpSpPr>
            <a:xfrm>
              <a:off x="4408666" y="1547255"/>
              <a:ext cx="326666" cy="324848"/>
              <a:chOff x="4083050" y="4826000"/>
              <a:chExt cx="855663" cy="850900"/>
            </a:xfrm>
          </p:grpSpPr>
          <p:sp>
            <p:nvSpPr>
              <p:cNvPr id="183" name="Freeform 25"/>
              <p:cNvSpPr/>
              <p:nvPr/>
            </p:nvSpPr>
            <p:spPr bwMode="auto">
              <a:xfrm>
                <a:off x="4083050" y="4826000"/>
                <a:ext cx="855663" cy="850900"/>
              </a:xfrm>
              <a:custGeom>
                <a:avLst/>
                <a:gdLst>
                  <a:gd name="T0" fmla="*/ 217 w 539"/>
                  <a:gd name="T1" fmla="*/ 202 h 536"/>
                  <a:gd name="T2" fmla="*/ 206 w 539"/>
                  <a:gd name="T3" fmla="*/ 199 h 536"/>
                  <a:gd name="T4" fmla="*/ 182 w 539"/>
                  <a:gd name="T5" fmla="*/ 196 h 536"/>
                  <a:gd name="T6" fmla="*/ 169 w 539"/>
                  <a:gd name="T7" fmla="*/ 195 h 536"/>
                  <a:gd name="T8" fmla="*/ 135 w 539"/>
                  <a:gd name="T9" fmla="*/ 199 h 536"/>
                  <a:gd name="T10" fmla="*/ 103 w 539"/>
                  <a:gd name="T11" fmla="*/ 209 h 536"/>
                  <a:gd name="T12" fmla="*/ 74 w 539"/>
                  <a:gd name="T13" fmla="*/ 224 h 536"/>
                  <a:gd name="T14" fmla="*/ 49 w 539"/>
                  <a:gd name="T15" fmla="*/ 246 h 536"/>
                  <a:gd name="T16" fmla="*/ 29 w 539"/>
                  <a:gd name="T17" fmla="*/ 271 h 536"/>
                  <a:gd name="T18" fmla="*/ 13 w 539"/>
                  <a:gd name="T19" fmla="*/ 300 h 536"/>
                  <a:gd name="T20" fmla="*/ 3 w 539"/>
                  <a:gd name="T21" fmla="*/ 332 h 536"/>
                  <a:gd name="T22" fmla="*/ 0 w 539"/>
                  <a:gd name="T23" fmla="*/ 366 h 536"/>
                  <a:gd name="T24" fmla="*/ 0 w 539"/>
                  <a:gd name="T25" fmla="*/ 383 h 536"/>
                  <a:gd name="T26" fmla="*/ 7 w 539"/>
                  <a:gd name="T27" fmla="*/ 417 h 536"/>
                  <a:gd name="T28" fmla="*/ 20 w 539"/>
                  <a:gd name="T29" fmla="*/ 447 h 536"/>
                  <a:gd name="T30" fmla="*/ 38 w 539"/>
                  <a:gd name="T31" fmla="*/ 474 h 536"/>
                  <a:gd name="T32" fmla="*/ 61 w 539"/>
                  <a:gd name="T33" fmla="*/ 497 h 536"/>
                  <a:gd name="T34" fmla="*/ 88 w 539"/>
                  <a:gd name="T35" fmla="*/ 516 h 536"/>
                  <a:gd name="T36" fmla="*/ 119 w 539"/>
                  <a:gd name="T37" fmla="*/ 528 h 536"/>
                  <a:gd name="T38" fmla="*/ 152 w 539"/>
                  <a:gd name="T39" fmla="*/ 535 h 536"/>
                  <a:gd name="T40" fmla="*/ 169 w 539"/>
                  <a:gd name="T41" fmla="*/ 536 h 536"/>
                  <a:gd name="T42" fmla="*/ 204 w 539"/>
                  <a:gd name="T43" fmla="*/ 533 h 536"/>
                  <a:gd name="T44" fmla="*/ 237 w 539"/>
                  <a:gd name="T45" fmla="*/ 523 h 536"/>
                  <a:gd name="T46" fmla="*/ 265 w 539"/>
                  <a:gd name="T47" fmla="*/ 507 h 536"/>
                  <a:gd name="T48" fmla="*/ 291 w 539"/>
                  <a:gd name="T49" fmla="*/ 486 h 536"/>
                  <a:gd name="T50" fmla="*/ 311 w 539"/>
                  <a:gd name="T51" fmla="*/ 461 h 536"/>
                  <a:gd name="T52" fmla="*/ 327 w 539"/>
                  <a:gd name="T53" fmla="*/ 432 h 536"/>
                  <a:gd name="T54" fmla="*/ 337 w 539"/>
                  <a:gd name="T55" fmla="*/ 400 h 536"/>
                  <a:gd name="T56" fmla="*/ 340 w 539"/>
                  <a:gd name="T57" fmla="*/ 366 h 536"/>
                  <a:gd name="T58" fmla="*/ 340 w 539"/>
                  <a:gd name="T59" fmla="*/ 354 h 536"/>
                  <a:gd name="T60" fmla="*/ 337 w 539"/>
                  <a:gd name="T61" fmla="*/ 332 h 536"/>
                  <a:gd name="T62" fmla="*/ 394 w 539"/>
                  <a:gd name="T63" fmla="*/ 261 h 536"/>
                  <a:gd name="T64" fmla="*/ 468 w 539"/>
                  <a:gd name="T65" fmla="*/ 189 h 536"/>
                  <a:gd name="T66" fmla="*/ 539 w 539"/>
                  <a:gd name="T67" fmla="*/ 108 h 536"/>
                  <a:gd name="T68" fmla="*/ 443 w 539"/>
                  <a:gd name="T69" fmla="*/ 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39" h="536">
                    <a:moveTo>
                      <a:pt x="443" y="0"/>
                    </a:moveTo>
                    <a:lnTo>
                      <a:pt x="217" y="202"/>
                    </a:lnTo>
                    <a:lnTo>
                      <a:pt x="217" y="202"/>
                    </a:lnTo>
                    <a:lnTo>
                      <a:pt x="206" y="199"/>
                    </a:lnTo>
                    <a:lnTo>
                      <a:pt x="194" y="197"/>
                    </a:lnTo>
                    <a:lnTo>
                      <a:pt x="182" y="196"/>
                    </a:lnTo>
                    <a:lnTo>
                      <a:pt x="169" y="195"/>
                    </a:lnTo>
                    <a:lnTo>
                      <a:pt x="169" y="195"/>
                    </a:lnTo>
                    <a:lnTo>
                      <a:pt x="152" y="196"/>
                    </a:lnTo>
                    <a:lnTo>
                      <a:pt x="135" y="199"/>
                    </a:lnTo>
                    <a:lnTo>
                      <a:pt x="119" y="203"/>
                    </a:lnTo>
                    <a:lnTo>
                      <a:pt x="103" y="209"/>
                    </a:lnTo>
                    <a:lnTo>
                      <a:pt x="88" y="216"/>
                    </a:lnTo>
                    <a:lnTo>
                      <a:pt x="74" y="224"/>
                    </a:lnTo>
                    <a:lnTo>
                      <a:pt x="61" y="235"/>
                    </a:lnTo>
                    <a:lnTo>
                      <a:pt x="49" y="246"/>
                    </a:lnTo>
                    <a:lnTo>
                      <a:pt x="38" y="258"/>
                    </a:lnTo>
                    <a:lnTo>
                      <a:pt x="29" y="271"/>
                    </a:lnTo>
                    <a:lnTo>
                      <a:pt x="20" y="285"/>
                    </a:lnTo>
                    <a:lnTo>
                      <a:pt x="13" y="300"/>
                    </a:lnTo>
                    <a:lnTo>
                      <a:pt x="7" y="316"/>
                    </a:lnTo>
                    <a:lnTo>
                      <a:pt x="3" y="332"/>
                    </a:lnTo>
                    <a:lnTo>
                      <a:pt x="0" y="349"/>
                    </a:lnTo>
                    <a:lnTo>
                      <a:pt x="0" y="366"/>
                    </a:lnTo>
                    <a:lnTo>
                      <a:pt x="0" y="366"/>
                    </a:lnTo>
                    <a:lnTo>
                      <a:pt x="0" y="383"/>
                    </a:lnTo>
                    <a:lnTo>
                      <a:pt x="3" y="400"/>
                    </a:lnTo>
                    <a:lnTo>
                      <a:pt x="7" y="417"/>
                    </a:lnTo>
                    <a:lnTo>
                      <a:pt x="13" y="432"/>
                    </a:lnTo>
                    <a:lnTo>
                      <a:pt x="20" y="447"/>
                    </a:lnTo>
                    <a:lnTo>
                      <a:pt x="29" y="461"/>
                    </a:lnTo>
                    <a:lnTo>
                      <a:pt x="38" y="474"/>
                    </a:lnTo>
                    <a:lnTo>
                      <a:pt x="49" y="486"/>
                    </a:lnTo>
                    <a:lnTo>
                      <a:pt x="61" y="497"/>
                    </a:lnTo>
                    <a:lnTo>
                      <a:pt x="74" y="507"/>
                    </a:lnTo>
                    <a:lnTo>
                      <a:pt x="88" y="516"/>
                    </a:lnTo>
                    <a:lnTo>
                      <a:pt x="103" y="523"/>
                    </a:lnTo>
                    <a:lnTo>
                      <a:pt x="119" y="528"/>
                    </a:lnTo>
                    <a:lnTo>
                      <a:pt x="135" y="533"/>
                    </a:lnTo>
                    <a:lnTo>
                      <a:pt x="152" y="535"/>
                    </a:lnTo>
                    <a:lnTo>
                      <a:pt x="169" y="536"/>
                    </a:lnTo>
                    <a:lnTo>
                      <a:pt x="169" y="536"/>
                    </a:lnTo>
                    <a:lnTo>
                      <a:pt x="187" y="535"/>
                    </a:lnTo>
                    <a:lnTo>
                      <a:pt x="204" y="533"/>
                    </a:lnTo>
                    <a:lnTo>
                      <a:pt x="221" y="528"/>
                    </a:lnTo>
                    <a:lnTo>
                      <a:pt x="237" y="523"/>
                    </a:lnTo>
                    <a:lnTo>
                      <a:pt x="251" y="516"/>
                    </a:lnTo>
                    <a:lnTo>
                      <a:pt x="265" y="507"/>
                    </a:lnTo>
                    <a:lnTo>
                      <a:pt x="279" y="497"/>
                    </a:lnTo>
                    <a:lnTo>
                      <a:pt x="291" y="486"/>
                    </a:lnTo>
                    <a:lnTo>
                      <a:pt x="302" y="474"/>
                    </a:lnTo>
                    <a:lnTo>
                      <a:pt x="311" y="461"/>
                    </a:lnTo>
                    <a:lnTo>
                      <a:pt x="320" y="447"/>
                    </a:lnTo>
                    <a:lnTo>
                      <a:pt x="327" y="432"/>
                    </a:lnTo>
                    <a:lnTo>
                      <a:pt x="333" y="417"/>
                    </a:lnTo>
                    <a:lnTo>
                      <a:pt x="337" y="400"/>
                    </a:lnTo>
                    <a:lnTo>
                      <a:pt x="340" y="383"/>
                    </a:lnTo>
                    <a:lnTo>
                      <a:pt x="340" y="366"/>
                    </a:lnTo>
                    <a:lnTo>
                      <a:pt x="340" y="366"/>
                    </a:lnTo>
                    <a:lnTo>
                      <a:pt x="340" y="354"/>
                    </a:lnTo>
                    <a:lnTo>
                      <a:pt x="339" y="343"/>
                    </a:lnTo>
                    <a:lnTo>
                      <a:pt x="337" y="332"/>
                    </a:lnTo>
                    <a:lnTo>
                      <a:pt x="334" y="321"/>
                    </a:lnTo>
                    <a:lnTo>
                      <a:pt x="394" y="261"/>
                    </a:lnTo>
                    <a:lnTo>
                      <a:pt x="394" y="189"/>
                    </a:lnTo>
                    <a:lnTo>
                      <a:pt x="468" y="189"/>
                    </a:lnTo>
                    <a:lnTo>
                      <a:pt x="468" y="104"/>
                    </a:lnTo>
                    <a:lnTo>
                      <a:pt x="539" y="108"/>
                    </a:lnTo>
                    <a:lnTo>
                      <a:pt x="539" y="7"/>
                    </a:lnTo>
                    <a:lnTo>
                      <a:pt x="443" y="0"/>
                    </a:lnTo>
                    <a:close/>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84" name="Freeform 26"/>
              <p:cNvSpPr/>
              <p:nvPr/>
            </p:nvSpPr>
            <p:spPr bwMode="auto">
              <a:xfrm>
                <a:off x="4219575" y="5362575"/>
                <a:ext cx="184150" cy="184150"/>
              </a:xfrm>
              <a:custGeom>
                <a:avLst/>
                <a:gdLst>
                  <a:gd name="T0" fmla="*/ 116 w 116"/>
                  <a:gd name="T1" fmla="*/ 58 h 116"/>
                  <a:gd name="T2" fmla="*/ 116 w 116"/>
                  <a:gd name="T3" fmla="*/ 58 h 116"/>
                  <a:gd name="T4" fmla="*/ 116 w 116"/>
                  <a:gd name="T5" fmla="*/ 64 h 116"/>
                  <a:gd name="T6" fmla="*/ 115 w 116"/>
                  <a:gd name="T7" fmla="*/ 69 h 116"/>
                  <a:gd name="T8" fmla="*/ 111 w 116"/>
                  <a:gd name="T9" fmla="*/ 80 h 116"/>
                  <a:gd name="T10" fmla="*/ 106 w 116"/>
                  <a:gd name="T11" fmla="*/ 90 h 116"/>
                  <a:gd name="T12" fmla="*/ 99 w 116"/>
                  <a:gd name="T13" fmla="*/ 99 h 116"/>
                  <a:gd name="T14" fmla="*/ 90 w 116"/>
                  <a:gd name="T15" fmla="*/ 106 h 116"/>
                  <a:gd name="T16" fmla="*/ 81 w 116"/>
                  <a:gd name="T17" fmla="*/ 111 h 116"/>
                  <a:gd name="T18" fmla="*/ 70 w 116"/>
                  <a:gd name="T19" fmla="*/ 114 h 116"/>
                  <a:gd name="T20" fmla="*/ 64 w 116"/>
                  <a:gd name="T21" fmla="*/ 115 h 116"/>
                  <a:gd name="T22" fmla="*/ 58 w 116"/>
                  <a:gd name="T23" fmla="*/ 116 h 116"/>
                  <a:gd name="T24" fmla="*/ 58 w 116"/>
                  <a:gd name="T25" fmla="*/ 116 h 116"/>
                  <a:gd name="T26" fmla="*/ 52 w 116"/>
                  <a:gd name="T27" fmla="*/ 115 h 116"/>
                  <a:gd name="T28" fmla="*/ 46 w 116"/>
                  <a:gd name="T29" fmla="*/ 114 h 116"/>
                  <a:gd name="T30" fmla="*/ 36 w 116"/>
                  <a:gd name="T31" fmla="*/ 111 h 116"/>
                  <a:gd name="T32" fmla="*/ 26 w 116"/>
                  <a:gd name="T33" fmla="*/ 106 h 116"/>
                  <a:gd name="T34" fmla="*/ 17 w 116"/>
                  <a:gd name="T35" fmla="*/ 99 h 116"/>
                  <a:gd name="T36" fmla="*/ 10 w 116"/>
                  <a:gd name="T37" fmla="*/ 90 h 116"/>
                  <a:gd name="T38" fmla="*/ 5 w 116"/>
                  <a:gd name="T39" fmla="*/ 80 h 116"/>
                  <a:gd name="T40" fmla="*/ 1 w 116"/>
                  <a:gd name="T41" fmla="*/ 69 h 116"/>
                  <a:gd name="T42" fmla="*/ 1 w 116"/>
                  <a:gd name="T43" fmla="*/ 64 h 116"/>
                  <a:gd name="T44" fmla="*/ 0 w 116"/>
                  <a:gd name="T45" fmla="*/ 58 h 116"/>
                  <a:gd name="T46" fmla="*/ 0 w 116"/>
                  <a:gd name="T47" fmla="*/ 58 h 116"/>
                  <a:gd name="T48" fmla="*/ 1 w 116"/>
                  <a:gd name="T49" fmla="*/ 52 h 116"/>
                  <a:gd name="T50" fmla="*/ 1 w 116"/>
                  <a:gd name="T51" fmla="*/ 46 h 116"/>
                  <a:gd name="T52" fmla="*/ 5 w 116"/>
                  <a:gd name="T53" fmla="*/ 35 h 116"/>
                  <a:gd name="T54" fmla="*/ 10 w 116"/>
                  <a:gd name="T55" fmla="*/ 25 h 116"/>
                  <a:gd name="T56" fmla="*/ 17 w 116"/>
                  <a:gd name="T57" fmla="*/ 17 h 116"/>
                  <a:gd name="T58" fmla="*/ 26 w 116"/>
                  <a:gd name="T59" fmla="*/ 10 h 116"/>
                  <a:gd name="T60" fmla="*/ 36 w 116"/>
                  <a:gd name="T61" fmla="*/ 4 h 116"/>
                  <a:gd name="T62" fmla="*/ 46 w 116"/>
                  <a:gd name="T63" fmla="*/ 1 h 116"/>
                  <a:gd name="T64" fmla="*/ 52 w 116"/>
                  <a:gd name="T65" fmla="*/ 0 h 116"/>
                  <a:gd name="T66" fmla="*/ 58 w 116"/>
                  <a:gd name="T67" fmla="*/ 0 h 116"/>
                  <a:gd name="T68" fmla="*/ 58 w 116"/>
                  <a:gd name="T69" fmla="*/ 0 h 116"/>
                  <a:gd name="T70" fmla="*/ 64 w 116"/>
                  <a:gd name="T71" fmla="*/ 0 h 116"/>
                  <a:gd name="T72" fmla="*/ 70 w 116"/>
                  <a:gd name="T73" fmla="*/ 1 h 116"/>
                  <a:gd name="T74" fmla="*/ 81 w 116"/>
                  <a:gd name="T75" fmla="*/ 4 h 116"/>
                  <a:gd name="T76" fmla="*/ 90 w 116"/>
                  <a:gd name="T77" fmla="*/ 10 h 116"/>
                  <a:gd name="T78" fmla="*/ 99 w 116"/>
                  <a:gd name="T79" fmla="*/ 17 h 116"/>
                  <a:gd name="T80" fmla="*/ 106 w 116"/>
                  <a:gd name="T81" fmla="*/ 25 h 116"/>
                  <a:gd name="T82" fmla="*/ 111 w 116"/>
                  <a:gd name="T83" fmla="*/ 35 h 116"/>
                  <a:gd name="T84" fmla="*/ 115 w 116"/>
                  <a:gd name="T85" fmla="*/ 46 h 116"/>
                  <a:gd name="T86" fmla="*/ 116 w 116"/>
                  <a:gd name="T87" fmla="*/ 52 h 116"/>
                  <a:gd name="T88" fmla="*/ 116 w 116"/>
                  <a:gd name="T89" fmla="*/ 58 h 116"/>
                  <a:gd name="T90" fmla="*/ 116 w 116"/>
                  <a:gd name="T91"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6" h="116">
                    <a:moveTo>
                      <a:pt x="116" y="58"/>
                    </a:moveTo>
                    <a:lnTo>
                      <a:pt x="116" y="58"/>
                    </a:lnTo>
                    <a:lnTo>
                      <a:pt x="116" y="64"/>
                    </a:lnTo>
                    <a:lnTo>
                      <a:pt x="115" y="69"/>
                    </a:lnTo>
                    <a:lnTo>
                      <a:pt x="111" y="80"/>
                    </a:lnTo>
                    <a:lnTo>
                      <a:pt x="106" y="90"/>
                    </a:lnTo>
                    <a:lnTo>
                      <a:pt x="99" y="99"/>
                    </a:lnTo>
                    <a:lnTo>
                      <a:pt x="90" y="106"/>
                    </a:lnTo>
                    <a:lnTo>
                      <a:pt x="81" y="111"/>
                    </a:lnTo>
                    <a:lnTo>
                      <a:pt x="70" y="114"/>
                    </a:lnTo>
                    <a:lnTo>
                      <a:pt x="64" y="115"/>
                    </a:lnTo>
                    <a:lnTo>
                      <a:pt x="58" y="116"/>
                    </a:lnTo>
                    <a:lnTo>
                      <a:pt x="58" y="116"/>
                    </a:lnTo>
                    <a:lnTo>
                      <a:pt x="52" y="115"/>
                    </a:lnTo>
                    <a:lnTo>
                      <a:pt x="46" y="114"/>
                    </a:lnTo>
                    <a:lnTo>
                      <a:pt x="36" y="111"/>
                    </a:lnTo>
                    <a:lnTo>
                      <a:pt x="26" y="106"/>
                    </a:lnTo>
                    <a:lnTo>
                      <a:pt x="17" y="99"/>
                    </a:lnTo>
                    <a:lnTo>
                      <a:pt x="10" y="90"/>
                    </a:lnTo>
                    <a:lnTo>
                      <a:pt x="5" y="80"/>
                    </a:lnTo>
                    <a:lnTo>
                      <a:pt x="1" y="69"/>
                    </a:lnTo>
                    <a:lnTo>
                      <a:pt x="1" y="64"/>
                    </a:lnTo>
                    <a:lnTo>
                      <a:pt x="0" y="58"/>
                    </a:lnTo>
                    <a:lnTo>
                      <a:pt x="0" y="58"/>
                    </a:lnTo>
                    <a:lnTo>
                      <a:pt x="1" y="52"/>
                    </a:lnTo>
                    <a:lnTo>
                      <a:pt x="1" y="46"/>
                    </a:lnTo>
                    <a:lnTo>
                      <a:pt x="5" y="35"/>
                    </a:lnTo>
                    <a:lnTo>
                      <a:pt x="10" y="25"/>
                    </a:lnTo>
                    <a:lnTo>
                      <a:pt x="17" y="17"/>
                    </a:lnTo>
                    <a:lnTo>
                      <a:pt x="26" y="10"/>
                    </a:lnTo>
                    <a:lnTo>
                      <a:pt x="36" y="4"/>
                    </a:lnTo>
                    <a:lnTo>
                      <a:pt x="46" y="1"/>
                    </a:lnTo>
                    <a:lnTo>
                      <a:pt x="52" y="0"/>
                    </a:lnTo>
                    <a:lnTo>
                      <a:pt x="58" y="0"/>
                    </a:lnTo>
                    <a:lnTo>
                      <a:pt x="58" y="0"/>
                    </a:lnTo>
                    <a:lnTo>
                      <a:pt x="64" y="0"/>
                    </a:lnTo>
                    <a:lnTo>
                      <a:pt x="70" y="1"/>
                    </a:lnTo>
                    <a:lnTo>
                      <a:pt x="81" y="4"/>
                    </a:lnTo>
                    <a:lnTo>
                      <a:pt x="90" y="10"/>
                    </a:lnTo>
                    <a:lnTo>
                      <a:pt x="99" y="17"/>
                    </a:lnTo>
                    <a:lnTo>
                      <a:pt x="106" y="25"/>
                    </a:lnTo>
                    <a:lnTo>
                      <a:pt x="111" y="35"/>
                    </a:lnTo>
                    <a:lnTo>
                      <a:pt x="115" y="46"/>
                    </a:lnTo>
                    <a:lnTo>
                      <a:pt x="116" y="52"/>
                    </a:lnTo>
                    <a:lnTo>
                      <a:pt x="116" y="58"/>
                    </a:lnTo>
                    <a:lnTo>
                      <a:pt x="116" y="58"/>
                    </a:lnTo>
                    <a:close/>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85" name="Line 27"/>
              <p:cNvSpPr>
                <a:spLocks noChangeShapeType="1"/>
              </p:cNvSpPr>
              <p:nvPr/>
            </p:nvSpPr>
            <p:spPr bwMode="auto">
              <a:xfrm flipH="1">
                <a:off x="4481513" y="4926013"/>
                <a:ext cx="303213" cy="274638"/>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grpSp>
      <p:grpSp>
        <p:nvGrpSpPr>
          <p:cNvPr id="186" name="组合 185"/>
          <p:cNvGrpSpPr/>
          <p:nvPr/>
        </p:nvGrpSpPr>
        <p:grpSpPr>
          <a:xfrm>
            <a:off x="4159196" y="2353173"/>
            <a:ext cx="1408234" cy="1214153"/>
            <a:chOff x="3119207" y="1769831"/>
            <a:chExt cx="1056313" cy="910615"/>
          </a:xfrm>
        </p:grpSpPr>
        <p:sp>
          <p:nvSpPr>
            <p:cNvPr id="187" name="六边形 186"/>
            <p:cNvSpPr/>
            <p:nvPr/>
          </p:nvSpPr>
          <p:spPr>
            <a:xfrm>
              <a:off x="3119207" y="1769831"/>
              <a:ext cx="1056313" cy="910615"/>
            </a:xfrm>
            <a:prstGeom prst="hexagon">
              <a:avLst/>
            </a:prstGeom>
            <a:solidFill>
              <a:schemeClr val="accent5"/>
            </a:solidFill>
            <a:ln w="190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8" name="组合 187"/>
            <p:cNvGrpSpPr/>
            <p:nvPr/>
          </p:nvGrpSpPr>
          <p:grpSpPr>
            <a:xfrm>
              <a:off x="3482211" y="2062714"/>
              <a:ext cx="330304" cy="324848"/>
              <a:chOff x="5294313" y="6135688"/>
              <a:chExt cx="865188" cy="850900"/>
            </a:xfrm>
          </p:grpSpPr>
          <p:sp>
            <p:nvSpPr>
              <p:cNvPr id="189" name="Freeform 28"/>
              <p:cNvSpPr/>
              <p:nvPr/>
            </p:nvSpPr>
            <p:spPr bwMode="auto">
              <a:xfrm>
                <a:off x="5495925" y="6199188"/>
                <a:ext cx="463550" cy="544513"/>
              </a:xfrm>
              <a:custGeom>
                <a:avLst/>
                <a:gdLst>
                  <a:gd name="T0" fmla="*/ 292 w 292"/>
                  <a:gd name="T1" fmla="*/ 0 h 343"/>
                  <a:gd name="T2" fmla="*/ 292 w 292"/>
                  <a:gd name="T3" fmla="*/ 0 h 343"/>
                  <a:gd name="T4" fmla="*/ 292 w 292"/>
                  <a:gd name="T5" fmla="*/ 170 h 343"/>
                  <a:gd name="T6" fmla="*/ 292 w 292"/>
                  <a:gd name="T7" fmla="*/ 170 h 343"/>
                  <a:gd name="T8" fmla="*/ 291 w 292"/>
                  <a:gd name="T9" fmla="*/ 177 h 343"/>
                  <a:gd name="T10" fmla="*/ 290 w 292"/>
                  <a:gd name="T11" fmla="*/ 186 h 343"/>
                  <a:gd name="T12" fmla="*/ 287 w 292"/>
                  <a:gd name="T13" fmla="*/ 195 h 343"/>
                  <a:gd name="T14" fmla="*/ 283 w 292"/>
                  <a:gd name="T15" fmla="*/ 206 h 343"/>
                  <a:gd name="T16" fmla="*/ 278 w 292"/>
                  <a:gd name="T17" fmla="*/ 217 h 343"/>
                  <a:gd name="T18" fmla="*/ 272 w 292"/>
                  <a:gd name="T19" fmla="*/ 229 h 343"/>
                  <a:gd name="T20" fmla="*/ 264 w 292"/>
                  <a:gd name="T21" fmla="*/ 242 h 343"/>
                  <a:gd name="T22" fmla="*/ 256 w 292"/>
                  <a:gd name="T23" fmla="*/ 255 h 343"/>
                  <a:gd name="T24" fmla="*/ 246 w 292"/>
                  <a:gd name="T25" fmla="*/ 267 h 343"/>
                  <a:gd name="T26" fmla="*/ 235 w 292"/>
                  <a:gd name="T27" fmla="*/ 281 h 343"/>
                  <a:gd name="T28" fmla="*/ 223 w 292"/>
                  <a:gd name="T29" fmla="*/ 293 h 343"/>
                  <a:gd name="T30" fmla="*/ 210 w 292"/>
                  <a:gd name="T31" fmla="*/ 305 h 343"/>
                  <a:gd name="T32" fmla="*/ 196 w 292"/>
                  <a:gd name="T33" fmla="*/ 316 h 343"/>
                  <a:gd name="T34" fmla="*/ 180 w 292"/>
                  <a:gd name="T35" fmla="*/ 326 h 343"/>
                  <a:gd name="T36" fmla="*/ 164 w 292"/>
                  <a:gd name="T37" fmla="*/ 335 h 343"/>
                  <a:gd name="T38" fmla="*/ 146 w 292"/>
                  <a:gd name="T39" fmla="*/ 343 h 343"/>
                  <a:gd name="T40" fmla="*/ 146 w 292"/>
                  <a:gd name="T41" fmla="*/ 343 h 343"/>
                  <a:gd name="T42" fmla="*/ 129 w 292"/>
                  <a:gd name="T43" fmla="*/ 335 h 343"/>
                  <a:gd name="T44" fmla="*/ 111 w 292"/>
                  <a:gd name="T45" fmla="*/ 326 h 343"/>
                  <a:gd name="T46" fmla="*/ 96 w 292"/>
                  <a:gd name="T47" fmla="*/ 316 h 343"/>
                  <a:gd name="T48" fmla="*/ 82 w 292"/>
                  <a:gd name="T49" fmla="*/ 305 h 343"/>
                  <a:gd name="T50" fmla="*/ 69 w 292"/>
                  <a:gd name="T51" fmla="*/ 293 h 343"/>
                  <a:gd name="T52" fmla="*/ 57 w 292"/>
                  <a:gd name="T53" fmla="*/ 281 h 343"/>
                  <a:gd name="T54" fmla="*/ 46 w 292"/>
                  <a:gd name="T55" fmla="*/ 267 h 343"/>
                  <a:gd name="T56" fmla="*/ 36 w 292"/>
                  <a:gd name="T57" fmla="*/ 255 h 343"/>
                  <a:gd name="T58" fmla="*/ 28 w 292"/>
                  <a:gd name="T59" fmla="*/ 242 h 343"/>
                  <a:gd name="T60" fmla="*/ 20 w 292"/>
                  <a:gd name="T61" fmla="*/ 229 h 343"/>
                  <a:gd name="T62" fmla="*/ 14 w 292"/>
                  <a:gd name="T63" fmla="*/ 217 h 343"/>
                  <a:gd name="T64" fmla="*/ 9 w 292"/>
                  <a:gd name="T65" fmla="*/ 206 h 343"/>
                  <a:gd name="T66" fmla="*/ 5 w 292"/>
                  <a:gd name="T67" fmla="*/ 195 h 343"/>
                  <a:gd name="T68" fmla="*/ 2 w 292"/>
                  <a:gd name="T69" fmla="*/ 186 h 343"/>
                  <a:gd name="T70" fmla="*/ 0 w 292"/>
                  <a:gd name="T71" fmla="*/ 177 h 343"/>
                  <a:gd name="T72" fmla="*/ 0 w 292"/>
                  <a:gd name="T73" fmla="*/ 170 h 343"/>
                  <a:gd name="T74" fmla="*/ 0 w 292"/>
                  <a:gd name="T75" fmla="*/ 170 h 343"/>
                  <a:gd name="T76" fmla="*/ 0 w 292"/>
                  <a:gd name="T77" fmla="*/ 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2" h="343">
                    <a:moveTo>
                      <a:pt x="292" y="0"/>
                    </a:moveTo>
                    <a:lnTo>
                      <a:pt x="292" y="0"/>
                    </a:lnTo>
                    <a:lnTo>
                      <a:pt x="292" y="170"/>
                    </a:lnTo>
                    <a:lnTo>
                      <a:pt x="292" y="170"/>
                    </a:lnTo>
                    <a:lnTo>
                      <a:pt x="291" y="177"/>
                    </a:lnTo>
                    <a:lnTo>
                      <a:pt x="290" y="186"/>
                    </a:lnTo>
                    <a:lnTo>
                      <a:pt x="287" y="195"/>
                    </a:lnTo>
                    <a:lnTo>
                      <a:pt x="283" y="206"/>
                    </a:lnTo>
                    <a:lnTo>
                      <a:pt x="278" y="217"/>
                    </a:lnTo>
                    <a:lnTo>
                      <a:pt x="272" y="229"/>
                    </a:lnTo>
                    <a:lnTo>
                      <a:pt x="264" y="242"/>
                    </a:lnTo>
                    <a:lnTo>
                      <a:pt x="256" y="255"/>
                    </a:lnTo>
                    <a:lnTo>
                      <a:pt x="246" y="267"/>
                    </a:lnTo>
                    <a:lnTo>
                      <a:pt x="235" y="281"/>
                    </a:lnTo>
                    <a:lnTo>
                      <a:pt x="223" y="293"/>
                    </a:lnTo>
                    <a:lnTo>
                      <a:pt x="210" y="305"/>
                    </a:lnTo>
                    <a:lnTo>
                      <a:pt x="196" y="316"/>
                    </a:lnTo>
                    <a:lnTo>
                      <a:pt x="180" y="326"/>
                    </a:lnTo>
                    <a:lnTo>
                      <a:pt x="164" y="335"/>
                    </a:lnTo>
                    <a:lnTo>
                      <a:pt x="146" y="343"/>
                    </a:lnTo>
                    <a:lnTo>
                      <a:pt x="146" y="343"/>
                    </a:lnTo>
                    <a:lnTo>
                      <a:pt x="129" y="335"/>
                    </a:lnTo>
                    <a:lnTo>
                      <a:pt x="111" y="326"/>
                    </a:lnTo>
                    <a:lnTo>
                      <a:pt x="96" y="316"/>
                    </a:lnTo>
                    <a:lnTo>
                      <a:pt x="82" y="305"/>
                    </a:lnTo>
                    <a:lnTo>
                      <a:pt x="69" y="293"/>
                    </a:lnTo>
                    <a:lnTo>
                      <a:pt x="57" y="281"/>
                    </a:lnTo>
                    <a:lnTo>
                      <a:pt x="46" y="267"/>
                    </a:lnTo>
                    <a:lnTo>
                      <a:pt x="36" y="255"/>
                    </a:lnTo>
                    <a:lnTo>
                      <a:pt x="28" y="242"/>
                    </a:lnTo>
                    <a:lnTo>
                      <a:pt x="20" y="229"/>
                    </a:lnTo>
                    <a:lnTo>
                      <a:pt x="14" y="217"/>
                    </a:lnTo>
                    <a:lnTo>
                      <a:pt x="9" y="206"/>
                    </a:lnTo>
                    <a:lnTo>
                      <a:pt x="5" y="195"/>
                    </a:lnTo>
                    <a:lnTo>
                      <a:pt x="2" y="186"/>
                    </a:lnTo>
                    <a:lnTo>
                      <a:pt x="0" y="177"/>
                    </a:lnTo>
                    <a:lnTo>
                      <a:pt x="0" y="170"/>
                    </a:lnTo>
                    <a:lnTo>
                      <a:pt x="0" y="170"/>
                    </a:lnTo>
                    <a:lnTo>
                      <a:pt x="0" y="0"/>
                    </a:lnTo>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90" name="Freeform 29"/>
              <p:cNvSpPr/>
              <p:nvPr/>
            </p:nvSpPr>
            <p:spPr bwMode="auto">
              <a:xfrm>
                <a:off x="5294313" y="6199188"/>
                <a:ext cx="865188" cy="334963"/>
              </a:xfrm>
              <a:custGeom>
                <a:avLst/>
                <a:gdLst>
                  <a:gd name="T0" fmla="*/ 447 w 545"/>
                  <a:gd name="T1" fmla="*/ 211 h 211"/>
                  <a:gd name="T2" fmla="*/ 447 w 545"/>
                  <a:gd name="T3" fmla="*/ 211 h 211"/>
                  <a:gd name="T4" fmla="*/ 462 w 545"/>
                  <a:gd name="T5" fmla="*/ 200 h 211"/>
                  <a:gd name="T6" fmla="*/ 478 w 545"/>
                  <a:gd name="T7" fmla="*/ 187 h 211"/>
                  <a:gd name="T8" fmla="*/ 496 w 545"/>
                  <a:gd name="T9" fmla="*/ 170 h 211"/>
                  <a:gd name="T10" fmla="*/ 505 w 545"/>
                  <a:gd name="T11" fmla="*/ 160 h 211"/>
                  <a:gd name="T12" fmla="*/ 514 w 545"/>
                  <a:gd name="T13" fmla="*/ 150 h 211"/>
                  <a:gd name="T14" fmla="*/ 523 w 545"/>
                  <a:gd name="T15" fmla="*/ 138 h 211"/>
                  <a:gd name="T16" fmla="*/ 530 w 545"/>
                  <a:gd name="T17" fmla="*/ 126 h 211"/>
                  <a:gd name="T18" fmla="*/ 536 w 545"/>
                  <a:gd name="T19" fmla="*/ 114 h 211"/>
                  <a:gd name="T20" fmla="*/ 541 w 545"/>
                  <a:gd name="T21" fmla="*/ 101 h 211"/>
                  <a:gd name="T22" fmla="*/ 544 w 545"/>
                  <a:gd name="T23" fmla="*/ 87 h 211"/>
                  <a:gd name="T24" fmla="*/ 545 w 545"/>
                  <a:gd name="T25" fmla="*/ 74 h 211"/>
                  <a:gd name="T26" fmla="*/ 545 w 545"/>
                  <a:gd name="T27" fmla="*/ 74 h 211"/>
                  <a:gd name="T28" fmla="*/ 544 w 545"/>
                  <a:gd name="T29" fmla="*/ 60 h 211"/>
                  <a:gd name="T30" fmla="*/ 541 w 545"/>
                  <a:gd name="T31" fmla="*/ 49 h 211"/>
                  <a:gd name="T32" fmla="*/ 536 w 545"/>
                  <a:gd name="T33" fmla="*/ 39 h 211"/>
                  <a:gd name="T34" fmla="*/ 530 w 545"/>
                  <a:gd name="T35" fmla="*/ 30 h 211"/>
                  <a:gd name="T36" fmla="*/ 522 w 545"/>
                  <a:gd name="T37" fmla="*/ 23 h 211"/>
                  <a:gd name="T38" fmla="*/ 512 w 545"/>
                  <a:gd name="T39" fmla="*/ 17 h 211"/>
                  <a:gd name="T40" fmla="*/ 502 w 545"/>
                  <a:gd name="T41" fmla="*/ 12 h 211"/>
                  <a:gd name="T42" fmla="*/ 491 w 545"/>
                  <a:gd name="T43" fmla="*/ 9 h 211"/>
                  <a:gd name="T44" fmla="*/ 479 w 545"/>
                  <a:gd name="T45" fmla="*/ 6 h 211"/>
                  <a:gd name="T46" fmla="*/ 467 w 545"/>
                  <a:gd name="T47" fmla="*/ 3 h 211"/>
                  <a:gd name="T48" fmla="*/ 442 w 545"/>
                  <a:gd name="T49" fmla="*/ 1 h 211"/>
                  <a:gd name="T50" fmla="*/ 418 w 545"/>
                  <a:gd name="T51" fmla="*/ 0 h 211"/>
                  <a:gd name="T52" fmla="*/ 395 w 545"/>
                  <a:gd name="T53" fmla="*/ 0 h 211"/>
                  <a:gd name="T54" fmla="*/ 395 w 545"/>
                  <a:gd name="T55" fmla="*/ 0 h 211"/>
                  <a:gd name="T56" fmla="*/ 273 w 545"/>
                  <a:gd name="T57" fmla="*/ 0 h 211"/>
                  <a:gd name="T58" fmla="*/ 273 w 545"/>
                  <a:gd name="T59" fmla="*/ 0 h 211"/>
                  <a:gd name="T60" fmla="*/ 150 w 545"/>
                  <a:gd name="T61" fmla="*/ 0 h 211"/>
                  <a:gd name="T62" fmla="*/ 150 w 545"/>
                  <a:gd name="T63" fmla="*/ 0 h 211"/>
                  <a:gd name="T64" fmla="*/ 128 w 545"/>
                  <a:gd name="T65" fmla="*/ 0 h 211"/>
                  <a:gd name="T66" fmla="*/ 104 w 545"/>
                  <a:gd name="T67" fmla="*/ 1 h 211"/>
                  <a:gd name="T68" fmla="*/ 79 w 545"/>
                  <a:gd name="T69" fmla="*/ 3 h 211"/>
                  <a:gd name="T70" fmla="*/ 67 w 545"/>
                  <a:gd name="T71" fmla="*/ 6 h 211"/>
                  <a:gd name="T72" fmla="*/ 55 w 545"/>
                  <a:gd name="T73" fmla="*/ 9 h 211"/>
                  <a:gd name="T74" fmla="*/ 44 w 545"/>
                  <a:gd name="T75" fmla="*/ 12 h 211"/>
                  <a:gd name="T76" fmla="*/ 33 w 545"/>
                  <a:gd name="T77" fmla="*/ 17 h 211"/>
                  <a:gd name="T78" fmla="*/ 24 w 545"/>
                  <a:gd name="T79" fmla="*/ 23 h 211"/>
                  <a:gd name="T80" fmla="*/ 16 w 545"/>
                  <a:gd name="T81" fmla="*/ 30 h 211"/>
                  <a:gd name="T82" fmla="*/ 9 w 545"/>
                  <a:gd name="T83" fmla="*/ 39 h 211"/>
                  <a:gd name="T84" fmla="*/ 4 w 545"/>
                  <a:gd name="T85" fmla="*/ 49 h 211"/>
                  <a:gd name="T86" fmla="*/ 1 w 545"/>
                  <a:gd name="T87" fmla="*/ 60 h 211"/>
                  <a:gd name="T88" fmla="*/ 0 w 545"/>
                  <a:gd name="T89" fmla="*/ 74 h 211"/>
                  <a:gd name="T90" fmla="*/ 0 w 545"/>
                  <a:gd name="T91" fmla="*/ 74 h 211"/>
                  <a:gd name="T92" fmla="*/ 1 w 545"/>
                  <a:gd name="T93" fmla="*/ 87 h 211"/>
                  <a:gd name="T94" fmla="*/ 5 w 545"/>
                  <a:gd name="T95" fmla="*/ 101 h 211"/>
                  <a:gd name="T96" fmla="*/ 9 w 545"/>
                  <a:gd name="T97" fmla="*/ 114 h 211"/>
                  <a:gd name="T98" fmla="*/ 16 w 545"/>
                  <a:gd name="T99" fmla="*/ 126 h 211"/>
                  <a:gd name="T100" fmla="*/ 23 w 545"/>
                  <a:gd name="T101" fmla="*/ 138 h 211"/>
                  <a:gd name="T102" fmla="*/ 32 w 545"/>
                  <a:gd name="T103" fmla="*/ 150 h 211"/>
                  <a:gd name="T104" fmla="*/ 40 w 545"/>
                  <a:gd name="T105" fmla="*/ 160 h 211"/>
                  <a:gd name="T106" fmla="*/ 50 w 545"/>
                  <a:gd name="T107" fmla="*/ 170 h 211"/>
                  <a:gd name="T108" fmla="*/ 68 w 545"/>
                  <a:gd name="T109" fmla="*/ 187 h 211"/>
                  <a:gd name="T110" fmla="*/ 84 w 545"/>
                  <a:gd name="T111" fmla="*/ 200 h 211"/>
                  <a:gd name="T112" fmla="*/ 99 w 545"/>
                  <a:gd name="T113"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5" h="211">
                    <a:moveTo>
                      <a:pt x="447" y="211"/>
                    </a:moveTo>
                    <a:lnTo>
                      <a:pt x="447" y="211"/>
                    </a:lnTo>
                    <a:lnTo>
                      <a:pt x="462" y="200"/>
                    </a:lnTo>
                    <a:lnTo>
                      <a:pt x="478" y="187"/>
                    </a:lnTo>
                    <a:lnTo>
                      <a:pt x="496" y="170"/>
                    </a:lnTo>
                    <a:lnTo>
                      <a:pt x="505" y="160"/>
                    </a:lnTo>
                    <a:lnTo>
                      <a:pt x="514" y="150"/>
                    </a:lnTo>
                    <a:lnTo>
                      <a:pt x="523" y="138"/>
                    </a:lnTo>
                    <a:lnTo>
                      <a:pt x="530" y="126"/>
                    </a:lnTo>
                    <a:lnTo>
                      <a:pt x="536" y="114"/>
                    </a:lnTo>
                    <a:lnTo>
                      <a:pt x="541" y="101"/>
                    </a:lnTo>
                    <a:lnTo>
                      <a:pt x="544" y="87"/>
                    </a:lnTo>
                    <a:lnTo>
                      <a:pt x="545" y="74"/>
                    </a:lnTo>
                    <a:lnTo>
                      <a:pt x="545" y="74"/>
                    </a:lnTo>
                    <a:lnTo>
                      <a:pt x="544" y="60"/>
                    </a:lnTo>
                    <a:lnTo>
                      <a:pt x="541" y="49"/>
                    </a:lnTo>
                    <a:lnTo>
                      <a:pt x="536" y="39"/>
                    </a:lnTo>
                    <a:lnTo>
                      <a:pt x="530" y="30"/>
                    </a:lnTo>
                    <a:lnTo>
                      <a:pt x="522" y="23"/>
                    </a:lnTo>
                    <a:lnTo>
                      <a:pt x="512" y="17"/>
                    </a:lnTo>
                    <a:lnTo>
                      <a:pt x="502" y="12"/>
                    </a:lnTo>
                    <a:lnTo>
                      <a:pt x="491" y="9"/>
                    </a:lnTo>
                    <a:lnTo>
                      <a:pt x="479" y="6"/>
                    </a:lnTo>
                    <a:lnTo>
                      <a:pt x="467" y="3"/>
                    </a:lnTo>
                    <a:lnTo>
                      <a:pt x="442" y="1"/>
                    </a:lnTo>
                    <a:lnTo>
                      <a:pt x="418" y="0"/>
                    </a:lnTo>
                    <a:lnTo>
                      <a:pt x="395" y="0"/>
                    </a:lnTo>
                    <a:lnTo>
                      <a:pt x="395" y="0"/>
                    </a:lnTo>
                    <a:lnTo>
                      <a:pt x="273" y="0"/>
                    </a:lnTo>
                    <a:lnTo>
                      <a:pt x="273" y="0"/>
                    </a:lnTo>
                    <a:lnTo>
                      <a:pt x="150" y="0"/>
                    </a:lnTo>
                    <a:lnTo>
                      <a:pt x="150" y="0"/>
                    </a:lnTo>
                    <a:lnTo>
                      <a:pt x="128" y="0"/>
                    </a:lnTo>
                    <a:lnTo>
                      <a:pt x="104" y="1"/>
                    </a:lnTo>
                    <a:lnTo>
                      <a:pt x="79" y="3"/>
                    </a:lnTo>
                    <a:lnTo>
                      <a:pt x="67" y="6"/>
                    </a:lnTo>
                    <a:lnTo>
                      <a:pt x="55" y="9"/>
                    </a:lnTo>
                    <a:lnTo>
                      <a:pt x="44" y="12"/>
                    </a:lnTo>
                    <a:lnTo>
                      <a:pt x="33" y="17"/>
                    </a:lnTo>
                    <a:lnTo>
                      <a:pt x="24" y="23"/>
                    </a:lnTo>
                    <a:lnTo>
                      <a:pt x="16" y="30"/>
                    </a:lnTo>
                    <a:lnTo>
                      <a:pt x="9" y="39"/>
                    </a:lnTo>
                    <a:lnTo>
                      <a:pt x="4" y="49"/>
                    </a:lnTo>
                    <a:lnTo>
                      <a:pt x="1" y="60"/>
                    </a:lnTo>
                    <a:lnTo>
                      <a:pt x="0" y="74"/>
                    </a:lnTo>
                    <a:lnTo>
                      <a:pt x="0" y="74"/>
                    </a:lnTo>
                    <a:lnTo>
                      <a:pt x="1" y="87"/>
                    </a:lnTo>
                    <a:lnTo>
                      <a:pt x="5" y="101"/>
                    </a:lnTo>
                    <a:lnTo>
                      <a:pt x="9" y="114"/>
                    </a:lnTo>
                    <a:lnTo>
                      <a:pt x="16" y="126"/>
                    </a:lnTo>
                    <a:lnTo>
                      <a:pt x="23" y="138"/>
                    </a:lnTo>
                    <a:lnTo>
                      <a:pt x="32" y="150"/>
                    </a:lnTo>
                    <a:lnTo>
                      <a:pt x="40" y="160"/>
                    </a:lnTo>
                    <a:lnTo>
                      <a:pt x="50" y="170"/>
                    </a:lnTo>
                    <a:lnTo>
                      <a:pt x="68" y="187"/>
                    </a:lnTo>
                    <a:lnTo>
                      <a:pt x="84" y="200"/>
                    </a:lnTo>
                    <a:lnTo>
                      <a:pt x="99" y="211"/>
                    </a:lnTo>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91" name="Line 30"/>
              <p:cNvSpPr>
                <a:spLocks noChangeShapeType="1"/>
              </p:cNvSpPr>
              <p:nvPr/>
            </p:nvSpPr>
            <p:spPr bwMode="auto">
              <a:xfrm>
                <a:off x="5495925" y="6135688"/>
                <a:ext cx="463550" cy="0"/>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92" name="Line 31"/>
              <p:cNvSpPr>
                <a:spLocks noChangeShapeType="1"/>
              </p:cNvSpPr>
              <p:nvPr/>
            </p:nvSpPr>
            <p:spPr bwMode="auto">
              <a:xfrm>
                <a:off x="5727700" y="6743700"/>
                <a:ext cx="0" cy="92075"/>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93" name="Freeform 32"/>
              <p:cNvSpPr/>
              <p:nvPr/>
            </p:nvSpPr>
            <p:spPr bwMode="auto">
              <a:xfrm>
                <a:off x="5549900" y="6878638"/>
                <a:ext cx="355600" cy="107950"/>
              </a:xfrm>
              <a:custGeom>
                <a:avLst/>
                <a:gdLst>
                  <a:gd name="T0" fmla="*/ 0 w 224"/>
                  <a:gd name="T1" fmla="*/ 68 h 68"/>
                  <a:gd name="T2" fmla="*/ 0 w 224"/>
                  <a:gd name="T3" fmla="*/ 32 h 68"/>
                  <a:gd name="T4" fmla="*/ 0 w 224"/>
                  <a:gd name="T5" fmla="*/ 32 h 68"/>
                  <a:gd name="T6" fmla="*/ 0 w 224"/>
                  <a:gd name="T7" fmla="*/ 25 h 68"/>
                  <a:gd name="T8" fmla="*/ 2 w 224"/>
                  <a:gd name="T9" fmla="*/ 19 h 68"/>
                  <a:gd name="T10" fmla="*/ 5 w 224"/>
                  <a:gd name="T11" fmla="*/ 14 h 68"/>
                  <a:gd name="T12" fmla="*/ 9 w 224"/>
                  <a:gd name="T13" fmla="*/ 10 h 68"/>
                  <a:gd name="T14" fmla="*/ 13 w 224"/>
                  <a:gd name="T15" fmla="*/ 6 h 68"/>
                  <a:gd name="T16" fmla="*/ 19 w 224"/>
                  <a:gd name="T17" fmla="*/ 3 h 68"/>
                  <a:gd name="T18" fmla="*/ 24 w 224"/>
                  <a:gd name="T19" fmla="*/ 1 h 68"/>
                  <a:gd name="T20" fmla="*/ 31 w 224"/>
                  <a:gd name="T21" fmla="*/ 0 h 68"/>
                  <a:gd name="T22" fmla="*/ 193 w 224"/>
                  <a:gd name="T23" fmla="*/ 0 h 68"/>
                  <a:gd name="T24" fmla="*/ 193 w 224"/>
                  <a:gd name="T25" fmla="*/ 0 h 68"/>
                  <a:gd name="T26" fmla="*/ 199 w 224"/>
                  <a:gd name="T27" fmla="*/ 1 h 68"/>
                  <a:gd name="T28" fmla="*/ 205 w 224"/>
                  <a:gd name="T29" fmla="*/ 3 h 68"/>
                  <a:gd name="T30" fmla="*/ 210 w 224"/>
                  <a:gd name="T31" fmla="*/ 6 h 68"/>
                  <a:gd name="T32" fmla="*/ 215 w 224"/>
                  <a:gd name="T33" fmla="*/ 10 h 68"/>
                  <a:gd name="T34" fmla="*/ 219 w 224"/>
                  <a:gd name="T35" fmla="*/ 14 h 68"/>
                  <a:gd name="T36" fmla="*/ 222 w 224"/>
                  <a:gd name="T37" fmla="*/ 19 h 68"/>
                  <a:gd name="T38" fmla="*/ 224 w 224"/>
                  <a:gd name="T39" fmla="*/ 25 h 68"/>
                  <a:gd name="T40" fmla="*/ 224 w 224"/>
                  <a:gd name="T41" fmla="*/ 32 h 68"/>
                  <a:gd name="T42" fmla="*/ 224 w 224"/>
                  <a:gd name="T43" fmla="*/ 68 h 68"/>
                  <a:gd name="T44" fmla="*/ 0 w 224"/>
                  <a:gd name="T4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4" h="68">
                    <a:moveTo>
                      <a:pt x="0" y="68"/>
                    </a:moveTo>
                    <a:lnTo>
                      <a:pt x="0" y="32"/>
                    </a:lnTo>
                    <a:lnTo>
                      <a:pt x="0" y="32"/>
                    </a:lnTo>
                    <a:lnTo>
                      <a:pt x="0" y="25"/>
                    </a:lnTo>
                    <a:lnTo>
                      <a:pt x="2" y="19"/>
                    </a:lnTo>
                    <a:lnTo>
                      <a:pt x="5" y="14"/>
                    </a:lnTo>
                    <a:lnTo>
                      <a:pt x="9" y="10"/>
                    </a:lnTo>
                    <a:lnTo>
                      <a:pt x="13" y="6"/>
                    </a:lnTo>
                    <a:lnTo>
                      <a:pt x="19" y="3"/>
                    </a:lnTo>
                    <a:lnTo>
                      <a:pt x="24" y="1"/>
                    </a:lnTo>
                    <a:lnTo>
                      <a:pt x="31" y="0"/>
                    </a:lnTo>
                    <a:lnTo>
                      <a:pt x="193" y="0"/>
                    </a:lnTo>
                    <a:lnTo>
                      <a:pt x="193" y="0"/>
                    </a:lnTo>
                    <a:lnTo>
                      <a:pt x="199" y="1"/>
                    </a:lnTo>
                    <a:lnTo>
                      <a:pt x="205" y="3"/>
                    </a:lnTo>
                    <a:lnTo>
                      <a:pt x="210" y="6"/>
                    </a:lnTo>
                    <a:lnTo>
                      <a:pt x="215" y="10"/>
                    </a:lnTo>
                    <a:lnTo>
                      <a:pt x="219" y="14"/>
                    </a:lnTo>
                    <a:lnTo>
                      <a:pt x="222" y="19"/>
                    </a:lnTo>
                    <a:lnTo>
                      <a:pt x="224" y="25"/>
                    </a:lnTo>
                    <a:lnTo>
                      <a:pt x="224" y="32"/>
                    </a:lnTo>
                    <a:lnTo>
                      <a:pt x="224" y="68"/>
                    </a:lnTo>
                    <a:lnTo>
                      <a:pt x="0" y="68"/>
                    </a:lnTo>
                    <a:close/>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grpSp>
      </p:grpSp>
      <p:grpSp>
        <p:nvGrpSpPr>
          <p:cNvPr id="194" name="组合 193"/>
          <p:cNvGrpSpPr/>
          <p:nvPr/>
        </p:nvGrpSpPr>
        <p:grpSpPr>
          <a:xfrm>
            <a:off x="5391884" y="4415009"/>
            <a:ext cx="1408234" cy="1214153"/>
            <a:chOff x="4043843" y="3316208"/>
            <a:chExt cx="1056313" cy="910615"/>
          </a:xfrm>
        </p:grpSpPr>
        <p:sp>
          <p:nvSpPr>
            <p:cNvPr id="195" name="六边形 194"/>
            <p:cNvSpPr/>
            <p:nvPr/>
          </p:nvSpPr>
          <p:spPr>
            <a:xfrm>
              <a:off x="4043843" y="3316208"/>
              <a:ext cx="1056313" cy="910615"/>
            </a:xfrm>
            <a:prstGeom prst="hexagon">
              <a:avLst/>
            </a:prstGeom>
            <a:solidFill>
              <a:schemeClr val="accent2"/>
            </a:solidFill>
            <a:ln w="19050">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6" name="组合 195"/>
            <p:cNvGrpSpPr/>
            <p:nvPr/>
          </p:nvGrpSpPr>
          <p:grpSpPr>
            <a:xfrm>
              <a:off x="4417151" y="3609091"/>
              <a:ext cx="309696" cy="324848"/>
              <a:chOff x="2847975" y="6135688"/>
              <a:chExt cx="811213" cy="850900"/>
            </a:xfrm>
          </p:grpSpPr>
          <p:sp>
            <p:nvSpPr>
              <p:cNvPr id="197" name="Freeform 8"/>
              <p:cNvSpPr/>
              <p:nvPr/>
            </p:nvSpPr>
            <p:spPr bwMode="auto">
              <a:xfrm>
                <a:off x="2847975" y="6135688"/>
                <a:ext cx="811213" cy="463550"/>
              </a:xfrm>
              <a:custGeom>
                <a:avLst/>
                <a:gdLst>
                  <a:gd name="T0" fmla="*/ 245 w 511"/>
                  <a:gd name="T1" fmla="*/ 2 h 292"/>
                  <a:gd name="T2" fmla="*/ 10 w 511"/>
                  <a:gd name="T3" fmla="*/ 129 h 292"/>
                  <a:gd name="T4" fmla="*/ 10 w 511"/>
                  <a:gd name="T5" fmla="*/ 129 h 292"/>
                  <a:gd name="T6" fmla="*/ 6 w 511"/>
                  <a:gd name="T7" fmla="*/ 132 h 292"/>
                  <a:gd name="T8" fmla="*/ 2 w 511"/>
                  <a:gd name="T9" fmla="*/ 136 h 292"/>
                  <a:gd name="T10" fmla="*/ 0 w 511"/>
                  <a:gd name="T11" fmla="*/ 141 h 292"/>
                  <a:gd name="T12" fmla="*/ 0 w 511"/>
                  <a:gd name="T13" fmla="*/ 146 h 292"/>
                  <a:gd name="T14" fmla="*/ 0 w 511"/>
                  <a:gd name="T15" fmla="*/ 151 h 292"/>
                  <a:gd name="T16" fmla="*/ 2 w 511"/>
                  <a:gd name="T17" fmla="*/ 155 h 292"/>
                  <a:gd name="T18" fmla="*/ 6 w 511"/>
                  <a:gd name="T19" fmla="*/ 159 h 292"/>
                  <a:gd name="T20" fmla="*/ 10 w 511"/>
                  <a:gd name="T21" fmla="*/ 163 h 292"/>
                  <a:gd name="T22" fmla="*/ 245 w 511"/>
                  <a:gd name="T23" fmla="*/ 289 h 292"/>
                  <a:gd name="T24" fmla="*/ 245 w 511"/>
                  <a:gd name="T25" fmla="*/ 289 h 292"/>
                  <a:gd name="T26" fmla="*/ 250 w 511"/>
                  <a:gd name="T27" fmla="*/ 291 h 292"/>
                  <a:gd name="T28" fmla="*/ 256 w 511"/>
                  <a:gd name="T29" fmla="*/ 292 h 292"/>
                  <a:gd name="T30" fmla="*/ 261 w 511"/>
                  <a:gd name="T31" fmla="*/ 291 h 292"/>
                  <a:gd name="T32" fmla="*/ 267 w 511"/>
                  <a:gd name="T33" fmla="*/ 289 h 292"/>
                  <a:gd name="T34" fmla="*/ 500 w 511"/>
                  <a:gd name="T35" fmla="*/ 163 h 292"/>
                  <a:gd name="T36" fmla="*/ 500 w 511"/>
                  <a:gd name="T37" fmla="*/ 163 h 292"/>
                  <a:gd name="T38" fmla="*/ 505 w 511"/>
                  <a:gd name="T39" fmla="*/ 159 h 292"/>
                  <a:gd name="T40" fmla="*/ 508 w 511"/>
                  <a:gd name="T41" fmla="*/ 155 h 292"/>
                  <a:gd name="T42" fmla="*/ 510 w 511"/>
                  <a:gd name="T43" fmla="*/ 151 h 292"/>
                  <a:gd name="T44" fmla="*/ 511 w 511"/>
                  <a:gd name="T45" fmla="*/ 146 h 292"/>
                  <a:gd name="T46" fmla="*/ 510 w 511"/>
                  <a:gd name="T47" fmla="*/ 141 h 292"/>
                  <a:gd name="T48" fmla="*/ 508 w 511"/>
                  <a:gd name="T49" fmla="*/ 136 h 292"/>
                  <a:gd name="T50" fmla="*/ 505 w 511"/>
                  <a:gd name="T51" fmla="*/ 132 h 292"/>
                  <a:gd name="T52" fmla="*/ 500 w 511"/>
                  <a:gd name="T53" fmla="*/ 129 h 292"/>
                  <a:gd name="T54" fmla="*/ 267 w 511"/>
                  <a:gd name="T55" fmla="*/ 2 h 292"/>
                  <a:gd name="T56" fmla="*/ 267 w 511"/>
                  <a:gd name="T57" fmla="*/ 2 h 292"/>
                  <a:gd name="T58" fmla="*/ 261 w 511"/>
                  <a:gd name="T59" fmla="*/ 0 h 292"/>
                  <a:gd name="T60" fmla="*/ 256 w 511"/>
                  <a:gd name="T61" fmla="*/ 0 h 292"/>
                  <a:gd name="T62" fmla="*/ 250 w 511"/>
                  <a:gd name="T63" fmla="*/ 0 h 292"/>
                  <a:gd name="T64" fmla="*/ 245 w 511"/>
                  <a:gd name="T65" fmla="*/ 2 h 292"/>
                  <a:gd name="T66" fmla="*/ 245 w 511"/>
                  <a:gd name="T67" fmla="*/ 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1" h="292">
                    <a:moveTo>
                      <a:pt x="245" y="2"/>
                    </a:moveTo>
                    <a:lnTo>
                      <a:pt x="10" y="129"/>
                    </a:lnTo>
                    <a:lnTo>
                      <a:pt x="10" y="129"/>
                    </a:lnTo>
                    <a:lnTo>
                      <a:pt x="6" y="132"/>
                    </a:lnTo>
                    <a:lnTo>
                      <a:pt x="2" y="136"/>
                    </a:lnTo>
                    <a:lnTo>
                      <a:pt x="0" y="141"/>
                    </a:lnTo>
                    <a:lnTo>
                      <a:pt x="0" y="146"/>
                    </a:lnTo>
                    <a:lnTo>
                      <a:pt x="0" y="151"/>
                    </a:lnTo>
                    <a:lnTo>
                      <a:pt x="2" y="155"/>
                    </a:lnTo>
                    <a:lnTo>
                      <a:pt x="6" y="159"/>
                    </a:lnTo>
                    <a:lnTo>
                      <a:pt x="10" y="163"/>
                    </a:lnTo>
                    <a:lnTo>
                      <a:pt x="245" y="289"/>
                    </a:lnTo>
                    <a:lnTo>
                      <a:pt x="245" y="289"/>
                    </a:lnTo>
                    <a:lnTo>
                      <a:pt x="250" y="291"/>
                    </a:lnTo>
                    <a:lnTo>
                      <a:pt x="256" y="292"/>
                    </a:lnTo>
                    <a:lnTo>
                      <a:pt x="261" y="291"/>
                    </a:lnTo>
                    <a:lnTo>
                      <a:pt x="267" y="289"/>
                    </a:lnTo>
                    <a:lnTo>
                      <a:pt x="500" y="163"/>
                    </a:lnTo>
                    <a:lnTo>
                      <a:pt x="500" y="163"/>
                    </a:lnTo>
                    <a:lnTo>
                      <a:pt x="505" y="159"/>
                    </a:lnTo>
                    <a:lnTo>
                      <a:pt x="508" y="155"/>
                    </a:lnTo>
                    <a:lnTo>
                      <a:pt x="510" y="151"/>
                    </a:lnTo>
                    <a:lnTo>
                      <a:pt x="511" y="146"/>
                    </a:lnTo>
                    <a:lnTo>
                      <a:pt x="510" y="141"/>
                    </a:lnTo>
                    <a:lnTo>
                      <a:pt x="508" y="136"/>
                    </a:lnTo>
                    <a:lnTo>
                      <a:pt x="505" y="132"/>
                    </a:lnTo>
                    <a:lnTo>
                      <a:pt x="500" y="129"/>
                    </a:lnTo>
                    <a:lnTo>
                      <a:pt x="267" y="2"/>
                    </a:lnTo>
                    <a:lnTo>
                      <a:pt x="267" y="2"/>
                    </a:lnTo>
                    <a:lnTo>
                      <a:pt x="261" y="0"/>
                    </a:lnTo>
                    <a:lnTo>
                      <a:pt x="256" y="0"/>
                    </a:lnTo>
                    <a:lnTo>
                      <a:pt x="250" y="0"/>
                    </a:lnTo>
                    <a:lnTo>
                      <a:pt x="245" y="2"/>
                    </a:lnTo>
                    <a:lnTo>
                      <a:pt x="245" y="2"/>
                    </a:lnTo>
                    <a:close/>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98" name="Freeform 9"/>
              <p:cNvSpPr/>
              <p:nvPr/>
            </p:nvSpPr>
            <p:spPr bwMode="auto">
              <a:xfrm>
                <a:off x="2847975" y="6505575"/>
                <a:ext cx="811213" cy="295275"/>
              </a:xfrm>
              <a:custGeom>
                <a:avLst/>
                <a:gdLst>
                  <a:gd name="T0" fmla="*/ 51 w 511"/>
                  <a:gd name="T1" fmla="*/ 0 h 186"/>
                  <a:gd name="T2" fmla="*/ 10 w 511"/>
                  <a:gd name="T3" fmla="*/ 22 h 186"/>
                  <a:gd name="T4" fmla="*/ 10 w 511"/>
                  <a:gd name="T5" fmla="*/ 22 h 186"/>
                  <a:gd name="T6" fmla="*/ 6 w 511"/>
                  <a:gd name="T7" fmla="*/ 25 h 186"/>
                  <a:gd name="T8" fmla="*/ 2 w 511"/>
                  <a:gd name="T9" fmla="*/ 30 h 186"/>
                  <a:gd name="T10" fmla="*/ 0 w 511"/>
                  <a:gd name="T11" fmla="*/ 34 h 186"/>
                  <a:gd name="T12" fmla="*/ 0 w 511"/>
                  <a:gd name="T13" fmla="*/ 39 h 186"/>
                  <a:gd name="T14" fmla="*/ 0 w 511"/>
                  <a:gd name="T15" fmla="*/ 44 h 186"/>
                  <a:gd name="T16" fmla="*/ 2 w 511"/>
                  <a:gd name="T17" fmla="*/ 49 h 186"/>
                  <a:gd name="T18" fmla="*/ 6 w 511"/>
                  <a:gd name="T19" fmla="*/ 53 h 186"/>
                  <a:gd name="T20" fmla="*/ 10 w 511"/>
                  <a:gd name="T21" fmla="*/ 56 h 186"/>
                  <a:gd name="T22" fmla="*/ 245 w 511"/>
                  <a:gd name="T23" fmla="*/ 183 h 186"/>
                  <a:gd name="T24" fmla="*/ 245 w 511"/>
                  <a:gd name="T25" fmla="*/ 183 h 186"/>
                  <a:gd name="T26" fmla="*/ 250 w 511"/>
                  <a:gd name="T27" fmla="*/ 185 h 186"/>
                  <a:gd name="T28" fmla="*/ 256 w 511"/>
                  <a:gd name="T29" fmla="*/ 186 h 186"/>
                  <a:gd name="T30" fmla="*/ 261 w 511"/>
                  <a:gd name="T31" fmla="*/ 185 h 186"/>
                  <a:gd name="T32" fmla="*/ 267 w 511"/>
                  <a:gd name="T33" fmla="*/ 183 h 186"/>
                  <a:gd name="T34" fmla="*/ 500 w 511"/>
                  <a:gd name="T35" fmla="*/ 56 h 186"/>
                  <a:gd name="T36" fmla="*/ 500 w 511"/>
                  <a:gd name="T37" fmla="*/ 56 h 186"/>
                  <a:gd name="T38" fmla="*/ 505 w 511"/>
                  <a:gd name="T39" fmla="*/ 53 h 186"/>
                  <a:gd name="T40" fmla="*/ 508 w 511"/>
                  <a:gd name="T41" fmla="*/ 49 h 186"/>
                  <a:gd name="T42" fmla="*/ 510 w 511"/>
                  <a:gd name="T43" fmla="*/ 44 h 186"/>
                  <a:gd name="T44" fmla="*/ 511 w 511"/>
                  <a:gd name="T45" fmla="*/ 39 h 186"/>
                  <a:gd name="T46" fmla="*/ 510 w 511"/>
                  <a:gd name="T47" fmla="*/ 34 h 186"/>
                  <a:gd name="T48" fmla="*/ 508 w 511"/>
                  <a:gd name="T49" fmla="*/ 30 h 186"/>
                  <a:gd name="T50" fmla="*/ 505 w 511"/>
                  <a:gd name="T51" fmla="*/ 25 h 186"/>
                  <a:gd name="T52" fmla="*/ 500 w 511"/>
                  <a:gd name="T53" fmla="*/ 22 h 186"/>
                  <a:gd name="T54" fmla="*/ 459 w 511"/>
                  <a:gd name="T55"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6">
                    <a:moveTo>
                      <a:pt x="51" y="0"/>
                    </a:moveTo>
                    <a:lnTo>
                      <a:pt x="10" y="22"/>
                    </a:lnTo>
                    <a:lnTo>
                      <a:pt x="10" y="22"/>
                    </a:lnTo>
                    <a:lnTo>
                      <a:pt x="6" y="25"/>
                    </a:lnTo>
                    <a:lnTo>
                      <a:pt x="2" y="30"/>
                    </a:lnTo>
                    <a:lnTo>
                      <a:pt x="0" y="34"/>
                    </a:lnTo>
                    <a:lnTo>
                      <a:pt x="0" y="39"/>
                    </a:lnTo>
                    <a:lnTo>
                      <a:pt x="0" y="44"/>
                    </a:lnTo>
                    <a:lnTo>
                      <a:pt x="2" y="49"/>
                    </a:lnTo>
                    <a:lnTo>
                      <a:pt x="6" y="53"/>
                    </a:lnTo>
                    <a:lnTo>
                      <a:pt x="10" y="56"/>
                    </a:lnTo>
                    <a:lnTo>
                      <a:pt x="245" y="183"/>
                    </a:lnTo>
                    <a:lnTo>
                      <a:pt x="245" y="183"/>
                    </a:lnTo>
                    <a:lnTo>
                      <a:pt x="250" y="185"/>
                    </a:lnTo>
                    <a:lnTo>
                      <a:pt x="256" y="186"/>
                    </a:lnTo>
                    <a:lnTo>
                      <a:pt x="261" y="185"/>
                    </a:lnTo>
                    <a:lnTo>
                      <a:pt x="267" y="183"/>
                    </a:lnTo>
                    <a:lnTo>
                      <a:pt x="500" y="56"/>
                    </a:lnTo>
                    <a:lnTo>
                      <a:pt x="500" y="56"/>
                    </a:lnTo>
                    <a:lnTo>
                      <a:pt x="505" y="53"/>
                    </a:lnTo>
                    <a:lnTo>
                      <a:pt x="508" y="49"/>
                    </a:lnTo>
                    <a:lnTo>
                      <a:pt x="510" y="44"/>
                    </a:lnTo>
                    <a:lnTo>
                      <a:pt x="511" y="39"/>
                    </a:lnTo>
                    <a:lnTo>
                      <a:pt x="510" y="34"/>
                    </a:lnTo>
                    <a:lnTo>
                      <a:pt x="508" y="30"/>
                    </a:lnTo>
                    <a:lnTo>
                      <a:pt x="505" y="25"/>
                    </a:lnTo>
                    <a:lnTo>
                      <a:pt x="500" y="22"/>
                    </a:lnTo>
                    <a:lnTo>
                      <a:pt x="459" y="0"/>
                    </a:lnTo>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99" name="Freeform 10"/>
              <p:cNvSpPr/>
              <p:nvPr/>
            </p:nvSpPr>
            <p:spPr bwMode="auto">
              <a:xfrm>
                <a:off x="2847975" y="6692900"/>
                <a:ext cx="811213" cy="293688"/>
              </a:xfrm>
              <a:custGeom>
                <a:avLst/>
                <a:gdLst>
                  <a:gd name="T0" fmla="*/ 51 w 511"/>
                  <a:gd name="T1" fmla="*/ 0 h 185"/>
                  <a:gd name="T2" fmla="*/ 10 w 511"/>
                  <a:gd name="T3" fmla="*/ 22 h 185"/>
                  <a:gd name="T4" fmla="*/ 10 w 511"/>
                  <a:gd name="T5" fmla="*/ 22 h 185"/>
                  <a:gd name="T6" fmla="*/ 6 w 511"/>
                  <a:gd name="T7" fmla="*/ 25 h 185"/>
                  <a:gd name="T8" fmla="*/ 2 w 511"/>
                  <a:gd name="T9" fmla="*/ 29 h 185"/>
                  <a:gd name="T10" fmla="*/ 0 w 511"/>
                  <a:gd name="T11" fmla="*/ 34 h 185"/>
                  <a:gd name="T12" fmla="*/ 0 w 511"/>
                  <a:gd name="T13" fmla="*/ 39 h 185"/>
                  <a:gd name="T14" fmla="*/ 0 w 511"/>
                  <a:gd name="T15" fmla="*/ 44 h 185"/>
                  <a:gd name="T16" fmla="*/ 2 w 511"/>
                  <a:gd name="T17" fmla="*/ 48 h 185"/>
                  <a:gd name="T18" fmla="*/ 6 w 511"/>
                  <a:gd name="T19" fmla="*/ 52 h 185"/>
                  <a:gd name="T20" fmla="*/ 10 w 511"/>
                  <a:gd name="T21" fmla="*/ 56 h 185"/>
                  <a:gd name="T22" fmla="*/ 245 w 511"/>
                  <a:gd name="T23" fmla="*/ 182 h 185"/>
                  <a:gd name="T24" fmla="*/ 245 w 511"/>
                  <a:gd name="T25" fmla="*/ 182 h 185"/>
                  <a:gd name="T26" fmla="*/ 250 w 511"/>
                  <a:gd name="T27" fmla="*/ 184 h 185"/>
                  <a:gd name="T28" fmla="*/ 256 w 511"/>
                  <a:gd name="T29" fmla="*/ 185 h 185"/>
                  <a:gd name="T30" fmla="*/ 261 w 511"/>
                  <a:gd name="T31" fmla="*/ 184 h 185"/>
                  <a:gd name="T32" fmla="*/ 267 w 511"/>
                  <a:gd name="T33" fmla="*/ 182 h 185"/>
                  <a:gd name="T34" fmla="*/ 500 w 511"/>
                  <a:gd name="T35" fmla="*/ 56 h 185"/>
                  <a:gd name="T36" fmla="*/ 500 w 511"/>
                  <a:gd name="T37" fmla="*/ 56 h 185"/>
                  <a:gd name="T38" fmla="*/ 505 w 511"/>
                  <a:gd name="T39" fmla="*/ 52 h 185"/>
                  <a:gd name="T40" fmla="*/ 508 w 511"/>
                  <a:gd name="T41" fmla="*/ 48 h 185"/>
                  <a:gd name="T42" fmla="*/ 510 w 511"/>
                  <a:gd name="T43" fmla="*/ 44 h 185"/>
                  <a:gd name="T44" fmla="*/ 511 w 511"/>
                  <a:gd name="T45" fmla="*/ 39 h 185"/>
                  <a:gd name="T46" fmla="*/ 510 w 511"/>
                  <a:gd name="T47" fmla="*/ 34 h 185"/>
                  <a:gd name="T48" fmla="*/ 508 w 511"/>
                  <a:gd name="T49" fmla="*/ 29 h 185"/>
                  <a:gd name="T50" fmla="*/ 505 w 511"/>
                  <a:gd name="T51" fmla="*/ 25 h 185"/>
                  <a:gd name="T52" fmla="*/ 500 w 511"/>
                  <a:gd name="T53" fmla="*/ 22 h 185"/>
                  <a:gd name="T54" fmla="*/ 459 w 511"/>
                  <a:gd name="T55"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5">
                    <a:moveTo>
                      <a:pt x="51" y="0"/>
                    </a:moveTo>
                    <a:lnTo>
                      <a:pt x="10" y="22"/>
                    </a:lnTo>
                    <a:lnTo>
                      <a:pt x="10" y="22"/>
                    </a:lnTo>
                    <a:lnTo>
                      <a:pt x="6" y="25"/>
                    </a:lnTo>
                    <a:lnTo>
                      <a:pt x="2" y="29"/>
                    </a:lnTo>
                    <a:lnTo>
                      <a:pt x="0" y="34"/>
                    </a:lnTo>
                    <a:lnTo>
                      <a:pt x="0" y="39"/>
                    </a:lnTo>
                    <a:lnTo>
                      <a:pt x="0" y="44"/>
                    </a:lnTo>
                    <a:lnTo>
                      <a:pt x="2" y="48"/>
                    </a:lnTo>
                    <a:lnTo>
                      <a:pt x="6" y="52"/>
                    </a:lnTo>
                    <a:lnTo>
                      <a:pt x="10" y="56"/>
                    </a:lnTo>
                    <a:lnTo>
                      <a:pt x="245" y="182"/>
                    </a:lnTo>
                    <a:lnTo>
                      <a:pt x="245" y="182"/>
                    </a:lnTo>
                    <a:lnTo>
                      <a:pt x="250" y="184"/>
                    </a:lnTo>
                    <a:lnTo>
                      <a:pt x="256" y="185"/>
                    </a:lnTo>
                    <a:lnTo>
                      <a:pt x="261" y="184"/>
                    </a:lnTo>
                    <a:lnTo>
                      <a:pt x="267" y="182"/>
                    </a:lnTo>
                    <a:lnTo>
                      <a:pt x="500" y="56"/>
                    </a:lnTo>
                    <a:lnTo>
                      <a:pt x="500" y="56"/>
                    </a:lnTo>
                    <a:lnTo>
                      <a:pt x="505" y="52"/>
                    </a:lnTo>
                    <a:lnTo>
                      <a:pt x="508" y="48"/>
                    </a:lnTo>
                    <a:lnTo>
                      <a:pt x="510" y="44"/>
                    </a:lnTo>
                    <a:lnTo>
                      <a:pt x="511" y="39"/>
                    </a:lnTo>
                    <a:lnTo>
                      <a:pt x="510" y="34"/>
                    </a:lnTo>
                    <a:lnTo>
                      <a:pt x="508" y="29"/>
                    </a:lnTo>
                    <a:lnTo>
                      <a:pt x="505" y="25"/>
                    </a:lnTo>
                    <a:lnTo>
                      <a:pt x="500" y="22"/>
                    </a:lnTo>
                    <a:lnTo>
                      <a:pt x="459" y="0"/>
                    </a:lnTo>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grpSp>
      </p:grpSp>
      <p:grpSp>
        <p:nvGrpSpPr>
          <p:cNvPr id="200" name="组合 199"/>
          <p:cNvGrpSpPr/>
          <p:nvPr/>
        </p:nvGrpSpPr>
        <p:grpSpPr>
          <a:xfrm>
            <a:off x="6622570" y="2353173"/>
            <a:ext cx="1408234" cy="1214153"/>
            <a:chOff x="4966978" y="1769831"/>
            <a:chExt cx="1056313" cy="910615"/>
          </a:xfrm>
        </p:grpSpPr>
        <p:sp>
          <p:nvSpPr>
            <p:cNvPr id="201" name="六边形 200"/>
            <p:cNvSpPr/>
            <p:nvPr/>
          </p:nvSpPr>
          <p:spPr>
            <a:xfrm>
              <a:off x="4966978" y="1769831"/>
              <a:ext cx="1056313" cy="910615"/>
            </a:xfrm>
            <a:prstGeom prst="hexagon">
              <a:avLst/>
            </a:prstGeom>
            <a:solidFill>
              <a:schemeClr val="accent3"/>
            </a:solidFill>
            <a:ln w="19050">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2" name="组合 201"/>
            <p:cNvGrpSpPr/>
            <p:nvPr/>
          </p:nvGrpSpPr>
          <p:grpSpPr>
            <a:xfrm>
              <a:off x="5332407" y="2062714"/>
              <a:ext cx="325454" cy="324848"/>
              <a:chOff x="4064000" y="6135688"/>
              <a:chExt cx="852488" cy="850900"/>
            </a:xfrm>
          </p:grpSpPr>
          <p:sp>
            <p:nvSpPr>
              <p:cNvPr id="203" name="Freeform 11"/>
              <p:cNvSpPr/>
              <p:nvPr/>
            </p:nvSpPr>
            <p:spPr bwMode="auto">
              <a:xfrm>
                <a:off x="4064000" y="6135688"/>
                <a:ext cx="852488" cy="850900"/>
              </a:xfrm>
              <a:custGeom>
                <a:avLst/>
                <a:gdLst>
                  <a:gd name="T0" fmla="*/ 529 w 537"/>
                  <a:gd name="T1" fmla="*/ 80 h 536"/>
                  <a:gd name="T2" fmla="*/ 456 w 537"/>
                  <a:gd name="T3" fmla="*/ 7 h 536"/>
                  <a:gd name="T4" fmla="*/ 456 w 537"/>
                  <a:gd name="T5" fmla="*/ 7 h 536"/>
                  <a:gd name="T6" fmla="*/ 452 w 537"/>
                  <a:gd name="T7" fmla="*/ 3 h 536"/>
                  <a:gd name="T8" fmla="*/ 447 w 537"/>
                  <a:gd name="T9" fmla="*/ 1 h 536"/>
                  <a:gd name="T10" fmla="*/ 442 w 537"/>
                  <a:gd name="T11" fmla="*/ 0 h 536"/>
                  <a:gd name="T12" fmla="*/ 437 w 537"/>
                  <a:gd name="T13" fmla="*/ 0 h 536"/>
                  <a:gd name="T14" fmla="*/ 432 w 537"/>
                  <a:gd name="T15" fmla="*/ 0 h 536"/>
                  <a:gd name="T16" fmla="*/ 427 w 537"/>
                  <a:gd name="T17" fmla="*/ 2 h 536"/>
                  <a:gd name="T18" fmla="*/ 422 w 537"/>
                  <a:gd name="T19" fmla="*/ 5 h 536"/>
                  <a:gd name="T20" fmla="*/ 417 w 537"/>
                  <a:gd name="T21" fmla="*/ 8 h 536"/>
                  <a:gd name="T22" fmla="*/ 367 w 537"/>
                  <a:gd name="T23" fmla="*/ 59 h 536"/>
                  <a:gd name="T24" fmla="*/ 43 w 537"/>
                  <a:gd name="T25" fmla="*/ 383 h 536"/>
                  <a:gd name="T26" fmla="*/ 0 w 537"/>
                  <a:gd name="T27" fmla="*/ 536 h 536"/>
                  <a:gd name="T28" fmla="*/ 153 w 537"/>
                  <a:gd name="T29" fmla="*/ 494 h 536"/>
                  <a:gd name="T30" fmla="*/ 478 w 537"/>
                  <a:gd name="T31" fmla="*/ 169 h 536"/>
                  <a:gd name="T32" fmla="*/ 528 w 537"/>
                  <a:gd name="T33" fmla="*/ 119 h 536"/>
                  <a:gd name="T34" fmla="*/ 528 w 537"/>
                  <a:gd name="T35" fmla="*/ 119 h 536"/>
                  <a:gd name="T36" fmla="*/ 531 w 537"/>
                  <a:gd name="T37" fmla="*/ 115 h 536"/>
                  <a:gd name="T38" fmla="*/ 534 w 537"/>
                  <a:gd name="T39" fmla="*/ 110 h 536"/>
                  <a:gd name="T40" fmla="*/ 536 w 537"/>
                  <a:gd name="T41" fmla="*/ 105 h 536"/>
                  <a:gd name="T42" fmla="*/ 537 w 537"/>
                  <a:gd name="T43" fmla="*/ 99 h 536"/>
                  <a:gd name="T44" fmla="*/ 536 w 537"/>
                  <a:gd name="T45" fmla="*/ 94 h 536"/>
                  <a:gd name="T46" fmla="*/ 535 w 537"/>
                  <a:gd name="T47" fmla="*/ 89 h 536"/>
                  <a:gd name="T48" fmla="*/ 533 w 537"/>
                  <a:gd name="T49" fmla="*/ 85 h 536"/>
                  <a:gd name="T50" fmla="*/ 529 w 537"/>
                  <a:gd name="T51" fmla="*/ 80 h 536"/>
                  <a:gd name="T52" fmla="*/ 529 w 537"/>
                  <a:gd name="T53" fmla="*/ 8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37" h="536">
                    <a:moveTo>
                      <a:pt x="529" y="80"/>
                    </a:moveTo>
                    <a:lnTo>
                      <a:pt x="456" y="7"/>
                    </a:lnTo>
                    <a:lnTo>
                      <a:pt x="456" y="7"/>
                    </a:lnTo>
                    <a:lnTo>
                      <a:pt x="452" y="3"/>
                    </a:lnTo>
                    <a:lnTo>
                      <a:pt x="447" y="1"/>
                    </a:lnTo>
                    <a:lnTo>
                      <a:pt x="442" y="0"/>
                    </a:lnTo>
                    <a:lnTo>
                      <a:pt x="437" y="0"/>
                    </a:lnTo>
                    <a:lnTo>
                      <a:pt x="432" y="0"/>
                    </a:lnTo>
                    <a:lnTo>
                      <a:pt x="427" y="2"/>
                    </a:lnTo>
                    <a:lnTo>
                      <a:pt x="422" y="5"/>
                    </a:lnTo>
                    <a:lnTo>
                      <a:pt x="417" y="8"/>
                    </a:lnTo>
                    <a:lnTo>
                      <a:pt x="367" y="59"/>
                    </a:lnTo>
                    <a:lnTo>
                      <a:pt x="43" y="383"/>
                    </a:lnTo>
                    <a:lnTo>
                      <a:pt x="0" y="536"/>
                    </a:lnTo>
                    <a:lnTo>
                      <a:pt x="153" y="494"/>
                    </a:lnTo>
                    <a:lnTo>
                      <a:pt x="478" y="169"/>
                    </a:lnTo>
                    <a:lnTo>
                      <a:pt x="528" y="119"/>
                    </a:lnTo>
                    <a:lnTo>
                      <a:pt x="528" y="119"/>
                    </a:lnTo>
                    <a:lnTo>
                      <a:pt x="531" y="115"/>
                    </a:lnTo>
                    <a:lnTo>
                      <a:pt x="534" y="110"/>
                    </a:lnTo>
                    <a:lnTo>
                      <a:pt x="536" y="105"/>
                    </a:lnTo>
                    <a:lnTo>
                      <a:pt x="537" y="99"/>
                    </a:lnTo>
                    <a:lnTo>
                      <a:pt x="536" y="94"/>
                    </a:lnTo>
                    <a:lnTo>
                      <a:pt x="535" y="89"/>
                    </a:lnTo>
                    <a:lnTo>
                      <a:pt x="533" y="85"/>
                    </a:lnTo>
                    <a:lnTo>
                      <a:pt x="529" y="80"/>
                    </a:lnTo>
                    <a:lnTo>
                      <a:pt x="529" y="80"/>
                    </a:lnTo>
                    <a:close/>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204" name="Line 12"/>
              <p:cNvSpPr>
                <a:spLocks noChangeShapeType="1"/>
              </p:cNvSpPr>
              <p:nvPr/>
            </p:nvSpPr>
            <p:spPr bwMode="auto">
              <a:xfrm>
                <a:off x="4646613" y="6229350"/>
                <a:ext cx="176213" cy="174625"/>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05" name="Line 13"/>
              <p:cNvSpPr>
                <a:spLocks noChangeShapeType="1"/>
              </p:cNvSpPr>
              <p:nvPr/>
            </p:nvSpPr>
            <p:spPr bwMode="auto">
              <a:xfrm flipH="1">
                <a:off x="4210050" y="6272213"/>
                <a:ext cx="479425" cy="481013"/>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06" name="Line 14"/>
              <p:cNvSpPr>
                <a:spLocks noChangeShapeType="1"/>
              </p:cNvSpPr>
              <p:nvPr/>
            </p:nvSpPr>
            <p:spPr bwMode="auto">
              <a:xfrm flipH="1">
                <a:off x="4297363" y="6361113"/>
                <a:ext cx="481013" cy="479425"/>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07" name="Freeform 15"/>
              <p:cNvSpPr/>
              <p:nvPr/>
            </p:nvSpPr>
            <p:spPr bwMode="auto">
              <a:xfrm>
                <a:off x="4132263" y="6743700"/>
                <a:ext cx="174625" cy="176213"/>
              </a:xfrm>
              <a:custGeom>
                <a:avLst/>
                <a:gdLst>
                  <a:gd name="T0" fmla="*/ 0 w 110"/>
                  <a:gd name="T1" fmla="*/ 0 h 111"/>
                  <a:gd name="T2" fmla="*/ 49 w 110"/>
                  <a:gd name="T3" fmla="*/ 6 h 111"/>
                  <a:gd name="T4" fmla="*/ 55 w 110"/>
                  <a:gd name="T5" fmla="*/ 55 h 111"/>
                  <a:gd name="T6" fmla="*/ 104 w 110"/>
                  <a:gd name="T7" fmla="*/ 61 h 111"/>
                  <a:gd name="T8" fmla="*/ 110 w 110"/>
                  <a:gd name="T9" fmla="*/ 111 h 111"/>
                </a:gdLst>
                <a:ahLst/>
                <a:cxnLst>
                  <a:cxn ang="0">
                    <a:pos x="T0" y="T1"/>
                  </a:cxn>
                  <a:cxn ang="0">
                    <a:pos x="T2" y="T3"/>
                  </a:cxn>
                  <a:cxn ang="0">
                    <a:pos x="T4" y="T5"/>
                  </a:cxn>
                  <a:cxn ang="0">
                    <a:pos x="T6" y="T7"/>
                  </a:cxn>
                  <a:cxn ang="0">
                    <a:pos x="T8" y="T9"/>
                  </a:cxn>
                </a:cxnLst>
                <a:rect l="0" t="0" r="r" b="b"/>
                <a:pathLst>
                  <a:path w="110" h="111">
                    <a:moveTo>
                      <a:pt x="0" y="0"/>
                    </a:moveTo>
                    <a:lnTo>
                      <a:pt x="49" y="6"/>
                    </a:lnTo>
                    <a:lnTo>
                      <a:pt x="55" y="55"/>
                    </a:lnTo>
                    <a:lnTo>
                      <a:pt x="104" y="61"/>
                    </a:lnTo>
                    <a:lnTo>
                      <a:pt x="110" y="111"/>
                    </a:lnTo>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208" name="Line 16"/>
              <p:cNvSpPr>
                <a:spLocks noChangeShapeType="1"/>
              </p:cNvSpPr>
              <p:nvPr/>
            </p:nvSpPr>
            <p:spPr bwMode="auto">
              <a:xfrm flipV="1">
                <a:off x="4149725" y="6269038"/>
                <a:ext cx="117475" cy="119063"/>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09" name="Line 17"/>
              <p:cNvSpPr>
                <a:spLocks noChangeShapeType="1"/>
              </p:cNvSpPr>
              <p:nvPr/>
            </p:nvSpPr>
            <p:spPr bwMode="auto">
              <a:xfrm flipV="1">
                <a:off x="4214813" y="6370638"/>
                <a:ext cx="82550" cy="82550"/>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10" name="Line 18"/>
              <p:cNvSpPr>
                <a:spLocks noChangeShapeType="1"/>
              </p:cNvSpPr>
              <p:nvPr/>
            </p:nvSpPr>
            <p:spPr bwMode="auto">
              <a:xfrm flipV="1">
                <a:off x="4662488" y="6783388"/>
                <a:ext cx="119063" cy="119063"/>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11" name="Line 19"/>
              <p:cNvSpPr>
                <a:spLocks noChangeShapeType="1"/>
              </p:cNvSpPr>
              <p:nvPr/>
            </p:nvSpPr>
            <p:spPr bwMode="auto">
              <a:xfrm flipV="1">
                <a:off x="4597400" y="6753225"/>
                <a:ext cx="82550" cy="82550"/>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12" name="Freeform 20"/>
              <p:cNvSpPr/>
              <p:nvPr/>
            </p:nvSpPr>
            <p:spPr bwMode="auto">
              <a:xfrm>
                <a:off x="4084638" y="6157913"/>
                <a:ext cx="369888" cy="368300"/>
              </a:xfrm>
              <a:custGeom>
                <a:avLst/>
                <a:gdLst>
                  <a:gd name="T0" fmla="*/ 233 w 233"/>
                  <a:gd name="T1" fmla="*/ 128 h 232"/>
                  <a:gd name="T2" fmla="*/ 111 w 233"/>
                  <a:gd name="T3" fmla="*/ 7 h 232"/>
                  <a:gd name="T4" fmla="*/ 111 w 233"/>
                  <a:gd name="T5" fmla="*/ 7 h 232"/>
                  <a:gd name="T6" fmla="*/ 107 w 233"/>
                  <a:gd name="T7" fmla="*/ 4 h 232"/>
                  <a:gd name="T8" fmla="*/ 103 w 233"/>
                  <a:gd name="T9" fmla="*/ 2 h 232"/>
                  <a:gd name="T10" fmla="*/ 98 w 233"/>
                  <a:gd name="T11" fmla="*/ 0 h 232"/>
                  <a:gd name="T12" fmla="*/ 94 w 233"/>
                  <a:gd name="T13" fmla="*/ 0 h 232"/>
                  <a:gd name="T14" fmla="*/ 89 w 233"/>
                  <a:gd name="T15" fmla="*/ 0 h 232"/>
                  <a:gd name="T16" fmla="*/ 84 w 233"/>
                  <a:gd name="T17" fmla="*/ 2 h 232"/>
                  <a:gd name="T18" fmla="*/ 80 w 233"/>
                  <a:gd name="T19" fmla="*/ 4 h 232"/>
                  <a:gd name="T20" fmla="*/ 76 w 233"/>
                  <a:gd name="T21" fmla="*/ 7 h 232"/>
                  <a:gd name="T22" fmla="*/ 7 w 233"/>
                  <a:gd name="T23" fmla="*/ 77 h 232"/>
                  <a:gd name="T24" fmla="*/ 7 w 233"/>
                  <a:gd name="T25" fmla="*/ 77 h 232"/>
                  <a:gd name="T26" fmla="*/ 4 w 233"/>
                  <a:gd name="T27" fmla="*/ 80 h 232"/>
                  <a:gd name="T28" fmla="*/ 2 w 233"/>
                  <a:gd name="T29" fmla="*/ 85 h 232"/>
                  <a:gd name="T30" fmla="*/ 0 w 233"/>
                  <a:gd name="T31" fmla="*/ 89 h 232"/>
                  <a:gd name="T32" fmla="*/ 0 w 233"/>
                  <a:gd name="T33" fmla="*/ 94 h 232"/>
                  <a:gd name="T34" fmla="*/ 0 w 233"/>
                  <a:gd name="T35" fmla="*/ 99 h 232"/>
                  <a:gd name="T36" fmla="*/ 2 w 233"/>
                  <a:gd name="T37" fmla="*/ 103 h 232"/>
                  <a:gd name="T38" fmla="*/ 4 w 233"/>
                  <a:gd name="T39" fmla="*/ 107 h 232"/>
                  <a:gd name="T40" fmla="*/ 7 w 233"/>
                  <a:gd name="T41" fmla="*/ 111 h 232"/>
                  <a:gd name="T42" fmla="*/ 128 w 233"/>
                  <a:gd name="T43"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3" h="232">
                    <a:moveTo>
                      <a:pt x="233" y="128"/>
                    </a:moveTo>
                    <a:lnTo>
                      <a:pt x="111" y="7"/>
                    </a:lnTo>
                    <a:lnTo>
                      <a:pt x="111" y="7"/>
                    </a:lnTo>
                    <a:lnTo>
                      <a:pt x="107" y="4"/>
                    </a:lnTo>
                    <a:lnTo>
                      <a:pt x="103" y="2"/>
                    </a:lnTo>
                    <a:lnTo>
                      <a:pt x="98" y="0"/>
                    </a:lnTo>
                    <a:lnTo>
                      <a:pt x="94" y="0"/>
                    </a:lnTo>
                    <a:lnTo>
                      <a:pt x="89" y="0"/>
                    </a:lnTo>
                    <a:lnTo>
                      <a:pt x="84" y="2"/>
                    </a:lnTo>
                    <a:lnTo>
                      <a:pt x="80" y="4"/>
                    </a:lnTo>
                    <a:lnTo>
                      <a:pt x="76" y="7"/>
                    </a:lnTo>
                    <a:lnTo>
                      <a:pt x="7" y="77"/>
                    </a:lnTo>
                    <a:lnTo>
                      <a:pt x="7" y="77"/>
                    </a:lnTo>
                    <a:lnTo>
                      <a:pt x="4" y="80"/>
                    </a:lnTo>
                    <a:lnTo>
                      <a:pt x="2" y="85"/>
                    </a:lnTo>
                    <a:lnTo>
                      <a:pt x="0" y="89"/>
                    </a:lnTo>
                    <a:lnTo>
                      <a:pt x="0" y="94"/>
                    </a:lnTo>
                    <a:lnTo>
                      <a:pt x="0" y="99"/>
                    </a:lnTo>
                    <a:lnTo>
                      <a:pt x="2" y="103"/>
                    </a:lnTo>
                    <a:lnTo>
                      <a:pt x="4" y="107"/>
                    </a:lnTo>
                    <a:lnTo>
                      <a:pt x="7" y="111"/>
                    </a:lnTo>
                    <a:lnTo>
                      <a:pt x="128" y="232"/>
                    </a:lnTo>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213" name="Freeform 21"/>
              <p:cNvSpPr/>
              <p:nvPr/>
            </p:nvSpPr>
            <p:spPr bwMode="auto">
              <a:xfrm>
                <a:off x="4524375" y="6596063"/>
                <a:ext cx="368300" cy="369888"/>
              </a:xfrm>
              <a:custGeom>
                <a:avLst/>
                <a:gdLst>
                  <a:gd name="T0" fmla="*/ 0 w 232"/>
                  <a:gd name="T1" fmla="*/ 106 h 233"/>
                  <a:gd name="T2" fmla="*/ 121 w 232"/>
                  <a:gd name="T3" fmla="*/ 226 h 233"/>
                  <a:gd name="T4" fmla="*/ 121 w 232"/>
                  <a:gd name="T5" fmla="*/ 226 h 233"/>
                  <a:gd name="T6" fmla="*/ 125 w 232"/>
                  <a:gd name="T7" fmla="*/ 229 h 233"/>
                  <a:gd name="T8" fmla="*/ 129 w 232"/>
                  <a:gd name="T9" fmla="*/ 232 h 233"/>
                  <a:gd name="T10" fmla="*/ 134 w 232"/>
                  <a:gd name="T11" fmla="*/ 233 h 233"/>
                  <a:gd name="T12" fmla="*/ 138 w 232"/>
                  <a:gd name="T13" fmla="*/ 233 h 233"/>
                  <a:gd name="T14" fmla="*/ 143 w 232"/>
                  <a:gd name="T15" fmla="*/ 233 h 233"/>
                  <a:gd name="T16" fmla="*/ 148 w 232"/>
                  <a:gd name="T17" fmla="*/ 232 h 233"/>
                  <a:gd name="T18" fmla="*/ 152 w 232"/>
                  <a:gd name="T19" fmla="*/ 229 h 233"/>
                  <a:gd name="T20" fmla="*/ 156 w 232"/>
                  <a:gd name="T21" fmla="*/ 226 h 233"/>
                  <a:gd name="T22" fmla="*/ 225 w 232"/>
                  <a:gd name="T23" fmla="*/ 157 h 233"/>
                  <a:gd name="T24" fmla="*/ 225 w 232"/>
                  <a:gd name="T25" fmla="*/ 157 h 233"/>
                  <a:gd name="T26" fmla="*/ 228 w 232"/>
                  <a:gd name="T27" fmla="*/ 153 h 233"/>
                  <a:gd name="T28" fmla="*/ 230 w 232"/>
                  <a:gd name="T29" fmla="*/ 149 h 233"/>
                  <a:gd name="T30" fmla="*/ 232 w 232"/>
                  <a:gd name="T31" fmla="*/ 144 h 233"/>
                  <a:gd name="T32" fmla="*/ 232 w 232"/>
                  <a:gd name="T33" fmla="*/ 140 h 233"/>
                  <a:gd name="T34" fmla="*/ 232 w 232"/>
                  <a:gd name="T35" fmla="*/ 135 h 233"/>
                  <a:gd name="T36" fmla="*/ 230 w 232"/>
                  <a:gd name="T37" fmla="*/ 130 h 233"/>
                  <a:gd name="T38" fmla="*/ 228 w 232"/>
                  <a:gd name="T39" fmla="*/ 126 h 233"/>
                  <a:gd name="T40" fmla="*/ 225 w 232"/>
                  <a:gd name="T41" fmla="*/ 122 h 233"/>
                  <a:gd name="T42" fmla="*/ 104 w 232"/>
                  <a:gd name="T43"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2" h="233">
                    <a:moveTo>
                      <a:pt x="0" y="106"/>
                    </a:moveTo>
                    <a:lnTo>
                      <a:pt x="121" y="226"/>
                    </a:lnTo>
                    <a:lnTo>
                      <a:pt x="121" y="226"/>
                    </a:lnTo>
                    <a:lnTo>
                      <a:pt x="125" y="229"/>
                    </a:lnTo>
                    <a:lnTo>
                      <a:pt x="129" y="232"/>
                    </a:lnTo>
                    <a:lnTo>
                      <a:pt x="134" y="233"/>
                    </a:lnTo>
                    <a:lnTo>
                      <a:pt x="138" y="233"/>
                    </a:lnTo>
                    <a:lnTo>
                      <a:pt x="143" y="233"/>
                    </a:lnTo>
                    <a:lnTo>
                      <a:pt x="148" y="232"/>
                    </a:lnTo>
                    <a:lnTo>
                      <a:pt x="152" y="229"/>
                    </a:lnTo>
                    <a:lnTo>
                      <a:pt x="156" y="226"/>
                    </a:lnTo>
                    <a:lnTo>
                      <a:pt x="225" y="157"/>
                    </a:lnTo>
                    <a:lnTo>
                      <a:pt x="225" y="157"/>
                    </a:lnTo>
                    <a:lnTo>
                      <a:pt x="228" y="153"/>
                    </a:lnTo>
                    <a:lnTo>
                      <a:pt x="230" y="149"/>
                    </a:lnTo>
                    <a:lnTo>
                      <a:pt x="232" y="144"/>
                    </a:lnTo>
                    <a:lnTo>
                      <a:pt x="232" y="140"/>
                    </a:lnTo>
                    <a:lnTo>
                      <a:pt x="232" y="135"/>
                    </a:lnTo>
                    <a:lnTo>
                      <a:pt x="230" y="130"/>
                    </a:lnTo>
                    <a:lnTo>
                      <a:pt x="228" y="126"/>
                    </a:lnTo>
                    <a:lnTo>
                      <a:pt x="225" y="122"/>
                    </a:lnTo>
                    <a:lnTo>
                      <a:pt x="104" y="0"/>
                    </a:lnTo>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grpSp>
      </p:grpSp>
      <p:grpSp>
        <p:nvGrpSpPr>
          <p:cNvPr id="214" name="组合 213"/>
          <p:cNvGrpSpPr/>
          <p:nvPr/>
        </p:nvGrpSpPr>
        <p:grpSpPr>
          <a:xfrm>
            <a:off x="4159196" y="3727730"/>
            <a:ext cx="1408234" cy="1214153"/>
            <a:chOff x="3119207" y="2800749"/>
            <a:chExt cx="1056313" cy="910615"/>
          </a:xfrm>
        </p:grpSpPr>
        <p:sp>
          <p:nvSpPr>
            <p:cNvPr id="215" name="六边形 214"/>
            <p:cNvSpPr/>
            <p:nvPr/>
          </p:nvSpPr>
          <p:spPr>
            <a:xfrm>
              <a:off x="3119207" y="2800749"/>
              <a:ext cx="1056313" cy="910615"/>
            </a:xfrm>
            <a:prstGeom prst="hexagon">
              <a:avLst/>
            </a:prstGeom>
            <a:solidFill>
              <a:schemeClr val="accent4"/>
            </a:solidFill>
            <a:ln w="190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6" name="组合 215"/>
            <p:cNvGrpSpPr/>
            <p:nvPr/>
          </p:nvGrpSpPr>
          <p:grpSpPr>
            <a:xfrm>
              <a:off x="3544030" y="3093632"/>
              <a:ext cx="206667" cy="324848"/>
              <a:chOff x="6694488" y="6135688"/>
              <a:chExt cx="541338" cy="850900"/>
            </a:xfrm>
          </p:grpSpPr>
          <p:sp>
            <p:nvSpPr>
              <p:cNvPr id="217" name="Freeform 33"/>
              <p:cNvSpPr/>
              <p:nvPr/>
            </p:nvSpPr>
            <p:spPr bwMode="auto">
              <a:xfrm>
                <a:off x="6723063" y="6188075"/>
                <a:ext cx="482600" cy="742950"/>
              </a:xfrm>
              <a:custGeom>
                <a:avLst/>
                <a:gdLst>
                  <a:gd name="T0" fmla="*/ 304 w 304"/>
                  <a:gd name="T1" fmla="*/ 0 h 468"/>
                  <a:gd name="T2" fmla="*/ 0 w 304"/>
                  <a:gd name="T3" fmla="*/ 86 h 468"/>
                  <a:gd name="T4" fmla="*/ 1 w 304"/>
                  <a:gd name="T5" fmla="*/ 98 h 468"/>
                  <a:gd name="T6" fmla="*/ 4 w 304"/>
                  <a:gd name="T7" fmla="*/ 120 h 468"/>
                  <a:gd name="T8" fmla="*/ 11 w 304"/>
                  <a:gd name="T9" fmla="*/ 142 h 468"/>
                  <a:gd name="T10" fmla="*/ 21 w 304"/>
                  <a:gd name="T11" fmla="*/ 162 h 468"/>
                  <a:gd name="T12" fmla="*/ 34 w 304"/>
                  <a:gd name="T13" fmla="*/ 180 h 468"/>
                  <a:gd name="T14" fmla="*/ 49 w 304"/>
                  <a:gd name="T15" fmla="*/ 197 h 468"/>
                  <a:gd name="T16" fmla="*/ 66 w 304"/>
                  <a:gd name="T17" fmla="*/ 210 h 468"/>
                  <a:gd name="T18" fmla="*/ 85 w 304"/>
                  <a:gd name="T19" fmla="*/ 222 h 468"/>
                  <a:gd name="T20" fmla="*/ 95 w 304"/>
                  <a:gd name="T21" fmla="*/ 226 h 468"/>
                  <a:gd name="T22" fmla="*/ 75 w 304"/>
                  <a:gd name="T23" fmla="*/ 236 h 468"/>
                  <a:gd name="T24" fmla="*/ 57 w 304"/>
                  <a:gd name="T25" fmla="*/ 249 h 468"/>
                  <a:gd name="T26" fmla="*/ 41 w 304"/>
                  <a:gd name="T27" fmla="*/ 264 h 468"/>
                  <a:gd name="T28" fmla="*/ 27 w 304"/>
                  <a:gd name="T29" fmla="*/ 282 h 468"/>
                  <a:gd name="T30" fmla="*/ 16 w 304"/>
                  <a:gd name="T31" fmla="*/ 301 h 468"/>
                  <a:gd name="T32" fmla="*/ 7 w 304"/>
                  <a:gd name="T33" fmla="*/ 322 h 468"/>
                  <a:gd name="T34" fmla="*/ 2 w 304"/>
                  <a:gd name="T35" fmla="*/ 344 h 468"/>
                  <a:gd name="T36" fmla="*/ 0 w 304"/>
                  <a:gd name="T37" fmla="*/ 368 h 468"/>
                  <a:gd name="T38" fmla="*/ 304 w 304"/>
                  <a:gd name="T39" fmla="*/ 468 h 468"/>
                  <a:gd name="T40" fmla="*/ 304 w 304"/>
                  <a:gd name="T41" fmla="*/ 368 h 468"/>
                  <a:gd name="T42" fmla="*/ 302 w 304"/>
                  <a:gd name="T43" fmla="*/ 344 h 468"/>
                  <a:gd name="T44" fmla="*/ 297 w 304"/>
                  <a:gd name="T45" fmla="*/ 322 h 468"/>
                  <a:gd name="T46" fmla="*/ 289 w 304"/>
                  <a:gd name="T47" fmla="*/ 301 h 468"/>
                  <a:gd name="T48" fmla="*/ 277 w 304"/>
                  <a:gd name="T49" fmla="*/ 282 h 468"/>
                  <a:gd name="T50" fmla="*/ 264 w 304"/>
                  <a:gd name="T51" fmla="*/ 264 h 468"/>
                  <a:gd name="T52" fmla="*/ 247 w 304"/>
                  <a:gd name="T53" fmla="*/ 249 h 468"/>
                  <a:gd name="T54" fmla="*/ 229 w 304"/>
                  <a:gd name="T55" fmla="*/ 236 h 468"/>
                  <a:gd name="T56" fmla="*/ 209 w 304"/>
                  <a:gd name="T57" fmla="*/ 226 h 468"/>
                  <a:gd name="T58" fmla="*/ 219 w 304"/>
                  <a:gd name="T59" fmla="*/ 222 h 468"/>
                  <a:gd name="T60" fmla="*/ 238 w 304"/>
                  <a:gd name="T61" fmla="*/ 210 h 468"/>
                  <a:gd name="T62" fmla="*/ 256 w 304"/>
                  <a:gd name="T63" fmla="*/ 197 h 468"/>
                  <a:gd name="T64" fmla="*/ 271 w 304"/>
                  <a:gd name="T65" fmla="*/ 180 h 468"/>
                  <a:gd name="T66" fmla="*/ 283 w 304"/>
                  <a:gd name="T67" fmla="*/ 162 h 468"/>
                  <a:gd name="T68" fmla="*/ 293 w 304"/>
                  <a:gd name="T69" fmla="*/ 142 h 468"/>
                  <a:gd name="T70" fmla="*/ 300 w 304"/>
                  <a:gd name="T71" fmla="*/ 120 h 468"/>
                  <a:gd name="T72" fmla="*/ 304 w 304"/>
                  <a:gd name="T73" fmla="*/ 98 h 468"/>
                  <a:gd name="T74" fmla="*/ 304 w 304"/>
                  <a:gd name="T75" fmla="*/ 86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4" h="468">
                    <a:moveTo>
                      <a:pt x="304" y="86"/>
                    </a:moveTo>
                    <a:lnTo>
                      <a:pt x="304" y="0"/>
                    </a:lnTo>
                    <a:lnTo>
                      <a:pt x="0" y="0"/>
                    </a:lnTo>
                    <a:lnTo>
                      <a:pt x="0" y="86"/>
                    </a:lnTo>
                    <a:lnTo>
                      <a:pt x="0" y="86"/>
                    </a:lnTo>
                    <a:lnTo>
                      <a:pt x="1" y="98"/>
                    </a:lnTo>
                    <a:lnTo>
                      <a:pt x="2" y="109"/>
                    </a:lnTo>
                    <a:lnTo>
                      <a:pt x="4" y="120"/>
                    </a:lnTo>
                    <a:lnTo>
                      <a:pt x="7" y="131"/>
                    </a:lnTo>
                    <a:lnTo>
                      <a:pt x="11" y="142"/>
                    </a:lnTo>
                    <a:lnTo>
                      <a:pt x="16" y="152"/>
                    </a:lnTo>
                    <a:lnTo>
                      <a:pt x="21" y="162"/>
                    </a:lnTo>
                    <a:lnTo>
                      <a:pt x="27" y="172"/>
                    </a:lnTo>
                    <a:lnTo>
                      <a:pt x="34" y="180"/>
                    </a:lnTo>
                    <a:lnTo>
                      <a:pt x="41" y="189"/>
                    </a:lnTo>
                    <a:lnTo>
                      <a:pt x="49" y="197"/>
                    </a:lnTo>
                    <a:lnTo>
                      <a:pt x="57" y="204"/>
                    </a:lnTo>
                    <a:lnTo>
                      <a:pt x="66" y="210"/>
                    </a:lnTo>
                    <a:lnTo>
                      <a:pt x="75" y="216"/>
                    </a:lnTo>
                    <a:lnTo>
                      <a:pt x="85" y="222"/>
                    </a:lnTo>
                    <a:lnTo>
                      <a:pt x="95" y="226"/>
                    </a:lnTo>
                    <a:lnTo>
                      <a:pt x="95" y="226"/>
                    </a:lnTo>
                    <a:lnTo>
                      <a:pt x="85" y="231"/>
                    </a:lnTo>
                    <a:lnTo>
                      <a:pt x="75" y="236"/>
                    </a:lnTo>
                    <a:lnTo>
                      <a:pt x="66" y="242"/>
                    </a:lnTo>
                    <a:lnTo>
                      <a:pt x="57" y="249"/>
                    </a:lnTo>
                    <a:lnTo>
                      <a:pt x="49" y="256"/>
                    </a:lnTo>
                    <a:lnTo>
                      <a:pt x="41" y="264"/>
                    </a:lnTo>
                    <a:lnTo>
                      <a:pt x="34" y="272"/>
                    </a:lnTo>
                    <a:lnTo>
                      <a:pt x="27" y="282"/>
                    </a:lnTo>
                    <a:lnTo>
                      <a:pt x="21" y="291"/>
                    </a:lnTo>
                    <a:lnTo>
                      <a:pt x="16" y="301"/>
                    </a:lnTo>
                    <a:lnTo>
                      <a:pt x="11" y="312"/>
                    </a:lnTo>
                    <a:lnTo>
                      <a:pt x="7" y="322"/>
                    </a:lnTo>
                    <a:lnTo>
                      <a:pt x="4" y="333"/>
                    </a:lnTo>
                    <a:lnTo>
                      <a:pt x="2" y="344"/>
                    </a:lnTo>
                    <a:lnTo>
                      <a:pt x="1" y="356"/>
                    </a:lnTo>
                    <a:lnTo>
                      <a:pt x="0" y="368"/>
                    </a:lnTo>
                    <a:lnTo>
                      <a:pt x="0" y="468"/>
                    </a:lnTo>
                    <a:lnTo>
                      <a:pt x="304" y="468"/>
                    </a:lnTo>
                    <a:lnTo>
                      <a:pt x="304" y="368"/>
                    </a:lnTo>
                    <a:lnTo>
                      <a:pt x="304" y="368"/>
                    </a:lnTo>
                    <a:lnTo>
                      <a:pt x="304" y="356"/>
                    </a:lnTo>
                    <a:lnTo>
                      <a:pt x="302" y="344"/>
                    </a:lnTo>
                    <a:lnTo>
                      <a:pt x="300" y="333"/>
                    </a:lnTo>
                    <a:lnTo>
                      <a:pt x="297" y="322"/>
                    </a:lnTo>
                    <a:lnTo>
                      <a:pt x="293" y="312"/>
                    </a:lnTo>
                    <a:lnTo>
                      <a:pt x="289" y="301"/>
                    </a:lnTo>
                    <a:lnTo>
                      <a:pt x="283" y="291"/>
                    </a:lnTo>
                    <a:lnTo>
                      <a:pt x="277" y="282"/>
                    </a:lnTo>
                    <a:lnTo>
                      <a:pt x="271" y="272"/>
                    </a:lnTo>
                    <a:lnTo>
                      <a:pt x="264" y="264"/>
                    </a:lnTo>
                    <a:lnTo>
                      <a:pt x="256" y="256"/>
                    </a:lnTo>
                    <a:lnTo>
                      <a:pt x="247" y="249"/>
                    </a:lnTo>
                    <a:lnTo>
                      <a:pt x="238" y="242"/>
                    </a:lnTo>
                    <a:lnTo>
                      <a:pt x="229" y="236"/>
                    </a:lnTo>
                    <a:lnTo>
                      <a:pt x="219" y="231"/>
                    </a:lnTo>
                    <a:lnTo>
                      <a:pt x="209" y="226"/>
                    </a:lnTo>
                    <a:lnTo>
                      <a:pt x="209" y="226"/>
                    </a:lnTo>
                    <a:lnTo>
                      <a:pt x="219" y="222"/>
                    </a:lnTo>
                    <a:lnTo>
                      <a:pt x="229" y="216"/>
                    </a:lnTo>
                    <a:lnTo>
                      <a:pt x="238" y="210"/>
                    </a:lnTo>
                    <a:lnTo>
                      <a:pt x="247" y="204"/>
                    </a:lnTo>
                    <a:lnTo>
                      <a:pt x="256" y="197"/>
                    </a:lnTo>
                    <a:lnTo>
                      <a:pt x="264" y="189"/>
                    </a:lnTo>
                    <a:lnTo>
                      <a:pt x="271" y="180"/>
                    </a:lnTo>
                    <a:lnTo>
                      <a:pt x="277" y="172"/>
                    </a:lnTo>
                    <a:lnTo>
                      <a:pt x="283" y="162"/>
                    </a:lnTo>
                    <a:lnTo>
                      <a:pt x="289" y="152"/>
                    </a:lnTo>
                    <a:lnTo>
                      <a:pt x="293" y="142"/>
                    </a:lnTo>
                    <a:lnTo>
                      <a:pt x="297" y="131"/>
                    </a:lnTo>
                    <a:lnTo>
                      <a:pt x="300" y="120"/>
                    </a:lnTo>
                    <a:lnTo>
                      <a:pt x="302" y="109"/>
                    </a:lnTo>
                    <a:lnTo>
                      <a:pt x="304" y="98"/>
                    </a:lnTo>
                    <a:lnTo>
                      <a:pt x="304" y="86"/>
                    </a:lnTo>
                    <a:lnTo>
                      <a:pt x="304" y="86"/>
                    </a:lnTo>
                    <a:close/>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218" name="Line 34"/>
              <p:cNvSpPr>
                <a:spLocks noChangeShapeType="1"/>
              </p:cNvSpPr>
              <p:nvPr/>
            </p:nvSpPr>
            <p:spPr bwMode="auto">
              <a:xfrm>
                <a:off x="6694488" y="6135688"/>
                <a:ext cx="541338" cy="0"/>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19" name="Line 35"/>
              <p:cNvSpPr>
                <a:spLocks noChangeShapeType="1"/>
              </p:cNvSpPr>
              <p:nvPr/>
            </p:nvSpPr>
            <p:spPr bwMode="auto">
              <a:xfrm>
                <a:off x="6694488" y="6986588"/>
                <a:ext cx="541338" cy="0"/>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20" name="Freeform 36"/>
              <p:cNvSpPr/>
              <p:nvPr/>
            </p:nvSpPr>
            <p:spPr bwMode="auto">
              <a:xfrm>
                <a:off x="6799263" y="6765925"/>
                <a:ext cx="331788" cy="165100"/>
              </a:xfrm>
              <a:custGeom>
                <a:avLst/>
                <a:gdLst>
                  <a:gd name="T0" fmla="*/ 0 w 209"/>
                  <a:gd name="T1" fmla="*/ 104 h 104"/>
                  <a:gd name="T2" fmla="*/ 105 w 209"/>
                  <a:gd name="T3" fmla="*/ 0 h 104"/>
                  <a:gd name="T4" fmla="*/ 209 w 209"/>
                  <a:gd name="T5" fmla="*/ 104 h 104"/>
                  <a:gd name="T6" fmla="*/ 0 w 209"/>
                  <a:gd name="T7" fmla="*/ 104 h 104"/>
                </a:gdLst>
                <a:ahLst/>
                <a:cxnLst>
                  <a:cxn ang="0">
                    <a:pos x="T0" y="T1"/>
                  </a:cxn>
                  <a:cxn ang="0">
                    <a:pos x="T2" y="T3"/>
                  </a:cxn>
                  <a:cxn ang="0">
                    <a:pos x="T4" y="T5"/>
                  </a:cxn>
                  <a:cxn ang="0">
                    <a:pos x="T6" y="T7"/>
                  </a:cxn>
                </a:cxnLst>
                <a:rect l="0" t="0" r="r" b="b"/>
                <a:pathLst>
                  <a:path w="209" h="104">
                    <a:moveTo>
                      <a:pt x="0" y="104"/>
                    </a:moveTo>
                    <a:lnTo>
                      <a:pt x="105" y="0"/>
                    </a:lnTo>
                    <a:lnTo>
                      <a:pt x="209" y="104"/>
                    </a:lnTo>
                    <a:lnTo>
                      <a:pt x="0" y="104"/>
                    </a:lnTo>
                    <a:close/>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221" name="Freeform 37"/>
              <p:cNvSpPr/>
              <p:nvPr/>
            </p:nvSpPr>
            <p:spPr bwMode="auto">
              <a:xfrm>
                <a:off x="6842125" y="6394450"/>
                <a:ext cx="246063" cy="122238"/>
              </a:xfrm>
              <a:custGeom>
                <a:avLst/>
                <a:gdLst>
                  <a:gd name="T0" fmla="*/ 155 w 155"/>
                  <a:gd name="T1" fmla="*/ 0 h 77"/>
                  <a:gd name="T2" fmla="*/ 78 w 155"/>
                  <a:gd name="T3" fmla="*/ 77 h 77"/>
                  <a:gd name="T4" fmla="*/ 0 w 155"/>
                  <a:gd name="T5" fmla="*/ 0 h 77"/>
                  <a:gd name="T6" fmla="*/ 155 w 155"/>
                  <a:gd name="T7" fmla="*/ 0 h 77"/>
                </a:gdLst>
                <a:ahLst/>
                <a:cxnLst>
                  <a:cxn ang="0">
                    <a:pos x="T0" y="T1"/>
                  </a:cxn>
                  <a:cxn ang="0">
                    <a:pos x="T2" y="T3"/>
                  </a:cxn>
                  <a:cxn ang="0">
                    <a:pos x="T4" y="T5"/>
                  </a:cxn>
                  <a:cxn ang="0">
                    <a:pos x="T6" y="T7"/>
                  </a:cxn>
                </a:cxnLst>
                <a:rect l="0" t="0" r="r" b="b"/>
                <a:pathLst>
                  <a:path w="155" h="77">
                    <a:moveTo>
                      <a:pt x="155" y="0"/>
                    </a:moveTo>
                    <a:lnTo>
                      <a:pt x="78" y="77"/>
                    </a:lnTo>
                    <a:lnTo>
                      <a:pt x="0" y="0"/>
                    </a:lnTo>
                    <a:lnTo>
                      <a:pt x="155" y="0"/>
                    </a:lnTo>
                    <a:close/>
                  </a:path>
                </a:pathLst>
              </a:custGeom>
              <a:noFill/>
              <a:ln w="63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222" name="Line 38"/>
              <p:cNvSpPr>
                <a:spLocks noChangeShapeType="1"/>
              </p:cNvSpPr>
              <p:nvPr/>
            </p:nvSpPr>
            <p:spPr bwMode="auto">
              <a:xfrm>
                <a:off x="6965950" y="6559550"/>
                <a:ext cx="0" cy="42863"/>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23" name="Line 39"/>
              <p:cNvSpPr>
                <a:spLocks noChangeShapeType="1"/>
              </p:cNvSpPr>
              <p:nvPr/>
            </p:nvSpPr>
            <p:spPr bwMode="auto">
              <a:xfrm>
                <a:off x="6965950" y="6640513"/>
                <a:ext cx="0" cy="41275"/>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24" name="Line 40"/>
              <p:cNvSpPr>
                <a:spLocks noChangeShapeType="1"/>
              </p:cNvSpPr>
              <p:nvPr/>
            </p:nvSpPr>
            <p:spPr bwMode="auto">
              <a:xfrm>
                <a:off x="6965950" y="6718300"/>
                <a:ext cx="0" cy="42863"/>
              </a:xfrm>
              <a:prstGeom prst="line">
                <a:avLst/>
              </a:prstGeom>
              <a:noFill/>
              <a:ln w="63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grpSp>
      <p:sp>
        <p:nvSpPr>
          <p:cNvPr id="2" name="标题 1"/>
          <p:cNvSpPr>
            <a:spLocks noGrp="1"/>
          </p:cNvSpPr>
          <p:nvPr>
            <p:ph type="title"/>
          </p:nvPr>
        </p:nvSpPr>
        <p:spPr/>
        <p:txBody>
          <a:bodyPr/>
          <a:lstStyle/>
          <a:p>
            <a:r>
              <a:rPr lang="zh-CN" altLang="en-US" dirty="0"/>
              <a:t>单击此处添加标题</a:t>
            </a:r>
            <a:endParaRPr lang="zh-CN" altLang="en-US" dirty="0"/>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p:cTn id="7" dur="300" fill="hold"/>
                                        <p:tgtEl>
                                          <p:spTgt spid="83"/>
                                        </p:tgtEl>
                                        <p:attrNameLst>
                                          <p:attrName>ppt_w</p:attrName>
                                        </p:attrNameLst>
                                      </p:cBhvr>
                                      <p:tavLst>
                                        <p:tav tm="0">
                                          <p:val>
                                            <p:fltVal val="0"/>
                                          </p:val>
                                        </p:tav>
                                        <p:tav tm="100000">
                                          <p:val>
                                            <p:strVal val="#ppt_w"/>
                                          </p:val>
                                        </p:tav>
                                      </p:tavLst>
                                    </p:anim>
                                    <p:anim calcmode="lin" valueType="num">
                                      <p:cBhvr>
                                        <p:cTn id="8" dur="300" fill="hold"/>
                                        <p:tgtEl>
                                          <p:spTgt spid="83"/>
                                        </p:tgtEl>
                                        <p:attrNameLst>
                                          <p:attrName>ppt_h</p:attrName>
                                        </p:attrNameLst>
                                      </p:cBhvr>
                                      <p:tavLst>
                                        <p:tav tm="0">
                                          <p:val>
                                            <p:fltVal val="0"/>
                                          </p:val>
                                        </p:tav>
                                        <p:tav tm="100000">
                                          <p:val>
                                            <p:strVal val="#ppt_h"/>
                                          </p:val>
                                        </p:tav>
                                      </p:tavLst>
                                    </p:anim>
                                    <p:animEffect transition="in" filter="fade">
                                      <p:cBhvr>
                                        <p:cTn id="9" dur="300"/>
                                        <p:tgtEl>
                                          <p:spTgt spid="83"/>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80"/>
                                        </p:tgtEl>
                                        <p:attrNameLst>
                                          <p:attrName>style.visibility</p:attrName>
                                        </p:attrNameLst>
                                      </p:cBhvr>
                                      <p:to>
                                        <p:strVal val="visible"/>
                                      </p:to>
                                    </p:set>
                                    <p:anim calcmode="lin" valueType="num">
                                      <p:cBhvr>
                                        <p:cTn id="13" dur="300" fill="hold"/>
                                        <p:tgtEl>
                                          <p:spTgt spid="180"/>
                                        </p:tgtEl>
                                        <p:attrNameLst>
                                          <p:attrName>ppt_w</p:attrName>
                                        </p:attrNameLst>
                                      </p:cBhvr>
                                      <p:tavLst>
                                        <p:tav tm="0">
                                          <p:val>
                                            <p:fltVal val="0"/>
                                          </p:val>
                                        </p:tav>
                                        <p:tav tm="100000">
                                          <p:val>
                                            <p:strVal val="#ppt_w"/>
                                          </p:val>
                                        </p:tav>
                                      </p:tavLst>
                                    </p:anim>
                                    <p:anim calcmode="lin" valueType="num">
                                      <p:cBhvr>
                                        <p:cTn id="14" dur="300" fill="hold"/>
                                        <p:tgtEl>
                                          <p:spTgt spid="180"/>
                                        </p:tgtEl>
                                        <p:attrNameLst>
                                          <p:attrName>ppt_h</p:attrName>
                                        </p:attrNameLst>
                                      </p:cBhvr>
                                      <p:tavLst>
                                        <p:tav tm="0">
                                          <p:val>
                                            <p:fltVal val="0"/>
                                          </p:val>
                                        </p:tav>
                                        <p:tav tm="100000">
                                          <p:val>
                                            <p:strVal val="#ppt_h"/>
                                          </p:val>
                                        </p:tav>
                                      </p:tavLst>
                                    </p:anim>
                                    <p:animEffect transition="in" filter="fade">
                                      <p:cBhvr>
                                        <p:cTn id="15" dur="300"/>
                                        <p:tgtEl>
                                          <p:spTgt spid="180"/>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00"/>
                                        </p:tgtEl>
                                        <p:attrNameLst>
                                          <p:attrName>style.visibility</p:attrName>
                                        </p:attrNameLst>
                                      </p:cBhvr>
                                      <p:to>
                                        <p:strVal val="visible"/>
                                      </p:to>
                                    </p:set>
                                    <p:anim calcmode="lin" valueType="num">
                                      <p:cBhvr>
                                        <p:cTn id="19" dur="300" fill="hold"/>
                                        <p:tgtEl>
                                          <p:spTgt spid="200"/>
                                        </p:tgtEl>
                                        <p:attrNameLst>
                                          <p:attrName>ppt_w</p:attrName>
                                        </p:attrNameLst>
                                      </p:cBhvr>
                                      <p:tavLst>
                                        <p:tav tm="0">
                                          <p:val>
                                            <p:fltVal val="0"/>
                                          </p:val>
                                        </p:tav>
                                        <p:tav tm="100000">
                                          <p:val>
                                            <p:strVal val="#ppt_w"/>
                                          </p:val>
                                        </p:tav>
                                      </p:tavLst>
                                    </p:anim>
                                    <p:anim calcmode="lin" valueType="num">
                                      <p:cBhvr>
                                        <p:cTn id="20" dur="300" fill="hold"/>
                                        <p:tgtEl>
                                          <p:spTgt spid="200"/>
                                        </p:tgtEl>
                                        <p:attrNameLst>
                                          <p:attrName>ppt_h</p:attrName>
                                        </p:attrNameLst>
                                      </p:cBhvr>
                                      <p:tavLst>
                                        <p:tav tm="0">
                                          <p:val>
                                            <p:fltVal val="0"/>
                                          </p:val>
                                        </p:tav>
                                        <p:tav tm="100000">
                                          <p:val>
                                            <p:strVal val="#ppt_h"/>
                                          </p:val>
                                        </p:tav>
                                      </p:tavLst>
                                    </p:anim>
                                    <p:animEffect transition="in" filter="fade">
                                      <p:cBhvr>
                                        <p:cTn id="21" dur="300"/>
                                        <p:tgtEl>
                                          <p:spTgt spid="200"/>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74"/>
                                        </p:tgtEl>
                                        <p:attrNameLst>
                                          <p:attrName>style.visibility</p:attrName>
                                        </p:attrNameLst>
                                      </p:cBhvr>
                                      <p:to>
                                        <p:strVal val="visible"/>
                                      </p:to>
                                    </p:set>
                                    <p:anim calcmode="lin" valueType="num">
                                      <p:cBhvr>
                                        <p:cTn id="25" dur="300" fill="hold"/>
                                        <p:tgtEl>
                                          <p:spTgt spid="174"/>
                                        </p:tgtEl>
                                        <p:attrNameLst>
                                          <p:attrName>ppt_w</p:attrName>
                                        </p:attrNameLst>
                                      </p:cBhvr>
                                      <p:tavLst>
                                        <p:tav tm="0">
                                          <p:val>
                                            <p:fltVal val="0"/>
                                          </p:val>
                                        </p:tav>
                                        <p:tav tm="100000">
                                          <p:val>
                                            <p:strVal val="#ppt_w"/>
                                          </p:val>
                                        </p:tav>
                                      </p:tavLst>
                                    </p:anim>
                                    <p:anim calcmode="lin" valueType="num">
                                      <p:cBhvr>
                                        <p:cTn id="26" dur="300" fill="hold"/>
                                        <p:tgtEl>
                                          <p:spTgt spid="174"/>
                                        </p:tgtEl>
                                        <p:attrNameLst>
                                          <p:attrName>ppt_h</p:attrName>
                                        </p:attrNameLst>
                                      </p:cBhvr>
                                      <p:tavLst>
                                        <p:tav tm="0">
                                          <p:val>
                                            <p:fltVal val="0"/>
                                          </p:val>
                                        </p:tav>
                                        <p:tav tm="100000">
                                          <p:val>
                                            <p:strVal val="#ppt_h"/>
                                          </p:val>
                                        </p:tav>
                                      </p:tavLst>
                                    </p:anim>
                                    <p:animEffect transition="in" filter="fade">
                                      <p:cBhvr>
                                        <p:cTn id="27" dur="300"/>
                                        <p:tgtEl>
                                          <p:spTgt spid="174"/>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94"/>
                                        </p:tgtEl>
                                        <p:attrNameLst>
                                          <p:attrName>style.visibility</p:attrName>
                                        </p:attrNameLst>
                                      </p:cBhvr>
                                      <p:to>
                                        <p:strVal val="visible"/>
                                      </p:to>
                                    </p:set>
                                    <p:anim calcmode="lin" valueType="num">
                                      <p:cBhvr>
                                        <p:cTn id="31" dur="300" fill="hold"/>
                                        <p:tgtEl>
                                          <p:spTgt spid="194"/>
                                        </p:tgtEl>
                                        <p:attrNameLst>
                                          <p:attrName>ppt_w</p:attrName>
                                        </p:attrNameLst>
                                      </p:cBhvr>
                                      <p:tavLst>
                                        <p:tav tm="0">
                                          <p:val>
                                            <p:fltVal val="0"/>
                                          </p:val>
                                        </p:tav>
                                        <p:tav tm="100000">
                                          <p:val>
                                            <p:strVal val="#ppt_w"/>
                                          </p:val>
                                        </p:tav>
                                      </p:tavLst>
                                    </p:anim>
                                    <p:anim calcmode="lin" valueType="num">
                                      <p:cBhvr>
                                        <p:cTn id="32" dur="300" fill="hold"/>
                                        <p:tgtEl>
                                          <p:spTgt spid="194"/>
                                        </p:tgtEl>
                                        <p:attrNameLst>
                                          <p:attrName>ppt_h</p:attrName>
                                        </p:attrNameLst>
                                      </p:cBhvr>
                                      <p:tavLst>
                                        <p:tav tm="0">
                                          <p:val>
                                            <p:fltVal val="0"/>
                                          </p:val>
                                        </p:tav>
                                        <p:tav tm="100000">
                                          <p:val>
                                            <p:strVal val="#ppt_h"/>
                                          </p:val>
                                        </p:tav>
                                      </p:tavLst>
                                    </p:anim>
                                    <p:animEffect transition="in" filter="fade">
                                      <p:cBhvr>
                                        <p:cTn id="33" dur="300"/>
                                        <p:tgtEl>
                                          <p:spTgt spid="194"/>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214"/>
                                        </p:tgtEl>
                                        <p:attrNameLst>
                                          <p:attrName>style.visibility</p:attrName>
                                        </p:attrNameLst>
                                      </p:cBhvr>
                                      <p:to>
                                        <p:strVal val="visible"/>
                                      </p:to>
                                    </p:set>
                                    <p:anim calcmode="lin" valueType="num">
                                      <p:cBhvr>
                                        <p:cTn id="37" dur="300" fill="hold"/>
                                        <p:tgtEl>
                                          <p:spTgt spid="214"/>
                                        </p:tgtEl>
                                        <p:attrNameLst>
                                          <p:attrName>ppt_w</p:attrName>
                                        </p:attrNameLst>
                                      </p:cBhvr>
                                      <p:tavLst>
                                        <p:tav tm="0">
                                          <p:val>
                                            <p:fltVal val="0"/>
                                          </p:val>
                                        </p:tav>
                                        <p:tav tm="100000">
                                          <p:val>
                                            <p:strVal val="#ppt_w"/>
                                          </p:val>
                                        </p:tav>
                                      </p:tavLst>
                                    </p:anim>
                                    <p:anim calcmode="lin" valueType="num">
                                      <p:cBhvr>
                                        <p:cTn id="38" dur="300" fill="hold"/>
                                        <p:tgtEl>
                                          <p:spTgt spid="214"/>
                                        </p:tgtEl>
                                        <p:attrNameLst>
                                          <p:attrName>ppt_h</p:attrName>
                                        </p:attrNameLst>
                                      </p:cBhvr>
                                      <p:tavLst>
                                        <p:tav tm="0">
                                          <p:val>
                                            <p:fltVal val="0"/>
                                          </p:val>
                                        </p:tav>
                                        <p:tav tm="100000">
                                          <p:val>
                                            <p:strVal val="#ppt_h"/>
                                          </p:val>
                                        </p:tav>
                                      </p:tavLst>
                                    </p:anim>
                                    <p:animEffect transition="in" filter="fade">
                                      <p:cBhvr>
                                        <p:cTn id="39" dur="300"/>
                                        <p:tgtEl>
                                          <p:spTgt spid="214"/>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186"/>
                                        </p:tgtEl>
                                        <p:attrNameLst>
                                          <p:attrName>style.visibility</p:attrName>
                                        </p:attrNameLst>
                                      </p:cBhvr>
                                      <p:to>
                                        <p:strVal val="visible"/>
                                      </p:to>
                                    </p:set>
                                    <p:anim calcmode="lin" valueType="num">
                                      <p:cBhvr>
                                        <p:cTn id="43" dur="300" fill="hold"/>
                                        <p:tgtEl>
                                          <p:spTgt spid="186"/>
                                        </p:tgtEl>
                                        <p:attrNameLst>
                                          <p:attrName>ppt_w</p:attrName>
                                        </p:attrNameLst>
                                      </p:cBhvr>
                                      <p:tavLst>
                                        <p:tav tm="0">
                                          <p:val>
                                            <p:fltVal val="0"/>
                                          </p:val>
                                        </p:tav>
                                        <p:tav tm="100000">
                                          <p:val>
                                            <p:strVal val="#ppt_w"/>
                                          </p:val>
                                        </p:tav>
                                      </p:tavLst>
                                    </p:anim>
                                    <p:anim calcmode="lin" valueType="num">
                                      <p:cBhvr>
                                        <p:cTn id="44" dur="300" fill="hold"/>
                                        <p:tgtEl>
                                          <p:spTgt spid="186"/>
                                        </p:tgtEl>
                                        <p:attrNameLst>
                                          <p:attrName>ppt_h</p:attrName>
                                        </p:attrNameLst>
                                      </p:cBhvr>
                                      <p:tavLst>
                                        <p:tav tm="0">
                                          <p:val>
                                            <p:fltVal val="0"/>
                                          </p:val>
                                        </p:tav>
                                        <p:tav tm="100000">
                                          <p:val>
                                            <p:strVal val="#ppt_h"/>
                                          </p:val>
                                        </p:tav>
                                      </p:tavLst>
                                    </p:anim>
                                    <p:animEffect transition="in" filter="fade">
                                      <p:cBhvr>
                                        <p:cTn id="45" dur="300"/>
                                        <p:tgtEl>
                                          <p:spTgt spid="186"/>
                                        </p:tgtEl>
                                      </p:cBhvr>
                                    </p:animEffect>
                                  </p:childTnLst>
                                </p:cTn>
                              </p:par>
                            </p:childTnLst>
                          </p:cTn>
                        </p:par>
                        <p:par>
                          <p:cTn id="46" fill="hold">
                            <p:stCondLst>
                              <p:cond delay="3500"/>
                            </p:stCondLst>
                            <p:childTnLst>
                              <p:par>
                                <p:cTn id="47" presetID="53" presetClass="entr" presetSubtype="16" fill="hold" nodeType="afterEffect">
                                  <p:stCondLst>
                                    <p:cond delay="0"/>
                                  </p:stCondLst>
                                  <p:childTnLst>
                                    <p:set>
                                      <p:cBhvr>
                                        <p:cTn id="48" dur="1" fill="hold">
                                          <p:stCondLst>
                                            <p:cond delay="0"/>
                                          </p:stCondLst>
                                        </p:cTn>
                                        <p:tgtEl>
                                          <p:spTgt spid="149"/>
                                        </p:tgtEl>
                                        <p:attrNameLst>
                                          <p:attrName>style.visibility</p:attrName>
                                        </p:attrNameLst>
                                      </p:cBhvr>
                                      <p:to>
                                        <p:strVal val="visible"/>
                                      </p:to>
                                    </p:set>
                                    <p:anim calcmode="lin" valueType="num">
                                      <p:cBhvr>
                                        <p:cTn id="49" dur="300" fill="hold"/>
                                        <p:tgtEl>
                                          <p:spTgt spid="149"/>
                                        </p:tgtEl>
                                        <p:attrNameLst>
                                          <p:attrName>ppt_w</p:attrName>
                                        </p:attrNameLst>
                                      </p:cBhvr>
                                      <p:tavLst>
                                        <p:tav tm="0">
                                          <p:val>
                                            <p:fltVal val="0"/>
                                          </p:val>
                                        </p:tav>
                                        <p:tav tm="100000">
                                          <p:val>
                                            <p:strVal val="#ppt_w"/>
                                          </p:val>
                                        </p:tav>
                                      </p:tavLst>
                                    </p:anim>
                                    <p:anim calcmode="lin" valueType="num">
                                      <p:cBhvr>
                                        <p:cTn id="50" dur="300" fill="hold"/>
                                        <p:tgtEl>
                                          <p:spTgt spid="149"/>
                                        </p:tgtEl>
                                        <p:attrNameLst>
                                          <p:attrName>ppt_h</p:attrName>
                                        </p:attrNameLst>
                                      </p:cBhvr>
                                      <p:tavLst>
                                        <p:tav tm="0">
                                          <p:val>
                                            <p:fltVal val="0"/>
                                          </p:val>
                                        </p:tav>
                                        <p:tav tm="100000">
                                          <p:val>
                                            <p:strVal val="#ppt_h"/>
                                          </p:val>
                                        </p:tav>
                                      </p:tavLst>
                                    </p:anim>
                                    <p:animEffect transition="in" filter="fade">
                                      <p:cBhvr>
                                        <p:cTn id="51" dur="300"/>
                                        <p:tgtEl>
                                          <p:spTgt spid="149"/>
                                        </p:tgtEl>
                                      </p:cBhvr>
                                    </p:animEffect>
                                  </p:childTnLst>
                                </p:cTn>
                              </p:par>
                            </p:childTnLst>
                          </p:cTn>
                        </p:par>
                        <p:par>
                          <p:cTn id="52" fill="hold">
                            <p:stCondLst>
                              <p:cond delay="4000"/>
                            </p:stCondLst>
                            <p:childTnLst>
                              <p:par>
                                <p:cTn id="53" presetID="2" presetClass="entr" presetSubtype="8" fill="hold" grpId="0" nodeType="afterEffect">
                                  <p:stCondLst>
                                    <p:cond delay="0"/>
                                  </p:stCondLst>
                                  <p:childTnLst>
                                    <p:set>
                                      <p:cBhvr>
                                        <p:cTn id="54" dur="1" fill="hold">
                                          <p:stCondLst>
                                            <p:cond delay="0"/>
                                          </p:stCondLst>
                                        </p:cTn>
                                        <p:tgtEl>
                                          <p:spTgt spid="87"/>
                                        </p:tgtEl>
                                        <p:attrNameLst>
                                          <p:attrName>style.visibility</p:attrName>
                                        </p:attrNameLst>
                                      </p:cBhvr>
                                      <p:to>
                                        <p:strVal val="visible"/>
                                      </p:to>
                                    </p:set>
                                    <p:anim calcmode="lin" valueType="num">
                                      <p:cBhvr additive="base">
                                        <p:cTn id="55" dur="300" fill="hold"/>
                                        <p:tgtEl>
                                          <p:spTgt spid="87"/>
                                        </p:tgtEl>
                                        <p:attrNameLst>
                                          <p:attrName>ppt_x</p:attrName>
                                        </p:attrNameLst>
                                      </p:cBhvr>
                                      <p:tavLst>
                                        <p:tav tm="0">
                                          <p:val>
                                            <p:strVal val="0-#ppt_w/2"/>
                                          </p:val>
                                        </p:tav>
                                        <p:tav tm="100000">
                                          <p:val>
                                            <p:strVal val="#ppt_x"/>
                                          </p:val>
                                        </p:tav>
                                      </p:tavLst>
                                    </p:anim>
                                    <p:anim calcmode="lin" valueType="num">
                                      <p:cBhvr additive="base">
                                        <p:cTn id="56" dur="300" fill="hold"/>
                                        <p:tgtEl>
                                          <p:spTgt spid="87"/>
                                        </p:tgtEl>
                                        <p:attrNameLst>
                                          <p:attrName>ppt_y</p:attrName>
                                        </p:attrNameLst>
                                      </p:cBhvr>
                                      <p:tavLst>
                                        <p:tav tm="0">
                                          <p:val>
                                            <p:strVal val="#ppt_y"/>
                                          </p:val>
                                        </p:tav>
                                        <p:tav tm="100000">
                                          <p:val>
                                            <p:strVal val="#ppt_y"/>
                                          </p:val>
                                        </p:tav>
                                      </p:tavLst>
                                    </p:anim>
                                  </p:childTnLst>
                                </p:cTn>
                              </p:par>
                            </p:childTnLst>
                          </p:cTn>
                        </p:par>
                        <p:par>
                          <p:cTn id="57" fill="hold">
                            <p:stCondLst>
                              <p:cond delay="4500"/>
                            </p:stCondLst>
                            <p:childTnLst>
                              <p:par>
                                <p:cTn id="58" presetID="53" presetClass="entr" presetSubtype="16" fill="hold" nodeType="afterEffect">
                                  <p:stCondLst>
                                    <p:cond delay="0"/>
                                  </p:stCondLst>
                                  <p:childTnLst>
                                    <p:set>
                                      <p:cBhvr>
                                        <p:cTn id="59" dur="1" fill="hold">
                                          <p:stCondLst>
                                            <p:cond delay="0"/>
                                          </p:stCondLst>
                                        </p:cTn>
                                        <p:tgtEl>
                                          <p:spTgt spid="135"/>
                                        </p:tgtEl>
                                        <p:attrNameLst>
                                          <p:attrName>style.visibility</p:attrName>
                                        </p:attrNameLst>
                                      </p:cBhvr>
                                      <p:to>
                                        <p:strVal val="visible"/>
                                      </p:to>
                                    </p:set>
                                    <p:anim calcmode="lin" valueType="num">
                                      <p:cBhvr>
                                        <p:cTn id="60" dur="300" fill="hold"/>
                                        <p:tgtEl>
                                          <p:spTgt spid="135"/>
                                        </p:tgtEl>
                                        <p:attrNameLst>
                                          <p:attrName>ppt_w</p:attrName>
                                        </p:attrNameLst>
                                      </p:cBhvr>
                                      <p:tavLst>
                                        <p:tav tm="0">
                                          <p:val>
                                            <p:fltVal val="0"/>
                                          </p:val>
                                        </p:tav>
                                        <p:tav tm="100000">
                                          <p:val>
                                            <p:strVal val="#ppt_w"/>
                                          </p:val>
                                        </p:tav>
                                      </p:tavLst>
                                    </p:anim>
                                    <p:anim calcmode="lin" valueType="num">
                                      <p:cBhvr>
                                        <p:cTn id="61" dur="300" fill="hold"/>
                                        <p:tgtEl>
                                          <p:spTgt spid="135"/>
                                        </p:tgtEl>
                                        <p:attrNameLst>
                                          <p:attrName>ppt_h</p:attrName>
                                        </p:attrNameLst>
                                      </p:cBhvr>
                                      <p:tavLst>
                                        <p:tav tm="0">
                                          <p:val>
                                            <p:fltVal val="0"/>
                                          </p:val>
                                        </p:tav>
                                        <p:tav tm="100000">
                                          <p:val>
                                            <p:strVal val="#ppt_h"/>
                                          </p:val>
                                        </p:tav>
                                      </p:tavLst>
                                    </p:anim>
                                    <p:animEffect transition="in" filter="fade">
                                      <p:cBhvr>
                                        <p:cTn id="62" dur="300"/>
                                        <p:tgtEl>
                                          <p:spTgt spid="135"/>
                                        </p:tgtEl>
                                      </p:cBhvr>
                                    </p:animEffect>
                                  </p:childTnLst>
                                </p:cTn>
                              </p:par>
                            </p:childTnLst>
                          </p:cTn>
                        </p:par>
                        <p:par>
                          <p:cTn id="63" fill="hold">
                            <p:stCondLst>
                              <p:cond delay="5000"/>
                            </p:stCondLst>
                            <p:childTnLst>
                              <p:par>
                                <p:cTn id="64" presetID="2" presetClass="entr" presetSubtype="2" fill="hold" grpId="0" nodeType="afterEffect">
                                  <p:stCondLst>
                                    <p:cond delay="0"/>
                                  </p:stCondLst>
                                  <p:childTnLst>
                                    <p:set>
                                      <p:cBhvr>
                                        <p:cTn id="65" dur="1" fill="hold">
                                          <p:stCondLst>
                                            <p:cond delay="0"/>
                                          </p:stCondLst>
                                        </p:cTn>
                                        <p:tgtEl>
                                          <p:spTgt spid="90"/>
                                        </p:tgtEl>
                                        <p:attrNameLst>
                                          <p:attrName>style.visibility</p:attrName>
                                        </p:attrNameLst>
                                      </p:cBhvr>
                                      <p:to>
                                        <p:strVal val="visible"/>
                                      </p:to>
                                    </p:set>
                                    <p:anim calcmode="lin" valueType="num">
                                      <p:cBhvr additive="base">
                                        <p:cTn id="66" dur="300" fill="hold"/>
                                        <p:tgtEl>
                                          <p:spTgt spid="90"/>
                                        </p:tgtEl>
                                        <p:attrNameLst>
                                          <p:attrName>ppt_x</p:attrName>
                                        </p:attrNameLst>
                                      </p:cBhvr>
                                      <p:tavLst>
                                        <p:tav tm="0">
                                          <p:val>
                                            <p:strVal val="1+#ppt_w/2"/>
                                          </p:val>
                                        </p:tav>
                                        <p:tav tm="100000">
                                          <p:val>
                                            <p:strVal val="#ppt_x"/>
                                          </p:val>
                                        </p:tav>
                                      </p:tavLst>
                                    </p:anim>
                                    <p:anim calcmode="lin" valueType="num">
                                      <p:cBhvr additive="base">
                                        <p:cTn id="67" dur="300" fill="hold"/>
                                        <p:tgtEl>
                                          <p:spTgt spid="90"/>
                                        </p:tgtEl>
                                        <p:attrNameLst>
                                          <p:attrName>ppt_y</p:attrName>
                                        </p:attrNameLst>
                                      </p:cBhvr>
                                      <p:tavLst>
                                        <p:tav tm="0">
                                          <p:val>
                                            <p:strVal val="#ppt_y"/>
                                          </p:val>
                                        </p:tav>
                                        <p:tav tm="100000">
                                          <p:val>
                                            <p:strVal val="#ppt_y"/>
                                          </p:val>
                                        </p:tav>
                                      </p:tavLst>
                                    </p:anim>
                                  </p:childTnLst>
                                </p:cTn>
                              </p:par>
                            </p:childTnLst>
                          </p:cTn>
                        </p:par>
                        <p:par>
                          <p:cTn id="68" fill="hold">
                            <p:stCondLst>
                              <p:cond delay="5500"/>
                            </p:stCondLst>
                            <p:childTnLst>
                              <p:par>
                                <p:cTn id="69" presetID="53" presetClass="entr" presetSubtype="16" fill="hold" nodeType="afterEffect">
                                  <p:stCondLst>
                                    <p:cond delay="0"/>
                                  </p:stCondLst>
                                  <p:childTnLst>
                                    <p:set>
                                      <p:cBhvr>
                                        <p:cTn id="70" dur="1" fill="hold">
                                          <p:stCondLst>
                                            <p:cond delay="0"/>
                                          </p:stCondLst>
                                        </p:cTn>
                                        <p:tgtEl>
                                          <p:spTgt spid="92"/>
                                        </p:tgtEl>
                                        <p:attrNameLst>
                                          <p:attrName>style.visibility</p:attrName>
                                        </p:attrNameLst>
                                      </p:cBhvr>
                                      <p:to>
                                        <p:strVal val="visible"/>
                                      </p:to>
                                    </p:set>
                                    <p:anim calcmode="lin" valueType="num">
                                      <p:cBhvr>
                                        <p:cTn id="71" dur="300" fill="hold"/>
                                        <p:tgtEl>
                                          <p:spTgt spid="92"/>
                                        </p:tgtEl>
                                        <p:attrNameLst>
                                          <p:attrName>ppt_w</p:attrName>
                                        </p:attrNameLst>
                                      </p:cBhvr>
                                      <p:tavLst>
                                        <p:tav tm="0">
                                          <p:val>
                                            <p:fltVal val="0"/>
                                          </p:val>
                                        </p:tav>
                                        <p:tav tm="100000">
                                          <p:val>
                                            <p:strVal val="#ppt_w"/>
                                          </p:val>
                                        </p:tav>
                                      </p:tavLst>
                                    </p:anim>
                                    <p:anim calcmode="lin" valueType="num">
                                      <p:cBhvr>
                                        <p:cTn id="72" dur="300" fill="hold"/>
                                        <p:tgtEl>
                                          <p:spTgt spid="92"/>
                                        </p:tgtEl>
                                        <p:attrNameLst>
                                          <p:attrName>ppt_h</p:attrName>
                                        </p:attrNameLst>
                                      </p:cBhvr>
                                      <p:tavLst>
                                        <p:tav tm="0">
                                          <p:val>
                                            <p:fltVal val="0"/>
                                          </p:val>
                                        </p:tav>
                                        <p:tav tm="100000">
                                          <p:val>
                                            <p:strVal val="#ppt_h"/>
                                          </p:val>
                                        </p:tav>
                                      </p:tavLst>
                                    </p:anim>
                                    <p:animEffect transition="in" filter="fade">
                                      <p:cBhvr>
                                        <p:cTn id="73" dur="300"/>
                                        <p:tgtEl>
                                          <p:spTgt spid="92"/>
                                        </p:tgtEl>
                                      </p:cBhvr>
                                    </p:animEffect>
                                  </p:childTnLst>
                                </p:cTn>
                              </p:par>
                            </p:childTnLst>
                          </p:cTn>
                        </p:par>
                        <p:par>
                          <p:cTn id="74" fill="hold">
                            <p:stCondLst>
                              <p:cond delay="6000"/>
                            </p:stCondLst>
                            <p:childTnLst>
                              <p:par>
                                <p:cTn id="75" presetID="2" presetClass="entr" presetSubtype="8" fill="hold" grpId="0" nodeType="afterEffect">
                                  <p:stCondLst>
                                    <p:cond delay="0"/>
                                  </p:stCondLst>
                                  <p:childTnLst>
                                    <p:set>
                                      <p:cBhvr>
                                        <p:cTn id="76" dur="1" fill="hold">
                                          <p:stCondLst>
                                            <p:cond delay="0"/>
                                          </p:stCondLst>
                                        </p:cTn>
                                        <p:tgtEl>
                                          <p:spTgt spid="86"/>
                                        </p:tgtEl>
                                        <p:attrNameLst>
                                          <p:attrName>style.visibility</p:attrName>
                                        </p:attrNameLst>
                                      </p:cBhvr>
                                      <p:to>
                                        <p:strVal val="visible"/>
                                      </p:to>
                                    </p:set>
                                    <p:anim calcmode="lin" valueType="num">
                                      <p:cBhvr additive="base">
                                        <p:cTn id="77" dur="300" fill="hold"/>
                                        <p:tgtEl>
                                          <p:spTgt spid="86"/>
                                        </p:tgtEl>
                                        <p:attrNameLst>
                                          <p:attrName>ppt_x</p:attrName>
                                        </p:attrNameLst>
                                      </p:cBhvr>
                                      <p:tavLst>
                                        <p:tav tm="0">
                                          <p:val>
                                            <p:strVal val="0-#ppt_w/2"/>
                                          </p:val>
                                        </p:tav>
                                        <p:tav tm="100000">
                                          <p:val>
                                            <p:strVal val="#ppt_x"/>
                                          </p:val>
                                        </p:tav>
                                      </p:tavLst>
                                    </p:anim>
                                    <p:anim calcmode="lin" valueType="num">
                                      <p:cBhvr additive="base">
                                        <p:cTn id="78" dur="300" fill="hold"/>
                                        <p:tgtEl>
                                          <p:spTgt spid="86"/>
                                        </p:tgtEl>
                                        <p:attrNameLst>
                                          <p:attrName>ppt_y</p:attrName>
                                        </p:attrNameLst>
                                      </p:cBhvr>
                                      <p:tavLst>
                                        <p:tav tm="0">
                                          <p:val>
                                            <p:strVal val="#ppt_y"/>
                                          </p:val>
                                        </p:tav>
                                        <p:tav tm="100000">
                                          <p:val>
                                            <p:strVal val="#ppt_y"/>
                                          </p:val>
                                        </p:tav>
                                      </p:tavLst>
                                    </p:anim>
                                  </p:childTnLst>
                                </p:cTn>
                              </p:par>
                            </p:childTnLst>
                          </p:cTn>
                        </p:par>
                        <p:par>
                          <p:cTn id="79" fill="hold">
                            <p:stCondLst>
                              <p:cond delay="6500"/>
                            </p:stCondLst>
                            <p:childTnLst>
                              <p:par>
                                <p:cTn id="80" presetID="53" presetClass="entr" presetSubtype="16" fill="hold" nodeType="afterEffect">
                                  <p:stCondLst>
                                    <p:cond delay="0"/>
                                  </p:stCondLst>
                                  <p:childTnLst>
                                    <p:set>
                                      <p:cBhvr>
                                        <p:cTn id="81" dur="1" fill="hold">
                                          <p:stCondLst>
                                            <p:cond delay="0"/>
                                          </p:stCondLst>
                                        </p:cTn>
                                        <p:tgtEl>
                                          <p:spTgt spid="98"/>
                                        </p:tgtEl>
                                        <p:attrNameLst>
                                          <p:attrName>style.visibility</p:attrName>
                                        </p:attrNameLst>
                                      </p:cBhvr>
                                      <p:to>
                                        <p:strVal val="visible"/>
                                      </p:to>
                                    </p:set>
                                    <p:anim calcmode="lin" valueType="num">
                                      <p:cBhvr>
                                        <p:cTn id="82" dur="300" fill="hold"/>
                                        <p:tgtEl>
                                          <p:spTgt spid="98"/>
                                        </p:tgtEl>
                                        <p:attrNameLst>
                                          <p:attrName>ppt_w</p:attrName>
                                        </p:attrNameLst>
                                      </p:cBhvr>
                                      <p:tavLst>
                                        <p:tav tm="0">
                                          <p:val>
                                            <p:fltVal val="0"/>
                                          </p:val>
                                        </p:tav>
                                        <p:tav tm="100000">
                                          <p:val>
                                            <p:strVal val="#ppt_w"/>
                                          </p:val>
                                        </p:tav>
                                      </p:tavLst>
                                    </p:anim>
                                    <p:anim calcmode="lin" valueType="num">
                                      <p:cBhvr>
                                        <p:cTn id="83" dur="300" fill="hold"/>
                                        <p:tgtEl>
                                          <p:spTgt spid="98"/>
                                        </p:tgtEl>
                                        <p:attrNameLst>
                                          <p:attrName>ppt_h</p:attrName>
                                        </p:attrNameLst>
                                      </p:cBhvr>
                                      <p:tavLst>
                                        <p:tav tm="0">
                                          <p:val>
                                            <p:fltVal val="0"/>
                                          </p:val>
                                        </p:tav>
                                        <p:tav tm="100000">
                                          <p:val>
                                            <p:strVal val="#ppt_h"/>
                                          </p:val>
                                        </p:tav>
                                      </p:tavLst>
                                    </p:anim>
                                    <p:animEffect transition="in" filter="fade">
                                      <p:cBhvr>
                                        <p:cTn id="84" dur="300"/>
                                        <p:tgtEl>
                                          <p:spTgt spid="98"/>
                                        </p:tgtEl>
                                      </p:cBhvr>
                                    </p:animEffect>
                                  </p:childTnLst>
                                </p:cTn>
                              </p:par>
                            </p:childTnLst>
                          </p:cTn>
                        </p:par>
                        <p:par>
                          <p:cTn id="85" fill="hold">
                            <p:stCondLst>
                              <p:cond delay="7000"/>
                            </p:stCondLst>
                            <p:childTnLst>
                              <p:par>
                                <p:cTn id="86" presetID="2" presetClass="entr" presetSubtype="2" fill="hold" grpId="0" nodeType="afterEffect">
                                  <p:stCondLst>
                                    <p:cond delay="0"/>
                                  </p:stCondLst>
                                  <p:childTnLst>
                                    <p:set>
                                      <p:cBhvr>
                                        <p:cTn id="87" dur="1" fill="hold">
                                          <p:stCondLst>
                                            <p:cond delay="0"/>
                                          </p:stCondLst>
                                        </p:cTn>
                                        <p:tgtEl>
                                          <p:spTgt spid="89"/>
                                        </p:tgtEl>
                                        <p:attrNameLst>
                                          <p:attrName>style.visibility</p:attrName>
                                        </p:attrNameLst>
                                      </p:cBhvr>
                                      <p:to>
                                        <p:strVal val="visible"/>
                                      </p:to>
                                    </p:set>
                                    <p:anim calcmode="lin" valueType="num">
                                      <p:cBhvr additive="base">
                                        <p:cTn id="88" dur="300" fill="hold"/>
                                        <p:tgtEl>
                                          <p:spTgt spid="89"/>
                                        </p:tgtEl>
                                        <p:attrNameLst>
                                          <p:attrName>ppt_x</p:attrName>
                                        </p:attrNameLst>
                                      </p:cBhvr>
                                      <p:tavLst>
                                        <p:tav tm="0">
                                          <p:val>
                                            <p:strVal val="1+#ppt_w/2"/>
                                          </p:val>
                                        </p:tav>
                                        <p:tav tm="100000">
                                          <p:val>
                                            <p:strVal val="#ppt_x"/>
                                          </p:val>
                                        </p:tav>
                                      </p:tavLst>
                                    </p:anim>
                                    <p:anim calcmode="lin" valueType="num">
                                      <p:cBhvr additive="base">
                                        <p:cTn id="89" dur="300" fill="hold"/>
                                        <p:tgtEl>
                                          <p:spTgt spid="89"/>
                                        </p:tgtEl>
                                        <p:attrNameLst>
                                          <p:attrName>ppt_y</p:attrName>
                                        </p:attrNameLst>
                                      </p:cBhvr>
                                      <p:tavLst>
                                        <p:tav tm="0">
                                          <p:val>
                                            <p:strVal val="#ppt_y"/>
                                          </p:val>
                                        </p:tav>
                                        <p:tav tm="100000">
                                          <p:val>
                                            <p:strVal val="#ppt_y"/>
                                          </p:val>
                                        </p:tav>
                                      </p:tavLst>
                                    </p:anim>
                                  </p:childTnLst>
                                </p:cTn>
                              </p:par>
                            </p:childTnLst>
                          </p:cTn>
                        </p:par>
                        <p:par>
                          <p:cTn id="90" fill="hold">
                            <p:stCondLst>
                              <p:cond delay="7500"/>
                            </p:stCondLst>
                            <p:childTnLst>
                              <p:par>
                                <p:cTn id="91" presetID="53" presetClass="entr" presetSubtype="16" fill="hold" nodeType="afterEffect">
                                  <p:stCondLst>
                                    <p:cond delay="0"/>
                                  </p:stCondLst>
                                  <p:childTnLst>
                                    <p:set>
                                      <p:cBhvr>
                                        <p:cTn id="92" dur="1" fill="hold">
                                          <p:stCondLst>
                                            <p:cond delay="0"/>
                                          </p:stCondLst>
                                        </p:cTn>
                                        <p:tgtEl>
                                          <p:spTgt spid="163"/>
                                        </p:tgtEl>
                                        <p:attrNameLst>
                                          <p:attrName>style.visibility</p:attrName>
                                        </p:attrNameLst>
                                      </p:cBhvr>
                                      <p:to>
                                        <p:strVal val="visible"/>
                                      </p:to>
                                    </p:set>
                                    <p:anim calcmode="lin" valueType="num">
                                      <p:cBhvr>
                                        <p:cTn id="93" dur="300" fill="hold"/>
                                        <p:tgtEl>
                                          <p:spTgt spid="163"/>
                                        </p:tgtEl>
                                        <p:attrNameLst>
                                          <p:attrName>ppt_w</p:attrName>
                                        </p:attrNameLst>
                                      </p:cBhvr>
                                      <p:tavLst>
                                        <p:tav tm="0">
                                          <p:val>
                                            <p:fltVal val="0"/>
                                          </p:val>
                                        </p:tav>
                                        <p:tav tm="100000">
                                          <p:val>
                                            <p:strVal val="#ppt_w"/>
                                          </p:val>
                                        </p:tav>
                                      </p:tavLst>
                                    </p:anim>
                                    <p:anim calcmode="lin" valueType="num">
                                      <p:cBhvr>
                                        <p:cTn id="94" dur="300" fill="hold"/>
                                        <p:tgtEl>
                                          <p:spTgt spid="163"/>
                                        </p:tgtEl>
                                        <p:attrNameLst>
                                          <p:attrName>ppt_h</p:attrName>
                                        </p:attrNameLst>
                                      </p:cBhvr>
                                      <p:tavLst>
                                        <p:tav tm="0">
                                          <p:val>
                                            <p:fltVal val="0"/>
                                          </p:val>
                                        </p:tav>
                                        <p:tav tm="100000">
                                          <p:val>
                                            <p:strVal val="#ppt_h"/>
                                          </p:val>
                                        </p:tav>
                                      </p:tavLst>
                                    </p:anim>
                                    <p:animEffect transition="in" filter="fade">
                                      <p:cBhvr>
                                        <p:cTn id="95" dur="300"/>
                                        <p:tgtEl>
                                          <p:spTgt spid="163"/>
                                        </p:tgtEl>
                                      </p:cBhvr>
                                    </p:animEffect>
                                  </p:childTnLst>
                                </p:cTn>
                              </p:par>
                            </p:childTnLst>
                          </p:cTn>
                        </p:par>
                        <p:par>
                          <p:cTn id="96" fill="hold">
                            <p:stCondLst>
                              <p:cond delay="8000"/>
                            </p:stCondLst>
                            <p:childTnLst>
                              <p:par>
                                <p:cTn id="97" presetID="2" presetClass="entr" presetSubtype="8" fill="hold" grpId="0" nodeType="afterEffect">
                                  <p:stCondLst>
                                    <p:cond delay="0"/>
                                  </p:stCondLst>
                                  <p:childTnLst>
                                    <p:set>
                                      <p:cBhvr>
                                        <p:cTn id="98" dur="1" fill="hold">
                                          <p:stCondLst>
                                            <p:cond delay="0"/>
                                          </p:stCondLst>
                                        </p:cTn>
                                        <p:tgtEl>
                                          <p:spTgt spid="88"/>
                                        </p:tgtEl>
                                        <p:attrNameLst>
                                          <p:attrName>style.visibility</p:attrName>
                                        </p:attrNameLst>
                                      </p:cBhvr>
                                      <p:to>
                                        <p:strVal val="visible"/>
                                      </p:to>
                                    </p:set>
                                    <p:anim calcmode="lin" valueType="num">
                                      <p:cBhvr additive="base">
                                        <p:cTn id="99" dur="300" fill="hold"/>
                                        <p:tgtEl>
                                          <p:spTgt spid="88"/>
                                        </p:tgtEl>
                                        <p:attrNameLst>
                                          <p:attrName>ppt_x</p:attrName>
                                        </p:attrNameLst>
                                      </p:cBhvr>
                                      <p:tavLst>
                                        <p:tav tm="0">
                                          <p:val>
                                            <p:strVal val="0-#ppt_w/2"/>
                                          </p:val>
                                        </p:tav>
                                        <p:tav tm="100000">
                                          <p:val>
                                            <p:strVal val="#ppt_x"/>
                                          </p:val>
                                        </p:tav>
                                      </p:tavLst>
                                    </p:anim>
                                    <p:anim calcmode="lin" valueType="num">
                                      <p:cBhvr additive="base">
                                        <p:cTn id="100" dur="300" fill="hold"/>
                                        <p:tgtEl>
                                          <p:spTgt spid="88"/>
                                        </p:tgtEl>
                                        <p:attrNameLst>
                                          <p:attrName>ppt_y</p:attrName>
                                        </p:attrNameLst>
                                      </p:cBhvr>
                                      <p:tavLst>
                                        <p:tav tm="0">
                                          <p:val>
                                            <p:strVal val="#ppt_y"/>
                                          </p:val>
                                        </p:tav>
                                        <p:tav tm="100000">
                                          <p:val>
                                            <p:strVal val="#ppt_y"/>
                                          </p:val>
                                        </p:tav>
                                      </p:tavLst>
                                    </p:anim>
                                  </p:childTnLst>
                                </p:cTn>
                              </p:par>
                            </p:childTnLst>
                          </p:cTn>
                        </p:par>
                        <p:par>
                          <p:cTn id="101" fill="hold">
                            <p:stCondLst>
                              <p:cond delay="8500"/>
                            </p:stCondLst>
                            <p:childTnLst>
                              <p:par>
                                <p:cTn id="102" presetID="53" presetClass="entr" presetSubtype="16" fill="hold" nodeType="afterEffect">
                                  <p:stCondLst>
                                    <p:cond delay="0"/>
                                  </p:stCondLst>
                                  <p:childTnLst>
                                    <p:set>
                                      <p:cBhvr>
                                        <p:cTn id="103" dur="1" fill="hold">
                                          <p:stCondLst>
                                            <p:cond delay="0"/>
                                          </p:stCondLst>
                                        </p:cTn>
                                        <p:tgtEl>
                                          <p:spTgt spid="155"/>
                                        </p:tgtEl>
                                        <p:attrNameLst>
                                          <p:attrName>style.visibility</p:attrName>
                                        </p:attrNameLst>
                                      </p:cBhvr>
                                      <p:to>
                                        <p:strVal val="visible"/>
                                      </p:to>
                                    </p:set>
                                    <p:anim calcmode="lin" valueType="num">
                                      <p:cBhvr>
                                        <p:cTn id="104" dur="300" fill="hold"/>
                                        <p:tgtEl>
                                          <p:spTgt spid="155"/>
                                        </p:tgtEl>
                                        <p:attrNameLst>
                                          <p:attrName>ppt_w</p:attrName>
                                        </p:attrNameLst>
                                      </p:cBhvr>
                                      <p:tavLst>
                                        <p:tav tm="0">
                                          <p:val>
                                            <p:fltVal val="0"/>
                                          </p:val>
                                        </p:tav>
                                        <p:tav tm="100000">
                                          <p:val>
                                            <p:strVal val="#ppt_w"/>
                                          </p:val>
                                        </p:tav>
                                      </p:tavLst>
                                    </p:anim>
                                    <p:anim calcmode="lin" valueType="num">
                                      <p:cBhvr>
                                        <p:cTn id="105" dur="300" fill="hold"/>
                                        <p:tgtEl>
                                          <p:spTgt spid="155"/>
                                        </p:tgtEl>
                                        <p:attrNameLst>
                                          <p:attrName>ppt_h</p:attrName>
                                        </p:attrNameLst>
                                      </p:cBhvr>
                                      <p:tavLst>
                                        <p:tav tm="0">
                                          <p:val>
                                            <p:fltVal val="0"/>
                                          </p:val>
                                        </p:tav>
                                        <p:tav tm="100000">
                                          <p:val>
                                            <p:strVal val="#ppt_h"/>
                                          </p:val>
                                        </p:tav>
                                      </p:tavLst>
                                    </p:anim>
                                    <p:animEffect transition="in" filter="fade">
                                      <p:cBhvr>
                                        <p:cTn id="106" dur="300"/>
                                        <p:tgtEl>
                                          <p:spTgt spid="155"/>
                                        </p:tgtEl>
                                      </p:cBhvr>
                                    </p:animEffect>
                                  </p:childTnLst>
                                </p:cTn>
                              </p:par>
                            </p:childTnLst>
                          </p:cTn>
                        </p:par>
                        <p:par>
                          <p:cTn id="107" fill="hold">
                            <p:stCondLst>
                              <p:cond delay="9000"/>
                            </p:stCondLst>
                            <p:childTnLst>
                              <p:par>
                                <p:cTn id="108" presetID="2" presetClass="entr" presetSubtype="2" fill="hold" grpId="0" nodeType="afterEffect">
                                  <p:stCondLst>
                                    <p:cond delay="0"/>
                                  </p:stCondLst>
                                  <p:childTnLst>
                                    <p:set>
                                      <p:cBhvr>
                                        <p:cTn id="109" dur="1" fill="hold">
                                          <p:stCondLst>
                                            <p:cond delay="0"/>
                                          </p:stCondLst>
                                        </p:cTn>
                                        <p:tgtEl>
                                          <p:spTgt spid="91"/>
                                        </p:tgtEl>
                                        <p:attrNameLst>
                                          <p:attrName>style.visibility</p:attrName>
                                        </p:attrNameLst>
                                      </p:cBhvr>
                                      <p:to>
                                        <p:strVal val="visible"/>
                                      </p:to>
                                    </p:set>
                                    <p:anim calcmode="lin" valueType="num">
                                      <p:cBhvr additive="base">
                                        <p:cTn id="110" dur="300" fill="hold"/>
                                        <p:tgtEl>
                                          <p:spTgt spid="91"/>
                                        </p:tgtEl>
                                        <p:attrNameLst>
                                          <p:attrName>ppt_x</p:attrName>
                                        </p:attrNameLst>
                                      </p:cBhvr>
                                      <p:tavLst>
                                        <p:tav tm="0">
                                          <p:val>
                                            <p:strVal val="1+#ppt_w/2"/>
                                          </p:val>
                                        </p:tav>
                                        <p:tav tm="100000">
                                          <p:val>
                                            <p:strVal val="#ppt_x"/>
                                          </p:val>
                                        </p:tav>
                                      </p:tavLst>
                                    </p:anim>
                                    <p:anim calcmode="lin" valueType="num">
                                      <p:cBhvr additive="base">
                                        <p:cTn id="111" dur="300" fill="hold"/>
                                        <p:tgtEl>
                                          <p:spTgt spid="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P spid="90" grpId="0"/>
      <p:bldP spid="91"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8643059" y="1576352"/>
            <a:ext cx="2810171" cy="4299626"/>
          </a:xfrm>
          <a:prstGeom prst="rect">
            <a:avLst/>
          </a:prstGeom>
        </p:spPr>
        <p:txBody>
          <a:bodyPr wrap="square" lIns="121908" tIns="60954" rIns="121908" bIns="60954">
            <a:spAutoFit/>
          </a:bodyPr>
          <a:lstStyle/>
          <a:p>
            <a:pPr algn="just">
              <a:lnSpc>
                <a:spcPct val="130000"/>
              </a:lnSpc>
              <a:spcBef>
                <a:spcPts val="1600"/>
              </a:spcBef>
            </a:pPr>
            <a:r>
              <a:rPr lang="zh-CN" altLang="en-US" sz="1300" dirty="0">
                <a:solidFill>
                  <a:schemeClr val="bg1">
                    <a:lumMod val="50000"/>
                  </a:schemeClr>
                </a:solidFill>
                <a:latin typeface="微软雅黑" panose="020B0503020204020204" pitchFamily="34" charset="-122"/>
                <a:ea typeface="微软雅黑" panose="020B0503020204020204" pitchFamily="34" charset="-122"/>
              </a:rPr>
              <a:t>再次输入标题</a:t>
            </a:r>
            <a:endParaRPr lang="en-US" altLang="zh-CN" sz="1300" dirty="0">
              <a:solidFill>
                <a:schemeClr val="bg1">
                  <a:lumMod val="50000"/>
                </a:schemeClr>
              </a:solidFill>
              <a:latin typeface="微软雅黑" panose="020B0503020204020204" pitchFamily="34" charset="-122"/>
              <a:ea typeface="微软雅黑" panose="020B0503020204020204" pitchFamily="34" charset="-122"/>
            </a:endParaRPr>
          </a:p>
          <a:p>
            <a:pPr algn="just">
              <a:lnSpc>
                <a:spcPct val="130000"/>
              </a:lnSpc>
              <a:spcBef>
                <a:spcPts val="1600"/>
              </a:spcBef>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在此输入内容，在此输入内容，在此输入内容，在此输入内容，在此输入内容，在此输入内容，在此输入内容，在此输入内容，在此输入内容，在此输入内容，在此输入内容，在此输入内容</a:t>
            </a:r>
            <a:endParaRPr lang="en-US" altLang="zh-CN" sz="1100" dirty="0">
              <a:solidFill>
                <a:schemeClr val="bg1">
                  <a:lumMod val="50000"/>
                </a:schemeClr>
              </a:solidFill>
              <a:latin typeface="微软雅黑" panose="020B0503020204020204" pitchFamily="34" charset="-122"/>
              <a:ea typeface="微软雅黑" panose="020B0503020204020204" pitchFamily="34" charset="-122"/>
            </a:endParaRPr>
          </a:p>
          <a:p>
            <a:pPr algn="just">
              <a:lnSpc>
                <a:spcPct val="130000"/>
              </a:lnSpc>
              <a:spcBef>
                <a:spcPts val="1600"/>
              </a:spcBef>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在此输入内容，在此输入内容，在此输入内容，在此输入内容在此输入内容，在此输入内容，在此输入内容，在此输入内容，在此输入内容，在此输入内容，在此输入内容，在此输入内容</a:t>
            </a:r>
            <a:endParaRPr lang="en-US" altLang="zh-CN" sz="1100" dirty="0">
              <a:solidFill>
                <a:schemeClr val="bg1">
                  <a:lumMod val="50000"/>
                </a:schemeClr>
              </a:solidFill>
              <a:latin typeface="微软雅黑" panose="020B0503020204020204" pitchFamily="34" charset="-122"/>
              <a:ea typeface="微软雅黑" panose="020B0503020204020204" pitchFamily="34" charset="-122"/>
            </a:endParaRPr>
          </a:p>
          <a:p>
            <a:pPr algn="just">
              <a:lnSpc>
                <a:spcPct val="130000"/>
              </a:lnSpc>
              <a:spcBef>
                <a:spcPts val="1600"/>
              </a:spcBef>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在此输入内容，在此输入内容，在此输入内容，在此输入内容，在此输入内容，在此输入内容，在此输入内容，在此输入内容，在此输入内容，在此输入内容，在此输入内容，在此输入内容，在此输入内容</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2" name="圆角矩形 21"/>
          <p:cNvSpPr/>
          <p:nvPr/>
        </p:nvSpPr>
        <p:spPr>
          <a:xfrm>
            <a:off x="2957831" y="1872701"/>
            <a:ext cx="3222758" cy="288000"/>
          </a:xfrm>
          <a:prstGeom prst="roundRect">
            <a:avLst>
              <a:gd name="adj" fmla="val 50000"/>
            </a:avLst>
          </a:prstGeom>
          <a:solidFill>
            <a:schemeClr val="accent1"/>
          </a:solid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zh-CN" altLang="en-US" sz="1100" dirty="0">
                <a:solidFill>
                  <a:schemeClr val="bg1"/>
                </a:solidFill>
                <a:latin typeface="微软雅黑" panose="020B0503020204020204" pitchFamily="34" charset="-122"/>
                <a:ea typeface="微软雅黑" panose="020B0503020204020204" pitchFamily="34" charset="-122"/>
              </a:rPr>
              <a:t>组织结构</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23" name="圆角矩形 22"/>
          <p:cNvSpPr/>
          <p:nvPr/>
        </p:nvSpPr>
        <p:spPr>
          <a:xfrm>
            <a:off x="827828" y="2550439"/>
            <a:ext cx="2264284" cy="288000"/>
          </a:xfrm>
          <a:prstGeom prst="roundRect">
            <a:avLst>
              <a:gd name="adj" fmla="val 50000"/>
            </a:avLst>
          </a:prstGeom>
          <a:solidFill>
            <a:schemeClr val="accent1"/>
          </a:solid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zh-CN" altLang="en-US" sz="1100" dirty="0">
                <a:solidFill>
                  <a:schemeClr val="bg1"/>
                </a:solidFill>
                <a:latin typeface="微软雅黑" panose="020B0503020204020204" pitchFamily="34" charset="-122"/>
                <a:ea typeface="微软雅黑" panose="020B0503020204020204" pitchFamily="34" charset="-122"/>
              </a:rPr>
              <a:t>组织结构</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24" name="圆角矩形 23"/>
          <p:cNvSpPr/>
          <p:nvPr/>
        </p:nvSpPr>
        <p:spPr>
          <a:xfrm>
            <a:off x="3437067" y="2550439"/>
            <a:ext cx="2264284" cy="288000"/>
          </a:xfrm>
          <a:prstGeom prst="roundRect">
            <a:avLst>
              <a:gd name="adj" fmla="val 50000"/>
            </a:avLst>
          </a:prstGeom>
          <a:solidFill>
            <a:schemeClr val="accent1"/>
          </a:solid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zh-CN" altLang="en-US" sz="1100" dirty="0">
                <a:solidFill>
                  <a:schemeClr val="bg1"/>
                </a:solidFill>
                <a:latin typeface="微软雅黑" panose="020B0503020204020204" pitchFamily="34" charset="-122"/>
                <a:ea typeface="微软雅黑" panose="020B0503020204020204" pitchFamily="34" charset="-122"/>
              </a:rPr>
              <a:t>组织结构</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25" name="圆角矩形 24"/>
          <p:cNvSpPr/>
          <p:nvPr/>
        </p:nvSpPr>
        <p:spPr>
          <a:xfrm>
            <a:off x="6046307" y="2550439"/>
            <a:ext cx="2264284" cy="288000"/>
          </a:xfrm>
          <a:prstGeom prst="roundRect">
            <a:avLst>
              <a:gd name="adj" fmla="val 50000"/>
            </a:avLst>
          </a:prstGeom>
          <a:solidFill>
            <a:schemeClr val="accent1"/>
          </a:solid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zh-CN" altLang="en-US" sz="1100" dirty="0">
                <a:solidFill>
                  <a:schemeClr val="bg1"/>
                </a:solidFill>
                <a:latin typeface="微软雅黑" panose="020B0503020204020204" pitchFamily="34" charset="-122"/>
                <a:ea typeface="微软雅黑" panose="020B0503020204020204" pitchFamily="34" charset="-122"/>
              </a:rPr>
              <a:t>组织结构</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26" name="圆角矩形 25"/>
          <p:cNvSpPr/>
          <p:nvPr/>
        </p:nvSpPr>
        <p:spPr>
          <a:xfrm>
            <a:off x="827829" y="3228177"/>
            <a:ext cx="988609" cy="288000"/>
          </a:xfrm>
          <a:prstGeom prst="roundRect">
            <a:avLst>
              <a:gd name="adj" fmla="val 50000"/>
            </a:avLst>
          </a:prstGeom>
          <a:solidFill>
            <a:schemeClr val="accent2"/>
          </a:solid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zh-CN" altLang="en-US" sz="1100" dirty="0">
                <a:solidFill>
                  <a:schemeClr val="bg1"/>
                </a:solidFill>
                <a:latin typeface="微软雅黑" panose="020B0503020204020204" pitchFamily="34" charset="-122"/>
                <a:ea typeface="微软雅黑" panose="020B0503020204020204" pitchFamily="34" charset="-122"/>
              </a:rPr>
              <a:t>组织结构</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44" name="圆角矩形 43"/>
          <p:cNvSpPr/>
          <p:nvPr/>
        </p:nvSpPr>
        <p:spPr>
          <a:xfrm>
            <a:off x="2071195" y="3228177"/>
            <a:ext cx="988609" cy="288000"/>
          </a:xfrm>
          <a:prstGeom prst="roundRect">
            <a:avLst>
              <a:gd name="adj" fmla="val 50000"/>
            </a:avLst>
          </a:prstGeom>
          <a:solidFill>
            <a:schemeClr val="accent2"/>
          </a:solid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zh-CN" altLang="en-US" sz="1100" dirty="0">
                <a:solidFill>
                  <a:schemeClr val="bg1"/>
                </a:solidFill>
                <a:latin typeface="微软雅黑" panose="020B0503020204020204" pitchFamily="34" charset="-122"/>
                <a:ea typeface="微软雅黑" panose="020B0503020204020204" pitchFamily="34" charset="-122"/>
              </a:rPr>
              <a:t>组织结构</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45" name="圆角矩形 44"/>
          <p:cNvSpPr/>
          <p:nvPr/>
        </p:nvSpPr>
        <p:spPr>
          <a:xfrm>
            <a:off x="827829" y="3905915"/>
            <a:ext cx="988609" cy="288000"/>
          </a:xfrm>
          <a:prstGeom prst="roundRect">
            <a:avLst>
              <a:gd name="adj" fmla="val 50000"/>
            </a:avLst>
          </a:prstGeom>
          <a:solidFill>
            <a:schemeClr val="accent3"/>
          </a:solid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zh-CN" altLang="en-US" sz="1100" dirty="0">
                <a:solidFill>
                  <a:schemeClr val="bg1"/>
                </a:solidFill>
                <a:latin typeface="微软雅黑" panose="020B0503020204020204" pitchFamily="34" charset="-122"/>
                <a:ea typeface="微软雅黑" panose="020B0503020204020204" pitchFamily="34" charset="-122"/>
              </a:rPr>
              <a:t>组织结构</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46" name="圆角矩形 45"/>
          <p:cNvSpPr/>
          <p:nvPr/>
        </p:nvSpPr>
        <p:spPr>
          <a:xfrm>
            <a:off x="2071195" y="3905915"/>
            <a:ext cx="988609" cy="288000"/>
          </a:xfrm>
          <a:prstGeom prst="roundRect">
            <a:avLst>
              <a:gd name="adj" fmla="val 50000"/>
            </a:avLst>
          </a:prstGeom>
          <a:solidFill>
            <a:schemeClr val="accent3"/>
          </a:solid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zh-CN" altLang="en-US" sz="1100" dirty="0">
                <a:solidFill>
                  <a:schemeClr val="bg1"/>
                </a:solidFill>
                <a:latin typeface="微软雅黑" panose="020B0503020204020204" pitchFamily="34" charset="-122"/>
                <a:ea typeface="微软雅黑" panose="020B0503020204020204" pitchFamily="34" charset="-122"/>
              </a:rPr>
              <a:t>组织结构</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47" name="圆角矩形 46"/>
          <p:cNvSpPr/>
          <p:nvPr/>
        </p:nvSpPr>
        <p:spPr>
          <a:xfrm>
            <a:off x="827829" y="4583653"/>
            <a:ext cx="988609" cy="288000"/>
          </a:xfrm>
          <a:prstGeom prst="roundRect">
            <a:avLst>
              <a:gd name="adj" fmla="val 50000"/>
            </a:avLst>
          </a:prstGeom>
          <a:solidFill>
            <a:schemeClr val="accent4"/>
          </a:solid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zh-CN" altLang="en-US" sz="1100" dirty="0">
                <a:solidFill>
                  <a:schemeClr val="bg1"/>
                </a:solidFill>
                <a:latin typeface="微软雅黑" panose="020B0503020204020204" pitchFamily="34" charset="-122"/>
                <a:ea typeface="微软雅黑" panose="020B0503020204020204" pitchFamily="34" charset="-122"/>
              </a:rPr>
              <a:t>组织结构</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48" name="圆角矩形 47"/>
          <p:cNvSpPr/>
          <p:nvPr/>
        </p:nvSpPr>
        <p:spPr>
          <a:xfrm>
            <a:off x="827829" y="5261389"/>
            <a:ext cx="988609" cy="288000"/>
          </a:xfrm>
          <a:prstGeom prst="roundRect">
            <a:avLst>
              <a:gd name="adj" fmla="val 50000"/>
            </a:avLst>
          </a:prstGeom>
          <a:solidFill>
            <a:schemeClr val="accent4"/>
          </a:solid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zh-CN" altLang="en-US" sz="1100" dirty="0">
                <a:solidFill>
                  <a:schemeClr val="bg1"/>
                </a:solidFill>
                <a:latin typeface="微软雅黑" panose="020B0503020204020204" pitchFamily="34" charset="-122"/>
                <a:ea typeface="微软雅黑" panose="020B0503020204020204" pitchFamily="34" charset="-122"/>
              </a:rPr>
              <a:t>组织结构</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49" name="圆角矩形 48"/>
          <p:cNvSpPr/>
          <p:nvPr/>
        </p:nvSpPr>
        <p:spPr>
          <a:xfrm>
            <a:off x="4074906" y="3228177"/>
            <a:ext cx="988609" cy="288000"/>
          </a:xfrm>
          <a:prstGeom prst="roundRect">
            <a:avLst>
              <a:gd name="adj" fmla="val 50000"/>
            </a:avLst>
          </a:prstGeom>
          <a:solidFill>
            <a:schemeClr val="accent2"/>
          </a:solid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zh-CN" altLang="en-US" sz="1100" dirty="0">
                <a:solidFill>
                  <a:schemeClr val="bg1"/>
                </a:solidFill>
                <a:latin typeface="微软雅黑" panose="020B0503020204020204" pitchFamily="34" charset="-122"/>
                <a:ea typeface="微软雅黑" panose="020B0503020204020204" pitchFamily="34" charset="-122"/>
              </a:rPr>
              <a:t>组织结构</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50" name="圆角矩形 49"/>
          <p:cNvSpPr/>
          <p:nvPr/>
        </p:nvSpPr>
        <p:spPr>
          <a:xfrm>
            <a:off x="6684147" y="3228177"/>
            <a:ext cx="988609" cy="288000"/>
          </a:xfrm>
          <a:prstGeom prst="roundRect">
            <a:avLst>
              <a:gd name="adj" fmla="val 50000"/>
            </a:avLst>
          </a:prstGeom>
          <a:solidFill>
            <a:schemeClr val="accent2"/>
          </a:solid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zh-CN" altLang="en-US" sz="1100" dirty="0">
                <a:solidFill>
                  <a:schemeClr val="bg1"/>
                </a:solidFill>
                <a:latin typeface="微软雅黑" panose="020B0503020204020204" pitchFamily="34" charset="-122"/>
                <a:ea typeface="微软雅黑" panose="020B0503020204020204" pitchFamily="34" charset="-122"/>
              </a:rPr>
              <a:t>组织结构</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51" name="圆角矩形 50"/>
          <p:cNvSpPr/>
          <p:nvPr/>
        </p:nvSpPr>
        <p:spPr>
          <a:xfrm>
            <a:off x="4074908" y="3905915"/>
            <a:ext cx="4235685" cy="288000"/>
          </a:xfrm>
          <a:prstGeom prst="roundRect">
            <a:avLst>
              <a:gd name="adj" fmla="val 50000"/>
            </a:avLst>
          </a:prstGeom>
          <a:solidFill>
            <a:schemeClr val="accent3"/>
          </a:solid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zh-CN" altLang="en-US" sz="1100" dirty="0">
                <a:solidFill>
                  <a:schemeClr val="bg1"/>
                </a:solidFill>
                <a:latin typeface="微软雅黑" panose="020B0503020204020204" pitchFamily="34" charset="-122"/>
                <a:ea typeface="微软雅黑" panose="020B0503020204020204" pitchFamily="34" charset="-122"/>
              </a:rPr>
              <a:t>组织结构</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52" name="圆角矩形 51"/>
          <p:cNvSpPr/>
          <p:nvPr/>
        </p:nvSpPr>
        <p:spPr>
          <a:xfrm>
            <a:off x="4074908" y="4583653"/>
            <a:ext cx="4235685" cy="288000"/>
          </a:xfrm>
          <a:prstGeom prst="roundRect">
            <a:avLst>
              <a:gd name="adj" fmla="val 50000"/>
            </a:avLst>
          </a:prstGeom>
          <a:solidFill>
            <a:schemeClr val="accent4"/>
          </a:solid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zh-CN" altLang="en-US" sz="1100" dirty="0">
                <a:solidFill>
                  <a:schemeClr val="bg1"/>
                </a:solidFill>
                <a:latin typeface="微软雅黑" panose="020B0503020204020204" pitchFamily="34" charset="-122"/>
                <a:ea typeface="微软雅黑" panose="020B0503020204020204" pitchFamily="34" charset="-122"/>
              </a:rPr>
              <a:t>组织结构</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53" name="直角三角形 52"/>
          <p:cNvSpPr/>
          <p:nvPr/>
        </p:nvSpPr>
        <p:spPr>
          <a:xfrm rot="18900000">
            <a:off x="4475848" y="2209463"/>
            <a:ext cx="186722" cy="186744"/>
          </a:xfrm>
          <a:prstGeom prst="rtTriangle">
            <a:avLst/>
          </a:prstGeom>
          <a:solidFill>
            <a:schemeClr val="bg1">
              <a:lumMod val="7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p>
        </p:txBody>
      </p:sp>
      <p:sp>
        <p:nvSpPr>
          <p:cNvPr id="54" name="左右箭头 53"/>
          <p:cNvSpPr/>
          <p:nvPr/>
        </p:nvSpPr>
        <p:spPr>
          <a:xfrm>
            <a:off x="5746340" y="2623377"/>
            <a:ext cx="256832" cy="161925"/>
          </a:xfrm>
          <a:prstGeom prst="leftRightArrow">
            <a:avLst/>
          </a:prstGeom>
          <a:solidFill>
            <a:schemeClr val="bg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p>
        </p:txBody>
      </p:sp>
      <p:sp>
        <p:nvSpPr>
          <p:cNvPr id="55" name="左右箭头 54"/>
          <p:cNvSpPr/>
          <p:nvPr/>
        </p:nvSpPr>
        <p:spPr>
          <a:xfrm>
            <a:off x="3143179" y="2623377"/>
            <a:ext cx="256832" cy="161925"/>
          </a:xfrm>
          <a:prstGeom prst="leftRightArrow">
            <a:avLst/>
          </a:prstGeom>
          <a:solidFill>
            <a:schemeClr val="bg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p>
        </p:txBody>
      </p:sp>
      <p:sp>
        <p:nvSpPr>
          <p:cNvPr id="56" name="直角三角形 55"/>
          <p:cNvSpPr/>
          <p:nvPr/>
        </p:nvSpPr>
        <p:spPr>
          <a:xfrm rot="18900000">
            <a:off x="4475848" y="2897356"/>
            <a:ext cx="186722" cy="186744"/>
          </a:xfrm>
          <a:prstGeom prst="rtTriangle">
            <a:avLst/>
          </a:prstGeom>
          <a:solidFill>
            <a:schemeClr val="bg1">
              <a:lumMod val="7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p>
        </p:txBody>
      </p:sp>
      <p:sp>
        <p:nvSpPr>
          <p:cNvPr id="57" name="直角三角形 56"/>
          <p:cNvSpPr/>
          <p:nvPr/>
        </p:nvSpPr>
        <p:spPr>
          <a:xfrm rot="18900000">
            <a:off x="7085088" y="2897356"/>
            <a:ext cx="186722" cy="186744"/>
          </a:xfrm>
          <a:prstGeom prst="rtTriangle">
            <a:avLst/>
          </a:prstGeom>
          <a:solidFill>
            <a:schemeClr val="bg1">
              <a:lumMod val="7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p>
        </p:txBody>
      </p:sp>
      <p:sp>
        <p:nvSpPr>
          <p:cNvPr id="58" name="直角三角形 57"/>
          <p:cNvSpPr/>
          <p:nvPr/>
        </p:nvSpPr>
        <p:spPr>
          <a:xfrm rot="18900000">
            <a:off x="2472136" y="2897356"/>
            <a:ext cx="186722" cy="186744"/>
          </a:xfrm>
          <a:prstGeom prst="rtTriangle">
            <a:avLst/>
          </a:prstGeom>
          <a:solidFill>
            <a:schemeClr val="bg1">
              <a:lumMod val="7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p>
        </p:txBody>
      </p:sp>
      <p:sp>
        <p:nvSpPr>
          <p:cNvPr id="59" name="直角三角形 58"/>
          <p:cNvSpPr/>
          <p:nvPr/>
        </p:nvSpPr>
        <p:spPr>
          <a:xfrm rot="18900000">
            <a:off x="1228770" y="2897356"/>
            <a:ext cx="186722" cy="186744"/>
          </a:xfrm>
          <a:prstGeom prst="rtTriangle">
            <a:avLst/>
          </a:prstGeom>
          <a:solidFill>
            <a:schemeClr val="bg1">
              <a:lumMod val="7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p>
        </p:txBody>
      </p:sp>
      <p:sp>
        <p:nvSpPr>
          <p:cNvPr id="60" name="直角三角形 59"/>
          <p:cNvSpPr/>
          <p:nvPr/>
        </p:nvSpPr>
        <p:spPr>
          <a:xfrm rot="18900000">
            <a:off x="1228770" y="3573404"/>
            <a:ext cx="186722" cy="186744"/>
          </a:xfrm>
          <a:prstGeom prst="rtTriangle">
            <a:avLst/>
          </a:prstGeom>
          <a:solidFill>
            <a:schemeClr val="bg1">
              <a:lumMod val="7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p>
        </p:txBody>
      </p:sp>
      <p:sp>
        <p:nvSpPr>
          <p:cNvPr id="61" name="直角三角形 60"/>
          <p:cNvSpPr/>
          <p:nvPr/>
        </p:nvSpPr>
        <p:spPr>
          <a:xfrm rot="18900000">
            <a:off x="1228770" y="4244365"/>
            <a:ext cx="186722" cy="186744"/>
          </a:xfrm>
          <a:prstGeom prst="rtTriangle">
            <a:avLst/>
          </a:prstGeom>
          <a:solidFill>
            <a:schemeClr val="bg1">
              <a:lumMod val="7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p>
        </p:txBody>
      </p:sp>
      <p:sp>
        <p:nvSpPr>
          <p:cNvPr id="62" name="直角三角形 61"/>
          <p:cNvSpPr/>
          <p:nvPr/>
        </p:nvSpPr>
        <p:spPr>
          <a:xfrm rot="18900000">
            <a:off x="1228770" y="4928880"/>
            <a:ext cx="186722" cy="186744"/>
          </a:xfrm>
          <a:prstGeom prst="rtTriangle">
            <a:avLst/>
          </a:prstGeom>
          <a:solidFill>
            <a:schemeClr val="bg1">
              <a:lumMod val="7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p>
        </p:txBody>
      </p:sp>
      <p:sp>
        <p:nvSpPr>
          <p:cNvPr id="63" name="直角三角形 62"/>
          <p:cNvSpPr/>
          <p:nvPr/>
        </p:nvSpPr>
        <p:spPr>
          <a:xfrm rot="18900000">
            <a:off x="2472136" y="3556731"/>
            <a:ext cx="186722" cy="186744"/>
          </a:xfrm>
          <a:prstGeom prst="rtTriangle">
            <a:avLst/>
          </a:prstGeom>
          <a:solidFill>
            <a:schemeClr val="bg1">
              <a:lumMod val="7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p>
        </p:txBody>
      </p:sp>
      <p:sp>
        <p:nvSpPr>
          <p:cNvPr id="64" name="左右箭头 63"/>
          <p:cNvSpPr/>
          <p:nvPr/>
        </p:nvSpPr>
        <p:spPr>
          <a:xfrm>
            <a:off x="3104604" y="3978853"/>
            <a:ext cx="925500" cy="161925"/>
          </a:xfrm>
          <a:prstGeom prst="leftRightArrow">
            <a:avLst/>
          </a:prstGeom>
          <a:solidFill>
            <a:srgbClr val="BFBFBF"/>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p>
        </p:txBody>
      </p:sp>
      <p:sp>
        <p:nvSpPr>
          <p:cNvPr id="65" name="直角三角形 64"/>
          <p:cNvSpPr/>
          <p:nvPr/>
        </p:nvSpPr>
        <p:spPr>
          <a:xfrm rot="18900000">
            <a:off x="6099387" y="4244367"/>
            <a:ext cx="186722" cy="186744"/>
          </a:xfrm>
          <a:prstGeom prst="rtTriangle">
            <a:avLst/>
          </a:prstGeom>
          <a:solidFill>
            <a:schemeClr val="bg1">
              <a:lumMod val="7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p>
        </p:txBody>
      </p:sp>
      <p:sp>
        <p:nvSpPr>
          <p:cNvPr id="66" name="圆角矩形 65"/>
          <p:cNvSpPr/>
          <p:nvPr/>
        </p:nvSpPr>
        <p:spPr>
          <a:xfrm>
            <a:off x="2071195" y="5261389"/>
            <a:ext cx="6239397" cy="288000"/>
          </a:xfrm>
          <a:prstGeom prst="roundRect">
            <a:avLst>
              <a:gd name="adj" fmla="val 50000"/>
            </a:avLst>
          </a:prstGeom>
          <a:solidFill>
            <a:schemeClr val="accent4"/>
          </a:solid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zh-CN" altLang="en-US" sz="1100" dirty="0">
                <a:solidFill>
                  <a:schemeClr val="bg1"/>
                </a:solidFill>
                <a:latin typeface="微软雅黑" panose="020B0503020204020204" pitchFamily="34" charset="-122"/>
                <a:ea typeface="微软雅黑" panose="020B0503020204020204" pitchFamily="34" charset="-122"/>
              </a:rPr>
              <a:t>组织结构</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67" name="直角三角形 66"/>
          <p:cNvSpPr/>
          <p:nvPr/>
        </p:nvSpPr>
        <p:spPr>
          <a:xfrm rot="18900000">
            <a:off x="6099387" y="4919913"/>
            <a:ext cx="186722" cy="186744"/>
          </a:xfrm>
          <a:prstGeom prst="rtTriangle">
            <a:avLst/>
          </a:prstGeom>
          <a:solidFill>
            <a:schemeClr val="bg1">
              <a:lumMod val="7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p>
        </p:txBody>
      </p:sp>
      <p:sp>
        <p:nvSpPr>
          <p:cNvPr id="2" name="标题 1"/>
          <p:cNvSpPr>
            <a:spLocks noGrp="1"/>
          </p:cNvSpPr>
          <p:nvPr>
            <p:ph type="title"/>
          </p:nvPr>
        </p:nvSpPr>
        <p:spPr/>
        <p:txBody>
          <a:bodyPr/>
          <a:lstStyle/>
          <a:p>
            <a:r>
              <a:rPr lang="zh-CN" altLang="en-US" dirty="0"/>
              <a:t>单击此处添加标题</a:t>
            </a:r>
            <a:endParaRPr lang="zh-CN" altLang="en-US" dirty="0"/>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250" fill="hold"/>
                                        <p:tgtEl>
                                          <p:spTgt spid="22"/>
                                        </p:tgtEl>
                                        <p:attrNameLst>
                                          <p:attrName>ppt_w</p:attrName>
                                        </p:attrNameLst>
                                      </p:cBhvr>
                                      <p:tavLst>
                                        <p:tav tm="0">
                                          <p:val>
                                            <p:fltVal val="0"/>
                                          </p:val>
                                        </p:tav>
                                        <p:tav tm="100000">
                                          <p:val>
                                            <p:strVal val="#ppt_w"/>
                                          </p:val>
                                        </p:tav>
                                      </p:tavLst>
                                    </p:anim>
                                    <p:anim calcmode="lin" valueType="num">
                                      <p:cBhvr>
                                        <p:cTn id="8" dur="250" fill="hold"/>
                                        <p:tgtEl>
                                          <p:spTgt spid="22"/>
                                        </p:tgtEl>
                                        <p:attrNameLst>
                                          <p:attrName>ppt_h</p:attrName>
                                        </p:attrNameLst>
                                      </p:cBhvr>
                                      <p:tavLst>
                                        <p:tav tm="0">
                                          <p:val>
                                            <p:fltVal val="0"/>
                                          </p:val>
                                        </p:tav>
                                        <p:tav tm="100000">
                                          <p:val>
                                            <p:strVal val="#ppt_h"/>
                                          </p:val>
                                        </p:tav>
                                      </p:tavLst>
                                    </p:anim>
                                    <p:animEffect transition="in" filter="fade">
                                      <p:cBhvr>
                                        <p:cTn id="9" dur="250"/>
                                        <p:tgtEl>
                                          <p:spTgt spid="2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3"/>
                                        </p:tgtEl>
                                        <p:attrNameLst>
                                          <p:attrName>style.visibility</p:attrName>
                                        </p:attrNameLst>
                                      </p:cBhvr>
                                      <p:to>
                                        <p:strVal val="visible"/>
                                      </p:to>
                                    </p:set>
                                    <p:anim calcmode="lin" valueType="num">
                                      <p:cBhvr>
                                        <p:cTn id="13" dur="250" fill="hold"/>
                                        <p:tgtEl>
                                          <p:spTgt spid="53"/>
                                        </p:tgtEl>
                                        <p:attrNameLst>
                                          <p:attrName>ppt_w</p:attrName>
                                        </p:attrNameLst>
                                      </p:cBhvr>
                                      <p:tavLst>
                                        <p:tav tm="0">
                                          <p:val>
                                            <p:fltVal val="0"/>
                                          </p:val>
                                        </p:tav>
                                        <p:tav tm="100000">
                                          <p:val>
                                            <p:strVal val="#ppt_w"/>
                                          </p:val>
                                        </p:tav>
                                      </p:tavLst>
                                    </p:anim>
                                    <p:anim calcmode="lin" valueType="num">
                                      <p:cBhvr>
                                        <p:cTn id="14" dur="250" fill="hold"/>
                                        <p:tgtEl>
                                          <p:spTgt spid="53"/>
                                        </p:tgtEl>
                                        <p:attrNameLst>
                                          <p:attrName>ppt_h</p:attrName>
                                        </p:attrNameLst>
                                      </p:cBhvr>
                                      <p:tavLst>
                                        <p:tav tm="0">
                                          <p:val>
                                            <p:fltVal val="0"/>
                                          </p:val>
                                        </p:tav>
                                        <p:tav tm="100000">
                                          <p:val>
                                            <p:strVal val="#ppt_h"/>
                                          </p:val>
                                        </p:tav>
                                      </p:tavLst>
                                    </p:anim>
                                    <p:animEffect transition="in" filter="fade">
                                      <p:cBhvr>
                                        <p:cTn id="15" dur="250"/>
                                        <p:tgtEl>
                                          <p:spTgt spid="53"/>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p:cTn id="19" dur="250" fill="hold"/>
                                        <p:tgtEl>
                                          <p:spTgt spid="24"/>
                                        </p:tgtEl>
                                        <p:attrNameLst>
                                          <p:attrName>ppt_w</p:attrName>
                                        </p:attrNameLst>
                                      </p:cBhvr>
                                      <p:tavLst>
                                        <p:tav tm="0">
                                          <p:val>
                                            <p:fltVal val="0"/>
                                          </p:val>
                                        </p:tav>
                                        <p:tav tm="100000">
                                          <p:val>
                                            <p:strVal val="#ppt_w"/>
                                          </p:val>
                                        </p:tav>
                                      </p:tavLst>
                                    </p:anim>
                                    <p:anim calcmode="lin" valueType="num">
                                      <p:cBhvr>
                                        <p:cTn id="20" dur="250" fill="hold"/>
                                        <p:tgtEl>
                                          <p:spTgt spid="24"/>
                                        </p:tgtEl>
                                        <p:attrNameLst>
                                          <p:attrName>ppt_h</p:attrName>
                                        </p:attrNameLst>
                                      </p:cBhvr>
                                      <p:tavLst>
                                        <p:tav tm="0">
                                          <p:val>
                                            <p:fltVal val="0"/>
                                          </p:val>
                                        </p:tav>
                                        <p:tav tm="100000">
                                          <p:val>
                                            <p:strVal val="#ppt_h"/>
                                          </p:val>
                                        </p:tav>
                                      </p:tavLst>
                                    </p:anim>
                                    <p:animEffect transition="in" filter="fade">
                                      <p:cBhvr>
                                        <p:cTn id="21" dur="250"/>
                                        <p:tgtEl>
                                          <p:spTgt spid="24"/>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54"/>
                                        </p:tgtEl>
                                        <p:attrNameLst>
                                          <p:attrName>style.visibility</p:attrName>
                                        </p:attrNameLst>
                                      </p:cBhvr>
                                      <p:to>
                                        <p:strVal val="visible"/>
                                      </p:to>
                                    </p:set>
                                    <p:anim calcmode="lin" valueType="num">
                                      <p:cBhvr>
                                        <p:cTn id="25" dur="250" fill="hold"/>
                                        <p:tgtEl>
                                          <p:spTgt spid="54"/>
                                        </p:tgtEl>
                                        <p:attrNameLst>
                                          <p:attrName>ppt_w</p:attrName>
                                        </p:attrNameLst>
                                      </p:cBhvr>
                                      <p:tavLst>
                                        <p:tav tm="0">
                                          <p:val>
                                            <p:fltVal val="0"/>
                                          </p:val>
                                        </p:tav>
                                        <p:tav tm="100000">
                                          <p:val>
                                            <p:strVal val="#ppt_w"/>
                                          </p:val>
                                        </p:tav>
                                      </p:tavLst>
                                    </p:anim>
                                    <p:anim calcmode="lin" valueType="num">
                                      <p:cBhvr>
                                        <p:cTn id="26" dur="250" fill="hold"/>
                                        <p:tgtEl>
                                          <p:spTgt spid="54"/>
                                        </p:tgtEl>
                                        <p:attrNameLst>
                                          <p:attrName>ppt_h</p:attrName>
                                        </p:attrNameLst>
                                      </p:cBhvr>
                                      <p:tavLst>
                                        <p:tav tm="0">
                                          <p:val>
                                            <p:fltVal val="0"/>
                                          </p:val>
                                        </p:tav>
                                        <p:tav tm="100000">
                                          <p:val>
                                            <p:strVal val="#ppt_h"/>
                                          </p:val>
                                        </p:tav>
                                      </p:tavLst>
                                    </p:anim>
                                    <p:animEffect transition="in" filter="fade">
                                      <p:cBhvr>
                                        <p:cTn id="27" dur="250"/>
                                        <p:tgtEl>
                                          <p:spTgt spid="54"/>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55"/>
                                        </p:tgtEl>
                                        <p:attrNameLst>
                                          <p:attrName>style.visibility</p:attrName>
                                        </p:attrNameLst>
                                      </p:cBhvr>
                                      <p:to>
                                        <p:strVal val="visible"/>
                                      </p:to>
                                    </p:set>
                                    <p:anim calcmode="lin" valueType="num">
                                      <p:cBhvr>
                                        <p:cTn id="30" dur="250" fill="hold"/>
                                        <p:tgtEl>
                                          <p:spTgt spid="55"/>
                                        </p:tgtEl>
                                        <p:attrNameLst>
                                          <p:attrName>ppt_w</p:attrName>
                                        </p:attrNameLst>
                                      </p:cBhvr>
                                      <p:tavLst>
                                        <p:tav tm="0">
                                          <p:val>
                                            <p:fltVal val="0"/>
                                          </p:val>
                                        </p:tav>
                                        <p:tav tm="100000">
                                          <p:val>
                                            <p:strVal val="#ppt_w"/>
                                          </p:val>
                                        </p:tav>
                                      </p:tavLst>
                                    </p:anim>
                                    <p:anim calcmode="lin" valueType="num">
                                      <p:cBhvr>
                                        <p:cTn id="31" dur="250" fill="hold"/>
                                        <p:tgtEl>
                                          <p:spTgt spid="55"/>
                                        </p:tgtEl>
                                        <p:attrNameLst>
                                          <p:attrName>ppt_h</p:attrName>
                                        </p:attrNameLst>
                                      </p:cBhvr>
                                      <p:tavLst>
                                        <p:tav tm="0">
                                          <p:val>
                                            <p:fltVal val="0"/>
                                          </p:val>
                                        </p:tav>
                                        <p:tav tm="100000">
                                          <p:val>
                                            <p:strVal val="#ppt_h"/>
                                          </p:val>
                                        </p:tav>
                                      </p:tavLst>
                                    </p:anim>
                                    <p:animEffect transition="in" filter="fade">
                                      <p:cBhvr>
                                        <p:cTn id="32" dur="250"/>
                                        <p:tgtEl>
                                          <p:spTgt spid="55"/>
                                        </p:tgtEl>
                                      </p:cBhvr>
                                    </p:animEffect>
                                  </p:childTnLst>
                                </p:cTn>
                              </p:par>
                            </p:childTnLst>
                          </p:cTn>
                        </p:par>
                        <p:par>
                          <p:cTn id="33" fill="hold">
                            <p:stCondLst>
                              <p:cond delay="2000"/>
                            </p:stCondLst>
                            <p:childTnLst>
                              <p:par>
                                <p:cTn id="34" presetID="53" presetClass="entr" presetSubtype="16" fill="hold" grpId="0"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250" fill="hold"/>
                                        <p:tgtEl>
                                          <p:spTgt spid="23"/>
                                        </p:tgtEl>
                                        <p:attrNameLst>
                                          <p:attrName>ppt_w</p:attrName>
                                        </p:attrNameLst>
                                      </p:cBhvr>
                                      <p:tavLst>
                                        <p:tav tm="0">
                                          <p:val>
                                            <p:fltVal val="0"/>
                                          </p:val>
                                        </p:tav>
                                        <p:tav tm="100000">
                                          <p:val>
                                            <p:strVal val="#ppt_w"/>
                                          </p:val>
                                        </p:tav>
                                      </p:tavLst>
                                    </p:anim>
                                    <p:anim calcmode="lin" valueType="num">
                                      <p:cBhvr>
                                        <p:cTn id="37" dur="250" fill="hold"/>
                                        <p:tgtEl>
                                          <p:spTgt spid="23"/>
                                        </p:tgtEl>
                                        <p:attrNameLst>
                                          <p:attrName>ppt_h</p:attrName>
                                        </p:attrNameLst>
                                      </p:cBhvr>
                                      <p:tavLst>
                                        <p:tav tm="0">
                                          <p:val>
                                            <p:fltVal val="0"/>
                                          </p:val>
                                        </p:tav>
                                        <p:tav tm="100000">
                                          <p:val>
                                            <p:strVal val="#ppt_h"/>
                                          </p:val>
                                        </p:tav>
                                      </p:tavLst>
                                    </p:anim>
                                    <p:animEffect transition="in" filter="fade">
                                      <p:cBhvr>
                                        <p:cTn id="38" dur="250"/>
                                        <p:tgtEl>
                                          <p:spTgt spid="23"/>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25"/>
                                        </p:tgtEl>
                                        <p:attrNameLst>
                                          <p:attrName>style.visibility</p:attrName>
                                        </p:attrNameLst>
                                      </p:cBhvr>
                                      <p:to>
                                        <p:strVal val="visible"/>
                                      </p:to>
                                    </p:set>
                                    <p:anim calcmode="lin" valueType="num">
                                      <p:cBhvr>
                                        <p:cTn id="41" dur="250" fill="hold"/>
                                        <p:tgtEl>
                                          <p:spTgt spid="25"/>
                                        </p:tgtEl>
                                        <p:attrNameLst>
                                          <p:attrName>ppt_w</p:attrName>
                                        </p:attrNameLst>
                                      </p:cBhvr>
                                      <p:tavLst>
                                        <p:tav tm="0">
                                          <p:val>
                                            <p:fltVal val="0"/>
                                          </p:val>
                                        </p:tav>
                                        <p:tav tm="100000">
                                          <p:val>
                                            <p:strVal val="#ppt_w"/>
                                          </p:val>
                                        </p:tav>
                                      </p:tavLst>
                                    </p:anim>
                                    <p:anim calcmode="lin" valueType="num">
                                      <p:cBhvr>
                                        <p:cTn id="42" dur="250" fill="hold"/>
                                        <p:tgtEl>
                                          <p:spTgt spid="25"/>
                                        </p:tgtEl>
                                        <p:attrNameLst>
                                          <p:attrName>ppt_h</p:attrName>
                                        </p:attrNameLst>
                                      </p:cBhvr>
                                      <p:tavLst>
                                        <p:tav tm="0">
                                          <p:val>
                                            <p:fltVal val="0"/>
                                          </p:val>
                                        </p:tav>
                                        <p:tav tm="100000">
                                          <p:val>
                                            <p:strVal val="#ppt_h"/>
                                          </p:val>
                                        </p:tav>
                                      </p:tavLst>
                                    </p:anim>
                                    <p:animEffect transition="in" filter="fade">
                                      <p:cBhvr>
                                        <p:cTn id="43" dur="250"/>
                                        <p:tgtEl>
                                          <p:spTgt spid="25"/>
                                        </p:tgtEl>
                                      </p:cBhvr>
                                    </p:animEffect>
                                  </p:childTnLst>
                                </p:cTn>
                              </p:par>
                            </p:childTnLst>
                          </p:cTn>
                        </p:par>
                        <p:par>
                          <p:cTn id="44" fill="hold">
                            <p:stCondLst>
                              <p:cond delay="2500"/>
                            </p:stCondLst>
                            <p:childTnLst>
                              <p:par>
                                <p:cTn id="45" presetID="53" presetClass="entr" presetSubtype="16" fill="hold" grpId="0" nodeType="afterEffect">
                                  <p:stCondLst>
                                    <p:cond delay="0"/>
                                  </p:stCondLst>
                                  <p:childTnLst>
                                    <p:set>
                                      <p:cBhvr>
                                        <p:cTn id="46" dur="1" fill="hold">
                                          <p:stCondLst>
                                            <p:cond delay="0"/>
                                          </p:stCondLst>
                                        </p:cTn>
                                        <p:tgtEl>
                                          <p:spTgt spid="59"/>
                                        </p:tgtEl>
                                        <p:attrNameLst>
                                          <p:attrName>style.visibility</p:attrName>
                                        </p:attrNameLst>
                                      </p:cBhvr>
                                      <p:to>
                                        <p:strVal val="visible"/>
                                      </p:to>
                                    </p:set>
                                    <p:anim calcmode="lin" valueType="num">
                                      <p:cBhvr>
                                        <p:cTn id="47" dur="250" fill="hold"/>
                                        <p:tgtEl>
                                          <p:spTgt spid="59"/>
                                        </p:tgtEl>
                                        <p:attrNameLst>
                                          <p:attrName>ppt_w</p:attrName>
                                        </p:attrNameLst>
                                      </p:cBhvr>
                                      <p:tavLst>
                                        <p:tav tm="0">
                                          <p:val>
                                            <p:fltVal val="0"/>
                                          </p:val>
                                        </p:tav>
                                        <p:tav tm="100000">
                                          <p:val>
                                            <p:strVal val="#ppt_w"/>
                                          </p:val>
                                        </p:tav>
                                      </p:tavLst>
                                    </p:anim>
                                    <p:anim calcmode="lin" valueType="num">
                                      <p:cBhvr>
                                        <p:cTn id="48" dur="250" fill="hold"/>
                                        <p:tgtEl>
                                          <p:spTgt spid="59"/>
                                        </p:tgtEl>
                                        <p:attrNameLst>
                                          <p:attrName>ppt_h</p:attrName>
                                        </p:attrNameLst>
                                      </p:cBhvr>
                                      <p:tavLst>
                                        <p:tav tm="0">
                                          <p:val>
                                            <p:fltVal val="0"/>
                                          </p:val>
                                        </p:tav>
                                        <p:tav tm="100000">
                                          <p:val>
                                            <p:strVal val="#ppt_h"/>
                                          </p:val>
                                        </p:tav>
                                      </p:tavLst>
                                    </p:anim>
                                    <p:animEffect transition="in" filter="fade">
                                      <p:cBhvr>
                                        <p:cTn id="49" dur="250"/>
                                        <p:tgtEl>
                                          <p:spTgt spid="59"/>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58"/>
                                        </p:tgtEl>
                                        <p:attrNameLst>
                                          <p:attrName>style.visibility</p:attrName>
                                        </p:attrNameLst>
                                      </p:cBhvr>
                                      <p:to>
                                        <p:strVal val="visible"/>
                                      </p:to>
                                    </p:set>
                                    <p:anim calcmode="lin" valueType="num">
                                      <p:cBhvr>
                                        <p:cTn id="52" dur="250" fill="hold"/>
                                        <p:tgtEl>
                                          <p:spTgt spid="58"/>
                                        </p:tgtEl>
                                        <p:attrNameLst>
                                          <p:attrName>ppt_w</p:attrName>
                                        </p:attrNameLst>
                                      </p:cBhvr>
                                      <p:tavLst>
                                        <p:tav tm="0">
                                          <p:val>
                                            <p:fltVal val="0"/>
                                          </p:val>
                                        </p:tav>
                                        <p:tav tm="100000">
                                          <p:val>
                                            <p:strVal val="#ppt_w"/>
                                          </p:val>
                                        </p:tav>
                                      </p:tavLst>
                                    </p:anim>
                                    <p:anim calcmode="lin" valueType="num">
                                      <p:cBhvr>
                                        <p:cTn id="53" dur="250" fill="hold"/>
                                        <p:tgtEl>
                                          <p:spTgt spid="58"/>
                                        </p:tgtEl>
                                        <p:attrNameLst>
                                          <p:attrName>ppt_h</p:attrName>
                                        </p:attrNameLst>
                                      </p:cBhvr>
                                      <p:tavLst>
                                        <p:tav tm="0">
                                          <p:val>
                                            <p:fltVal val="0"/>
                                          </p:val>
                                        </p:tav>
                                        <p:tav tm="100000">
                                          <p:val>
                                            <p:strVal val="#ppt_h"/>
                                          </p:val>
                                        </p:tav>
                                      </p:tavLst>
                                    </p:anim>
                                    <p:animEffect transition="in" filter="fade">
                                      <p:cBhvr>
                                        <p:cTn id="54" dur="250"/>
                                        <p:tgtEl>
                                          <p:spTgt spid="58"/>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56"/>
                                        </p:tgtEl>
                                        <p:attrNameLst>
                                          <p:attrName>style.visibility</p:attrName>
                                        </p:attrNameLst>
                                      </p:cBhvr>
                                      <p:to>
                                        <p:strVal val="visible"/>
                                      </p:to>
                                    </p:set>
                                    <p:anim calcmode="lin" valueType="num">
                                      <p:cBhvr>
                                        <p:cTn id="57" dur="250" fill="hold"/>
                                        <p:tgtEl>
                                          <p:spTgt spid="56"/>
                                        </p:tgtEl>
                                        <p:attrNameLst>
                                          <p:attrName>ppt_w</p:attrName>
                                        </p:attrNameLst>
                                      </p:cBhvr>
                                      <p:tavLst>
                                        <p:tav tm="0">
                                          <p:val>
                                            <p:fltVal val="0"/>
                                          </p:val>
                                        </p:tav>
                                        <p:tav tm="100000">
                                          <p:val>
                                            <p:strVal val="#ppt_w"/>
                                          </p:val>
                                        </p:tav>
                                      </p:tavLst>
                                    </p:anim>
                                    <p:anim calcmode="lin" valueType="num">
                                      <p:cBhvr>
                                        <p:cTn id="58" dur="250" fill="hold"/>
                                        <p:tgtEl>
                                          <p:spTgt spid="56"/>
                                        </p:tgtEl>
                                        <p:attrNameLst>
                                          <p:attrName>ppt_h</p:attrName>
                                        </p:attrNameLst>
                                      </p:cBhvr>
                                      <p:tavLst>
                                        <p:tav tm="0">
                                          <p:val>
                                            <p:fltVal val="0"/>
                                          </p:val>
                                        </p:tav>
                                        <p:tav tm="100000">
                                          <p:val>
                                            <p:strVal val="#ppt_h"/>
                                          </p:val>
                                        </p:tav>
                                      </p:tavLst>
                                    </p:anim>
                                    <p:animEffect transition="in" filter="fade">
                                      <p:cBhvr>
                                        <p:cTn id="59" dur="250"/>
                                        <p:tgtEl>
                                          <p:spTgt spid="56"/>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57"/>
                                        </p:tgtEl>
                                        <p:attrNameLst>
                                          <p:attrName>style.visibility</p:attrName>
                                        </p:attrNameLst>
                                      </p:cBhvr>
                                      <p:to>
                                        <p:strVal val="visible"/>
                                      </p:to>
                                    </p:set>
                                    <p:anim calcmode="lin" valueType="num">
                                      <p:cBhvr>
                                        <p:cTn id="62" dur="250" fill="hold"/>
                                        <p:tgtEl>
                                          <p:spTgt spid="57"/>
                                        </p:tgtEl>
                                        <p:attrNameLst>
                                          <p:attrName>ppt_w</p:attrName>
                                        </p:attrNameLst>
                                      </p:cBhvr>
                                      <p:tavLst>
                                        <p:tav tm="0">
                                          <p:val>
                                            <p:fltVal val="0"/>
                                          </p:val>
                                        </p:tav>
                                        <p:tav tm="100000">
                                          <p:val>
                                            <p:strVal val="#ppt_w"/>
                                          </p:val>
                                        </p:tav>
                                      </p:tavLst>
                                    </p:anim>
                                    <p:anim calcmode="lin" valueType="num">
                                      <p:cBhvr>
                                        <p:cTn id="63" dur="250" fill="hold"/>
                                        <p:tgtEl>
                                          <p:spTgt spid="57"/>
                                        </p:tgtEl>
                                        <p:attrNameLst>
                                          <p:attrName>ppt_h</p:attrName>
                                        </p:attrNameLst>
                                      </p:cBhvr>
                                      <p:tavLst>
                                        <p:tav tm="0">
                                          <p:val>
                                            <p:fltVal val="0"/>
                                          </p:val>
                                        </p:tav>
                                        <p:tav tm="100000">
                                          <p:val>
                                            <p:strVal val="#ppt_h"/>
                                          </p:val>
                                        </p:tav>
                                      </p:tavLst>
                                    </p:anim>
                                    <p:animEffect transition="in" filter="fade">
                                      <p:cBhvr>
                                        <p:cTn id="64" dur="250"/>
                                        <p:tgtEl>
                                          <p:spTgt spid="57"/>
                                        </p:tgtEl>
                                      </p:cBhvr>
                                    </p:animEffect>
                                  </p:childTnLst>
                                </p:cTn>
                              </p:par>
                            </p:childTnLst>
                          </p:cTn>
                        </p:par>
                        <p:par>
                          <p:cTn id="65" fill="hold">
                            <p:stCondLst>
                              <p:cond delay="3000"/>
                            </p:stCondLst>
                            <p:childTnLst>
                              <p:par>
                                <p:cTn id="66" presetID="53" presetClass="entr" presetSubtype="16" fill="hold" grpId="0" nodeType="afterEffect">
                                  <p:stCondLst>
                                    <p:cond delay="0"/>
                                  </p:stCondLst>
                                  <p:childTnLst>
                                    <p:set>
                                      <p:cBhvr>
                                        <p:cTn id="67" dur="1" fill="hold">
                                          <p:stCondLst>
                                            <p:cond delay="0"/>
                                          </p:stCondLst>
                                        </p:cTn>
                                        <p:tgtEl>
                                          <p:spTgt spid="26"/>
                                        </p:tgtEl>
                                        <p:attrNameLst>
                                          <p:attrName>style.visibility</p:attrName>
                                        </p:attrNameLst>
                                      </p:cBhvr>
                                      <p:to>
                                        <p:strVal val="visible"/>
                                      </p:to>
                                    </p:set>
                                    <p:anim calcmode="lin" valueType="num">
                                      <p:cBhvr>
                                        <p:cTn id="68" dur="250" fill="hold"/>
                                        <p:tgtEl>
                                          <p:spTgt spid="26"/>
                                        </p:tgtEl>
                                        <p:attrNameLst>
                                          <p:attrName>ppt_w</p:attrName>
                                        </p:attrNameLst>
                                      </p:cBhvr>
                                      <p:tavLst>
                                        <p:tav tm="0">
                                          <p:val>
                                            <p:fltVal val="0"/>
                                          </p:val>
                                        </p:tav>
                                        <p:tav tm="100000">
                                          <p:val>
                                            <p:strVal val="#ppt_w"/>
                                          </p:val>
                                        </p:tav>
                                      </p:tavLst>
                                    </p:anim>
                                    <p:anim calcmode="lin" valueType="num">
                                      <p:cBhvr>
                                        <p:cTn id="69" dur="250" fill="hold"/>
                                        <p:tgtEl>
                                          <p:spTgt spid="26"/>
                                        </p:tgtEl>
                                        <p:attrNameLst>
                                          <p:attrName>ppt_h</p:attrName>
                                        </p:attrNameLst>
                                      </p:cBhvr>
                                      <p:tavLst>
                                        <p:tav tm="0">
                                          <p:val>
                                            <p:fltVal val="0"/>
                                          </p:val>
                                        </p:tav>
                                        <p:tav tm="100000">
                                          <p:val>
                                            <p:strVal val="#ppt_h"/>
                                          </p:val>
                                        </p:tav>
                                      </p:tavLst>
                                    </p:anim>
                                    <p:animEffect transition="in" filter="fade">
                                      <p:cBhvr>
                                        <p:cTn id="70" dur="250"/>
                                        <p:tgtEl>
                                          <p:spTgt spid="26"/>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44"/>
                                        </p:tgtEl>
                                        <p:attrNameLst>
                                          <p:attrName>style.visibility</p:attrName>
                                        </p:attrNameLst>
                                      </p:cBhvr>
                                      <p:to>
                                        <p:strVal val="visible"/>
                                      </p:to>
                                    </p:set>
                                    <p:anim calcmode="lin" valueType="num">
                                      <p:cBhvr>
                                        <p:cTn id="73" dur="250" fill="hold"/>
                                        <p:tgtEl>
                                          <p:spTgt spid="44"/>
                                        </p:tgtEl>
                                        <p:attrNameLst>
                                          <p:attrName>ppt_w</p:attrName>
                                        </p:attrNameLst>
                                      </p:cBhvr>
                                      <p:tavLst>
                                        <p:tav tm="0">
                                          <p:val>
                                            <p:fltVal val="0"/>
                                          </p:val>
                                        </p:tav>
                                        <p:tav tm="100000">
                                          <p:val>
                                            <p:strVal val="#ppt_w"/>
                                          </p:val>
                                        </p:tav>
                                      </p:tavLst>
                                    </p:anim>
                                    <p:anim calcmode="lin" valueType="num">
                                      <p:cBhvr>
                                        <p:cTn id="74" dur="250" fill="hold"/>
                                        <p:tgtEl>
                                          <p:spTgt spid="44"/>
                                        </p:tgtEl>
                                        <p:attrNameLst>
                                          <p:attrName>ppt_h</p:attrName>
                                        </p:attrNameLst>
                                      </p:cBhvr>
                                      <p:tavLst>
                                        <p:tav tm="0">
                                          <p:val>
                                            <p:fltVal val="0"/>
                                          </p:val>
                                        </p:tav>
                                        <p:tav tm="100000">
                                          <p:val>
                                            <p:strVal val="#ppt_h"/>
                                          </p:val>
                                        </p:tav>
                                      </p:tavLst>
                                    </p:anim>
                                    <p:animEffect transition="in" filter="fade">
                                      <p:cBhvr>
                                        <p:cTn id="75" dur="250"/>
                                        <p:tgtEl>
                                          <p:spTgt spid="44"/>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49"/>
                                        </p:tgtEl>
                                        <p:attrNameLst>
                                          <p:attrName>style.visibility</p:attrName>
                                        </p:attrNameLst>
                                      </p:cBhvr>
                                      <p:to>
                                        <p:strVal val="visible"/>
                                      </p:to>
                                    </p:set>
                                    <p:anim calcmode="lin" valueType="num">
                                      <p:cBhvr>
                                        <p:cTn id="78" dur="250" fill="hold"/>
                                        <p:tgtEl>
                                          <p:spTgt spid="49"/>
                                        </p:tgtEl>
                                        <p:attrNameLst>
                                          <p:attrName>ppt_w</p:attrName>
                                        </p:attrNameLst>
                                      </p:cBhvr>
                                      <p:tavLst>
                                        <p:tav tm="0">
                                          <p:val>
                                            <p:fltVal val="0"/>
                                          </p:val>
                                        </p:tav>
                                        <p:tav tm="100000">
                                          <p:val>
                                            <p:strVal val="#ppt_w"/>
                                          </p:val>
                                        </p:tav>
                                      </p:tavLst>
                                    </p:anim>
                                    <p:anim calcmode="lin" valueType="num">
                                      <p:cBhvr>
                                        <p:cTn id="79" dur="250" fill="hold"/>
                                        <p:tgtEl>
                                          <p:spTgt spid="49"/>
                                        </p:tgtEl>
                                        <p:attrNameLst>
                                          <p:attrName>ppt_h</p:attrName>
                                        </p:attrNameLst>
                                      </p:cBhvr>
                                      <p:tavLst>
                                        <p:tav tm="0">
                                          <p:val>
                                            <p:fltVal val="0"/>
                                          </p:val>
                                        </p:tav>
                                        <p:tav tm="100000">
                                          <p:val>
                                            <p:strVal val="#ppt_h"/>
                                          </p:val>
                                        </p:tav>
                                      </p:tavLst>
                                    </p:anim>
                                    <p:animEffect transition="in" filter="fade">
                                      <p:cBhvr>
                                        <p:cTn id="80" dur="250"/>
                                        <p:tgtEl>
                                          <p:spTgt spid="49"/>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50"/>
                                        </p:tgtEl>
                                        <p:attrNameLst>
                                          <p:attrName>style.visibility</p:attrName>
                                        </p:attrNameLst>
                                      </p:cBhvr>
                                      <p:to>
                                        <p:strVal val="visible"/>
                                      </p:to>
                                    </p:set>
                                    <p:anim calcmode="lin" valueType="num">
                                      <p:cBhvr>
                                        <p:cTn id="83" dur="250" fill="hold"/>
                                        <p:tgtEl>
                                          <p:spTgt spid="50"/>
                                        </p:tgtEl>
                                        <p:attrNameLst>
                                          <p:attrName>ppt_w</p:attrName>
                                        </p:attrNameLst>
                                      </p:cBhvr>
                                      <p:tavLst>
                                        <p:tav tm="0">
                                          <p:val>
                                            <p:fltVal val="0"/>
                                          </p:val>
                                        </p:tav>
                                        <p:tav tm="100000">
                                          <p:val>
                                            <p:strVal val="#ppt_w"/>
                                          </p:val>
                                        </p:tav>
                                      </p:tavLst>
                                    </p:anim>
                                    <p:anim calcmode="lin" valueType="num">
                                      <p:cBhvr>
                                        <p:cTn id="84" dur="250" fill="hold"/>
                                        <p:tgtEl>
                                          <p:spTgt spid="50"/>
                                        </p:tgtEl>
                                        <p:attrNameLst>
                                          <p:attrName>ppt_h</p:attrName>
                                        </p:attrNameLst>
                                      </p:cBhvr>
                                      <p:tavLst>
                                        <p:tav tm="0">
                                          <p:val>
                                            <p:fltVal val="0"/>
                                          </p:val>
                                        </p:tav>
                                        <p:tav tm="100000">
                                          <p:val>
                                            <p:strVal val="#ppt_h"/>
                                          </p:val>
                                        </p:tav>
                                      </p:tavLst>
                                    </p:anim>
                                    <p:animEffect transition="in" filter="fade">
                                      <p:cBhvr>
                                        <p:cTn id="85" dur="250"/>
                                        <p:tgtEl>
                                          <p:spTgt spid="50"/>
                                        </p:tgtEl>
                                      </p:cBhvr>
                                    </p:animEffect>
                                  </p:childTnLst>
                                </p:cTn>
                              </p:par>
                            </p:childTnLst>
                          </p:cTn>
                        </p:par>
                        <p:par>
                          <p:cTn id="86" fill="hold">
                            <p:stCondLst>
                              <p:cond delay="3500"/>
                            </p:stCondLst>
                            <p:childTnLst>
                              <p:par>
                                <p:cTn id="87" presetID="53" presetClass="entr" presetSubtype="16" fill="hold" grpId="0" nodeType="afterEffect">
                                  <p:stCondLst>
                                    <p:cond delay="0"/>
                                  </p:stCondLst>
                                  <p:childTnLst>
                                    <p:set>
                                      <p:cBhvr>
                                        <p:cTn id="88" dur="1" fill="hold">
                                          <p:stCondLst>
                                            <p:cond delay="0"/>
                                          </p:stCondLst>
                                        </p:cTn>
                                        <p:tgtEl>
                                          <p:spTgt spid="60"/>
                                        </p:tgtEl>
                                        <p:attrNameLst>
                                          <p:attrName>style.visibility</p:attrName>
                                        </p:attrNameLst>
                                      </p:cBhvr>
                                      <p:to>
                                        <p:strVal val="visible"/>
                                      </p:to>
                                    </p:set>
                                    <p:anim calcmode="lin" valueType="num">
                                      <p:cBhvr>
                                        <p:cTn id="89" dur="250" fill="hold"/>
                                        <p:tgtEl>
                                          <p:spTgt spid="60"/>
                                        </p:tgtEl>
                                        <p:attrNameLst>
                                          <p:attrName>ppt_w</p:attrName>
                                        </p:attrNameLst>
                                      </p:cBhvr>
                                      <p:tavLst>
                                        <p:tav tm="0">
                                          <p:val>
                                            <p:fltVal val="0"/>
                                          </p:val>
                                        </p:tav>
                                        <p:tav tm="100000">
                                          <p:val>
                                            <p:strVal val="#ppt_w"/>
                                          </p:val>
                                        </p:tav>
                                      </p:tavLst>
                                    </p:anim>
                                    <p:anim calcmode="lin" valueType="num">
                                      <p:cBhvr>
                                        <p:cTn id="90" dur="250" fill="hold"/>
                                        <p:tgtEl>
                                          <p:spTgt spid="60"/>
                                        </p:tgtEl>
                                        <p:attrNameLst>
                                          <p:attrName>ppt_h</p:attrName>
                                        </p:attrNameLst>
                                      </p:cBhvr>
                                      <p:tavLst>
                                        <p:tav tm="0">
                                          <p:val>
                                            <p:fltVal val="0"/>
                                          </p:val>
                                        </p:tav>
                                        <p:tav tm="100000">
                                          <p:val>
                                            <p:strVal val="#ppt_h"/>
                                          </p:val>
                                        </p:tav>
                                      </p:tavLst>
                                    </p:anim>
                                    <p:animEffect transition="in" filter="fade">
                                      <p:cBhvr>
                                        <p:cTn id="91" dur="250"/>
                                        <p:tgtEl>
                                          <p:spTgt spid="60"/>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63"/>
                                        </p:tgtEl>
                                        <p:attrNameLst>
                                          <p:attrName>style.visibility</p:attrName>
                                        </p:attrNameLst>
                                      </p:cBhvr>
                                      <p:to>
                                        <p:strVal val="visible"/>
                                      </p:to>
                                    </p:set>
                                    <p:anim calcmode="lin" valueType="num">
                                      <p:cBhvr>
                                        <p:cTn id="94" dur="250" fill="hold"/>
                                        <p:tgtEl>
                                          <p:spTgt spid="63"/>
                                        </p:tgtEl>
                                        <p:attrNameLst>
                                          <p:attrName>ppt_w</p:attrName>
                                        </p:attrNameLst>
                                      </p:cBhvr>
                                      <p:tavLst>
                                        <p:tav tm="0">
                                          <p:val>
                                            <p:fltVal val="0"/>
                                          </p:val>
                                        </p:tav>
                                        <p:tav tm="100000">
                                          <p:val>
                                            <p:strVal val="#ppt_w"/>
                                          </p:val>
                                        </p:tav>
                                      </p:tavLst>
                                    </p:anim>
                                    <p:anim calcmode="lin" valueType="num">
                                      <p:cBhvr>
                                        <p:cTn id="95" dur="250" fill="hold"/>
                                        <p:tgtEl>
                                          <p:spTgt spid="63"/>
                                        </p:tgtEl>
                                        <p:attrNameLst>
                                          <p:attrName>ppt_h</p:attrName>
                                        </p:attrNameLst>
                                      </p:cBhvr>
                                      <p:tavLst>
                                        <p:tav tm="0">
                                          <p:val>
                                            <p:fltVal val="0"/>
                                          </p:val>
                                        </p:tav>
                                        <p:tav tm="100000">
                                          <p:val>
                                            <p:strVal val="#ppt_h"/>
                                          </p:val>
                                        </p:tav>
                                      </p:tavLst>
                                    </p:anim>
                                    <p:animEffect transition="in" filter="fade">
                                      <p:cBhvr>
                                        <p:cTn id="96" dur="250"/>
                                        <p:tgtEl>
                                          <p:spTgt spid="63"/>
                                        </p:tgtEl>
                                      </p:cBhvr>
                                    </p:animEffect>
                                  </p:childTnLst>
                                </p:cTn>
                              </p:par>
                            </p:childTnLst>
                          </p:cTn>
                        </p:par>
                        <p:par>
                          <p:cTn id="97" fill="hold">
                            <p:stCondLst>
                              <p:cond delay="4000"/>
                            </p:stCondLst>
                            <p:childTnLst>
                              <p:par>
                                <p:cTn id="98" presetID="53" presetClass="entr" presetSubtype="16" fill="hold" grpId="0" nodeType="afterEffect">
                                  <p:stCondLst>
                                    <p:cond delay="0"/>
                                  </p:stCondLst>
                                  <p:childTnLst>
                                    <p:set>
                                      <p:cBhvr>
                                        <p:cTn id="99" dur="1" fill="hold">
                                          <p:stCondLst>
                                            <p:cond delay="0"/>
                                          </p:stCondLst>
                                        </p:cTn>
                                        <p:tgtEl>
                                          <p:spTgt spid="45"/>
                                        </p:tgtEl>
                                        <p:attrNameLst>
                                          <p:attrName>style.visibility</p:attrName>
                                        </p:attrNameLst>
                                      </p:cBhvr>
                                      <p:to>
                                        <p:strVal val="visible"/>
                                      </p:to>
                                    </p:set>
                                    <p:anim calcmode="lin" valueType="num">
                                      <p:cBhvr>
                                        <p:cTn id="100" dur="250" fill="hold"/>
                                        <p:tgtEl>
                                          <p:spTgt spid="45"/>
                                        </p:tgtEl>
                                        <p:attrNameLst>
                                          <p:attrName>ppt_w</p:attrName>
                                        </p:attrNameLst>
                                      </p:cBhvr>
                                      <p:tavLst>
                                        <p:tav tm="0">
                                          <p:val>
                                            <p:fltVal val="0"/>
                                          </p:val>
                                        </p:tav>
                                        <p:tav tm="100000">
                                          <p:val>
                                            <p:strVal val="#ppt_w"/>
                                          </p:val>
                                        </p:tav>
                                      </p:tavLst>
                                    </p:anim>
                                    <p:anim calcmode="lin" valueType="num">
                                      <p:cBhvr>
                                        <p:cTn id="101" dur="250" fill="hold"/>
                                        <p:tgtEl>
                                          <p:spTgt spid="45"/>
                                        </p:tgtEl>
                                        <p:attrNameLst>
                                          <p:attrName>ppt_h</p:attrName>
                                        </p:attrNameLst>
                                      </p:cBhvr>
                                      <p:tavLst>
                                        <p:tav tm="0">
                                          <p:val>
                                            <p:fltVal val="0"/>
                                          </p:val>
                                        </p:tav>
                                        <p:tav tm="100000">
                                          <p:val>
                                            <p:strVal val="#ppt_h"/>
                                          </p:val>
                                        </p:tav>
                                      </p:tavLst>
                                    </p:anim>
                                    <p:animEffect transition="in" filter="fade">
                                      <p:cBhvr>
                                        <p:cTn id="102" dur="250"/>
                                        <p:tgtEl>
                                          <p:spTgt spid="45"/>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46"/>
                                        </p:tgtEl>
                                        <p:attrNameLst>
                                          <p:attrName>style.visibility</p:attrName>
                                        </p:attrNameLst>
                                      </p:cBhvr>
                                      <p:to>
                                        <p:strVal val="visible"/>
                                      </p:to>
                                    </p:set>
                                    <p:anim calcmode="lin" valueType="num">
                                      <p:cBhvr>
                                        <p:cTn id="105" dur="250" fill="hold"/>
                                        <p:tgtEl>
                                          <p:spTgt spid="46"/>
                                        </p:tgtEl>
                                        <p:attrNameLst>
                                          <p:attrName>ppt_w</p:attrName>
                                        </p:attrNameLst>
                                      </p:cBhvr>
                                      <p:tavLst>
                                        <p:tav tm="0">
                                          <p:val>
                                            <p:fltVal val="0"/>
                                          </p:val>
                                        </p:tav>
                                        <p:tav tm="100000">
                                          <p:val>
                                            <p:strVal val="#ppt_w"/>
                                          </p:val>
                                        </p:tav>
                                      </p:tavLst>
                                    </p:anim>
                                    <p:anim calcmode="lin" valueType="num">
                                      <p:cBhvr>
                                        <p:cTn id="106" dur="250" fill="hold"/>
                                        <p:tgtEl>
                                          <p:spTgt spid="46"/>
                                        </p:tgtEl>
                                        <p:attrNameLst>
                                          <p:attrName>ppt_h</p:attrName>
                                        </p:attrNameLst>
                                      </p:cBhvr>
                                      <p:tavLst>
                                        <p:tav tm="0">
                                          <p:val>
                                            <p:fltVal val="0"/>
                                          </p:val>
                                        </p:tav>
                                        <p:tav tm="100000">
                                          <p:val>
                                            <p:strVal val="#ppt_h"/>
                                          </p:val>
                                        </p:tav>
                                      </p:tavLst>
                                    </p:anim>
                                    <p:animEffect transition="in" filter="fade">
                                      <p:cBhvr>
                                        <p:cTn id="107" dur="250"/>
                                        <p:tgtEl>
                                          <p:spTgt spid="46"/>
                                        </p:tgtEl>
                                      </p:cBhvr>
                                    </p:animEffect>
                                  </p:childTnLst>
                                </p:cTn>
                              </p:par>
                            </p:childTnLst>
                          </p:cTn>
                        </p:par>
                        <p:par>
                          <p:cTn id="108" fill="hold">
                            <p:stCondLst>
                              <p:cond delay="4500"/>
                            </p:stCondLst>
                            <p:childTnLst>
                              <p:par>
                                <p:cTn id="109" presetID="53" presetClass="entr" presetSubtype="16" fill="hold" grpId="0" nodeType="afterEffect">
                                  <p:stCondLst>
                                    <p:cond delay="0"/>
                                  </p:stCondLst>
                                  <p:childTnLst>
                                    <p:set>
                                      <p:cBhvr>
                                        <p:cTn id="110" dur="1" fill="hold">
                                          <p:stCondLst>
                                            <p:cond delay="0"/>
                                          </p:stCondLst>
                                        </p:cTn>
                                        <p:tgtEl>
                                          <p:spTgt spid="64"/>
                                        </p:tgtEl>
                                        <p:attrNameLst>
                                          <p:attrName>style.visibility</p:attrName>
                                        </p:attrNameLst>
                                      </p:cBhvr>
                                      <p:to>
                                        <p:strVal val="visible"/>
                                      </p:to>
                                    </p:set>
                                    <p:anim calcmode="lin" valueType="num">
                                      <p:cBhvr>
                                        <p:cTn id="111" dur="250" fill="hold"/>
                                        <p:tgtEl>
                                          <p:spTgt spid="64"/>
                                        </p:tgtEl>
                                        <p:attrNameLst>
                                          <p:attrName>ppt_w</p:attrName>
                                        </p:attrNameLst>
                                      </p:cBhvr>
                                      <p:tavLst>
                                        <p:tav tm="0">
                                          <p:val>
                                            <p:fltVal val="0"/>
                                          </p:val>
                                        </p:tav>
                                        <p:tav tm="100000">
                                          <p:val>
                                            <p:strVal val="#ppt_w"/>
                                          </p:val>
                                        </p:tav>
                                      </p:tavLst>
                                    </p:anim>
                                    <p:anim calcmode="lin" valueType="num">
                                      <p:cBhvr>
                                        <p:cTn id="112" dur="250" fill="hold"/>
                                        <p:tgtEl>
                                          <p:spTgt spid="64"/>
                                        </p:tgtEl>
                                        <p:attrNameLst>
                                          <p:attrName>ppt_h</p:attrName>
                                        </p:attrNameLst>
                                      </p:cBhvr>
                                      <p:tavLst>
                                        <p:tav tm="0">
                                          <p:val>
                                            <p:fltVal val="0"/>
                                          </p:val>
                                        </p:tav>
                                        <p:tav tm="100000">
                                          <p:val>
                                            <p:strVal val="#ppt_h"/>
                                          </p:val>
                                        </p:tav>
                                      </p:tavLst>
                                    </p:anim>
                                    <p:animEffect transition="in" filter="fade">
                                      <p:cBhvr>
                                        <p:cTn id="113" dur="250"/>
                                        <p:tgtEl>
                                          <p:spTgt spid="64"/>
                                        </p:tgtEl>
                                      </p:cBhvr>
                                    </p:animEffect>
                                  </p:childTnLst>
                                </p:cTn>
                              </p:par>
                              <p:par>
                                <p:cTn id="114" presetID="53" presetClass="entr" presetSubtype="16" fill="hold" grpId="0" nodeType="withEffect">
                                  <p:stCondLst>
                                    <p:cond delay="0"/>
                                  </p:stCondLst>
                                  <p:childTnLst>
                                    <p:set>
                                      <p:cBhvr>
                                        <p:cTn id="115" dur="1" fill="hold">
                                          <p:stCondLst>
                                            <p:cond delay="0"/>
                                          </p:stCondLst>
                                        </p:cTn>
                                        <p:tgtEl>
                                          <p:spTgt spid="61"/>
                                        </p:tgtEl>
                                        <p:attrNameLst>
                                          <p:attrName>style.visibility</p:attrName>
                                        </p:attrNameLst>
                                      </p:cBhvr>
                                      <p:to>
                                        <p:strVal val="visible"/>
                                      </p:to>
                                    </p:set>
                                    <p:anim calcmode="lin" valueType="num">
                                      <p:cBhvr>
                                        <p:cTn id="116" dur="250" fill="hold"/>
                                        <p:tgtEl>
                                          <p:spTgt spid="61"/>
                                        </p:tgtEl>
                                        <p:attrNameLst>
                                          <p:attrName>ppt_w</p:attrName>
                                        </p:attrNameLst>
                                      </p:cBhvr>
                                      <p:tavLst>
                                        <p:tav tm="0">
                                          <p:val>
                                            <p:fltVal val="0"/>
                                          </p:val>
                                        </p:tav>
                                        <p:tav tm="100000">
                                          <p:val>
                                            <p:strVal val="#ppt_w"/>
                                          </p:val>
                                        </p:tav>
                                      </p:tavLst>
                                    </p:anim>
                                    <p:anim calcmode="lin" valueType="num">
                                      <p:cBhvr>
                                        <p:cTn id="117" dur="250" fill="hold"/>
                                        <p:tgtEl>
                                          <p:spTgt spid="61"/>
                                        </p:tgtEl>
                                        <p:attrNameLst>
                                          <p:attrName>ppt_h</p:attrName>
                                        </p:attrNameLst>
                                      </p:cBhvr>
                                      <p:tavLst>
                                        <p:tav tm="0">
                                          <p:val>
                                            <p:fltVal val="0"/>
                                          </p:val>
                                        </p:tav>
                                        <p:tav tm="100000">
                                          <p:val>
                                            <p:strVal val="#ppt_h"/>
                                          </p:val>
                                        </p:tav>
                                      </p:tavLst>
                                    </p:anim>
                                    <p:animEffect transition="in" filter="fade">
                                      <p:cBhvr>
                                        <p:cTn id="118" dur="250"/>
                                        <p:tgtEl>
                                          <p:spTgt spid="61"/>
                                        </p:tgtEl>
                                      </p:cBhvr>
                                    </p:animEffect>
                                  </p:childTnLst>
                                </p:cTn>
                              </p:par>
                            </p:childTnLst>
                          </p:cTn>
                        </p:par>
                        <p:par>
                          <p:cTn id="119" fill="hold">
                            <p:stCondLst>
                              <p:cond delay="5000"/>
                            </p:stCondLst>
                            <p:childTnLst>
                              <p:par>
                                <p:cTn id="120" presetID="53" presetClass="entr" presetSubtype="16" fill="hold" grpId="0" nodeType="afterEffect">
                                  <p:stCondLst>
                                    <p:cond delay="0"/>
                                  </p:stCondLst>
                                  <p:childTnLst>
                                    <p:set>
                                      <p:cBhvr>
                                        <p:cTn id="121" dur="1" fill="hold">
                                          <p:stCondLst>
                                            <p:cond delay="0"/>
                                          </p:stCondLst>
                                        </p:cTn>
                                        <p:tgtEl>
                                          <p:spTgt spid="51"/>
                                        </p:tgtEl>
                                        <p:attrNameLst>
                                          <p:attrName>style.visibility</p:attrName>
                                        </p:attrNameLst>
                                      </p:cBhvr>
                                      <p:to>
                                        <p:strVal val="visible"/>
                                      </p:to>
                                    </p:set>
                                    <p:anim calcmode="lin" valueType="num">
                                      <p:cBhvr>
                                        <p:cTn id="122" dur="250" fill="hold"/>
                                        <p:tgtEl>
                                          <p:spTgt spid="51"/>
                                        </p:tgtEl>
                                        <p:attrNameLst>
                                          <p:attrName>ppt_w</p:attrName>
                                        </p:attrNameLst>
                                      </p:cBhvr>
                                      <p:tavLst>
                                        <p:tav tm="0">
                                          <p:val>
                                            <p:fltVal val="0"/>
                                          </p:val>
                                        </p:tav>
                                        <p:tav tm="100000">
                                          <p:val>
                                            <p:strVal val="#ppt_w"/>
                                          </p:val>
                                        </p:tav>
                                      </p:tavLst>
                                    </p:anim>
                                    <p:anim calcmode="lin" valueType="num">
                                      <p:cBhvr>
                                        <p:cTn id="123" dur="250" fill="hold"/>
                                        <p:tgtEl>
                                          <p:spTgt spid="51"/>
                                        </p:tgtEl>
                                        <p:attrNameLst>
                                          <p:attrName>ppt_h</p:attrName>
                                        </p:attrNameLst>
                                      </p:cBhvr>
                                      <p:tavLst>
                                        <p:tav tm="0">
                                          <p:val>
                                            <p:fltVal val="0"/>
                                          </p:val>
                                        </p:tav>
                                        <p:tav tm="100000">
                                          <p:val>
                                            <p:strVal val="#ppt_h"/>
                                          </p:val>
                                        </p:tav>
                                      </p:tavLst>
                                    </p:anim>
                                    <p:animEffect transition="in" filter="fade">
                                      <p:cBhvr>
                                        <p:cTn id="124" dur="250"/>
                                        <p:tgtEl>
                                          <p:spTgt spid="51"/>
                                        </p:tgtEl>
                                      </p:cBhvr>
                                    </p:animEffect>
                                  </p:childTnLst>
                                </p:cTn>
                              </p:par>
                              <p:par>
                                <p:cTn id="125" presetID="53" presetClass="entr" presetSubtype="16" fill="hold" grpId="0" nodeType="withEffect">
                                  <p:stCondLst>
                                    <p:cond delay="0"/>
                                  </p:stCondLst>
                                  <p:childTnLst>
                                    <p:set>
                                      <p:cBhvr>
                                        <p:cTn id="126" dur="1" fill="hold">
                                          <p:stCondLst>
                                            <p:cond delay="0"/>
                                          </p:stCondLst>
                                        </p:cTn>
                                        <p:tgtEl>
                                          <p:spTgt spid="47"/>
                                        </p:tgtEl>
                                        <p:attrNameLst>
                                          <p:attrName>style.visibility</p:attrName>
                                        </p:attrNameLst>
                                      </p:cBhvr>
                                      <p:to>
                                        <p:strVal val="visible"/>
                                      </p:to>
                                    </p:set>
                                    <p:anim calcmode="lin" valueType="num">
                                      <p:cBhvr>
                                        <p:cTn id="127" dur="250" fill="hold"/>
                                        <p:tgtEl>
                                          <p:spTgt spid="47"/>
                                        </p:tgtEl>
                                        <p:attrNameLst>
                                          <p:attrName>ppt_w</p:attrName>
                                        </p:attrNameLst>
                                      </p:cBhvr>
                                      <p:tavLst>
                                        <p:tav tm="0">
                                          <p:val>
                                            <p:fltVal val="0"/>
                                          </p:val>
                                        </p:tav>
                                        <p:tav tm="100000">
                                          <p:val>
                                            <p:strVal val="#ppt_w"/>
                                          </p:val>
                                        </p:tav>
                                      </p:tavLst>
                                    </p:anim>
                                    <p:anim calcmode="lin" valueType="num">
                                      <p:cBhvr>
                                        <p:cTn id="128" dur="250" fill="hold"/>
                                        <p:tgtEl>
                                          <p:spTgt spid="47"/>
                                        </p:tgtEl>
                                        <p:attrNameLst>
                                          <p:attrName>ppt_h</p:attrName>
                                        </p:attrNameLst>
                                      </p:cBhvr>
                                      <p:tavLst>
                                        <p:tav tm="0">
                                          <p:val>
                                            <p:fltVal val="0"/>
                                          </p:val>
                                        </p:tav>
                                        <p:tav tm="100000">
                                          <p:val>
                                            <p:strVal val="#ppt_h"/>
                                          </p:val>
                                        </p:tav>
                                      </p:tavLst>
                                    </p:anim>
                                    <p:animEffect transition="in" filter="fade">
                                      <p:cBhvr>
                                        <p:cTn id="129" dur="250"/>
                                        <p:tgtEl>
                                          <p:spTgt spid="47"/>
                                        </p:tgtEl>
                                      </p:cBhvr>
                                    </p:animEffect>
                                  </p:childTnLst>
                                </p:cTn>
                              </p:par>
                            </p:childTnLst>
                          </p:cTn>
                        </p:par>
                        <p:par>
                          <p:cTn id="130" fill="hold">
                            <p:stCondLst>
                              <p:cond delay="5500"/>
                            </p:stCondLst>
                            <p:childTnLst>
                              <p:par>
                                <p:cTn id="131" presetID="53" presetClass="entr" presetSubtype="16" fill="hold" grpId="0" nodeType="afterEffect">
                                  <p:stCondLst>
                                    <p:cond delay="0"/>
                                  </p:stCondLst>
                                  <p:childTnLst>
                                    <p:set>
                                      <p:cBhvr>
                                        <p:cTn id="132" dur="1" fill="hold">
                                          <p:stCondLst>
                                            <p:cond delay="0"/>
                                          </p:stCondLst>
                                        </p:cTn>
                                        <p:tgtEl>
                                          <p:spTgt spid="65"/>
                                        </p:tgtEl>
                                        <p:attrNameLst>
                                          <p:attrName>style.visibility</p:attrName>
                                        </p:attrNameLst>
                                      </p:cBhvr>
                                      <p:to>
                                        <p:strVal val="visible"/>
                                      </p:to>
                                    </p:set>
                                    <p:anim calcmode="lin" valueType="num">
                                      <p:cBhvr>
                                        <p:cTn id="133" dur="250" fill="hold"/>
                                        <p:tgtEl>
                                          <p:spTgt spid="65"/>
                                        </p:tgtEl>
                                        <p:attrNameLst>
                                          <p:attrName>ppt_w</p:attrName>
                                        </p:attrNameLst>
                                      </p:cBhvr>
                                      <p:tavLst>
                                        <p:tav tm="0">
                                          <p:val>
                                            <p:fltVal val="0"/>
                                          </p:val>
                                        </p:tav>
                                        <p:tav tm="100000">
                                          <p:val>
                                            <p:strVal val="#ppt_w"/>
                                          </p:val>
                                        </p:tav>
                                      </p:tavLst>
                                    </p:anim>
                                    <p:anim calcmode="lin" valueType="num">
                                      <p:cBhvr>
                                        <p:cTn id="134" dur="250" fill="hold"/>
                                        <p:tgtEl>
                                          <p:spTgt spid="65"/>
                                        </p:tgtEl>
                                        <p:attrNameLst>
                                          <p:attrName>ppt_h</p:attrName>
                                        </p:attrNameLst>
                                      </p:cBhvr>
                                      <p:tavLst>
                                        <p:tav tm="0">
                                          <p:val>
                                            <p:fltVal val="0"/>
                                          </p:val>
                                        </p:tav>
                                        <p:tav tm="100000">
                                          <p:val>
                                            <p:strVal val="#ppt_h"/>
                                          </p:val>
                                        </p:tav>
                                      </p:tavLst>
                                    </p:anim>
                                    <p:animEffect transition="in" filter="fade">
                                      <p:cBhvr>
                                        <p:cTn id="135" dur="250"/>
                                        <p:tgtEl>
                                          <p:spTgt spid="65"/>
                                        </p:tgtEl>
                                      </p:cBhvr>
                                    </p:animEffect>
                                  </p:childTnLst>
                                </p:cTn>
                              </p:par>
                              <p:par>
                                <p:cTn id="136" presetID="53" presetClass="entr" presetSubtype="16" fill="hold" grpId="0" nodeType="withEffect">
                                  <p:stCondLst>
                                    <p:cond delay="0"/>
                                  </p:stCondLst>
                                  <p:childTnLst>
                                    <p:set>
                                      <p:cBhvr>
                                        <p:cTn id="137" dur="1" fill="hold">
                                          <p:stCondLst>
                                            <p:cond delay="0"/>
                                          </p:stCondLst>
                                        </p:cTn>
                                        <p:tgtEl>
                                          <p:spTgt spid="62"/>
                                        </p:tgtEl>
                                        <p:attrNameLst>
                                          <p:attrName>style.visibility</p:attrName>
                                        </p:attrNameLst>
                                      </p:cBhvr>
                                      <p:to>
                                        <p:strVal val="visible"/>
                                      </p:to>
                                    </p:set>
                                    <p:anim calcmode="lin" valueType="num">
                                      <p:cBhvr>
                                        <p:cTn id="138" dur="250" fill="hold"/>
                                        <p:tgtEl>
                                          <p:spTgt spid="62"/>
                                        </p:tgtEl>
                                        <p:attrNameLst>
                                          <p:attrName>ppt_w</p:attrName>
                                        </p:attrNameLst>
                                      </p:cBhvr>
                                      <p:tavLst>
                                        <p:tav tm="0">
                                          <p:val>
                                            <p:fltVal val="0"/>
                                          </p:val>
                                        </p:tav>
                                        <p:tav tm="100000">
                                          <p:val>
                                            <p:strVal val="#ppt_w"/>
                                          </p:val>
                                        </p:tav>
                                      </p:tavLst>
                                    </p:anim>
                                    <p:anim calcmode="lin" valueType="num">
                                      <p:cBhvr>
                                        <p:cTn id="139" dur="250" fill="hold"/>
                                        <p:tgtEl>
                                          <p:spTgt spid="62"/>
                                        </p:tgtEl>
                                        <p:attrNameLst>
                                          <p:attrName>ppt_h</p:attrName>
                                        </p:attrNameLst>
                                      </p:cBhvr>
                                      <p:tavLst>
                                        <p:tav tm="0">
                                          <p:val>
                                            <p:fltVal val="0"/>
                                          </p:val>
                                        </p:tav>
                                        <p:tav tm="100000">
                                          <p:val>
                                            <p:strVal val="#ppt_h"/>
                                          </p:val>
                                        </p:tav>
                                      </p:tavLst>
                                    </p:anim>
                                    <p:animEffect transition="in" filter="fade">
                                      <p:cBhvr>
                                        <p:cTn id="140" dur="250"/>
                                        <p:tgtEl>
                                          <p:spTgt spid="62"/>
                                        </p:tgtEl>
                                      </p:cBhvr>
                                    </p:animEffect>
                                  </p:childTnLst>
                                </p:cTn>
                              </p:par>
                            </p:childTnLst>
                          </p:cTn>
                        </p:par>
                        <p:par>
                          <p:cTn id="141" fill="hold">
                            <p:stCondLst>
                              <p:cond delay="6000"/>
                            </p:stCondLst>
                            <p:childTnLst>
                              <p:par>
                                <p:cTn id="142" presetID="53" presetClass="entr" presetSubtype="16" fill="hold" grpId="0" nodeType="afterEffect">
                                  <p:stCondLst>
                                    <p:cond delay="0"/>
                                  </p:stCondLst>
                                  <p:childTnLst>
                                    <p:set>
                                      <p:cBhvr>
                                        <p:cTn id="143" dur="1" fill="hold">
                                          <p:stCondLst>
                                            <p:cond delay="0"/>
                                          </p:stCondLst>
                                        </p:cTn>
                                        <p:tgtEl>
                                          <p:spTgt spid="52"/>
                                        </p:tgtEl>
                                        <p:attrNameLst>
                                          <p:attrName>style.visibility</p:attrName>
                                        </p:attrNameLst>
                                      </p:cBhvr>
                                      <p:to>
                                        <p:strVal val="visible"/>
                                      </p:to>
                                    </p:set>
                                    <p:anim calcmode="lin" valueType="num">
                                      <p:cBhvr>
                                        <p:cTn id="144" dur="250" fill="hold"/>
                                        <p:tgtEl>
                                          <p:spTgt spid="52"/>
                                        </p:tgtEl>
                                        <p:attrNameLst>
                                          <p:attrName>ppt_w</p:attrName>
                                        </p:attrNameLst>
                                      </p:cBhvr>
                                      <p:tavLst>
                                        <p:tav tm="0">
                                          <p:val>
                                            <p:fltVal val="0"/>
                                          </p:val>
                                        </p:tav>
                                        <p:tav tm="100000">
                                          <p:val>
                                            <p:strVal val="#ppt_w"/>
                                          </p:val>
                                        </p:tav>
                                      </p:tavLst>
                                    </p:anim>
                                    <p:anim calcmode="lin" valueType="num">
                                      <p:cBhvr>
                                        <p:cTn id="145" dur="250" fill="hold"/>
                                        <p:tgtEl>
                                          <p:spTgt spid="52"/>
                                        </p:tgtEl>
                                        <p:attrNameLst>
                                          <p:attrName>ppt_h</p:attrName>
                                        </p:attrNameLst>
                                      </p:cBhvr>
                                      <p:tavLst>
                                        <p:tav tm="0">
                                          <p:val>
                                            <p:fltVal val="0"/>
                                          </p:val>
                                        </p:tav>
                                        <p:tav tm="100000">
                                          <p:val>
                                            <p:strVal val="#ppt_h"/>
                                          </p:val>
                                        </p:tav>
                                      </p:tavLst>
                                    </p:anim>
                                    <p:animEffect transition="in" filter="fade">
                                      <p:cBhvr>
                                        <p:cTn id="146" dur="250"/>
                                        <p:tgtEl>
                                          <p:spTgt spid="52"/>
                                        </p:tgtEl>
                                      </p:cBhvr>
                                    </p:animEffect>
                                  </p:childTnLst>
                                </p:cTn>
                              </p:par>
                              <p:par>
                                <p:cTn id="147" presetID="53" presetClass="entr" presetSubtype="16" fill="hold" grpId="0" nodeType="withEffect">
                                  <p:stCondLst>
                                    <p:cond delay="0"/>
                                  </p:stCondLst>
                                  <p:childTnLst>
                                    <p:set>
                                      <p:cBhvr>
                                        <p:cTn id="148" dur="1" fill="hold">
                                          <p:stCondLst>
                                            <p:cond delay="0"/>
                                          </p:stCondLst>
                                        </p:cTn>
                                        <p:tgtEl>
                                          <p:spTgt spid="48"/>
                                        </p:tgtEl>
                                        <p:attrNameLst>
                                          <p:attrName>style.visibility</p:attrName>
                                        </p:attrNameLst>
                                      </p:cBhvr>
                                      <p:to>
                                        <p:strVal val="visible"/>
                                      </p:to>
                                    </p:set>
                                    <p:anim calcmode="lin" valueType="num">
                                      <p:cBhvr>
                                        <p:cTn id="149" dur="250" fill="hold"/>
                                        <p:tgtEl>
                                          <p:spTgt spid="48"/>
                                        </p:tgtEl>
                                        <p:attrNameLst>
                                          <p:attrName>ppt_w</p:attrName>
                                        </p:attrNameLst>
                                      </p:cBhvr>
                                      <p:tavLst>
                                        <p:tav tm="0">
                                          <p:val>
                                            <p:fltVal val="0"/>
                                          </p:val>
                                        </p:tav>
                                        <p:tav tm="100000">
                                          <p:val>
                                            <p:strVal val="#ppt_w"/>
                                          </p:val>
                                        </p:tav>
                                      </p:tavLst>
                                    </p:anim>
                                    <p:anim calcmode="lin" valueType="num">
                                      <p:cBhvr>
                                        <p:cTn id="150" dur="250" fill="hold"/>
                                        <p:tgtEl>
                                          <p:spTgt spid="48"/>
                                        </p:tgtEl>
                                        <p:attrNameLst>
                                          <p:attrName>ppt_h</p:attrName>
                                        </p:attrNameLst>
                                      </p:cBhvr>
                                      <p:tavLst>
                                        <p:tav tm="0">
                                          <p:val>
                                            <p:fltVal val="0"/>
                                          </p:val>
                                        </p:tav>
                                        <p:tav tm="100000">
                                          <p:val>
                                            <p:strVal val="#ppt_h"/>
                                          </p:val>
                                        </p:tav>
                                      </p:tavLst>
                                    </p:anim>
                                    <p:animEffect transition="in" filter="fade">
                                      <p:cBhvr>
                                        <p:cTn id="151" dur="250"/>
                                        <p:tgtEl>
                                          <p:spTgt spid="48"/>
                                        </p:tgtEl>
                                      </p:cBhvr>
                                    </p:animEffect>
                                  </p:childTnLst>
                                </p:cTn>
                              </p:par>
                            </p:childTnLst>
                          </p:cTn>
                        </p:par>
                        <p:par>
                          <p:cTn id="152" fill="hold">
                            <p:stCondLst>
                              <p:cond delay="6500"/>
                            </p:stCondLst>
                            <p:childTnLst>
                              <p:par>
                                <p:cTn id="153" presetID="53" presetClass="entr" presetSubtype="16" fill="hold" grpId="0" nodeType="afterEffect">
                                  <p:stCondLst>
                                    <p:cond delay="0"/>
                                  </p:stCondLst>
                                  <p:childTnLst>
                                    <p:set>
                                      <p:cBhvr>
                                        <p:cTn id="154" dur="1" fill="hold">
                                          <p:stCondLst>
                                            <p:cond delay="0"/>
                                          </p:stCondLst>
                                        </p:cTn>
                                        <p:tgtEl>
                                          <p:spTgt spid="67"/>
                                        </p:tgtEl>
                                        <p:attrNameLst>
                                          <p:attrName>style.visibility</p:attrName>
                                        </p:attrNameLst>
                                      </p:cBhvr>
                                      <p:to>
                                        <p:strVal val="visible"/>
                                      </p:to>
                                    </p:set>
                                    <p:anim calcmode="lin" valueType="num">
                                      <p:cBhvr>
                                        <p:cTn id="155" dur="250" fill="hold"/>
                                        <p:tgtEl>
                                          <p:spTgt spid="67"/>
                                        </p:tgtEl>
                                        <p:attrNameLst>
                                          <p:attrName>ppt_w</p:attrName>
                                        </p:attrNameLst>
                                      </p:cBhvr>
                                      <p:tavLst>
                                        <p:tav tm="0">
                                          <p:val>
                                            <p:fltVal val="0"/>
                                          </p:val>
                                        </p:tav>
                                        <p:tav tm="100000">
                                          <p:val>
                                            <p:strVal val="#ppt_w"/>
                                          </p:val>
                                        </p:tav>
                                      </p:tavLst>
                                    </p:anim>
                                    <p:anim calcmode="lin" valueType="num">
                                      <p:cBhvr>
                                        <p:cTn id="156" dur="250" fill="hold"/>
                                        <p:tgtEl>
                                          <p:spTgt spid="67"/>
                                        </p:tgtEl>
                                        <p:attrNameLst>
                                          <p:attrName>ppt_h</p:attrName>
                                        </p:attrNameLst>
                                      </p:cBhvr>
                                      <p:tavLst>
                                        <p:tav tm="0">
                                          <p:val>
                                            <p:fltVal val="0"/>
                                          </p:val>
                                        </p:tav>
                                        <p:tav tm="100000">
                                          <p:val>
                                            <p:strVal val="#ppt_h"/>
                                          </p:val>
                                        </p:tav>
                                      </p:tavLst>
                                    </p:anim>
                                    <p:animEffect transition="in" filter="fade">
                                      <p:cBhvr>
                                        <p:cTn id="157" dur="250"/>
                                        <p:tgtEl>
                                          <p:spTgt spid="67"/>
                                        </p:tgtEl>
                                      </p:cBhvr>
                                    </p:animEffect>
                                  </p:childTnLst>
                                </p:cTn>
                              </p:par>
                            </p:childTnLst>
                          </p:cTn>
                        </p:par>
                        <p:par>
                          <p:cTn id="158" fill="hold">
                            <p:stCondLst>
                              <p:cond delay="7000"/>
                            </p:stCondLst>
                            <p:childTnLst>
                              <p:par>
                                <p:cTn id="159" presetID="53" presetClass="entr" presetSubtype="16" fill="hold" grpId="0" nodeType="afterEffect">
                                  <p:stCondLst>
                                    <p:cond delay="0"/>
                                  </p:stCondLst>
                                  <p:childTnLst>
                                    <p:set>
                                      <p:cBhvr>
                                        <p:cTn id="160" dur="1" fill="hold">
                                          <p:stCondLst>
                                            <p:cond delay="0"/>
                                          </p:stCondLst>
                                        </p:cTn>
                                        <p:tgtEl>
                                          <p:spTgt spid="66"/>
                                        </p:tgtEl>
                                        <p:attrNameLst>
                                          <p:attrName>style.visibility</p:attrName>
                                        </p:attrNameLst>
                                      </p:cBhvr>
                                      <p:to>
                                        <p:strVal val="visible"/>
                                      </p:to>
                                    </p:set>
                                    <p:anim calcmode="lin" valueType="num">
                                      <p:cBhvr>
                                        <p:cTn id="161" dur="250" fill="hold"/>
                                        <p:tgtEl>
                                          <p:spTgt spid="66"/>
                                        </p:tgtEl>
                                        <p:attrNameLst>
                                          <p:attrName>ppt_w</p:attrName>
                                        </p:attrNameLst>
                                      </p:cBhvr>
                                      <p:tavLst>
                                        <p:tav tm="0">
                                          <p:val>
                                            <p:fltVal val="0"/>
                                          </p:val>
                                        </p:tav>
                                        <p:tav tm="100000">
                                          <p:val>
                                            <p:strVal val="#ppt_w"/>
                                          </p:val>
                                        </p:tav>
                                      </p:tavLst>
                                    </p:anim>
                                    <p:anim calcmode="lin" valueType="num">
                                      <p:cBhvr>
                                        <p:cTn id="162" dur="250" fill="hold"/>
                                        <p:tgtEl>
                                          <p:spTgt spid="66"/>
                                        </p:tgtEl>
                                        <p:attrNameLst>
                                          <p:attrName>ppt_h</p:attrName>
                                        </p:attrNameLst>
                                      </p:cBhvr>
                                      <p:tavLst>
                                        <p:tav tm="0">
                                          <p:val>
                                            <p:fltVal val="0"/>
                                          </p:val>
                                        </p:tav>
                                        <p:tav tm="100000">
                                          <p:val>
                                            <p:strVal val="#ppt_h"/>
                                          </p:val>
                                        </p:tav>
                                      </p:tavLst>
                                    </p:anim>
                                    <p:animEffect transition="in" filter="fade">
                                      <p:cBhvr>
                                        <p:cTn id="163" dur="250"/>
                                        <p:tgtEl>
                                          <p:spTgt spid="66"/>
                                        </p:tgtEl>
                                      </p:cBhvr>
                                    </p:animEffect>
                                  </p:childTnLst>
                                </p:cTn>
                              </p:par>
                            </p:childTnLst>
                          </p:cTn>
                        </p:par>
                        <p:par>
                          <p:cTn id="164" fill="hold">
                            <p:stCondLst>
                              <p:cond delay="7500"/>
                            </p:stCondLst>
                            <p:childTnLst>
                              <p:par>
                                <p:cTn id="165" presetID="42" presetClass="entr" presetSubtype="0" fill="hold" grpId="0" nodeType="afterEffect">
                                  <p:stCondLst>
                                    <p:cond delay="0"/>
                                  </p:stCondLst>
                                  <p:childTnLst>
                                    <p:set>
                                      <p:cBhvr>
                                        <p:cTn id="166" dur="1" fill="hold">
                                          <p:stCondLst>
                                            <p:cond delay="0"/>
                                          </p:stCondLst>
                                        </p:cTn>
                                        <p:tgtEl>
                                          <p:spTgt spid="21"/>
                                        </p:tgtEl>
                                        <p:attrNameLst>
                                          <p:attrName>style.visibility</p:attrName>
                                        </p:attrNameLst>
                                      </p:cBhvr>
                                      <p:to>
                                        <p:strVal val="visible"/>
                                      </p:to>
                                    </p:set>
                                    <p:animEffect transition="in" filter="fade">
                                      <p:cBhvr>
                                        <p:cTn id="167" dur="500"/>
                                        <p:tgtEl>
                                          <p:spTgt spid="21"/>
                                        </p:tgtEl>
                                      </p:cBhvr>
                                    </p:animEffect>
                                    <p:anim calcmode="lin" valueType="num">
                                      <p:cBhvr>
                                        <p:cTn id="168" dur="500" fill="hold"/>
                                        <p:tgtEl>
                                          <p:spTgt spid="21"/>
                                        </p:tgtEl>
                                        <p:attrNameLst>
                                          <p:attrName>ppt_x</p:attrName>
                                        </p:attrNameLst>
                                      </p:cBhvr>
                                      <p:tavLst>
                                        <p:tav tm="0">
                                          <p:val>
                                            <p:strVal val="#ppt_x"/>
                                          </p:val>
                                        </p:tav>
                                        <p:tav tm="100000">
                                          <p:val>
                                            <p:strVal val="#ppt_x"/>
                                          </p:val>
                                        </p:tav>
                                      </p:tavLst>
                                    </p:anim>
                                    <p:anim calcmode="lin" valueType="num">
                                      <p:cBhvr>
                                        <p:cTn id="169" dur="5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animBg="1"/>
      <p:bldP spid="23" grpId="0" animBg="1"/>
      <p:bldP spid="24" grpId="0" animBg="1"/>
      <p:bldP spid="25" grpId="0" animBg="1"/>
      <p:bldP spid="26"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2"/>
          <p:cNvSpPr/>
          <p:nvPr/>
        </p:nvSpPr>
        <p:spPr>
          <a:xfrm flipH="1">
            <a:off x="5041354" y="1977080"/>
            <a:ext cx="7247334" cy="2365442"/>
          </a:xfrm>
          <a:prstGeom prst="homePlate">
            <a:avLst/>
          </a:prstGeom>
          <a:solidFill>
            <a:srgbClr val="0A143A">
              <a:alpha val="76000"/>
            </a:srgbClr>
          </a:solidFill>
          <a:ln w="19050">
            <a:solidFill>
              <a:schemeClr val="bg1"/>
            </a:solidFill>
          </a:ln>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zh-CN" altLang="en-US">
              <a:solidFill>
                <a:schemeClr val="bg1"/>
              </a:solidFill>
            </a:endParaRPr>
          </a:p>
        </p:txBody>
      </p:sp>
      <p:sp>
        <p:nvSpPr>
          <p:cNvPr id="4" name="TextBox 3"/>
          <p:cNvSpPr txBox="1"/>
          <p:nvPr/>
        </p:nvSpPr>
        <p:spPr>
          <a:xfrm>
            <a:off x="7157917" y="2686339"/>
            <a:ext cx="4698723" cy="769441"/>
          </a:xfrm>
          <a:prstGeom prst="rect">
            <a:avLst/>
          </a:prstGeom>
          <a:noFill/>
        </p:spPr>
        <p:txBody>
          <a:bodyPr wrap="none" rtlCol="0">
            <a:spAutoFit/>
          </a:bodyPr>
          <a:lstStyle/>
          <a:p>
            <a:pPr algn="r"/>
            <a:r>
              <a:rPr lang="zh-CN" altLang="en-US" sz="4400" b="1" dirty="0">
                <a:ln w="17780" cmpd="sng">
                  <a:noFill/>
                  <a:prstDash val="solid"/>
                  <a:miter lim="800000"/>
                </a:ln>
                <a:solidFill>
                  <a:schemeClr val="bg1"/>
                </a:solidFill>
                <a:latin typeface="+mj-ea"/>
                <a:ea typeface="+mj-ea"/>
              </a:rPr>
              <a:t>感谢您的耐心观看</a:t>
            </a:r>
            <a:endParaRPr lang="zh-CN" altLang="en-US" sz="4400" b="1" dirty="0">
              <a:ln w="17780" cmpd="sng">
                <a:noFill/>
                <a:prstDash val="solid"/>
                <a:miter lim="800000"/>
              </a:ln>
              <a:solidFill>
                <a:schemeClr val="bg1"/>
              </a:solidFill>
              <a:latin typeface="+mj-ea"/>
              <a:ea typeface="+mj-ea"/>
            </a:endParaRPr>
          </a:p>
        </p:txBody>
      </p:sp>
      <p:sp>
        <p:nvSpPr>
          <p:cNvPr id="5" name="Text Box 198"/>
          <p:cNvSpPr txBox="1">
            <a:spLocks noChangeArrowheads="1"/>
          </p:cNvSpPr>
          <p:nvPr/>
        </p:nvSpPr>
        <p:spPr bwMode="ltGray">
          <a:xfrm>
            <a:off x="7968209" y="2182282"/>
            <a:ext cx="3888432" cy="574906"/>
          </a:xfrm>
          <a:prstGeom prst="rect">
            <a:avLst/>
          </a:prstGeom>
          <a:noFill/>
          <a:ln>
            <a:noFill/>
          </a:ln>
          <a:effectLst/>
        </p:spPr>
        <p:txBody>
          <a:bodyPr wrap="square" lIns="81667" tIns="40833" rIns="81667" bIns="40833">
            <a:spAutoFit/>
          </a:bodyPr>
          <a:lstStyle>
            <a:lvl1pPr algn="l" defTabSz="815975" fontAlgn="base">
              <a:defRPr>
                <a:solidFill>
                  <a:schemeClr val="tx1"/>
                </a:solidFill>
                <a:latin typeface="Arial" panose="020B0604020202020204" pitchFamily="34" charset="0"/>
              </a:defRPr>
            </a:lvl1pPr>
            <a:lvl2pPr marL="408305" algn="l" defTabSz="815975" fontAlgn="base">
              <a:defRPr>
                <a:solidFill>
                  <a:schemeClr val="tx1"/>
                </a:solidFill>
                <a:latin typeface="Arial" panose="020B0604020202020204" pitchFamily="34" charset="0"/>
              </a:defRPr>
            </a:lvl2pPr>
            <a:lvl3pPr marL="815975" algn="l" defTabSz="815975" fontAlgn="base">
              <a:defRPr>
                <a:solidFill>
                  <a:schemeClr val="tx1"/>
                </a:solidFill>
                <a:latin typeface="Arial" panose="020B0604020202020204" pitchFamily="34" charset="0"/>
              </a:defRPr>
            </a:lvl3pPr>
            <a:lvl4pPr marL="1225550" algn="l" defTabSz="815975" fontAlgn="base">
              <a:defRPr>
                <a:solidFill>
                  <a:schemeClr val="tx1"/>
                </a:solidFill>
                <a:latin typeface="Arial" panose="020B0604020202020204" pitchFamily="34" charset="0"/>
              </a:defRPr>
            </a:lvl4pPr>
            <a:lvl5pPr marL="1633855" algn="l" defTabSz="815975" fontAlgn="base">
              <a:defRPr>
                <a:solidFill>
                  <a:schemeClr val="tx1"/>
                </a:solidFill>
                <a:latin typeface="Arial" panose="020B0604020202020204" pitchFamily="34" charset="0"/>
              </a:defRPr>
            </a:lvl5pPr>
            <a:lvl6pPr marL="2091055" defTabSz="815975" fontAlgn="base">
              <a:spcBef>
                <a:spcPct val="0"/>
              </a:spcBef>
              <a:spcAft>
                <a:spcPct val="0"/>
              </a:spcAft>
              <a:defRPr>
                <a:solidFill>
                  <a:schemeClr val="tx1"/>
                </a:solidFill>
                <a:latin typeface="Arial" panose="020B0604020202020204" pitchFamily="34" charset="0"/>
              </a:defRPr>
            </a:lvl6pPr>
            <a:lvl7pPr marL="2548255" defTabSz="815975" fontAlgn="base">
              <a:spcBef>
                <a:spcPct val="0"/>
              </a:spcBef>
              <a:spcAft>
                <a:spcPct val="0"/>
              </a:spcAft>
              <a:defRPr>
                <a:solidFill>
                  <a:schemeClr val="tx1"/>
                </a:solidFill>
                <a:latin typeface="Arial" panose="020B0604020202020204" pitchFamily="34" charset="0"/>
              </a:defRPr>
            </a:lvl7pPr>
            <a:lvl8pPr marL="3005455" defTabSz="815975" fontAlgn="base">
              <a:spcBef>
                <a:spcPct val="0"/>
              </a:spcBef>
              <a:spcAft>
                <a:spcPct val="0"/>
              </a:spcAft>
              <a:defRPr>
                <a:solidFill>
                  <a:schemeClr val="tx1"/>
                </a:solidFill>
                <a:latin typeface="Arial" panose="020B0604020202020204" pitchFamily="34" charset="0"/>
              </a:defRPr>
            </a:lvl8pPr>
            <a:lvl9pPr marL="3462655" defTabSz="815975" fontAlgn="base">
              <a:spcBef>
                <a:spcPct val="0"/>
              </a:spcBef>
              <a:spcAft>
                <a:spcPct val="0"/>
              </a:spcAft>
              <a:defRPr>
                <a:solidFill>
                  <a:schemeClr val="tx1"/>
                </a:solidFill>
                <a:latin typeface="Arial" panose="020B0604020202020204" pitchFamily="34" charset="0"/>
              </a:defRPr>
            </a:lvl9pPr>
          </a:lstStyle>
          <a:p>
            <a:pPr marL="571500" indent="-571500" algn="r">
              <a:buFont typeface="Wingdings" panose="05000000000000000000" pitchFamily="2" charset="2"/>
              <a:buChar char="u"/>
            </a:pPr>
            <a:r>
              <a:rPr lang="en-US" altLang="zh-CN" sz="3200" dirty="0">
                <a:solidFill>
                  <a:schemeClr val="bg1"/>
                </a:solidFill>
                <a:latin typeface="微软雅黑" panose="020B0503020204020204" pitchFamily="34" charset="-122"/>
                <a:ea typeface="微软雅黑" panose="020B0503020204020204" pitchFamily="34" charset="-122"/>
              </a:rPr>
              <a:t>POWERPOINT</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6" name="TextBox 5"/>
          <p:cNvSpPr txBox="1"/>
          <p:nvPr/>
        </p:nvSpPr>
        <p:spPr>
          <a:xfrm>
            <a:off x="6384032" y="3454326"/>
            <a:ext cx="5472608" cy="600164"/>
          </a:xfrm>
          <a:prstGeom prst="rect">
            <a:avLst/>
          </a:prstGeom>
          <a:noFill/>
          <a:effectLst/>
        </p:spPr>
        <p:txBody>
          <a:bodyPr wrap="square" rtlCol="0">
            <a:spAutoFit/>
          </a:bodyPr>
          <a:lstStyle/>
          <a:p>
            <a:pPr algn="r"/>
            <a:r>
              <a:rPr lang="en-US" altLang="zh-CN" sz="1100" dirty="0">
                <a:solidFill>
                  <a:schemeClr val="bg1"/>
                </a:solidFill>
                <a:latin typeface="微软雅黑" panose="020B0503020204020204" pitchFamily="34" charset="-122"/>
                <a:ea typeface="微软雅黑" panose="020B0503020204020204" pitchFamily="34" charset="-122"/>
              </a:rPr>
              <a:t>Your content to play here, or through your copy, paste in this box, </a:t>
            </a:r>
            <a:r>
              <a:rPr lang="en-US" altLang="zh-CN" sz="1100">
                <a:solidFill>
                  <a:schemeClr val="bg1"/>
                </a:solidFill>
                <a:latin typeface="微软雅黑" panose="020B0503020204020204" pitchFamily="34" charset="-122"/>
                <a:ea typeface="微软雅黑" panose="020B0503020204020204" pitchFamily="34" charset="-122"/>
              </a:rPr>
              <a:t>and select</a:t>
            </a:r>
            <a:endParaRPr lang="en-US" altLang="zh-CN" sz="1100" dirty="0">
              <a:solidFill>
                <a:schemeClr val="bg1"/>
              </a:solidFill>
              <a:latin typeface="微软雅黑" panose="020B0503020204020204" pitchFamily="34" charset="-122"/>
              <a:ea typeface="微软雅黑" panose="020B0503020204020204" pitchFamily="34" charset="-122"/>
            </a:endParaRPr>
          </a:p>
          <a:p>
            <a:pPr algn="r"/>
            <a:r>
              <a:rPr lang="en-US" altLang="zh-CN" sz="1100" dirty="0">
                <a:solidFill>
                  <a:schemeClr val="bg1"/>
                </a:solidFill>
                <a:latin typeface="微软雅黑" panose="020B0503020204020204" pitchFamily="34" charset="-122"/>
                <a:ea typeface="微软雅黑" panose="020B0503020204020204" pitchFamily="34" charset="-122"/>
              </a:rPr>
              <a:t>only the text. Your content to play here, or through your copy, paste in </a:t>
            </a:r>
            <a:endParaRPr lang="en-US" altLang="zh-CN" sz="1100" dirty="0">
              <a:solidFill>
                <a:schemeClr val="bg1"/>
              </a:solidFill>
              <a:latin typeface="微软雅黑" panose="020B0503020204020204" pitchFamily="34" charset="-122"/>
              <a:ea typeface="微软雅黑" panose="020B0503020204020204" pitchFamily="34" charset="-122"/>
            </a:endParaRPr>
          </a:p>
          <a:p>
            <a:pPr algn="r"/>
            <a:r>
              <a:rPr lang="en-US" altLang="zh-CN" sz="1100" dirty="0">
                <a:solidFill>
                  <a:schemeClr val="bg1"/>
                </a:solidFill>
                <a:latin typeface="微软雅黑" panose="020B0503020204020204" pitchFamily="34" charset="-122"/>
                <a:ea typeface="微软雅黑" panose="020B0503020204020204" pitchFamily="34" charset="-122"/>
              </a:rPr>
              <a:t>this box, and select only the text.</a:t>
            </a:r>
            <a:endParaRPr lang="en-US" altLang="zh-CN" sz="11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 presetClass="entr" presetSubtype="2" decel="100000" fill="hold" grpId="0" nodeType="afterEffect">
                                  <p:stCondLst>
                                    <p:cond delay="0"/>
                                  </p:stCondLst>
                                  <p:iterate type="lt">
                                    <p:tmPct val="10000"/>
                                  </p:iterate>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1+#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childTnLst>
                          </p:cTn>
                        </p:par>
                        <p:par>
                          <p:cTn id="20" fill="hold">
                            <p:stCondLst>
                              <p:cond delay="1850"/>
                            </p:stCondLst>
                            <p:childTnLst>
                              <p:par>
                                <p:cTn id="21" presetID="22" presetClass="entr" presetSubtype="2"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right)">
                                      <p:cBhvr>
                                        <p:cTn id="2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447644" y="2372159"/>
            <a:ext cx="1641998" cy="1642212"/>
            <a:chOff x="6447689" y="2372159"/>
            <a:chExt cx="1642212" cy="1642212"/>
          </a:xfrm>
        </p:grpSpPr>
        <p:sp>
          <p:nvSpPr>
            <p:cNvPr id="83" name="Rectangle 34"/>
            <p:cNvSpPr/>
            <p:nvPr/>
          </p:nvSpPr>
          <p:spPr>
            <a:xfrm>
              <a:off x="6447689" y="2372159"/>
              <a:ext cx="1642212" cy="16422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p>
          </p:txBody>
        </p:sp>
        <p:sp>
          <p:nvSpPr>
            <p:cNvPr id="43" name="Freeform 167"/>
            <p:cNvSpPr>
              <a:spLocks noEditPoints="1"/>
            </p:cNvSpPr>
            <p:nvPr/>
          </p:nvSpPr>
          <p:spPr bwMode="auto">
            <a:xfrm>
              <a:off x="6830607" y="2806635"/>
              <a:ext cx="902134" cy="773261"/>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a:p>
          </p:txBody>
        </p:sp>
      </p:grpSp>
      <p:grpSp>
        <p:nvGrpSpPr>
          <p:cNvPr id="5" name="组合 4"/>
          <p:cNvGrpSpPr/>
          <p:nvPr/>
        </p:nvGrpSpPr>
        <p:grpSpPr>
          <a:xfrm>
            <a:off x="6447643" y="4152720"/>
            <a:ext cx="1843184" cy="1843424"/>
            <a:chOff x="6447688" y="4152720"/>
            <a:chExt cx="1843424" cy="1843424"/>
          </a:xfrm>
        </p:grpSpPr>
        <p:sp>
          <p:nvSpPr>
            <p:cNvPr id="82" name="Rectangle 33"/>
            <p:cNvSpPr/>
            <p:nvPr/>
          </p:nvSpPr>
          <p:spPr>
            <a:xfrm>
              <a:off x="6447688" y="4152720"/>
              <a:ext cx="1843424" cy="18434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p>
          </p:txBody>
        </p:sp>
        <p:sp>
          <p:nvSpPr>
            <p:cNvPr id="29" name="Freeform 26"/>
            <p:cNvSpPr>
              <a:spLocks noChangeAspect="1" noEditPoints="1"/>
            </p:cNvSpPr>
            <p:nvPr/>
          </p:nvSpPr>
          <p:spPr bwMode="auto">
            <a:xfrm>
              <a:off x="6862400" y="4586444"/>
              <a:ext cx="1014000" cy="975976"/>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440" tIns="45720" rIns="91440" bIns="45720" numCol="1" anchor="t" anchorCtr="0" compatLnSpc="1"/>
            <a:lstStyle/>
            <a:p>
              <a:endParaRPr lang="id-ID"/>
            </a:p>
          </p:txBody>
        </p:sp>
      </p:grpSp>
      <p:grpSp>
        <p:nvGrpSpPr>
          <p:cNvPr id="2" name="组合 1"/>
          <p:cNvGrpSpPr/>
          <p:nvPr/>
        </p:nvGrpSpPr>
        <p:grpSpPr>
          <a:xfrm>
            <a:off x="3901178" y="1633284"/>
            <a:ext cx="2380779" cy="2381089"/>
            <a:chOff x="3900890" y="1633282"/>
            <a:chExt cx="2381089" cy="2381089"/>
          </a:xfrm>
        </p:grpSpPr>
        <p:sp>
          <p:nvSpPr>
            <p:cNvPr id="81" name="Rectangle 32"/>
            <p:cNvSpPr/>
            <p:nvPr/>
          </p:nvSpPr>
          <p:spPr>
            <a:xfrm>
              <a:off x="3900890" y="1633282"/>
              <a:ext cx="2381089" cy="23810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335" dirty="0"/>
            </a:p>
          </p:txBody>
        </p:sp>
        <p:grpSp>
          <p:nvGrpSpPr>
            <p:cNvPr id="30" name="Group 82"/>
            <p:cNvGrpSpPr/>
            <p:nvPr/>
          </p:nvGrpSpPr>
          <p:grpSpPr>
            <a:xfrm>
              <a:off x="4509473" y="2161062"/>
              <a:ext cx="1163923" cy="1325528"/>
              <a:chOff x="812800" y="2719388"/>
              <a:chExt cx="1017588" cy="1158875"/>
            </a:xfrm>
            <a:solidFill>
              <a:schemeClr val="bg1"/>
            </a:solidFill>
          </p:grpSpPr>
          <p:sp>
            <p:nvSpPr>
              <p:cNvPr id="31" name="Freeform 35"/>
              <p:cNvSpPr>
                <a:spLocks noEditPoints="1"/>
              </p:cNvSpPr>
              <p:nvPr/>
            </p:nvSpPr>
            <p:spPr bwMode="auto">
              <a:xfrm>
                <a:off x="812800" y="2719388"/>
                <a:ext cx="1017588" cy="1158875"/>
              </a:xfrm>
              <a:custGeom>
                <a:avLst/>
                <a:gdLst>
                  <a:gd name="T0" fmla="*/ 56 w 112"/>
                  <a:gd name="T1" fmla="*/ 0 h 128"/>
                  <a:gd name="T2" fmla="*/ 0 w 112"/>
                  <a:gd name="T3" fmla="*/ 26 h 128"/>
                  <a:gd name="T4" fmla="*/ 0 w 112"/>
                  <a:gd name="T5" fmla="*/ 102 h 128"/>
                  <a:gd name="T6" fmla="*/ 56 w 112"/>
                  <a:gd name="T7" fmla="*/ 128 h 128"/>
                  <a:gd name="T8" fmla="*/ 112 w 112"/>
                  <a:gd name="T9" fmla="*/ 102 h 128"/>
                  <a:gd name="T10" fmla="*/ 112 w 112"/>
                  <a:gd name="T11" fmla="*/ 26 h 128"/>
                  <a:gd name="T12" fmla="*/ 56 w 112"/>
                  <a:gd name="T13" fmla="*/ 0 h 128"/>
                  <a:gd name="T14" fmla="*/ 104 w 112"/>
                  <a:gd name="T15" fmla="*/ 102 h 128"/>
                  <a:gd name="T16" fmla="*/ 56 w 112"/>
                  <a:gd name="T17" fmla="*/ 120 h 128"/>
                  <a:gd name="T18" fmla="*/ 8 w 112"/>
                  <a:gd name="T19" fmla="*/ 102 h 128"/>
                  <a:gd name="T20" fmla="*/ 8 w 112"/>
                  <a:gd name="T21" fmla="*/ 87 h 128"/>
                  <a:gd name="T22" fmla="*/ 56 w 112"/>
                  <a:gd name="T23" fmla="*/ 100 h 128"/>
                  <a:gd name="T24" fmla="*/ 104 w 112"/>
                  <a:gd name="T25" fmla="*/ 87 h 128"/>
                  <a:gd name="T26" fmla="*/ 104 w 112"/>
                  <a:gd name="T27" fmla="*/ 102 h 128"/>
                  <a:gd name="T28" fmla="*/ 104 w 112"/>
                  <a:gd name="T29" fmla="*/ 78 h 128"/>
                  <a:gd name="T30" fmla="*/ 104 w 112"/>
                  <a:gd name="T31" fmla="*/ 78 h 128"/>
                  <a:gd name="T32" fmla="*/ 104 w 112"/>
                  <a:gd name="T33" fmla="*/ 78 h 128"/>
                  <a:gd name="T34" fmla="*/ 56 w 112"/>
                  <a:gd name="T35" fmla="*/ 96 h 128"/>
                  <a:gd name="T36" fmla="*/ 8 w 112"/>
                  <a:gd name="T37" fmla="*/ 78 h 128"/>
                  <a:gd name="T38" fmla="*/ 8 w 112"/>
                  <a:gd name="T39" fmla="*/ 78 h 128"/>
                  <a:gd name="T40" fmla="*/ 8 w 112"/>
                  <a:gd name="T41" fmla="*/ 78 h 128"/>
                  <a:gd name="T42" fmla="*/ 8 w 112"/>
                  <a:gd name="T43" fmla="*/ 63 h 128"/>
                  <a:gd name="T44" fmla="*/ 56 w 112"/>
                  <a:gd name="T45" fmla="*/ 76 h 128"/>
                  <a:gd name="T46" fmla="*/ 104 w 112"/>
                  <a:gd name="T47" fmla="*/ 63 h 128"/>
                  <a:gd name="T48" fmla="*/ 104 w 112"/>
                  <a:gd name="T49" fmla="*/ 78 h 128"/>
                  <a:gd name="T50" fmla="*/ 104 w 112"/>
                  <a:gd name="T51" fmla="*/ 54 h 128"/>
                  <a:gd name="T52" fmla="*/ 104 w 112"/>
                  <a:gd name="T53" fmla="*/ 54 h 128"/>
                  <a:gd name="T54" fmla="*/ 104 w 112"/>
                  <a:gd name="T55" fmla="*/ 54 h 128"/>
                  <a:gd name="T56" fmla="*/ 56 w 112"/>
                  <a:gd name="T57" fmla="*/ 72 h 128"/>
                  <a:gd name="T58" fmla="*/ 8 w 112"/>
                  <a:gd name="T59" fmla="*/ 54 h 128"/>
                  <a:gd name="T60" fmla="*/ 8 w 112"/>
                  <a:gd name="T61" fmla="*/ 54 h 128"/>
                  <a:gd name="T62" fmla="*/ 8 w 112"/>
                  <a:gd name="T63" fmla="*/ 54 h 128"/>
                  <a:gd name="T64" fmla="*/ 8 w 112"/>
                  <a:gd name="T65" fmla="*/ 40 h 128"/>
                  <a:gd name="T66" fmla="*/ 56 w 112"/>
                  <a:gd name="T67" fmla="*/ 52 h 128"/>
                  <a:gd name="T68" fmla="*/ 104 w 112"/>
                  <a:gd name="T69" fmla="*/ 40 h 128"/>
                  <a:gd name="T70" fmla="*/ 104 w 112"/>
                  <a:gd name="T71" fmla="*/ 54 h 128"/>
                  <a:gd name="T72" fmla="*/ 56 w 112"/>
                  <a:gd name="T73" fmla="*/ 44 h 128"/>
                  <a:gd name="T74" fmla="*/ 8 w 112"/>
                  <a:gd name="T75" fmla="*/ 26 h 128"/>
                  <a:gd name="T76" fmla="*/ 56 w 112"/>
                  <a:gd name="T77" fmla="*/ 8 h 128"/>
                  <a:gd name="T78" fmla="*/ 104 w 112"/>
                  <a:gd name="T79" fmla="*/ 26 h 128"/>
                  <a:gd name="T80" fmla="*/ 56 w 112"/>
                  <a:gd name="T81" fmla="*/ 4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 h="128">
                    <a:moveTo>
                      <a:pt x="56" y="0"/>
                    </a:moveTo>
                    <a:cubicBezTo>
                      <a:pt x="29" y="0"/>
                      <a:pt x="0" y="8"/>
                      <a:pt x="0" y="26"/>
                    </a:cubicBezTo>
                    <a:cubicBezTo>
                      <a:pt x="0" y="102"/>
                      <a:pt x="0" y="102"/>
                      <a:pt x="0" y="102"/>
                    </a:cubicBezTo>
                    <a:cubicBezTo>
                      <a:pt x="0" y="120"/>
                      <a:pt x="29" y="128"/>
                      <a:pt x="56" y="128"/>
                    </a:cubicBezTo>
                    <a:cubicBezTo>
                      <a:pt x="83" y="128"/>
                      <a:pt x="112" y="120"/>
                      <a:pt x="112" y="102"/>
                    </a:cubicBezTo>
                    <a:cubicBezTo>
                      <a:pt x="112" y="26"/>
                      <a:pt x="112" y="26"/>
                      <a:pt x="112" y="26"/>
                    </a:cubicBezTo>
                    <a:cubicBezTo>
                      <a:pt x="112" y="8"/>
                      <a:pt x="83" y="0"/>
                      <a:pt x="56" y="0"/>
                    </a:cubicBezTo>
                    <a:close/>
                    <a:moveTo>
                      <a:pt x="104" y="102"/>
                    </a:moveTo>
                    <a:cubicBezTo>
                      <a:pt x="104" y="112"/>
                      <a:pt x="83" y="120"/>
                      <a:pt x="56" y="120"/>
                    </a:cubicBezTo>
                    <a:cubicBezTo>
                      <a:pt x="29" y="120"/>
                      <a:pt x="8" y="112"/>
                      <a:pt x="8" y="102"/>
                    </a:cubicBezTo>
                    <a:cubicBezTo>
                      <a:pt x="8" y="87"/>
                      <a:pt x="8" y="87"/>
                      <a:pt x="8" y="87"/>
                    </a:cubicBezTo>
                    <a:cubicBezTo>
                      <a:pt x="16" y="96"/>
                      <a:pt x="36" y="100"/>
                      <a:pt x="56" y="100"/>
                    </a:cubicBezTo>
                    <a:cubicBezTo>
                      <a:pt x="76" y="100"/>
                      <a:pt x="96" y="96"/>
                      <a:pt x="104" y="87"/>
                    </a:cubicBezTo>
                    <a:lnTo>
                      <a:pt x="104" y="102"/>
                    </a:lnTo>
                    <a:close/>
                    <a:moveTo>
                      <a:pt x="104" y="78"/>
                    </a:moveTo>
                    <a:cubicBezTo>
                      <a:pt x="104" y="78"/>
                      <a:pt x="104" y="78"/>
                      <a:pt x="104" y="78"/>
                    </a:cubicBezTo>
                    <a:cubicBezTo>
                      <a:pt x="104" y="78"/>
                      <a:pt x="104" y="78"/>
                      <a:pt x="104" y="78"/>
                    </a:cubicBezTo>
                    <a:cubicBezTo>
                      <a:pt x="104" y="88"/>
                      <a:pt x="83" y="96"/>
                      <a:pt x="56" y="96"/>
                    </a:cubicBezTo>
                    <a:cubicBezTo>
                      <a:pt x="29" y="96"/>
                      <a:pt x="8" y="88"/>
                      <a:pt x="8" y="78"/>
                    </a:cubicBezTo>
                    <a:cubicBezTo>
                      <a:pt x="8" y="78"/>
                      <a:pt x="8" y="78"/>
                      <a:pt x="8" y="78"/>
                    </a:cubicBezTo>
                    <a:cubicBezTo>
                      <a:pt x="8" y="78"/>
                      <a:pt x="8" y="78"/>
                      <a:pt x="8" y="78"/>
                    </a:cubicBezTo>
                    <a:cubicBezTo>
                      <a:pt x="8" y="63"/>
                      <a:pt x="8" y="63"/>
                      <a:pt x="8" y="63"/>
                    </a:cubicBezTo>
                    <a:cubicBezTo>
                      <a:pt x="16" y="72"/>
                      <a:pt x="36" y="76"/>
                      <a:pt x="56" y="76"/>
                    </a:cubicBezTo>
                    <a:cubicBezTo>
                      <a:pt x="76" y="76"/>
                      <a:pt x="96" y="72"/>
                      <a:pt x="104" y="63"/>
                    </a:cubicBezTo>
                    <a:lnTo>
                      <a:pt x="104" y="78"/>
                    </a:lnTo>
                    <a:close/>
                    <a:moveTo>
                      <a:pt x="104" y="54"/>
                    </a:moveTo>
                    <a:cubicBezTo>
                      <a:pt x="104" y="54"/>
                      <a:pt x="104" y="54"/>
                      <a:pt x="104" y="54"/>
                    </a:cubicBezTo>
                    <a:cubicBezTo>
                      <a:pt x="104" y="54"/>
                      <a:pt x="104" y="54"/>
                      <a:pt x="104" y="54"/>
                    </a:cubicBezTo>
                    <a:cubicBezTo>
                      <a:pt x="104" y="64"/>
                      <a:pt x="83" y="72"/>
                      <a:pt x="56" y="72"/>
                    </a:cubicBezTo>
                    <a:cubicBezTo>
                      <a:pt x="29" y="72"/>
                      <a:pt x="8" y="64"/>
                      <a:pt x="8" y="54"/>
                    </a:cubicBezTo>
                    <a:cubicBezTo>
                      <a:pt x="8" y="54"/>
                      <a:pt x="8" y="54"/>
                      <a:pt x="8" y="54"/>
                    </a:cubicBezTo>
                    <a:cubicBezTo>
                      <a:pt x="8" y="54"/>
                      <a:pt x="8" y="54"/>
                      <a:pt x="8" y="54"/>
                    </a:cubicBezTo>
                    <a:cubicBezTo>
                      <a:pt x="8" y="40"/>
                      <a:pt x="8" y="40"/>
                      <a:pt x="8" y="40"/>
                    </a:cubicBezTo>
                    <a:cubicBezTo>
                      <a:pt x="18" y="48"/>
                      <a:pt x="38" y="52"/>
                      <a:pt x="56" y="52"/>
                    </a:cubicBezTo>
                    <a:cubicBezTo>
                      <a:pt x="74" y="52"/>
                      <a:pt x="94" y="48"/>
                      <a:pt x="104" y="40"/>
                    </a:cubicBezTo>
                    <a:lnTo>
                      <a:pt x="104" y="54"/>
                    </a:lnTo>
                    <a:close/>
                    <a:moveTo>
                      <a:pt x="56" y="44"/>
                    </a:moveTo>
                    <a:cubicBezTo>
                      <a:pt x="29" y="44"/>
                      <a:pt x="8" y="36"/>
                      <a:pt x="8" y="26"/>
                    </a:cubicBezTo>
                    <a:cubicBezTo>
                      <a:pt x="8" y="16"/>
                      <a:pt x="29" y="8"/>
                      <a:pt x="56" y="8"/>
                    </a:cubicBezTo>
                    <a:cubicBezTo>
                      <a:pt x="83" y="8"/>
                      <a:pt x="104" y="16"/>
                      <a:pt x="104" y="26"/>
                    </a:cubicBezTo>
                    <a:cubicBezTo>
                      <a:pt x="104" y="36"/>
                      <a:pt x="83" y="44"/>
                      <a:pt x="56"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2" name="Oval 36"/>
              <p:cNvSpPr>
                <a:spLocks noChangeArrowheads="1"/>
              </p:cNvSpPr>
              <p:nvPr/>
            </p:nvSpPr>
            <p:spPr bwMode="auto">
              <a:xfrm>
                <a:off x="1612900" y="3624263"/>
                <a:ext cx="71438" cy="730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3" name="Oval 37"/>
              <p:cNvSpPr>
                <a:spLocks noChangeArrowheads="1"/>
              </p:cNvSpPr>
              <p:nvPr/>
            </p:nvSpPr>
            <p:spPr bwMode="auto">
              <a:xfrm>
                <a:off x="1612900" y="3406776"/>
                <a:ext cx="71438" cy="730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4" name="Oval 38"/>
              <p:cNvSpPr>
                <a:spLocks noChangeArrowheads="1"/>
              </p:cNvSpPr>
              <p:nvPr/>
            </p:nvSpPr>
            <p:spPr bwMode="auto">
              <a:xfrm>
                <a:off x="1612900" y="3190876"/>
                <a:ext cx="71438" cy="714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grpSp>
        <p:nvGrpSpPr>
          <p:cNvPr id="3" name="组合 2"/>
          <p:cNvGrpSpPr/>
          <p:nvPr/>
        </p:nvGrpSpPr>
        <p:grpSpPr>
          <a:xfrm>
            <a:off x="4648391" y="4135498"/>
            <a:ext cx="1633566" cy="1633779"/>
            <a:chOff x="4648201" y="4135496"/>
            <a:chExt cx="1633779" cy="1633779"/>
          </a:xfrm>
        </p:grpSpPr>
        <p:sp>
          <p:nvSpPr>
            <p:cNvPr id="84" name="Rectangle 37"/>
            <p:cNvSpPr/>
            <p:nvPr/>
          </p:nvSpPr>
          <p:spPr>
            <a:xfrm>
              <a:off x="4648201" y="4135496"/>
              <a:ext cx="1633779" cy="163377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solidFill>
                  <a:schemeClr val="accent1"/>
                </a:solidFill>
              </a:endParaRPr>
            </a:p>
          </p:txBody>
        </p:sp>
        <p:sp>
          <p:nvSpPr>
            <p:cNvPr id="35" name="Freeform 151"/>
            <p:cNvSpPr>
              <a:spLocks noEditPoints="1"/>
            </p:cNvSpPr>
            <p:nvPr/>
          </p:nvSpPr>
          <p:spPr bwMode="auto">
            <a:xfrm rot="20484176">
              <a:off x="4985848" y="4517851"/>
              <a:ext cx="926400" cy="93323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chemeClr val="bg1">
                <a:lumMod val="95000"/>
              </a:schemeClr>
            </a:solidFill>
            <a:ln>
              <a:noFill/>
            </a:ln>
          </p:spPr>
          <p:txBody>
            <a:bodyPr vert="horz" wrap="square" lIns="121920" tIns="60960" rIns="121920" bIns="60960" numCol="1" anchor="t" anchorCtr="0" compatLnSpc="1"/>
            <a:lstStyle/>
            <a:p>
              <a:endParaRPr lang="zh-CN" altLang="en-US" sz="249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39" name="矩形 38"/>
          <p:cNvSpPr/>
          <p:nvPr/>
        </p:nvSpPr>
        <p:spPr>
          <a:xfrm>
            <a:off x="1384242" y="1930182"/>
            <a:ext cx="2408127" cy="430879"/>
          </a:xfrm>
          <a:prstGeom prst="rect">
            <a:avLst/>
          </a:prstGeom>
        </p:spPr>
        <p:txBody>
          <a:bodyPr wrap="square" lIns="91431" tIns="45716" rIns="91431" bIns="45716">
            <a:spAutoFit/>
          </a:bodyPr>
          <a:lstStyle/>
          <a:p>
            <a:pPr algn="r"/>
            <a:r>
              <a:rPr lang="zh-CN" altLang="en-US" sz="2200" b="1" dirty="0">
                <a:solidFill>
                  <a:schemeClr val="accent1"/>
                </a:solidFill>
                <a:latin typeface="微软雅黑" panose="020B0503020204020204" pitchFamily="34" charset="-122"/>
                <a:ea typeface="微软雅黑" panose="020B0503020204020204" pitchFamily="34" charset="-122"/>
              </a:rPr>
              <a:t>点击添加标题</a:t>
            </a:r>
            <a:endParaRPr lang="en-US" altLang="zh-CN" sz="2200" b="1" dirty="0">
              <a:solidFill>
                <a:schemeClr val="accent1"/>
              </a:solidFill>
              <a:latin typeface="微软雅黑" panose="020B0503020204020204" pitchFamily="34" charset="-122"/>
              <a:ea typeface="微软雅黑" panose="020B0503020204020204" pitchFamily="34" charset="-122"/>
            </a:endParaRPr>
          </a:p>
        </p:txBody>
      </p:sp>
      <p:sp>
        <p:nvSpPr>
          <p:cNvPr id="40" name="矩形 47"/>
          <p:cNvSpPr>
            <a:spLocks noChangeArrowheads="1"/>
          </p:cNvSpPr>
          <p:nvPr/>
        </p:nvSpPr>
        <p:spPr bwMode="auto">
          <a:xfrm>
            <a:off x="1106257" y="2367215"/>
            <a:ext cx="2686110" cy="1277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1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在此录入上述图表的综合描述说明，在此录入上述图表的综合描述说明，在此录入上述图表的综合描述说明，在此录入上述图表的综合描述说明</a:t>
            </a:r>
            <a:endParaRPr lang="zh-CN" altLang="en-US" sz="1400" dirty="0">
              <a:solidFill>
                <a:schemeClr val="tx1">
                  <a:lumMod val="65000"/>
                  <a:lumOff val="35000"/>
                </a:schemeClr>
              </a:solidFill>
              <a:sym typeface="微软雅黑" panose="020B0503020204020204" pitchFamily="34" charset="-122"/>
            </a:endParaRPr>
          </a:p>
        </p:txBody>
      </p:sp>
      <p:sp>
        <p:nvSpPr>
          <p:cNvPr id="86" name="Frame 39"/>
          <p:cNvSpPr/>
          <p:nvPr/>
        </p:nvSpPr>
        <p:spPr>
          <a:xfrm>
            <a:off x="5513354" y="3230401"/>
            <a:ext cx="1689585" cy="1689805"/>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solidFill>
                <a:schemeClr val="tx1"/>
              </a:solidFill>
            </a:endParaRPr>
          </a:p>
        </p:txBody>
      </p:sp>
      <p:sp>
        <p:nvSpPr>
          <p:cNvPr id="45" name="矩形 44"/>
          <p:cNvSpPr/>
          <p:nvPr/>
        </p:nvSpPr>
        <p:spPr>
          <a:xfrm>
            <a:off x="2145926" y="4213326"/>
            <a:ext cx="2408127" cy="430879"/>
          </a:xfrm>
          <a:prstGeom prst="rect">
            <a:avLst/>
          </a:prstGeom>
        </p:spPr>
        <p:txBody>
          <a:bodyPr wrap="square" lIns="91431" tIns="45716" rIns="91431" bIns="45716">
            <a:spAutoFit/>
          </a:bodyPr>
          <a:lstStyle/>
          <a:p>
            <a:pPr algn="r"/>
            <a:r>
              <a:rPr lang="zh-CN" altLang="en-US" sz="2200" b="1" dirty="0">
                <a:solidFill>
                  <a:schemeClr val="accent1"/>
                </a:solidFill>
                <a:latin typeface="微软雅黑" panose="020B0503020204020204" pitchFamily="34" charset="-122"/>
                <a:ea typeface="微软雅黑" panose="020B0503020204020204" pitchFamily="34" charset="-122"/>
              </a:rPr>
              <a:t>点击添加标题</a:t>
            </a:r>
            <a:endParaRPr lang="en-US" altLang="zh-CN" sz="2200" b="1" dirty="0">
              <a:solidFill>
                <a:schemeClr val="accent1"/>
              </a:solidFill>
              <a:latin typeface="微软雅黑" panose="020B0503020204020204" pitchFamily="34" charset="-122"/>
              <a:ea typeface="微软雅黑" panose="020B0503020204020204" pitchFamily="34" charset="-122"/>
            </a:endParaRPr>
          </a:p>
        </p:txBody>
      </p:sp>
      <p:sp>
        <p:nvSpPr>
          <p:cNvPr id="46" name="矩形 47"/>
          <p:cNvSpPr>
            <a:spLocks noChangeArrowheads="1"/>
          </p:cNvSpPr>
          <p:nvPr/>
        </p:nvSpPr>
        <p:spPr bwMode="auto">
          <a:xfrm>
            <a:off x="1106258" y="4650359"/>
            <a:ext cx="3447795" cy="1023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1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a:t>
            </a:r>
            <a:r>
              <a:rPr lang="en-US" altLang="zh-CN" sz="1400" dirty="0">
                <a:solidFill>
                  <a:schemeClr val="tx1">
                    <a:lumMod val="65000"/>
                    <a:lumOff val="35000"/>
                  </a:schemeClr>
                </a:solidFill>
                <a:sym typeface="微软雅黑" panose="020B0503020204020204" pitchFamily="34" charset="-122"/>
              </a:rPr>
              <a:t>XXXXX</a:t>
            </a:r>
            <a:r>
              <a:rPr lang="zh-CN" altLang="en-US" sz="1400" dirty="0">
                <a:solidFill>
                  <a:schemeClr val="tx1">
                    <a:lumMod val="65000"/>
                    <a:lumOff val="35000"/>
                  </a:schemeClr>
                </a:solidFill>
                <a:sym typeface="微软雅黑" panose="020B0503020204020204" pitchFamily="34" charset="-122"/>
              </a:rPr>
              <a:t>述图表的综合描述说明，在此录入上述图表的综合描述说明，在此录入上述图表的综合描述说明，在此录入上述图表的综合描述说明</a:t>
            </a:r>
            <a:endParaRPr lang="zh-CN" altLang="en-US" sz="1400" dirty="0">
              <a:solidFill>
                <a:schemeClr val="tx1">
                  <a:lumMod val="65000"/>
                  <a:lumOff val="35000"/>
                </a:schemeClr>
              </a:solidFill>
              <a:sym typeface="微软雅黑" panose="020B0503020204020204" pitchFamily="34" charset="-122"/>
            </a:endParaRPr>
          </a:p>
        </p:txBody>
      </p:sp>
      <p:sp>
        <p:nvSpPr>
          <p:cNvPr id="47" name="矩形 46"/>
          <p:cNvSpPr/>
          <p:nvPr/>
        </p:nvSpPr>
        <p:spPr>
          <a:xfrm>
            <a:off x="8403108" y="4229368"/>
            <a:ext cx="2408127" cy="430879"/>
          </a:xfrm>
          <a:prstGeom prst="rect">
            <a:avLst/>
          </a:prstGeom>
        </p:spPr>
        <p:txBody>
          <a:bodyPr wrap="square" lIns="91431" tIns="45716" rIns="91431" bIns="45716">
            <a:spAutoFit/>
          </a:bodyPr>
          <a:lstStyle/>
          <a:p>
            <a:r>
              <a:rPr lang="zh-CN" altLang="en-US" sz="2200" b="1" dirty="0">
                <a:solidFill>
                  <a:schemeClr val="accent1"/>
                </a:solidFill>
                <a:latin typeface="微软雅黑" panose="020B0503020204020204" pitchFamily="34" charset="-122"/>
                <a:ea typeface="微软雅黑" panose="020B0503020204020204" pitchFamily="34" charset="-122"/>
              </a:rPr>
              <a:t>点击添加标题</a:t>
            </a:r>
            <a:endParaRPr lang="en-US" altLang="zh-CN" sz="2200" b="1" dirty="0">
              <a:solidFill>
                <a:schemeClr val="accent1"/>
              </a:solidFill>
              <a:latin typeface="微软雅黑" panose="020B0503020204020204" pitchFamily="34" charset="-122"/>
              <a:ea typeface="微软雅黑" panose="020B0503020204020204" pitchFamily="34" charset="-122"/>
            </a:endParaRPr>
          </a:p>
        </p:txBody>
      </p:sp>
      <p:sp>
        <p:nvSpPr>
          <p:cNvPr id="48" name="矩形 47"/>
          <p:cNvSpPr>
            <a:spLocks noChangeArrowheads="1"/>
          </p:cNvSpPr>
          <p:nvPr/>
        </p:nvSpPr>
        <p:spPr bwMode="auto">
          <a:xfrm>
            <a:off x="8403106" y="4666401"/>
            <a:ext cx="2686110" cy="1040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在此录入上述图表的综合描述说明，在此录入上述图表的综合描述说明，在此录入上述图表的综合描述说明</a:t>
            </a:r>
            <a:endParaRPr lang="zh-CN" altLang="en-US" sz="1400" dirty="0">
              <a:solidFill>
                <a:schemeClr val="tx1">
                  <a:lumMod val="65000"/>
                  <a:lumOff val="35000"/>
                </a:schemeClr>
              </a:solidFill>
              <a:sym typeface="微软雅黑" panose="020B0503020204020204" pitchFamily="34" charset="-122"/>
            </a:endParaRPr>
          </a:p>
        </p:txBody>
      </p:sp>
      <p:sp>
        <p:nvSpPr>
          <p:cNvPr id="49" name="矩形 48"/>
          <p:cNvSpPr/>
          <p:nvPr/>
        </p:nvSpPr>
        <p:spPr>
          <a:xfrm>
            <a:off x="8178549" y="2477434"/>
            <a:ext cx="2408127" cy="430879"/>
          </a:xfrm>
          <a:prstGeom prst="rect">
            <a:avLst/>
          </a:prstGeom>
        </p:spPr>
        <p:txBody>
          <a:bodyPr wrap="square" lIns="91431" tIns="45716" rIns="91431" bIns="45716">
            <a:spAutoFit/>
          </a:bodyPr>
          <a:lstStyle/>
          <a:p>
            <a:r>
              <a:rPr lang="zh-CN" altLang="en-US" sz="2200" b="1" dirty="0">
                <a:solidFill>
                  <a:schemeClr val="accent2"/>
                </a:solidFill>
                <a:latin typeface="微软雅黑" panose="020B0503020204020204" pitchFamily="34" charset="-122"/>
                <a:ea typeface="微软雅黑" panose="020B0503020204020204" pitchFamily="34" charset="-122"/>
              </a:rPr>
              <a:t>点击添加标题</a:t>
            </a:r>
            <a:endParaRPr lang="en-US" altLang="zh-CN" sz="2200" b="1" dirty="0">
              <a:solidFill>
                <a:schemeClr val="accent2"/>
              </a:solidFill>
              <a:latin typeface="微软雅黑" panose="020B0503020204020204" pitchFamily="34" charset="-122"/>
              <a:ea typeface="微软雅黑" panose="020B0503020204020204" pitchFamily="34" charset="-122"/>
            </a:endParaRPr>
          </a:p>
        </p:txBody>
      </p:sp>
      <p:sp>
        <p:nvSpPr>
          <p:cNvPr id="50" name="矩形 49"/>
          <p:cNvSpPr>
            <a:spLocks noChangeArrowheads="1"/>
          </p:cNvSpPr>
          <p:nvPr/>
        </p:nvSpPr>
        <p:spPr bwMode="auto">
          <a:xfrm>
            <a:off x="8178547" y="2914467"/>
            <a:ext cx="2891158" cy="1040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在此录入上述图表的描述说明，在此录入上述图表的描述说明，在此录入上述图表的综合描述说明，在此录入上述图表的描述说明</a:t>
            </a:r>
            <a:endParaRPr lang="zh-CN" altLang="en-US" sz="1400" dirty="0">
              <a:solidFill>
                <a:schemeClr val="tx1">
                  <a:lumMod val="65000"/>
                  <a:lumOff val="35000"/>
                </a:schemeClr>
              </a:solidFill>
              <a:sym typeface="微软雅黑" panose="020B0503020204020204" pitchFamily="34" charset="-122"/>
            </a:endParaRPr>
          </a:p>
        </p:txBody>
      </p:sp>
      <p:sp>
        <p:nvSpPr>
          <p:cNvPr id="38" name="Frame 39"/>
          <p:cNvSpPr/>
          <p:nvPr/>
        </p:nvSpPr>
        <p:spPr>
          <a:xfrm>
            <a:off x="5513354" y="3230401"/>
            <a:ext cx="1689585" cy="1689805"/>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solidFill>
                <a:schemeClr val="tx1"/>
              </a:solidFill>
            </a:endParaRPr>
          </a:p>
        </p:txBody>
      </p:sp>
      <p:sp>
        <p:nvSpPr>
          <p:cNvPr id="87" name="Rectangle 40"/>
          <p:cNvSpPr/>
          <p:nvPr/>
        </p:nvSpPr>
        <p:spPr>
          <a:xfrm>
            <a:off x="5853989" y="3571079"/>
            <a:ext cx="1008313" cy="1008444"/>
          </a:xfrm>
          <a:prstGeom prst="rect">
            <a:avLst/>
          </a:prstGeom>
          <a:solidFill>
            <a:srgbClr val="F4F4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65" dirty="0">
              <a:solidFill>
                <a:schemeClr val="bg1">
                  <a:lumMod val="65000"/>
                </a:schemeClr>
              </a:solidFill>
            </a:endParaRPr>
          </a:p>
        </p:txBody>
      </p:sp>
      <p:sp>
        <p:nvSpPr>
          <p:cNvPr id="4" name="标题 3"/>
          <p:cNvSpPr>
            <a:spLocks noGrp="1"/>
          </p:cNvSpPr>
          <p:nvPr>
            <p:ph type="title"/>
          </p:nvPr>
        </p:nvSpPr>
        <p:spPr/>
        <p:txBody>
          <a:bodyPr/>
          <a:lstStyle/>
          <a:p>
            <a:r>
              <a:rPr lang="zh-CN" altLang="en-US" dirty="0"/>
              <a:t>单击此处添加标题</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400" fill="hold"/>
                                        <p:tgtEl>
                                          <p:spTgt spid="2"/>
                                        </p:tgtEl>
                                        <p:attrNameLst>
                                          <p:attrName>ppt_x</p:attrName>
                                        </p:attrNameLst>
                                      </p:cBhvr>
                                      <p:tavLst>
                                        <p:tav tm="0">
                                          <p:val>
                                            <p:strVal val="0-#ppt_w/2"/>
                                          </p:val>
                                        </p:tav>
                                        <p:tav tm="100000">
                                          <p:val>
                                            <p:strVal val="#ppt_x"/>
                                          </p:val>
                                        </p:tav>
                                      </p:tavLst>
                                    </p:anim>
                                    <p:anim calcmode="lin" valueType="num">
                                      <p:cBhvr additive="base">
                                        <p:cTn id="8" dur="4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accel="50000" decel="50000"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0-#ppt_w/2"/>
                                          </p:val>
                                        </p:tav>
                                        <p:tav tm="100000">
                                          <p:val>
                                            <p:strVal val="#ppt_x"/>
                                          </p:val>
                                        </p:tav>
                                      </p:tavLst>
                                    </p:anim>
                                    <p:anim calcmode="lin" valueType="num">
                                      <p:cBhvr additive="base">
                                        <p:cTn id="13" dur="500" fill="hold"/>
                                        <p:tgtEl>
                                          <p:spTgt spid="39"/>
                                        </p:tgtEl>
                                        <p:attrNameLst>
                                          <p:attrName>ppt_y</p:attrName>
                                        </p:attrNameLst>
                                      </p:cBhvr>
                                      <p:tavLst>
                                        <p:tav tm="0">
                                          <p:val>
                                            <p:strVal val="#ppt_y"/>
                                          </p:val>
                                        </p:tav>
                                        <p:tav tm="100000">
                                          <p:val>
                                            <p:strVal val="#ppt_y"/>
                                          </p:val>
                                        </p:tav>
                                      </p:tavLst>
                                    </p:anim>
                                  </p:childTnLst>
                                </p:cTn>
                              </p:par>
                              <p:par>
                                <p:cTn id="14" presetID="2" presetClass="entr" presetSubtype="8" accel="50000" decel="50000" fill="hold" grpId="0" nodeType="withEffect">
                                  <p:stCondLst>
                                    <p:cond delay="0"/>
                                  </p:stCondLst>
                                  <p:childTnLst>
                                    <p:set>
                                      <p:cBhvr>
                                        <p:cTn id="15" dur="1" fill="hold">
                                          <p:stCondLst>
                                            <p:cond delay="0"/>
                                          </p:stCondLst>
                                        </p:cTn>
                                        <p:tgtEl>
                                          <p:spTgt spid="40"/>
                                        </p:tgtEl>
                                        <p:attrNameLst>
                                          <p:attrName>style.visibility</p:attrName>
                                        </p:attrNameLst>
                                      </p:cBhvr>
                                      <p:to>
                                        <p:strVal val="visible"/>
                                      </p:to>
                                    </p:set>
                                    <p:anim calcmode="lin" valueType="num">
                                      <p:cBhvr additive="base">
                                        <p:cTn id="16" dur="500" fill="hold"/>
                                        <p:tgtEl>
                                          <p:spTgt spid="40"/>
                                        </p:tgtEl>
                                        <p:attrNameLst>
                                          <p:attrName>ppt_x</p:attrName>
                                        </p:attrNameLst>
                                      </p:cBhvr>
                                      <p:tavLst>
                                        <p:tav tm="0">
                                          <p:val>
                                            <p:strVal val="0-#ppt_w/2"/>
                                          </p:val>
                                        </p:tav>
                                        <p:tav tm="100000">
                                          <p:val>
                                            <p:strVal val="#ppt_x"/>
                                          </p:val>
                                        </p:tav>
                                      </p:tavLst>
                                    </p:anim>
                                    <p:anim calcmode="lin" valueType="num">
                                      <p:cBhvr additive="base">
                                        <p:cTn id="17" dur="500" fill="hold"/>
                                        <p:tgtEl>
                                          <p:spTgt spid="40"/>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 presetClass="entr" presetSubtype="2"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400" fill="hold"/>
                                        <p:tgtEl>
                                          <p:spTgt spid="6"/>
                                        </p:tgtEl>
                                        <p:attrNameLst>
                                          <p:attrName>ppt_x</p:attrName>
                                        </p:attrNameLst>
                                      </p:cBhvr>
                                      <p:tavLst>
                                        <p:tav tm="0">
                                          <p:val>
                                            <p:strVal val="1+#ppt_w/2"/>
                                          </p:val>
                                        </p:tav>
                                        <p:tav tm="100000">
                                          <p:val>
                                            <p:strVal val="#ppt_x"/>
                                          </p:val>
                                        </p:tav>
                                      </p:tavLst>
                                    </p:anim>
                                    <p:anim calcmode="lin" valueType="num">
                                      <p:cBhvr additive="base">
                                        <p:cTn id="22" dur="400" fill="hold"/>
                                        <p:tgtEl>
                                          <p:spTgt spid="6"/>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2" presetClass="entr" presetSubtype="2" accel="50000" decel="50000" fill="hold" grpId="0" nodeType="afterEffect">
                                  <p:stCondLst>
                                    <p:cond delay="0"/>
                                  </p:stCondLst>
                                  <p:childTnLst>
                                    <p:set>
                                      <p:cBhvr>
                                        <p:cTn id="25" dur="1" fill="hold">
                                          <p:stCondLst>
                                            <p:cond delay="0"/>
                                          </p:stCondLst>
                                        </p:cTn>
                                        <p:tgtEl>
                                          <p:spTgt spid="49"/>
                                        </p:tgtEl>
                                        <p:attrNameLst>
                                          <p:attrName>style.visibility</p:attrName>
                                        </p:attrNameLst>
                                      </p:cBhvr>
                                      <p:to>
                                        <p:strVal val="visible"/>
                                      </p:to>
                                    </p:set>
                                    <p:anim calcmode="lin" valueType="num">
                                      <p:cBhvr additive="base">
                                        <p:cTn id="26" dur="500" fill="hold"/>
                                        <p:tgtEl>
                                          <p:spTgt spid="49"/>
                                        </p:tgtEl>
                                        <p:attrNameLst>
                                          <p:attrName>ppt_x</p:attrName>
                                        </p:attrNameLst>
                                      </p:cBhvr>
                                      <p:tavLst>
                                        <p:tav tm="0">
                                          <p:val>
                                            <p:strVal val="1+#ppt_w/2"/>
                                          </p:val>
                                        </p:tav>
                                        <p:tav tm="100000">
                                          <p:val>
                                            <p:strVal val="#ppt_x"/>
                                          </p:val>
                                        </p:tav>
                                      </p:tavLst>
                                    </p:anim>
                                    <p:anim calcmode="lin" valueType="num">
                                      <p:cBhvr additive="base">
                                        <p:cTn id="27" dur="500" fill="hold"/>
                                        <p:tgtEl>
                                          <p:spTgt spid="49"/>
                                        </p:tgtEl>
                                        <p:attrNameLst>
                                          <p:attrName>ppt_y</p:attrName>
                                        </p:attrNameLst>
                                      </p:cBhvr>
                                      <p:tavLst>
                                        <p:tav tm="0">
                                          <p:val>
                                            <p:strVal val="#ppt_y"/>
                                          </p:val>
                                        </p:tav>
                                        <p:tav tm="100000">
                                          <p:val>
                                            <p:strVal val="#ppt_y"/>
                                          </p:val>
                                        </p:tav>
                                      </p:tavLst>
                                    </p:anim>
                                  </p:childTnLst>
                                </p:cTn>
                              </p:par>
                              <p:par>
                                <p:cTn id="28" presetID="2" presetClass="entr" presetSubtype="2" accel="50000" decel="50000" fill="hold" grpId="0" nodeType="withEffect">
                                  <p:stCondLst>
                                    <p:cond delay="0"/>
                                  </p:stCondLst>
                                  <p:childTnLst>
                                    <p:set>
                                      <p:cBhvr>
                                        <p:cTn id="29" dur="1" fill="hold">
                                          <p:stCondLst>
                                            <p:cond delay="0"/>
                                          </p:stCondLst>
                                        </p:cTn>
                                        <p:tgtEl>
                                          <p:spTgt spid="50"/>
                                        </p:tgtEl>
                                        <p:attrNameLst>
                                          <p:attrName>style.visibility</p:attrName>
                                        </p:attrNameLst>
                                      </p:cBhvr>
                                      <p:to>
                                        <p:strVal val="visible"/>
                                      </p:to>
                                    </p:set>
                                    <p:anim calcmode="lin" valueType="num">
                                      <p:cBhvr additive="base">
                                        <p:cTn id="30" dur="500" fill="hold"/>
                                        <p:tgtEl>
                                          <p:spTgt spid="50"/>
                                        </p:tgtEl>
                                        <p:attrNameLst>
                                          <p:attrName>ppt_x</p:attrName>
                                        </p:attrNameLst>
                                      </p:cBhvr>
                                      <p:tavLst>
                                        <p:tav tm="0">
                                          <p:val>
                                            <p:strVal val="1+#ppt_w/2"/>
                                          </p:val>
                                        </p:tav>
                                        <p:tav tm="100000">
                                          <p:val>
                                            <p:strVal val="#ppt_x"/>
                                          </p:val>
                                        </p:tav>
                                      </p:tavLst>
                                    </p:anim>
                                    <p:anim calcmode="lin" valueType="num">
                                      <p:cBhvr additive="base">
                                        <p:cTn id="31" dur="500" fill="hold"/>
                                        <p:tgtEl>
                                          <p:spTgt spid="50"/>
                                        </p:tgtEl>
                                        <p:attrNameLst>
                                          <p:attrName>ppt_y</p:attrName>
                                        </p:attrNameLst>
                                      </p:cBhvr>
                                      <p:tavLst>
                                        <p:tav tm="0">
                                          <p:val>
                                            <p:strVal val="#ppt_y"/>
                                          </p:val>
                                        </p:tav>
                                        <p:tav tm="100000">
                                          <p:val>
                                            <p:strVal val="#ppt_y"/>
                                          </p:val>
                                        </p:tav>
                                      </p:tavLst>
                                    </p:anim>
                                  </p:childTnLst>
                                </p:cTn>
                              </p:par>
                            </p:childTnLst>
                          </p:cTn>
                        </p:par>
                        <p:par>
                          <p:cTn id="32" fill="hold">
                            <p:stCondLst>
                              <p:cond delay="2000"/>
                            </p:stCondLst>
                            <p:childTnLst>
                              <p:par>
                                <p:cTn id="33" presetID="2" presetClass="entr" presetSubtype="8"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400" fill="hold"/>
                                        <p:tgtEl>
                                          <p:spTgt spid="3"/>
                                        </p:tgtEl>
                                        <p:attrNameLst>
                                          <p:attrName>ppt_x</p:attrName>
                                        </p:attrNameLst>
                                      </p:cBhvr>
                                      <p:tavLst>
                                        <p:tav tm="0">
                                          <p:val>
                                            <p:strVal val="0-#ppt_w/2"/>
                                          </p:val>
                                        </p:tav>
                                        <p:tav tm="100000">
                                          <p:val>
                                            <p:strVal val="#ppt_x"/>
                                          </p:val>
                                        </p:tav>
                                      </p:tavLst>
                                    </p:anim>
                                    <p:anim calcmode="lin" valueType="num">
                                      <p:cBhvr additive="base">
                                        <p:cTn id="36" dur="400" fill="hold"/>
                                        <p:tgtEl>
                                          <p:spTgt spid="3"/>
                                        </p:tgtEl>
                                        <p:attrNameLst>
                                          <p:attrName>ppt_y</p:attrName>
                                        </p:attrNameLst>
                                      </p:cBhvr>
                                      <p:tavLst>
                                        <p:tav tm="0">
                                          <p:val>
                                            <p:strVal val="#ppt_y"/>
                                          </p:val>
                                        </p:tav>
                                        <p:tav tm="100000">
                                          <p:val>
                                            <p:strVal val="#ppt_y"/>
                                          </p:val>
                                        </p:tav>
                                      </p:tavLst>
                                    </p:anim>
                                  </p:childTnLst>
                                </p:cTn>
                              </p:par>
                            </p:childTnLst>
                          </p:cTn>
                        </p:par>
                        <p:par>
                          <p:cTn id="37" fill="hold">
                            <p:stCondLst>
                              <p:cond delay="2500"/>
                            </p:stCondLst>
                            <p:childTnLst>
                              <p:par>
                                <p:cTn id="38" presetID="2" presetClass="entr" presetSubtype="8" accel="50000" decel="50000" fill="hold" grpId="0" nodeType="after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additive="base">
                                        <p:cTn id="40" dur="500" fill="hold"/>
                                        <p:tgtEl>
                                          <p:spTgt spid="45"/>
                                        </p:tgtEl>
                                        <p:attrNameLst>
                                          <p:attrName>ppt_x</p:attrName>
                                        </p:attrNameLst>
                                      </p:cBhvr>
                                      <p:tavLst>
                                        <p:tav tm="0">
                                          <p:val>
                                            <p:strVal val="0-#ppt_w/2"/>
                                          </p:val>
                                        </p:tav>
                                        <p:tav tm="100000">
                                          <p:val>
                                            <p:strVal val="#ppt_x"/>
                                          </p:val>
                                        </p:tav>
                                      </p:tavLst>
                                    </p:anim>
                                    <p:anim calcmode="lin" valueType="num">
                                      <p:cBhvr additive="base">
                                        <p:cTn id="41" dur="500" fill="hold"/>
                                        <p:tgtEl>
                                          <p:spTgt spid="45"/>
                                        </p:tgtEl>
                                        <p:attrNameLst>
                                          <p:attrName>ppt_y</p:attrName>
                                        </p:attrNameLst>
                                      </p:cBhvr>
                                      <p:tavLst>
                                        <p:tav tm="0">
                                          <p:val>
                                            <p:strVal val="#ppt_y"/>
                                          </p:val>
                                        </p:tav>
                                        <p:tav tm="100000">
                                          <p:val>
                                            <p:strVal val="#ppt_y"/>
                                          </p:val>
                                        </p:tav>
                                      </p:tavLst>
                                    </p:anim>
                                  </p:childTnLst>
                                </p:cTn>
                              </p:par>
                              <p:par>
                                <p:cTn id="42" presetID="2" presetClass="entr" presetSubtype="8" accel="50000" decel="50000" fill="hold" grpId="0" nodeType="withEffect">
                                  <p:stCondLst>
                                    <p:cond delay="0"/>
                                  </p:stCondLst>
                                  <p:childTnLst>
                                    <p:set>
                                      <p:cBhvr>
                                        <p:cTn id="43" dur="1" fill="hold">
                                          <p:stCondLst>
                                            <p:cond delay="0"/>
                                          </p:stCondLst>
                                        </p:cTn>
                                        <p:tgtEl>
                                          <p:spTgt spid="46"/>
                                        </p:tgtEl>
                                        <p:attrNameLst>
                                          <p:attrName>style.visibility</p:attrName>
                                        </p:attrNameLst>
                                      </p:cBhvr>
                                      <p:to>
                                        <p:strVal val="visible"/>
                                      </p:to>
                                    </p:set>
                                    <p:anim calcmode="lin" valueType="num">
                                      <p:cBhvr additive="base">
                                        <p:cTn id="44" dur="500" fill="hold"/>
                                        <p:tgtEl>
                                          <p:spTgt spid="46"/>
                                        </p:tgtEl>
                                        <p:attrNameLst>
                                          <p:attrName>ppt_x</p:attrName>
                                        </p:attrNameLst>
                                      </p:cBhvr>
                                      <p:tavLst>
                                        <p:tav tm="0">
                                          <p:val>
                                            <p:strVal val="0-#ppt_w/2"/>
                                          </p:val>
                                        </p:tav>
                                        <p:tav tm="100000">
                                          <p:val>
                                            <p:strVal val="#ppt_x"/>
                                          </p:val>
                                        </p:tav>
                                      </p:tavLst>
                                    </p:anim>
                                    <p:anim calcmode="lin" valueType="num">
                                      <p:cBhvr additive="base">
                                        <p:cTn id="45" dur="500" fill="hold"/>
                                        <p:tgtEl>
                                          <p:spTgt spid="46"/>
                                        </p:tgtEl>
                                        <p:attrNameLst>
                                          <p:attrName>ppt_y</p:attrName>
                                        </p:attrNameLst>
                                      </p:cBhvr>
                                      <p:tavLst>
                                        <p:tav tm="0">
                                          <p:val>
                                            <p:strVal val="#ppt_y"/>
                                          </p:val>
                                        </p:tav>
                                        <p:tav tm="100000">
                                          <p:val>
                                            <p:strVal val="#ppt_y"/>
                                          </p:val>
                                        </p:tav>
                                      </p:tavLst>
                                    </p:anim>
                                  </p:childTnLst>
                                </p:cTn>
                              </p:par>
                            </p:childTnLst>
                          </p:cTn>
                        </p:par>
                        <p:par>
                          <p:cTn id="46" fill="hold">
                            <p:stCondLst>
                              <p:cond delay="3000"/>
                            </p:stCondLst>
                            <p:childTnLst>
                              <p:par>
                                <p:cTn id="47" presetID="2" presetClass="entr" presetSubtype="2" fill="hold" nodeType="after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additive="base">
                                        <p:cTn id="49" dur="400" fill="hold"/>
                                        <p:tgtEl>
                                          <p:spTgt spid="5"/>
                                        </p:tgtEl>
                                        <p:attrNameLst>
                                          <p:attrName>ppt_x</p:attrName>
                                        </p:attrNameLst>
                                      </p:cBhvr>
                                      <p:tavLst>
                                        <p:tav tm="0">
                                          <p:val>
                                            <p:strVal val="1+#ppt_w/2"/>
                                          </p:val>
                                        </p:tav>
                                        <p:tav tm="100000">
                                          <p:val>
                                            <p:strVal val="#ppt_x"/>
                                          </p:val>
                                        </p:tav>
                                      </p:tavLst>
                                    </p:anim>
                                    <p:anim calcmode="lin" valueType="num">
                                      <p:cBhvr additive="base">
                                        <p:cTn id="50" dur="400" fill="hold"/>
                                        <p:tgtEl>
                                          <p:spTgt spid="5"/>
                                        </p:tgtEl>
                                        <p:attrNameLst>
                                          <p:attrName>ppt_y</p:attrName>
                                        </p:attrNameLst>
                                      </p:cBhvr>
                                      <p:tavLst>
                                        <p:tav tm="0">
                                          <p:val>
                                            <p:strVal val="#ppt_y"/>
                                          </p:val>
                                        </p:tav>
                                        <p:tav tm="100000">
                                          <p:val>
                                            <p:strVal val="#ppt_y"/>
                                          </p:val>
                                        </p:tav>
                                      </p:tavLst>
                                    </p:anim>
                                  </p:childTnLst>
                                </p:cTn>
                              </p:par>
                            </p:childTnLst>
                          </p:cTn>
                        </p:par>
                        <p:par>
                          <p:cTn id="51" fill="hold">
                            <p:stCondLst>
                              <p:cond delay="3500"/>
                            </p:stCondLst>
                            <p:childTnLst>
                              <p:par>
                                <p:cTn id="52" presetID="2" presetClass="entr" presetSubtype="2" accel="50000" decel="50000" fill="hold" grpId="0" nodeType="afterEffect">
                                  <p:stCondLst>
                                    <p:cond delay="0"/>
                                  </p:stCondLst>
                                  <p:childTnLst>
                                    <p:set>
                                      <p:cBhvr>
                                        <p:cTn id="53" dur="1" fill="hold">
                                          <p:stCondLst>
                                            <p:cond delay="0"/>
                                          </p:stCondLst>
                                        </p:cTn>
                                        <p:tgtEl>
                                          <p:spTgt spid="47"/>
                                        </p:tgtEl>
                                        <p:attrNameLst>
                                          <p:attrName>style.visibility</p:attrName>
                                        </p:attrNameLst>
                                      </p:cBhvr>
                                      <p:to>
                                        <p:strVal val="visible"/>
                                      </p:to>
                                    </p:set>
                                    <p:anim calcmode="lin" valueType="num">
                                      <p:cBhvr additive="base">
                                        <p:cTn id="54" dur="500" fill="hold"/>
                                        <p:tgtEl>
                                          <p:spTgt spid="47"/>
                                        </p:tgtEl>
                                        <p:attrNameLst>
                                          <p:attrName>ppt_x</p:attrName>
                                        </p:attrNameLst>
                                      </p:cBhvr>
                                      <p:tavLst>
                                        <p:tav tm="0">
                                          <p:val>
                                            <p:strVal val="1+#ppt_w/2"/>
                                          </p:val>
                                        </p:tav>
                                        <p:tav tm="100000">
                                          <p:val>
                                            <p:strVal val="#ppt_x"/>
                                          </p:val>
                                        </p:tav>
                                      </p:tavLst>
                                    </p:anim>
                                    <p:anim calcmode="lin" valueType="num">
                                      <p:cBhvr additive="base">
                                        <p:cTn id="55" dur="500" fill="hold"/>
                                        <p:tgtEl>
                                          <p:spTgt spid="47"/>
                                        </p:tgtEl>
                                        <p:attrNameLst>
                                          <p:attrName>ppt_y</p:attrName>
                                        </p:attrNameLst>
                                      </p:cBhvr>
                                      <p:tavLst>
                                        <p:tav tm="0">
                                          <p:val>
                                            <p:strVal val="#ppt_y"/>
                                          </p:val>
                                        </p:tav>
                                        <p:tav tm="100000">
                                          <p:val>
                                            <p:strVal val="#ppt_y"/>
                                          </p:val>
                                        </p:tav>
                                      </p:tavLst>
                                    </p:anim>
                                  </p:childTnLst>
                                </p:cTn>
                              </p:par>
                              <p:par>
                                <p:cTn id="56" presetID="2" presetClass="entr" presetSubtype="2" accel="50000" decel="50000" fill="hold" grpId="0" nodeType="withEffect">
                                  <p:stCondLst>
                                    <p:cond delay="0"/>
                                  </p:stCondLst>
                                  <p:childTnLst>
                                    <p:set>
                                      <p:cBhvr>
                                        <p:cTn id="57" dur="1" fill="hold">
                                          <p:stCondLst>
                                            <p:cond delay="0"/>
                                          </p:stCondLst>
                                        </p:cTn>
                                        <p:tgtEl>
                                          <p:spTgt spid="48"/>
                                        </p:tgtEl>
                                        <p:attrNameLst>
                                          <p:attrName>style.visibility</p:attrName>
                                        </p:attrNameLst>
                                      </p:cBhvr>
                                      <p:to>
                                        <p:strVal val="visible"/>
                                      </p:to>
                                    </p:set>
                                    <p:anim calcmode="lin" valueType="num">
                                      <p:cBhvr additive="base">
                                        <p:cTn id="58" dur="500" fill="hold"/>
                                        <p:tgtEl>
                                          <p:spTgt spid="48"/>
                                        </p:tgtEl>
                                        <p:attrNameLst>
                                          <p:attrName>ppt_x</p:attrName>
                                        </p:attrNameLst>
                                      </p:cBhvr>
                                      <p:tavLst>
                                        <p:tav tm="0">
                                          <p:val>
                                            <p:strVal val="1+#ppt_w/2"/>
                                          </p:val>
                                        </p:tav>
                                        <p:tav tm="100000">
                                          <p:val>
                                            <p:strVal val="#ppt_x"/>
                                          </p:val>
                                        </p:tav>
                                      </p:tavLst>
                                    </p:anim>
                                    <p:anim calcmode="lin" valueType="num">
                                      <p:cBhvr additive="base">
                                        <p:cTn id="59" dur="500" fill="hold"/>
                                        <p:tgtEl>
                                          <p:spTgt spid="48"/>
                                        </p:tgtEl>
                                        <p:attrNameLst>
                                          <p:attrName>ppt_y</p:attrName>
                                        </p:attrNameLst>
                                      </p:cBhvr>
                                      <p:tavLst>
                                        <p:tav tm="0">
                                          <p:val>
                                            <p:strVal val="#ppt_y"/>
                                          </p:val>
                                        </p:tav>
                                        <p:tav tm="100000">
                                          <p:val>
                                            <p:strVal val="#ppt_y"/>
                                          </p:val>
                                        </p:tav>
                                      </p:tavLst>
                                    </p:anim>
                                  </p:childTnLst>
                                </p:cTn>
                              </p:par>
                            </p:childTnLst>
                          </p:cTn>
                        </p:par>
                        <p:par>
                          <p:cTn id="60" fill="hold">
                            <p:stCondLst>
                              <p:cond delay="4000"/>
                            </p:stCondLst>
                            <p:childTnLst>
                              <p:par>
                                <p:cTn id="61" presetID="10" presetClass="entr" presetSubtype="0" fill="hold" grpId="0" nodeType="afterEffect">
                                  <p:stCondLst>
                                    <p:cond delay="0"/>
                                  </p:stCondLst>
                                  <p:childTnLst>
                                    <p:set>
                                      <p:cBhvr>
                                        <p:cTn id="62" dur="1" fill="hold">
                                          <p:stCondLst>
                                            <p:cond delay="0"/>
                                          </p:stCondLst>
                                        </p:cTn>
                                        <p:tgtEl>
                                          <p:spTgt spid="86"/>
                                        </p:tgtEl>
                                        <p:attrNameLst>
                                          <p:attrName>style.visibility</p:attrName>
                                        </p:attrNameLst>
                                      </p:cBhvr>
                                      <p:to>
                                        <p:strVal val="visible"/>
                                      </p:to>
                                    </p:set>
                                    <p:animEffect transition="in" filter="fade">
                                      <p:cBhvr>
                                        <p:cTn id="63" dur="750"/>
                                        <p:tgtEl>
                                          <p:spTgt spid="86"/>
                                        </p:tgtEl>
                                      </p:cBhvr>
                                    </p:animEffect>
                                  </p:childTnLst>
                                </p:cTn>
                              </p:par>
                              <p:par>
                                <p:cTn id="64" presetID="6" presetClass="emph" presetSubtype="0" fill="hold" grpId="1" nodeType="withEffect">
                                  <p:stCondLst>
                                    <p:cond delay="0"/>
                                  </p:stCondLst>
                                  <p:childTnLst>
                                    <p:animScale>
                                      <p:cBhvr>
                                        <p:cTn id="65" dur="750" fill="hold"/>
                                        <p:tgtEl>
                                          <p:spTgt spid="86"/>
                                        </p:tgtEl>
                                      </p:cBhvr>
                                      <p:by x="300000" y="300000"/>
                                    </p:animScale>
                                  </p:childTnLst>
                                </p:cTn>
                              </p:par>
                              <p:par>
                                <p:cTn id="66" presetID="10" presetClass="exit" presetSubtype="0" fill="hold" grpId="2" nodeType="withEffect">
                                  <p:stCondLst>
                                    <p:cond delay="250"/>
                                  </p:stCondLst>
                                  <p:childTnLst>
                                    <p:animEffect transition="out" filter="fade">
                                      <p:cBhvr>
                                        <p:cTn id="67" dur="1250"/>
                                        <p:tgtEl>
                                          <p:spTgt spid="86"/>
                                        </p:tgtEl>
                                      </p:cBhvr>
                                    </p:animEffect>
                                    <p:set>
                                      <p:cBhvr>
                                        <p:cTn id="68" dur="1" fill="hold">
                                          <p:stCondLst>
                                            <p:cond delay="1249"/>
                                          </p:stCondLst>
                                        </p:cTn>
                                        <p:tgtEl>
                                          <p:spTgt spid="86"/>
                                        </p:tgtEl>
                                        <p:attrNameLst>
                                          <p:attrName>style.visibility</p:attrName>
                                        </p:attrNameLst>
                                      </p:cBhvr>
                                      <p:to>
                                        <p:strVal val="hidden"/>
                                      </p:to>
                                    </p:set>
                                  </p:childTnLst>
                                </p:cTn>
                              </p:par>
                            </p:childTnLst>
                          </p:cTn>
                        </p:par>
                        <p:par>
                          <p:cTn id="69" fill="hold">
                            <p:stCondLst>
                              <p:cond delay="5000"/>
                            </p:stCondLst>
                            <p:childTnLst>
                              <p:par>
                                <p:cTn id="70" presetID="10" presetClass="entr" presetSubtype="0" fill="hold" grpId="0" nodeType="afterEffect">
                                  <p:stCondLst>
                                    <p:cond delay="0"/>
                                  </p:stCondLst>
                                  <p:childTnLst>
                                    <p:set>
                                      <p:cBhvr>
                                        <p:cTn id="71" dur="1" fill="hold">
                                          <p:stCondLst>
                                            <p:cond delay="0"/>
                                          </p:stCondLst>
                                        </p:cTn>
                                        <p:tgtEl>
                                          <p:spTgt spid="38"/>
                                        </p:tgtEl>
                                        <p:attrNameLst>
                                          <p:attrName>style.visibility</p:attrName>
                                        </p:attrNameLst>
                                      </p:cBhvr>
                                      <p:to>
                                        <p:strVal val="visible"/>
                                      </p:to>
                                    </p:set>
                                    <p:animEffect transition="in" filter="fade">
                                      <p:cBhvr>
                                        <p:cTn id="72" dur="75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86" grpId="0" animBg="1"/>
      <p:bldP spid="86" grpId="1" animBg="1"/>
      <p:bldP spid="86" grpId="2" animBg="1"/>
      <p:bldP spid="45" grpId="0"/>
      <p:bldP spid="46" grpId="0"/>
      <p:bldP spid="47" grpId="0"/>
      <p:bldP spid="48" grpId="0"/>
      <p:bldP spid="49" grpId="0"/>
      <p:bldP spid="50" grpId="0"/>
      <p:bldP spid="3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3794635" y="1484786"/>
            <a:ext cx="2556425" cy="907751"/>
            <a:chOff x="3666731" y="1984470"/>
            <a:chExt cx="2636520" cy="1447800"/>
          </a:xfrm>
        </p:grpSpPr>
        <p:sp>
          <p:nvSpPr>
            <p:cNvPr id="14" name="任意多边形 1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5" name="文本框 35"/>
            <p:cNvSpPr txBox="1"/>
            <p:nvPr/>
          </p:nvSpPr>
          <p:spPr>
            <a:xfrm>
              <a:off x="3971726" y="2389297"/>
              <a:ext cx="2230360" cy="638148"/>
            </a:xfrm>
            <a:prstGeom prst="rect">
              <a:avLst/>
            </a:prstGeom>
            <a:noFill/>
          </p:spPr>
          <p:txBody>
            <a:bodyPr wrap="square" rtlCol="0" anchor="ctr">
              <a:spAutoFit/>
            </a:bodyPr>
            <a:lstStyle/>
            <a:p>
              <a:pPr algn="ctr"/>
              <a:r>
                <a:rPr lang="zh-CN" altLang="en-US" sz="20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输入内容</a:t>
              </a:r>
              <a:endParaRPr lang="zh-CN" altLang="en-US" sz="20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6" name="组合 15"/>
          <p:cNvGrpSpPr/>
          <p:nvPr/>
        </p:nvGrpSpPr>
        <p:grpSpPr>
          <a:xfrm>
            <a:off x="1657949" y="1484786"/>
            <a:ext cx="2556425" cy="907751"/>
            <a:chOff x="1436370" y="1984470"/>
            <a:chExt cx="2636520" cy="1447800"/>
          </a:xfrm>
        </p:grpSpPr>
        <p:sp>
          <p:nvSpPr>
            <p:cNvPr id="17" name="任意多边形 1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8" name="文本框 43"/>
            <p:cNvSpPr txBox="1"/>
            <p:nvPr/>
          </p:nvSpPr>
          <p:spPr>
            <a:xfrm>
              <a:off x="1709209" y="2340208"/>
              <a:ext cx="2293960" cy="736324"/>
            </a:xfrm>
            <a:prstGeom prst="rect">
              <a:avLst/>
            </a:prstGeom>
            <a:noFill/>
          </p:spPr>
          <p:txBody>
            <a:bodyPr wrap="square" rtlCol="0" anchor="ctr">
              <a:spAutoFit/>
            </a:bodyPr>
            <a:lstStyle/>
            <a:p>
              <a:pPr algn="ctr">
                <a:lnSpc>
                  <a:spcPct val="120000"/>
                </a:lnSpc>
              </a:pPr>
              <a:r>
                <a:rPr lang="zh-CN" altLang="en-US" sz="20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输入内容</a:t>
              </a:r>
              <a:endParaRPr lang="zh-CN" altLang="en-US" sz="20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9" name="组合 18"/>
          <p:cNvGrpSpPr/>
          <p:nvPr/>
        </p:nvGrpSpPr>
        <p:grpSpPr>
          <a:xfrm>
            <a:off x="8068007" y="1484786"/>
            <a:ext cx="2556425" cy="907751"/>
            <a:chOff x="8127453" y="1984470"/>
            <a:chExt cx="2636520" cy="1447800"/>
          </a:xfrm>
        </p:grpSpPr>
        <p:sp>
          <p:nvSpPr>
            <p:cNvPr id="20" name="任意多边形 19"/>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21" name="文本框 46"/>
            <p:cNvSpPr txBox="1"/>
            <p:nvPr/>
          </p:nvSpPr>
          <p:spPr>
            <a:xfrm>
              <a:off x="8439016" y="2389297"/>
              <a:ext cx="2230360" cy="638148"/>
            </a:xfrm>
            <a:prstGeom prst="rect">
              <a:avLst/>
            </a:prstGeom>
            <a:noFill/>
          </p:spPr>
          <p:txBody>
            <a:bodyPr wrap="square" rtlCol="0" anchor="ctr">
              <a:spAutoFit/>
            </a:bodyPr>
            <a:lstStyle/>
            <a:p>
              <a:pPr algn="ctr"/>
              <a:r>
                <a:rPr lang="zh-CN" altLang="en-US" sz="20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输入内容</a:t>
              </a:r>
              <a:endParaRPr lang="zh-CN" altLang="en-US" sz="20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22" name="组合 21"/>
          <p:cNvGrpSpPr/>
          <p:nvPr/>
        </p:nvGrpSpPr>
        <p:grpSpPr>
          <a:xfrm>
            <a:off x="5931321" y="1484786"/>
            <a:ext cx="2556425" cy="907751"/>
            <a:chOff x="5897092" y="1984470"/>
            <a:chExt cx="2636520" cy="1447800"/>
          </a:xfrm>
        </p:grpSpPr>
        <p:sp>
          <p:nvSpPr>
            <p:cNvPr id="23" name="任意多边形 22"/>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24" name="文本框 49"/>
            <p:cNvSpPr txBox="1"/>
            <p:nvPr/>
          </p:nvSpPr>
          <p:spPr>
            <a:xfrm>
              <a:off x="6227711" y="2340213"/>
              <a:ext cx="2205655" cy="736324"/>
            </a:xfrm>
            <a:prstGeom prst="rect">
              <a:avLst/>
            </a:prstGeom>
            <a:noFill/>
          </p:spPr>
          <p:txBody>
            <a:bodyPr wrap="square" rtlCol="0" anchor="ctr">
              <a:spAutoFit/>
            </a:bodyPr>
            <a:lstStyle/>
            <a:p>
              <a:pPr algn="ctr">
                <a:lnSpc>
                  <a:spcPct val="120000"/>
                </a:lnSpc>
              </a:pPr>
              <a:r>
                <a:rPr lang="zh-CN" altLang="en-US" sz="20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输入内容</a:t>
              </a:r>
              <a:endParaRPr lang="zh-CN" altLang="en-US" sz="20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26" name="矩形 25"/>
          <p:cNvSpPr/>
          <p:nvPr/>
        </p:nvSpPr>
        <p:spPr>
          <a:xfrm>
            <a:off x="2313562" y="2670537"/>
            <a:ext cx="1107544" cy="369324"/>
          </a:xfrm>
          <a:prstGeom prst="rect">
            <a:avLst/>
          </a:prstGeom>
        </p:spPr>
        <p:txBody>
          <a:bodyPr wrap="none" lIns="91431" tIns="45716" rIns="91431" bIns="45716">
            <a:spAutoFit/>
          </a:bodyPr>
          <a:lstStyle/>
          <a:p>
            <a:pPr algn="ct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矩形 47"/>
          <p:cNvSpPr>
            <a:spLocks noChangeArrowheads="1"/>
          </p:cNvSpPr>
          <p:nvPr/>
        </p:nvSpPr>
        <p:spPr bwMode="auto">
          <a:xfrm>
            <a:off x="1916736" y="3149658"/>
            <a:ext cx="1907140" cy="1384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在此录入上述图表的描述说明，在此录入上述图表的描述说明，在此录入上述图表的描述说明。</a:t>
            </a:r>
            <a:endParaRPr lang="zh-CN" altLang="en-US" sz="1400" dirty="0">
              <a:solidFill>
                <a:schemeClr val="tx1">
                  <a:lumMod val="65000"/>
                  <a:lumOff val="35000"/>
                </a:schemeClr>
              </a:solidFill>
              <a:sym typeface="微软雅黑" panose="020B0503020204020204" pitchFamily="34" charset="-122"/>
            </a:endParaRPr>
          </a:p>
        </p:txBody>
      </p:sp>
      <p:sp>
        <p:nvSpPr>
          <p:cNvPr id="28" name="矩形 27"/>
          <p:cNvSpPr/>
          <p:nvPr/>
        </p:nvSpPr>
        <p:spPr>
          <a:xfrm>
            <a:off x="4480021" y="2670537"/>
            <a:ext cx="1107544" cy="369324"/>
          </a:xfrm>
          <a:prstGeom prst="rect">
            <a:avLst/>
          </a:prstGeom>
        </p:spPr>
        <p:txBody>
          <a:bodyPr wrap="none" lIns="91431" tIns="45716" rIns="91431" bIns="45716">
            <a:spAutoFit/>
          </a:bodyPr>
          <a:lstStyle/>
          <a:p>
            <a:pPr algn="ct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矩形 47"/>
          <p:cNvSpPr>
            <a:spLocks noChangeArrowheads="1"/>
          </p:cNvSpPr>
          <p:nvPr/>
        </p:nvSpPr>
        <p:spPr bwMode="auto">
          <a:xfrm>
            <a:off x="4125850" y="3149658"/>
            <a:ext cx="1874629" cy="1384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在此录入上述图表的描述说明，在此录入上述图表的描述说明，在此录入上述图表的描述说明。</a:t>
            </a:r>
            <a:endParaRPr lang="zh-CN" altLang="en-US" sz="1400" dirty="0">
              <a:solidFill>
                <a:schemeClr val="tx1">
                  <a:lumMod val="65000"/>
                  <a:lumOff val="35000"/>
                </a:schemeClr>
              </a:solidFill>
              <a:sym typeface="微软雅黑" panose="020B0503020204020204" pitchFamily="34" charset="-122"/>
            </a:endParaRPr>
          </a:p>
        </p:txBody>
      </p:sp>
      <p:sp>
        <p:nvSpPr>
          <p:cNvPr id="30" name="矩形 29"/>
          <p:cNvSpPr/>
          <p:nvPr/>
        </p:nvSpPr>
        <p:spPr>
          <a:xfrm>
            <a:off x="6646480" y="2670537"/>
            <a:ext cx="1107544" cy="369324"/>
          </a:xfrm>
          <a:prstGeom prst="rect">
            <a:avLst/>
          </a:prstGeom>
        </p:spPr>
        <p:txBody>
          <a:bodyPr wrap="none" lIns="91431" tIns="45716" rIns="91431" bIns="45716">
            <a:spAutoFit/>
          </a:bodyPr>
          <a:lstStyle/>
          <a:p>
            <a:pPr algn="ct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矩形 47"/>
          <p:cNvSpPr>
            <a:spLocks noChangeArrowheads="1"/>
          </p:cNvSpPr>
          <p:nvPr/>
        </p:nvSpPr>
        <p:spPr bwMode="auto">
          <a:xfrm>
            <a:off x="6302451" y="3149658"/>
            <a:ext cx="1891868" cy="1384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在此录入上述图表的描述说明，在此录入上述图表的描述说明，在此录入上述图表的描述说明。</a:t>
            </a:r>
            <a:endParaRPr lang="zh-CN" altLang="en-US" sz="1400" dirty="0">
              <a:solidFill>
                <a:schemeClr val="tx1">
                  <a:lumMod val="65000"/>
                  <a:lumOff val="35000"/>
                </a:schemeClr>
              </a:solidFill>
              <a:sym typeface="微软雅黑" panose="020B0503020204020204" pitchFamily="34" charset="-122"/>
            </a:endParaRPr>
          </a:p>
        </p:txBody>
      </p:sp>
      <p:sp>
        <p:nvSpPr>
          <p:cNvPr id="32" name="矩形 31"/>
          <p:cNvSpPr/>
          <p:nvPr/>
        </p:nvSpPr>
        <p:spPr>
          <a:xfrm>
            <a:off x="8812937" y="2670537"/>
            <a:ext cx="1107544" cy="369324"/>
          </a:xfrm>
          <a:prstGeom prst="rect">
            <a:avLst/>
          </a:prstGeom>
        </p:spPr>
        <p:txBody>
          <a:bodyPr wrap="none" lIns="91431" tIns="45716" rIns="91431" bIns="45716">
            <a:spAutoFit/>
          </a:bodyPr>
          <a:lstStyle/>
          <a:p>
            <a:pPr algn="ct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3" name="矩形 47"/>
          <p:cNvSpPr>
            <a:spLocks noChangeArrowheads="1"/>
          </p:cNvSpPr>
          <p:nvPr/>
        </p:nvSpPr>
        <p:spPr bwMode="auto">
          <a:xfrm>
            <a:off x="8496293" y="3149658"/>
            <a:ext cx="1874261" cy="1384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anose="020B0503020204020204" pitchFamily="34" charset="-122"/>
              </a:rPr>
              <a:t>在此录入上述图表的描述说明，在此录入上述图表的描述说明，在此录入上述图表的描述说明。</a:t>
            </a:r>
            <a:endParaRPr lang="zh-CN" altLang="en-US" sz="1400" dirty="0">
              <a:solidFill>
                <a:schemeClr val="tx1">
                  <a:lumMod val="65000"/>
                  <a:lumOff val="35000"/>
                </a:schemeClr>
              </a:solidFill>
              <a:sym typeface="微软雅黑" panose="020B0503020204020204" pitchFamily="34" charset="-122"/>
            </a:endParaRPr>
          </a:p>
        </p:txBody>
      </p:sp>
      <p:sp>
        <p:nvSpPr>
          <p:cNvPr id="34" name="Freeform 12"/>
          <p:cNvSpPr/>
          <p:nvPr/>
        </p:nvSpPr>
        <p:spPr bwMode="auto">
          <a:xfrm>
            <a:off x="1656951" y="4873849"/>
            <a:ext cx="528432"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5" name="Freeform 12"/>
          <p:cNvSpPr/>
          <p:nvPr/>
        </p:nvSpPr>
        <p:spPr bwMode="auto">
          <a:xfrm flipH="1" flipV="1">
            <a:off x="10246261" y="5779097"/>
            <a:ext cx="528432"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6" name="TextBox 35"/>
          <p:cNvSpPr txBox="1"/>
          <p:nvPr/>
        </p:nvSpPr>
        <p:spPr>
          <a:xfrm>
            <a:off x="2016851" y="5188050"/>
            <a:ext cx="8541902" cy="932563"/>
          </a:xfrm>
          <a:prstGeom prst="rect">
            <a:avLst/>
          </a:prstGeom>
          <a:noFill/>
        </p:spPr>
        <p:txBody>
          <a:bodyPr wrap="square" rtlCol="0">
            <a:spAutoFit/>
          </a:bodyPr>
          <a:lstStyle/>
          <a:p>
            <a:pPr>
              <a:lnSpc>
                <a:spcPct val="130000"/>
              </a:lnSpc>
              <a:spcBef>
                <a:spcPct val="0"/>
              </a:spcBef>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 name="标题 1"/>
          <p:cNvSpPr>
            <a:spLocks noGrp="1"/>
          </p:cNvSpPr>
          <p:nvPr>
            <p:ph type="title"/>
          </p:nvPr>
        </p:nvSpPr>
        <p:spPr/>
        <p:txBody>
          <a:bodyPr/>
          <a:lstStyle/>
          <a:p>
            <a:r>
              <a:rPr lang="zh-CN" altLang="en-US" dirty="0"/>
              <a:t>单击此处添加标题</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400" fill="hold"/>
                                        <p:tgtEl>
                                          <p:spTgt spid="16"/>
                                        </p:tgtEl>
                                        <p:attrNameLst>
                                          <p:attrName>ppt_x</p:attrName>
                                        </p:attrNameLst>
                                      </p:cBhvr>
                                      <p:tavLst>
                                        <p:tav tm="0">
                                          <p:val>
                                            <p:strVal val="0-#ppt_w/2"/>
                                          </p:val>
                                        </p:tav>
                                        <p:tav tm="100000">
                                          <p:val>
                                            <p:strVal val="#ppt_x"/>
                                          </p:val>
                                        </p:tav>
                                      </p:tavLst>
                                    </p:anim>
                                    <p:anim calcmode="lin" valueType="num">
                                      <p:cBhvr additive="base">
                                        <p:cTn id="8" dur="400" fill="hold"/>
                                        <p:tgtEl>
                                          <p:spTgt spid="16"/>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400"/>
                                        <p:tgtEl>
                                          <p:spTgt spid="26"/>
                                        </p:tgtEl>
                                        <p:attrNameLst>
                                          <p:attrName>ppt_y</p:attrName>
                                        </p:attrNameLst>
                                      </p:cBhvr>
                                      <p:tavLst>
                                        <p:tav tm="0">
                                          <p:val>
                                            <p:strVal val="#ppt_y-#ppt_h*1.125000"/>
                                          </p:val>
                                        </p:tav>
                                        <p:tav tm="100000">
                                          <p:val>
                                            <p:strVal val="#ppt_y"/>
                                          </p:val>
                                        </p:tav>
                                      </p:tavLst>
                                    </p:anim>
                                    <p:animEffect transition="in" filter="wipe(down)">
                                      <p:cBhvr>
                                        <p:cTn id="12" dur="400"/>
                                        <p:tgtEl>
                                          <p:spTgt spid="26"/>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400"/>
                                        <p:tgtEl>
                                          <p:spTgt spid="27"/>
                                        </p:tgtEl>
                                        <p:attrNameLst>
                                          <p:attrName>ppt_y</p:attrName>
                                        </p:attrNameLst>
                                      </p:cBhvr>
                                      <p:tavLst>
                                        <p:tav tm="0">
                                          <p:val>
                                            <p:strVal val="#ppt_y-#ppt_h*1.125000"/>
                                          </p:val>
                                        </p:tav>
                                        <p:tav tm="100000">
                                          <p:val>
                                            <p:strVal val="#ppt_y"/>
                                          </p:val>
                                        </p:tav>
                                      </p:tavLst>
                                    </p:anim>
                                    <p:animEffect transition="in" filter="wipe(down)">
                                      <p:cBhvr>
                                        <p:cTn id="16" dur="400"/>
                                        <p:tgtEl>
                                          <p:spTgt spid="27"/>
                                        </p:tgtEl>
                                      </p:cBhvr>
                                    </p:animEffect>
                                  </p:childTnLst>
                                </p:cTn>
                              </p:par>
                            </p:childTnLst>
                          </p:cTn>
                        </p:par>
                        <p:par>
                          <p:cTn id="17" fill="hold">
                            <p:stCondLst>
                              <p:cond delay="500"/>
                            </p:stCondLst>
                            <p:childTnLst>
                              <p:par>
                                <p:cTn id="18" presetID="12" presetClass="entr" presetSubtype="8"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400"/>
                                        <p:tgtEl>
                                          <p:spTgt spid="13"/>
                                        </p:tgtEl>
                                        <p:attrNameLst>
                                          <p:attrName>ppt_x</p:attrName>
                                        </p:attrNameLst>
                                      </p:cBhvr>
                                      <p:tavLst>
                                        <p:tav tm="0">
                                          <p:val>
                                            <p:strVal val="#ppt_x-#ppt_w*1.125000"/>
                                          </p:val>
                                        </p:tav>
                                        <p:tav tm="100000">
                                          <p:val>
                                            <p:strVal val="#ppt_x"/>
                                          </p:val>
                                        </p:tav>
                                      </p:tavLst>
                                    </p:anim>
                                    <p:animEffect transition="in" filter="wipe(right)">
                                      <p:cBhvr>
                                        <p:cTn id="21" dur="400"/>
                                        <p:tgtEl>
                                          <p:spTgt spid="13"/>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28"/>
                                        </p:tgtEl>
                                        <p:attrNameLst>
                                          <p:attrName>style.visibility</p:attrName>
                                        </p:attrNameLst>
                                      </p:cBhvr>
                                      <p:to>
                                        <p:strVal val="visible"/>
                                      </p:to>
                                    </p:set>
                                    <p:anim calcmode="lin" valueType="num">
                                      <p:cBhvr additive="base">
                                        <p:cTn id="24" dur="400"/>
                                        <p:tgtEl>
                                          <p:spTgt spid="28"/>
                                        </p:tgtEl>
                                        <p:attrNameLst>
                                          <p:attrName>ppt_y</p:attrName>
                                        </p:attrNameLst>
                                      </p:cBhvr>
                                      <p:tavLst>
                                        <p:tav tm="0">
                                          <p:val>
                                            <p:strVal val="#ppt_y-#ppt_h*1.125000"/>
                                          </p:val>
                                        </p:tav>
                                        <p:tav tm="100000">
                                          <p:val>
                                            <p:strVal val="#ppt_y"/>
                                          </p:val>
                                        </p:tav>
                                      </p:tavLst>
                                    </p:anim>
                                    <p:animEffect transition="in" filter="wipe(down)">
                                      <p:cBhvr>
                                        <p:cTn id="25" dur="400"/>
                                        <p:tgtEl>
                                          <p:spTgt spid="28"/>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9"/>
                                        </p:tgtEl>
                                        <p:attrNameLst>
                                          <p:attrName>style.visibility</p:attrName>
                                        </p:attrNameLst>
                                      </p:cBhvr>
                                      <p:to>
                                        <p:strVal val="visible"/>
                                      </p:to>
                                    </p:set>
                                    <p:anim calcmode="lin" valueType="num">
                                      <p:cBhvr additive="base">
                                        <p:cTn id="28" dur="400"/>
                                        <p:tgtEl>
                                          <p:spTgt spid="29"/>
                                        </p:tgtEl>
                                        <p:attrNameLst>
                                          <p:attrName>ppt_y</p:attrName>
                                        </p:attrNameLst>
                                      </p:cBhvr>
                                      <p:tavLst>
                                        <p:tav tm="0">
                                          <p:val>
                                            <p:strVal val="#ppt_y-#ppt_h*1.125000"/>
                                          </p:val>
                                        </p:tav>
                                        <p:tav tm="100000">
                                          <p:val>
                                            <p:strVal val="#ppt_y"/>
                                          </p:val>
                                        </p:tav>
                                      </p:tavLst>
                                    </p:anim>
                                    <p:animEffect transition="in" filter="wipe(down)">
                                      <p:cBhvr>
                                        <p:cTn id="29" dur="400"/>
                                        <p:tgtEl>
                                          <p:spTgt spid="29"/>
                                        </p:tgtEl>
                                      </p:cBhvr>
                                    </p:animEffect>
                                  </p:childTnLst>
                                </p:cTn>
                              </p:par>
                            </p:childTnLst>
                          </p:cTn>
                        </p:par>
                        <p:par>
                          <p:cTn id="30" fill="hold">
                            <p:stCondLst>
                              <p:cond delay="1000"/>
                            </p:stCondLst>
                            <p:childTnLst>
                              <p:par>
                                <p:cTn id="31" presetID="12" presetClass="entr" presetSubtype="8" fill="hold" nodeType="after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400"/>
                                        <p:tgtEl>
                                          <p:spTgt spid="22"/>
                                        </p:tgtEl>
                                        <p:attrNameLst>
                                          <p:attrName>ppt_x</p:attrName>
                                        </p:attrNameLst>
                                      </p:cBhvr>
                                      <p:tavLst>
                                        <p:tav tm="0">
                                          <p:val>
                                            <p:strVal val="#ppt_x-#ppt_w*1.125000"/>
                                          </p:val>
                                        </p:tav>
                                        <p:tav tm="100000">
                                          <p:val>
                                            <p:strVal val="#ppt_x"/>
                                          </p:val>
                                        </p:tav>
                                      </p:tavLst>
                                    </p:anim>
                                    <p:animEffect transition="in" filter="wipe(right)">
                                      <p:cBhvr>
                                        <p:cTn id="34" dur="400"/>
                                        <p:tgtEl>
                                          <p:spTgt spid="22"/>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30"/>
                                        </p:tgtEl>
                                        <p:attrNameLst>
                                          <p:attrName>style.visibility</p:attrName>
                                        </p:attrNameLst>
                                      </p:cBhvr>
                                      <p:to>
                                        <p:strVal val="visible"/>
                                      </p:to>
                                    </p:set>
                                    <p:anim calcmode="lin" valueType="num">
                                      <p:cBhvr additive="base">
                                        <p:cTn id="37" dur="400"/>
                                        <p:tgtEl>
                                          <p:spTgt spid="30"/>
                                        </p:tgtEl>
                                        <p:attrNameLst>
                                          <p:attrName>ppt_y</p:attrName>
                                        </p:attrNameLst>
                                      </p:cBhvr>
                                      <p:tavLst>
                                        <p:tav tm="0">
                                          <p:val>
                                            <p:strVal val="#ppt_y-#ppt_h*1.125000"/>
                                          </p:val>
                                        </p:tav>
                                        <p:tav tm="100000">
                                          <p:val>
                                            <p:strVal val="#ppt_y"/>
                                          </p:val>
                                        </p:tav>
                                      </p:tavLst>
                                    </p:anim>
                                    <p:animEffect transition="in" filter="wipe(down)">
                                      <p:cBhvr>
                                        <p:cTn id="38" dur="400"/>
                                        <p:tgtEl>
                                          <p:spTgt spid="30"/>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400"/>
                                        <p:tgtEl>
                                          <p:spTgt spid="31"/>
                                        </p:tgtEl>
                                        <p:attrNameLst>
                                          <p:attrName>ppt_y</p:attrName>
                                        </p:attrNameLst>
                                      </p:cBhvr>
                                      <p:tavLst>
                                        <p:tav tm="0">
                                          <p:val>
                                            <p:strVal val="#ppt_y-#ppt_h*1.125000"/>
                                          </p:val>
                                        </p:tav>
                                        <p:tav tm="100000">
                                          <p:val>
                                            <p:strVal val="#ppt_y"/>
                                          </p:val>
                                        </p:tav>
                                      </p:tavLst>
                                    </p:anim>
                                    <p:animEffect transition="in" filter="wipe(down)">
                                      <p:cBhvr>
                                        <p:cTn id="42" dur="400"/>
                                        <p:tgtEl>
                                          <p:spTgt spid="31"/>
                                        </p:tgtEl>
                                      </p:cBhvr>
                                    </p:animEffect>
                                  </p:childTnLst>
                                </p:cTn>
                              </p:par>
                            </p:childTnLst>
                          </p:cTn>
                        </p:par>
                        <p:par>
                          <p:cTn id="43" fill="hold">
                            <p:stCondLst>
                              <p:cond delay="1500"/>
                            </p:stCondLst>
                            <p:childTnLst>
                              <p:par>
                                <p:cTn id="44" presetID="12" presetClass="entr" presetSubtype="8" fill="hold" nodeType="after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400"/>
                                        <p:tgtEl>
                                          <p:spTgt spid="19"/>
                                        </p:tgtEl>
                                        <p:attrNameLst>
                                          <p:attrName>ppt_x</p:attrName>
                                        </p:attrNameLst>
                                      </p:cBhvr>
                                      <p:tavLst>
                                        <p:tav tm="0">
                                          <p:val>
                                            <p:strVal val="#ppt_x-#ppt_w*1.125000"/>
                                          </p:val>
                                        </p:tav>
                                        <p:tav tm="100000">
                                          <p:val>
                                            <p:strVal val="#ppt_x"/>
                                          </p:val>
                                        </p:tav>
                                      </p:tavLst>
                                    </p:anim>
                                    <p:animEffect transition="in" filter="wipe(right)">
                                      <p:cBhvr>
                                        <p:cTn id="47" dur="400"/>
                                        <p:tgtEl>
                                          <p:spTgt spid="19"/>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32"/>
                                        </p:tgtEl>
                                        <p:attrNameLst>
                                          <p:attrName>style.visibility</p:attrName>
                                        </p:attrNameLst>
                                      </p:cBhvr>
                                      <p:to>
                                        <p:strVal val="visible"/>
                                      </p:to>
                                    </p:set>
                                    <p:anim calcmode="lin" valueType="num">
                                      <p:cBhvr additive="base">
                                        <p:cTn id="50" dur="400"/>
                                        <p:tgtEl>
                                          <p:spTgt spid="32"/>
                                        </p:tgtEl>
                                        <p:attrNameLst>
                                          <p:attrName>ppt_y</p:attrName>
                                        </p:attrNameLst>
                                      </p:cBhvr>
                                      <p:tavLst>
                                        <p:tav tm="0">
                                          <p:val>
                                            <p:strVal val="#ppt_y-#ppt_h*1.125000"/>
                                          </p:val>
                                        </p:tav>
                                        <p:tav tm="100000">
                                          <p:val>
                                            <p:strVal val="#ppt_y"/>
                                          </p:val>
                                        </p:tav>
                                      </p:tavLst>
                                    </p:anim>
                                    <p:animEffect transition="in" filter="wipe(down)">
                                      <p:cBhvr>
                                        <p:cTn id="51" dur="400"/>
                                        <p:tgtEl>
                                          <p:spTgt spid="32"/>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33"/>
                                        </p:tgtEl>
                                        <p:attrNameLst>
                                          <p:attrName>style.visibility</p:attrName>
                                        </p:attrNameLst>
                                      </p:cBhvr>
                                      <p:to>
                                        <p:strVal val="visible"/>
                                      </p:to>
                                    </p:set>
                                    <p:anim calcmode="lin" valueType="num">
                                      <p:cBhvr additive="base">
                                        <p:cTn id="54" dur="400"/>
                                        <p:tgtEl>
                                          <p:spTgt spid="33"/>
                                        </p:tgtEl>
                                        <p:attrNameLst>
                                          <p:attrName>ppt_y</p:attrName>
                                        </p:attrNameLst>
                                      </p:cBhvr>
                                      <p:tavLst>
                                        <p:tav tm="0">
                                          <p:val>
                                            <p:strVal val="#ppt_y-#ppt_h*1.125000"/>
                                          </p:val>
                                        </p:tav>
                                        <p:tav tm="100000">
                                          <p:val>
                                            <p:strVal val="#ppt_y"/>
                                          </p:val>
                                        </p:tav>
                                      </p:tavLst>
                                    </p:anim>
                                    <p:animEffect transition="in" filter="wipe(down)">
                                      <p:cBhvr>
                                        <p:cTn id="55" dur="400"/>
                                        <p:tgtEl>
                                          <p:spTgt spid="33"/>
                                        </p:tgtEl>
                                      </p:cBhvr>
                                    </p:animEffect>
                                  </p:childTnLst>
                                </p:cTn>
                              </p:par>
                            </p:childTnLst>
                          </p:cTn>
                        </p:par>
                        <p:par>
                          <p:cTn id="56" fill="hold">
                            <p:stCondLst>
                              <p:cond delay="2000"/>
                            </p:stCondLst>
                            <p:childTnLst>
                              <p:par>
                                <p:cTn id="57" presetID="1" presetClass="entr" presetSubtype="0"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childTnLst>
                                </p:cTn>
                              </p:par>
                              <p:par>
                                <p:cTn id="59" presetID="35" presetClass="path" presetSubtype="0" accel="50000" decel="50000" fill="hold" grpId="1" nodeType="withEffect">
                                  <p:stCondLst>
                                    <p:cond delay="0"/>
                                  </p:stCondLst>
                                  <p:childTnLst>
                                    <p:animMotion origin="layout" path="M -3.56836E-6 -3.7037E-7 L 0.36686 0.15278 " pathEditMode="relative" rAng="0" ptsTypes="AA">
                                      <p:cBhvr>
                                        <p:cTn id="60" dur="500" spd="-99900" fill="hold"/>
                                        <p:tgtEl>
                                          <p:spTgt spid="34"/>
                                        </p:tgtEl>
                                        <p:attrNameLst>
                                          <p:attrName>ppt_x</p:attrName>
                                          <p:attrName>ppt_y</p:attrName>
                                        </p:attrNameLst>
                                      </p:cBhvr>
                                      <p:rCtr x="18343" y="7639"/>
                                    </p:animMotion>
                                  </p:childTnLst>
                                </p:cTn>
                              </p:par>
                              <p:par>
                                <p:cTn id="61" presetID="1" presetClass="entr" presetSubtype="0" fill="hold" grpId="0" nodeType="withEffect">
                                  <p:stCondLst>
                                    <p:cond delay="0"/>
                                  </p:stCondLst>
                                  <p:childTnLst>
                                    <p:set>
                                      <p:cBhvr>
                                        <p:cTn id="62" dur="1" fill="hold">
                                          <p:stCondLst>
                                            <p:cond delay="0"/>
                                          </p:stCondLst>
                                        </p:cTn>
                                        <p:tgtEl>
                                          <p:spTgt spid="35"/>
                                        </p:tgtEl>
                                        <p:attrNameLst>
                                          <p:attrName>style.visibility</p:attrName>
                                        </p:attrNameLst>
                                      </p:cBhvr>
                                      <p:to>
                                        <p:strVal val="visible"/>
                                      </p:to>
                                    </p:set>
                                  </p:childTnLst>
                                </p:cTn>
                              </p:par>
                              <p:par>
                                <p:cTn id="63" presetID="35" presetClass="path" presetSubtype="0" accel="50000" decel="50000" fill="hold" grpId="1" nodeType="withEffect">
                                  <p:stCondLst>
                                    <p:cond delay="0"/>
                                  </p:stCondLst>
                                  <p:childTnLst>
                                    <p:animMotion origin="layout" path="M 7.85742E-7 -3.33333E-6 L -0.39495 -0.11018 " pathEditMode="relative" rAng="0" ptsTypes="AA">
                                      <p:cBhvr>
                                        <p:cTn id="64" dur="500" spd="-99900" fill="hold"/>
                                        <p:tgtEl>
                                          <p:spTgt spid="35"/>
                                        </p:tgtEl>
                                        <p:attrNameLst>
                                          <p:attrName>ppt_x</p:attrName>
                                          <p:attrName>ppt_y</p:attrName>
                                        </p:attrNameLst>
                                      </p:cBhvr>
                                      <p:rCtr x="-19748" y="-5509"/>
                                    </p:animMotion>
                                  </p:childTnLst>
                                </p:cTn>
                              </p:par>
                            </p:childTnLst>
                          </p:cTn>
                        </p:par>
                        <p:par>
                          <p:cTn id="65" fill="hold">
                            <p:stCondLst>
                              <p:cond delay="2000"/>
                            </p:stCondLst>
                            <p:childTnLst>
                              <p:par>
                                <p:cTn id="66" presetID="18" presetClass="entr" presetSubtype="3" fill="hold" grpId="0" nodeType="afterEffect">
                                  <p:stCondLst>
                                    <p:cond delay="0"/>
                                  </p:stCondLst>
                                  <p:childTnLst>
                                    <p:set>
                                      <p:cBhvr>
                                        <p:cTn id="67" dur="1" fill="hold">
                                          <p:stCondLst>
                                            <p:cond delay="0"/>
                                          </p:stCondLst>
                                        </p:cTn>
                                        <p:tgtEl>
                                          <p:spTgt spid="36"/>
                                        </p:tgtEl>
                                        <p:attrNameLst>
                                          <p:attrName>style.visibility</p:attrName>
                                        </p:attrNameLst>
                                      </p:cBhvr>
                                      <p:to>
                                        <p:strVal val="visible"/>
                                      </p:to>
                                    </p:set>
                                    <p:animEffect transition="in" filter="strips(upRight)">
                                      <p:cBhvr>
                                        <p:cTn id="6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30" grpId="0"/>
      <p:bldP spid="31" grpId="0"/>
      <p:bldP spid="32" grpId="0"/>
      <p:bldP spid="33" grpId="0"/>
      <p:bldP spid="34" grpId="0" animBg="1"/>
      <p:bldP spid="34" grpId="1" animBg="1"/>
      <p:bldP spid="35" grpId="0" animBg="1"/>
      <p:bldP spid="35" grpId="1" animBg="1"/>
      <p:bldP spid="3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未知"/>
          <p:cNvSpPr/>
          <p:nvPr/>
        </p:nvSpPr>
        <p:spPr bwMode="auto">
          <a:xfrm>
            <a:off x="3824774" y="3400245"/>
            <a:ext cx="1304755" cy="638175"/>
          </a:xfrm>
          <a:custGeom>
            <a:avLst/>
            <a:gdLst>
              <a:gd name="T0" fmla="*/ 1281113 w 822"/>
              <a:gd name="T1" fmla="*/ 0 h 402"/>
              <a:gd name="T2" fmla="*/ 0 w 822"/>
              <a:gd name="T3" fmla="*/ 447675 h 402"/>
              <a:gd name="T4" fmla="*/ 1304925 w 822"/>
              <a:gd name="T5" fmla="*/ 638175 h 402"/>
              <a:gd name="T6" fmla="*/ 1281113 w 822"/>
              <a:gd name="T7" fmla="*/ 0 h 40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22" h="402">
                <a:moveTo>
                  <a:pt x="807" y="0"/>
                </a:moveTo>
                <a:lnTo>
                  <a:pt x="0" y="282"/>
                </a:lnTo>
                <a:lnTo>
                  <a:pt x="822" y="402"/>
                </a:lnTo>
                <a:lnTo>
                  <a:pt x="807" y="0"/>
                </a:lnTo>
                <a:close/>
              </a:path>
            </a:pathLst>
          </a:custGeom>
          <a:gradFill rotWithShape="1">
            <a:gsLst>
              <a:gs pos="0">
                <a:schemeClr val="bg1">
                  <a:alpha val="23997"/>
                </a:schemeClr>
              </a:gs>
              <a:gs pos="100000">
                <a:schemeClr val="bg1">
                  <a:alpha val="1999"/>
                </a:schemeClr>
              </a:gs>
            </a:gsLst>
            <a:lin ang="54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6" name="未知"/>
          <p:cNvSpPr/>
          <p:nvPr/>
        </p:nvSpPr>
        <p:spPr bwMode="auto">
          <a:xfrm>
            <a:off x="5315243" y="2804932"/>
            <a:ext cx="1295231" cy="728663"/>
          </a:xfrm>
          <a:custGeom>
            <a:avLst/>
            <a:gdLst>
              <a:gd name="T0" fmla="*/ 1293813 w 816"/>
              <a:gd name="T1" fmla="*/ 0 h 459"/>
              <a:gd name="T2" fmla="*/ 0 w 816"/>
              <a:gd name="T3" fmla="*/ 533400 h 459"/>
              <a:gd name="T4" fmla="*/ 1295400 w 816"/>
              <a:gd name="T5" fmla="*/ 728663 h 459"/>
              <a:gd name="T6" fmla="*/ 1293813 w 816"/>
              <a:gd name="T7" fmla="*/ 0 h 45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16" h="459">
                <a:moveTo>
                  <a:pt x="815" y="0"/>
                </a:moveTo>
                <a:lnTo>
                  <a:pt x="0" y="336"/>
                </a:lnTo>
                <a:lnTo>
                  <a:pt x="816" y="459"/>
                </a:lnTo>
                <a:lnTo>
                  <a:pt x="815" y="0"/>
                </a:lnTo>
                <a:close/>
              </a:path>
            </a:pathLst>
          </a:custGeom>
          <a:gradFill rotWithShape="1">
            <a:gsLst>
              <a:gs pos="0">
                <a:schemeClr val="bg1">
                  <a:alpha val="23997"/>
                </a:schemeClr>
              </a:gs>
              <a:gs pos="100000">
                <a:schemeClr val="bg1">
                  <a:alpha val="1999"/>
                </a:schemeClr>
              </a:gs>
            </a:gsLst>
            <a:lin ang="54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7" name="未知"/>
          <p:cNvSpPr/>
          <p:nvPr/>
        </p:nvSpPr>
        <p:spPr bwMode="auto">
          <a:xfrm>
            <a:off x="6777139" y="2262007"/>
            <a:ext cx="1314279" cy="733425"/>
          </a:xfrm>
          <a:custGeom>
            <a:avLst/>
            <a:gdLst>
              <a:gd name="T0" fmla="*/ 1298575 w 828"/>
              <a:gd name="T1" fmla="*/ 0 h 462"/>
              <a:gd name="T2" fmla="*/ 0 w 828"/>
              <a:gd name="T3" fmla="*/ 523875 h 462"/>
              <a:gd name="T4" fmla="*/ 1314450 w 828"/>
              <a:gd name="T5" fmla="*/ 733425 h 462"/>
              <a:gd name="T6" fmla="*/ 1298575 w 828"/>
              <a:gd name="T7" fmla="*/ 0 h 46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28" h="462">
                <a:moveTo>
                  <a:pt x="818" y="0"/>
                </a:moveTo>
                <a:lnTo>
                  <a:pt x="0" y="330"/>
                </a:lnTo>
                <a:lnTo>
                  <a:pt x="828" y="462"/>
                </a:lnTo>
                <a:lnTo>
                  <a:pt x="818" y="0"/>
                </a:lnTo>
                <a:close/>
              </a:path>
            </a:pathLst>
          </a:custGeom>
          <a:gradFill rotWithShape="1">
            <a:gsLst>
              <a:gs pos="0">
                <a:schemeClr val="bg1">
                  <a:alpha val="23997"/>
                </a:schemeClr>
              </a:gs>
              <a:gs pos="100000">
                <a:schemeClr val="bg1">
                  <a:alpha val="1999"/>
                </a:schemeClr>
              </a:gs>
            </a:gsLst>
            <a:lin ang="54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8" name="未知"/>
          <p:cNvSpPr/>
          <p:nvPr/>
        </p:nvSpPr>
        <p:spPr bwMode="auto">
          <a:xfrm>
            <a:off x="8291418" y="1642880"/>
            <a:ext cx="1323803" cy="762000"/>
          </a:xfrm>
          <a:custGeom>
            <a:avLst/>
            <a:gdLst>
              <a:gd name="T0" fmla="*/ 1323975 w 834"/>
              <a:gd name="T1" fmla="*/ 0 h 480"/>
              <a:gd name="T2" fmla="*/ 0 w 834"/>
              <a:gd name="T3" fmla="*/ 566738 h 480"/>
              <a:gd name="T4" fmla="*/ 1323975 w 834"/>
              <a:gd name="T5" fmla="*/ 762000 h 480"/>
              <a:gd name="T6" fmla="*/ 1323975 w 834"/>
              <a:gd name="T7" fmla="*/ 0 h 48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4" h="480">
                <a:moveTo>
                  <a:pt x="834" y="0"/>
                </a:moveTo>
                <a:lnTo>
                  <a:pt x="0" y="357"/>
                </a:lnTo>
                <a:lnTo>
                  <a:pt x="834" y="480"/>
                </a:lnTo>
                <a:lnTo>
                  <a:pt x="834" y="0"/>
                </a:lnTo>
                <a:close/>
              </a:path>
            </a:pathLst>
          </a:custGeom>
          <a:gradFill rotWithShape="1">
            <a:gsLst>
              <a:gs pos="0">
                <a:schemeClr val="bg1">
                  <a:alpha val="23997"/>
                </a:schemeClr>
              </a:gs>
              <a:gs pos="100000">
                <a:schemeClr val="bg1">
                  <a:alpha val="1999"/>
                </a:schemeClr>
              </a:gs>
            </a:gsLst>
            <a:lin ang="54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nvGrpSpPr>
          <p:cNvPr id="20" name="Group 31"/>
          <p:cNvGrpSpPr/>
          <p:nvPr/>
        </p:nvGrpSpPr>
        <p:grpSpPr bwMode="auto">
          <a:xfrm>
            <a:off x="3812075" y="3400244"/>
            <a:ext cx="1331740" cy="1108075"/>
            <a:chOff x="1498" y="2667"/>
            <a:chExt cx="839" cy="698"/>
          </a:xfrm>
        </p:grpSpPr>
        <p:sp>
          <p:nvSpPr>
            <p:cNvPr id="21" name="未知"/>
            <p:cNvSpPr/>
            <p:nvPr/>
          </p:nvSpPr>
          <p:spPr bwMode="auto">
            <a:xfrm>
              <a:off x="1498" y="2667"/>
              <a:ext cx="839" cy="589"/>
            </a:xfrm>
            <a:custGeom>
              <a:avLst/>
              <a:gdLst>
                <a:gd name="T0" fmla="*/ 0 w 963"/>
                <a:gd name="T1" fmla="*/ 280 h 691"/>
                <a:gd name="T2" fmla="*/ 822 w 963"/>
                <a:gd name="T3" fmla="*/ 0 h 691"/>
                <a:gd name="T4" fmla="*/ 839 w 963"/>
                <a:gd name="T5" fmla="*/ 589 h 691"/>
                <a:gd name="T6" fmla="*/ 3 w 963"/>
                <a:gd name="T7" fmla="*/ 589 h 691"/>
                <a:gd name="T8" fmla="*/ 0 w 963"/>
                <a:gd name="T9" fmla="*/ 280 h 6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3" h="691">
                  <a:moveTo>
                    <a:pt x="0" y="328"/>
                  </a:moveTo>
                  <a:lnTo>
                    <a:pt x="944" y="0"/>
                  </a:lnTo>
                  <a:lnTo>
                    <a:pt x="963" y="691"/>
                  </a:lnTo>
                  <a:lnTo>
                    <a:pt x="3" y="691"/>
                  </a:lnTo>
                  <a:lnTo>
                    <a:pt x="0" y="328"/>
                  </a:lnTo>
                  <a:close/>
                </a:path>
              </a:pathLst>
            </a:custGeom>
            <a:solidFill>
              <a:schemeClr val="accent4"/>
            </a:solidFill>
            <a:ln w="28575" cmpd="sng">
              <a:solidFill>
                <a:srgbClr val="C0C0C0"/>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2" name="Text Box 17"/>
            <p:cNvSpPr txBox="1">
              <a:spLocks noChangeArrowheads="1"/>
            </p:cNvSpPr>
            <p:nvPr/>
          </p:nvSpPr>
          <p:spPr bwMode="auto">
            <a:xfrm>
              <a:off x="2007" y="2923"/>
              <a:ext cx="316"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4000">
                  <a:solidFill>
                    <a:schemeClr val="bg1"/>
                  </a:solidFill>
                  <a:ea typeface="黑体" panose="02010609060101010101" pitchFamily="49" charset="-122"/>
                </a:rPr>
                <a:t>1</a:t>
              </a:r>
              <a:endParaRPr lang="en-US" altLang="zh-CN" sz="4000">
                <a:solidFill>
                  <a:schemeClr val="bg1"/>
                </a:solidFill>
                <a:ea typeface="黑体" panose="02010609060101010101" pitchFamily="49" charset="-122"/>
              </a:endParaRPr>
            </a:p>
          </p:txBody>
        </p:sp>
      </p:grpSp>
      <p:grpSp>
        <p:nvGrpSpPr>
          <p:cNvPr id="23" name="Group 32"/>
          <p:cNvGrpSpPr/>
          <p:nvPr/>
        </p:nvGrpSpPr>
        <p:grpSpPr bwMode="auto">
          <a:xfrm>
            <a:off x="5299370" y="2798580"/>
            <a:ext cx="1326977" cy="1709738"/>
            <a:chOff x="2435" y="2288"/>
            <a:chExt cx="836" cy="1077"/>
          </a:xfrm>
        </p:grpSpPr>
        <p:sp>
          <p:nvSpPr>
            <p:cNvPr id="24" name="未知"/>
            <p:cNvSpPr/>
            <p:nvPr/>
          </p:nvSpPr>
          <p:spPr bwMode="auto">
            <a:xfrm>
              <a:off x="2435" y="2288"/>
              <a:ext cx="836" cy="968"/>
            </a:xfrm>
            <a:custGeom>
              <a:avLst/>
              <a:gdLst>
                <a:gd name="T0" fmla="*/ 0 w 960"/>
                <a:gd name="T1" fmla="*/ 340 h 1110"/>
                <a:gd name="T2" fmla="*/ 829 w 960"/>
                <a:gd name="T3" fmla="*/ 0 h 1110"/>
                <a:gd name="T4" fmla="*/ 836 w 960"/>
                <a:gd name="T5" fmla="*/ 968 h 1110"/>
                <a:gd name="T6" fmla="*/ 0 w 960"/>
                <a:gd name="T7" fmla="*/ 968 h 1110"/>
                <a:gd name="T8" fmla="*/ 0 w 960"/>
                <a:gd name="T9" fmla="*/ 340 h 11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0" h="1110">
                  <a:moveTo>
                    <a:pt x="0" y="390"/>
                  </a:moveTo>
                  <a:lnTo>
                    <a:pt x="952" y="0"/>
                  </a:lnTo>
                  <a:lnTo>
                    <a:pt x="960" y="1110"/>
                  </a:lnTo>
                  <a:lnTo>
                    <a:pt x="0" y="1110"/>
                  </a:lnTo>
                  <a:lnTo>
                    <a:pt x="0" y="390"/>
                  </a:lnTo>
                  <a:close/>
                </a:path>
              </a:pathLst>
            </a:custGeom>
            <a:solidFill>
              <a:schemeClr val="accent3"/>
            </a:solidFill>
            <a:ln w="28575" cmpd="sng">
              <a:solidFill>
                <a:srgbClr val="C0C0C0"/>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5" name="Text Box 18"/>
            <p:cNvSpPr txBox="1">
              <a:spLocks noChangeArrowheads="1"/>
            </p:cNvSpPr>
            <p:nvPr/>
          </p:nvSpPr>
          <p:spPr bwMode="auto">
            <a:xfrm>
              <a:off x="2949" y="2923"/>
              <a:ext cx="316"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4000">
                  <a:solidFill>
                    <a:schemeClr val="bg1"/>
                  </a:solidFill>
                  <a:ea typeface="黑体" panose="02010609060101010101" pitchFamily="49" charset="-122"/>
                </a:rPr>
                <a:t>2</a:t>
              </a:r>
              <a:endParaRPr lang="en-US" altLang="zh-CN" sz="4000">
                <a:solidFill>
                  <a:schemeClr val="bg1"/>
                </a:solidFill>
                <a:ea typeface="黑体" panose="02010609060101010101" pitchFamily="49" charset="-122"/>
              </a:endParaRPr>
            </a:p>
          </p:txBody>
        </p:sp>
      </p:grpSp>
      <p:grpSp>
        <p:nvGrpSpPr>
          <p:cNvPr id="26" name="Group 33"/>
          <p:cNvGrpSpPr/>
          <p:nvPr/>
        </p:nvGrpSpPr>
        <p:grpSpPr bwMode="auto">
          <a:xfrm>
            <a:off x="6773965" y="2249307"/>
            <a:ext cx="1336501" cy="2259013"/>
            <a:chOff x="3364" y="1942"/>
            <a:chExt cx="842" cy="1423"/>
          </a:xfrm>
        </p:grpSpPr>
        <p:sp>
          <p:nvSpPr>
            <p:cNvPr id="27" name="未知"/>
            <p:cNvSpPr/>
            <p:nvPr/>
          </p:nvSpPr>
          <p:spPr bwMode="auto">
            <a:xfrm>
              <a:off x="3364" y="1942"/>
              <a:ext cx="842" cy="1314"/>
            </a:xfrm>
            <a:custGeom>
              <a:avLst/>
              <a:gdLst>
                <a:gd name="T0" fmla="*/ 0 w 967"/>
                <a:gd name="T1" fmla="*/ 332 h 1507"/>
                <a:gd name="T2" fmla="*/ 826 w 967"/>
                <a:gd name="T3" fmla="*/ 0 h 1507"/>
                <a:gd name="T4" fmla="*/ 842 w 967"/>
                <a:gd name="T5" fmla="*/ 1314 h 1507"/>
                <a:gd name="T6" fmla="*/ 6 w 967"/>
                <a:gd name="T7" fmla="*/ 1314 h 1507"/>
                <a:gd name="T8" fmla="*/ 0 w 967"/>
                <a:gd name="T9" fmla="*/ 332 h 150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7" h="1507">
                  <a:moveTo>
                    <a:pt x="0" y="381"/>
                  </a:moveTo>
                  <a:lnTo>
                    <a:pt x="949" y="0"/>
                  </a:lnTo>
                  <a:lnTo>
                    <a:pt x="967" y="1507"/>
                  </a:lnTo>
                  <a:lnTo>
                    <a:pt x="7" y="1507"/>
                  </a:lnTo>
                  <a:lnTo>
                    <a:pt x="0" y="381"/>
                  </a:lnTo>
                  <a:close/>
                </a:path>
              </a:pathLst>
            </a:custGeom>
            <a:solidFill>
              <a:schemeClr val="accent2"/>
            </a:solidFill>
            <a:ln w="28575" cmpd="sng">
              <a:solidFill>
                <a:srgbClr val="C0C0C0"/>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8" name="Text Box 19"/>
            <p:cNvSpPr txBox="1">
              <a:spLocks noChangeArrowheads="1"/>
            </p:cNvSpPr>
            <p:nvPr/>
          </p:nvSpPr>
          <p:spPr bwMode="auto">
            <a:xfrm>
              <a:off x="3873" y="2923"/>
              <a:ext cx="316"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4000">
                  <a:solidFill>
                    <a:schemeClr val="bg1"/>
                  </a:solidFill>
                  <a:ea typeface="黑体" panose="02010609060101010101" pitchFamily="49" charset="-122"/>
                </a:rPr>
                <a:t>3</a:t>
              </a:r>
              <a:endParaRPr lang="en-US" altLang="zh-CN" sz="4000">
                <a:solidFill>
                  <a:schemeClr val="bg1"/>
                </a:solidFill>
                <a:ea typeface="黑体" panose="02010609060101010101" pitchFamily="49" charset="-122"/>
              </a:endParaRPr>
            </a:p>
          </p:txBody>
        </p:sp>
      </p:grpSp>
      <p:grpSp>
        <p:nvGrpSpPr>
          <p:cNvPr id="29" name="Group 34"/>
          <p:cNvGrpSpPr/>
          <p:nvPr/>
        </p:nvGrpSpPr>
        <p:grpSpPr bwMode="auto">
          <a:xfrm>
            <a:off x="8264434" y="1634945"/>
            <a:ext cx="1358723" cy="2873375"/>
            <a:chOff x="4303" y="1555"/>
            <a:chExt cx="856" cy="1810"/>
          </a:xfrm>
        </p:grpSpPr>
        <p:sp>
          <p:nvSpPr>
            <p:cNvPr id="30" name="未知"/>
            <p:cNvSpPr/>
            <p:nvPr/>
          </p:nvSpPr>
          <p:spPr bwMode="auto">
            <a:xfrm>
              <a:off x="4303" y="1555"/>
              <a:ext cx="856" cy="1702"/>
            </a:xfrm>
            <a:custGeom>
              <a:avLst/>
              <a:gdLst>
                <a:gd name="T0" fmla="*/ 0 w 982"/>
                <a:gd name="T1" fmla="*/ 368 h 1953"/>
                <a:gd name="T2" fmla="*/ 856 w 982"/>
                <a:gd name="T3" fmla="*/ 0 h 1953"/>
                <a:gd name="T4" fmla="*/ 853 w 982"/>
                <a:gd name="T5" fmla="*/ 1702 h 1953"/>
                <a:gd name="T6" fmla="*/ 16 w 982"/>
                <a:gd name="T7" fmla="*/ 1702 h 1953"/>
                <a:gd name="T8" fmla="*/ 0 w 982"/>
                <a:gd name="T9" fmla="*/ 368 h 19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82" h="1953">
                  <a:moveTo>
                    <a:pt x="0" y="422"/>
                  </a:moveTo>
                  <a:lnTo>
                    <a:pt x="982" y="0"/>
                  </a:lnTo>
                  <a:lnTo>
                    <a:pt x="978" y="1953"/>
                  </a:lnTo>
                  <a:lnTo>
                    <a:pt x="18" y="1953"/>
                  </a:lnTo>
                  <a:lnTo>
                    <a:pt x="0" y="422"/>
                  </a:lnTo>
                  <a:close/>
                </a:path>
              </a:pathLst>
            </a:custGeom>
            <a:solidFill>
              <a:schemeClr val="accent1"/>
            </a:solidFill>
            <a:ln w="28575" cmpd="sng">
              <a:solidFill>
                <a:srgbClr val="C0C0C0"/>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1" name="Text Box 20"/>
            <p:cNvSpPr txBox="1">
              <a:spLocks noChangeArrowheads="1"/>
            </p:cNvSpPr>
            <p:nvPr/>
          </p:nvSpPr>
          <p:spPr bwMode="auto">
            <a:xfrm>
              <a:off x="4833" y="2923"/>
              <a:ext cx="316"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4000">
                  <a:solidFill>
                    <a:schemeClr val="bg1"/>
                  </a:solidFill>
                  <a:ea typeface="黑体" panose="02010609060101010101" pitchFamily="49" charset="-122"/>
                </a:rPr>
                <a:t>4</a:t>
              </a:r>
              <a:endParaRPr lang="en-US" altLang="zh-CN" sz="4000">
                <a:solidFill>
                  <a:schemeClr val="bg1"/>
                </a:solidFill>
                <a:ea typeface="黑体" panose="02010609060101010101" pitchFamily="49" charset="-122"/>
              </a:endParaRPr>
            </a:p>
          </p:txBody>
        </p:sp>
      </p:grpSp>
      <p:sp>
        <p:nvSpPr>
          <p:cNvPr id="32" name="Line 21"/>
          <p:cNvSpPr>
            <a:spLocks noChangeShapeType="1"/>
          </p:cNvSpPr>
          <p:nvPr/>
        </p:nvSpPr>
        <p:spPr bwMode="auto">
          <a:xfrm flipH="1">
            <a:off x="2039070" y="3671705"/>
            <a:ext cx="2828557" cy="0"/>
          </a:xfrm>
          <a:prstGeom prst="line">
            <a:avLst/>
          </a:prstGeom>
          <a:noFill/>
          <a:ln w="9525">
            <a:solidFill>
              <a:srgbClr val="C0C0C0"/>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3" name="Rectangle 22"/>
          <p:cNvSpPr>
            <a:spLocks noChangeArrowheads="1"/>
          </p:cNvSpPr>
          <p:nvPr/>
        </p:nvSpPr>
        <p:spPr bwMode="auto">
          <a:xfrm>
            <a:off x="1950181" y="3341507"/>
            <a:ext cx="2709509" cy="350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buFontTx/>
              <a:buChar char="•"/>
            </a:pPr>
            <a:r>
              <a:rPr lang="zh-CN" altLang="en-US" sz="1400" dirty="0">
                <a:solidFill>
                  <a:schemeClr val="tx1">
                    <a:lumMod val="50000"/>
                    <a:lumOff val="50000"/>
                  </a:schemeClr>
                </a:solidFill>
                <a:ea typeface="黑体" panose="02010609060101010101" pitchFamily="49" charset="-122"/>
              </a:rPr>
              <a:t>添加文字描述</a:t>
            </a:r>
            <a:endParaRPr lang="en-US" altLang="zh-CN" sz="1400" dirty="0">
              <a:solidFill>
                <a:schemeClr val="tx1">
                  <a:lumMod val="50000"/>
                  <a:lumOff val="50000"/>
                </a:schemeClr>
              </a:solidFill>
              <a:ea typeface="黑体" panose="02010609060101010101" pitchFamily="49" charset="-122"/>
            </a:endParaRPr>
          </a:p>
        </p:txBody>
      </p:sp>
      <p:sp>
        <p:nvSpPr>
          <p:cNvPr id="34" name="Line 23"/>
          <p:cNvSpPr>
            <a:spLocks noChangeShapeType="1"/>
          </p:cNvSpPr>
          <p:nvPr/>
        </p:nvSpPr>
        <p:spPr bwMode="auto">
          <a:xfrm flipH="1">
            <a:off x="2039069" y="3057343"/>
            <a:ext cx="4352358" cy="0"/>
          </a:xfrm>
          <a:prstGeom prst="line">
            <a:avLst/>
          </a:prstGeom>
          <a:noFill/>
          <a:ln w="9525">
            <a:solidFill>
              <a:srgbClr val="C0C0C0"/>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5" name="Rectangle 24"/>
          <p:cNvSpPr>
            <a:spLocks noChangeArrowheads="1"/>
          </p:cNvSpPr>
          <p:nvPr/>
        </p:nvSpPr>
        <p:spPr bwMode="auto">
          <a:xfrm>
            <a:off x="1950181" y="2727145"/>
            <a:ext cx="2709509" cy="350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buFontTx/>
              <a:buChar char="•"/>
            </a:pPr>
            <a:r>
              <a:rPr lang="zh-CN" altLang="en-US" sz="1400" dirty="0">
                <a:solidFill>
                  <a:schemeClr val="tx1">
                    <a:lumMod val="50000"/>
                    <a:lumOff val="50000"/>
                  </a:schemeClr>
                </a:solidFill>
                <a:ea typeface="黑体" panose="02010609060101010101" pitchFamily="49" charset="-122"/>
              </a:rPr>
              <a:t>添加文字描述</a:t>
            </a:r>
            <a:endParaRPr lang="en-US" altLang="zh-CN" sz="1400" dirty="0">
              <a:solidFill>
                <a:schemeClr val="tx1">
                  <a:lumMod val="50000"/>
                  <a:lumOff val="50000"/>
                </a:schemeClr>
              </a:solidFill>
              <a:ea typeface="黑体" panose="02010609060101010101" pitchFamily="49" charset="-122"/>
            </a:endParaRPr>
          </a:p>
        </p:txBody>
      </p:sp>
      <p:sp>
        <p:nvSpPr>
          <p:cNvPr id="36" name="Line 25"/>
          <p:cNvSpPr>
            <a:spLocks noChangeShapeType="1"/>
          </p:cNvSpPr>
          <p:nvPr/>
        </p:nvSpPr>
        <p:spPr bwMode="auto">
          <a:xfrm flipH="1">
            <a:off x="2039069" y="2476318"/>
            <a:ext cx="5846001" cy="0"/>
          </a:xfrm>
          <a:prstGeom prst="line">
            <a:avLst/>
          </a:prstGeom>
          <a:noFill/>
          <a:ln w="9525">
            <a:solidFill>
              <a:srgbClr val="C0C0C0"/>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7" name="Rectangle 26"/>
          <p:cNvSpPr>
            <a:spLocks noChangeArrowheads="1"/>
          </p:cNvSpPr>
          <p:nvPr/>
        </p:nvSpPr>
        <p:spPr bwMode="auto">
          <a:xfrm>
            <a:off x="1950181" y="2146120"/>
            <a:ext cx="2709509" cy="350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buFontTx/>
              <a:buChar char="•"/>
            </a:pPr>
            <a:r>
              <a:rPr lang="zh-CN" altLang="en-US" sz="1400" dirty="0">
                <a:solidFill>
                  <a:schemeClr val="tx1">
                    <a:lumMod val="50000"/>
                    <a:lumOff val="50000"/>
                  </a:schemeClr>
                </a:solidFill>
                <a:ea typeface="黑体" panose="02010609060101010101" pitchFamily="49" charset="-122"/>
              </a:rPr>
              <a:t>添加文字描述</a:t>
            </a:r>
            <a:endParaRPr lang="en-US" altLang="zh-CN" sz="1400" dirty="0">
              <a:solidFill>
                <a:schemeClr val="tx1">
                  <a:lumMod val="50000"/>
                  <a:lumOff val="50000"/>
                </a:schemeClr>
              </a:solidFill>
              <a:ea typeface="黑体" panose="02010609060101010101" pitchFamily="49" charset="-122"/>
            </a:endParaRPr>
          </a:p>
        </p:txBody>
      </p:sp>
      <p:sp>
        <p:nvSpPr>
          <p:cNvPr id="38" name="Line 27"/>
          <p:cNvSpPr>
            <a:spLocks noChangeShapeType="1"/>
          </p:cNvSpPr>
          <p:nvPr/>
        </p:nvSpPr>
        <p:spPr bwMode="auto">
          <a:xfrm flipH="1">
            <a:off x="2039069" y="1925455"/>
            <a:ext cx="7369803" cy="0"/>
          </a:xfrm>
          <a:prstGeom prst="line">
            <a:avLst/>
          </a:prstGeom>
          <a:noFill/>
          <a:ln w="9525">
            <a:solidFill>
              <a:srgbClr val="C0C0C0"/>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9" name="Rectangle 28"/>
          <p:cNvSpPr>
            <a:spLocks noChangeArrowheads="1"/>
          </p:cNvSpPr>
          <p:nvPr/>
        </p:nvSpPr>
        <p:spPr bwMode="auto">
          <a:xfrm>
            <a:off x="1950181" y="1595257"/>
            <a:ext cx="2709509" cy="350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buFontTx/>
              <a:buChar char="•"/>
            </a:pPr>
            <a:r>
              <a:rPr lang="zh-CN" altLang="en-US" sz="1400" dirty="0">
                <a:solidFill>
                  <a:schemeClr val="tx1">
                    <a:lumMod val="50000"/>
                    <a:lumOff val="50000"/>
                  </a:schemeClr>
                </a:solidFill>
                <a:ea typeface="黑体" panose="02010609060101010101" pitchFamily="49" charset="-122"/>
              </a:rPr>
              <a:t>添加文字描述</a:t>
            </a:r>
            <a:endParaRPr lang="en-US" altLang="zh-CN" sz="1400" dirty="0">
              <a:solidFill>
                <a:schemeClr val="tx1">
                  <a:lumMod val="50000"/>
                  <a:lumOff val="50000"/>
                </a:schemeClr>
              </a:solidFill>
              <a:ea typeface="黑体" panose="02010609060101010101" pitchFamily="49" charset="-122"/>
            </a:endParaRPr>
          </a:p>
        </p:txBody>
      </p:sp>
      <p:sp>
        <p:nvSpPr>
          <p:cNvPr id="40" name="文本框 39"/>
          <p:cNvSpPr txBox="1"/>
          <p:nvPr/>
        </p:nvSpPr>
        <p:spPr>
          <a:xfrm>
            <a:off x="2039070" y="4864434"/>
            <a:ext cx="8236199" cy="1200329"/>
          </a:xfrm>
          <a:prstGeom prst="rect">
            <a:avLst/>
          </a:prstGeom>
          <a:noFill/>
        </p:spPr>
        <p:txBody>
          <a:bodyPr wrap="square" rtlCol="0">
            <a:spAutoFit/>
          </a:bodyPr>
          <a:lstStyle/>
          <a:p>
            <a:pPr>
              <a:lnSpc>
                <a:spcPct val="150000"/>
              </a:lnSpc>
            </a:pPr>
            <a:r>
              <a:rPr lang="zh-CN" altLang="en-US" sz="1600" dirty="0">
                <a:solidFill>
                  <a:schemeClr val="tx1">
                    <a:lumMod val="50000"/>
                    <a:lumOff val="50000"/>
                  </a:schemeClr>
                </a:solidFill>
                <a:sym typeface="微软雅黑" panose="020B0503020204020204"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3" name="直接连接符 2"/>
          <p:cNvCxnSpPr/>
          <p:nvPr/>
        </p:nvCxnSpPr>
        <p:spPr>
          <a:xfrm>
            <a:off x="983433" y="4562760"/>
            <a:ext cx="10263611"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4" name="标题 3"/>
          <p:cNvSpPr>
            <a:spLocks noGrp="1"/>
          </p:cNvSpPr>
          <p:nvPr>
            <p:ph type="title"/>
          </p:nvPr>
        </p:nvSpPr>
        <p:spPr/>
        <p:txBody>
          <a:bodyPr/>
          <a:lstStyle/>
          <a:p>
            <a:r>
              <a:rPr lang="zh-CN" altLang="en-US" dirty="0"/>
              <a:t>单击此处添加标题</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slide(fromBottom)">
                                      <p:cBhvr>
                                        <p:cTn id="7" dur="500"/>
                                        <p:tgtEl>
                                          <p:spTgt spid="20"/>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right)">
                                      <p:cBhvr>
                                        <p:cTn id="11" dur="500"/>
                                        <p:tgtEl>
                                          <p:spTgt spid="32"/>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1000"/>
                                        <p:tgtEl>
                                          <p:spTgt spid="33"/>
                                        </p:tgtEl>
                                      </p:cBhvr>
                                    </p:animEffect>
                                    <p:anim calcmode="lin" valueType="num">
                                      <p:cBhvr>
                                        <p:cTn id="16" dur="1000" fill="hold"/>
                                        <p:tgtEl>
                                          <p:spTgt spid="33"/>
                                        </p:tgtEl>
                                        <p:attrNameLst>
                                          <p:attrName>ppt_x</p:attrName>
                                        </p:attrNameLst>
                                      </p:cBhvr>
                                      <p:tavLst>
                                        <p:tav tm="0">
                                          <p:val>
                                            <p:strVal val="#ppt_x"/>
                                          </p:val>
                                        </p:tav>
                                        <p:tav tm="100000">
                                          <p:val>
                                            <p:strVal val="#ppt_x"/>
                                          </p:val>
                                        </p:tav>
                                      </p:tavLst>
                                    </p:anim>
                                    <p:anim calcmode="lin" valueType="num">
                                      <p:cBhvr>
                                        <p:cTn id="17" dur="1000" fill="hold"/>
                                        <p:tgtEl>
                                          <p:spTgt spid="33"/>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2" presetClass="entr" presetSubtype="4"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slide(fromBottom)">
                                      <p:cBhvr>
                                        <p:cTn id="21" dur="500"/>
                                        <p:tgtEl>
                                          <p:spTgt spid="23"/>
                                        </p:tgtEl>
                                      </p:cBhvr>
                                    </p:animEffect>
                                  </p:childTnLst>
                                </p:cTn>
                              </p:par>
                            </p:childTnLst>
                          </p:cTn>
                        </p:par>
                        <p:par>
                          <p:cTn id="22" fill="hold">
                            <p:stCondLst>
                              <p:cond delay="2500"/>
                            </p:stCondLst>
                            <p:childTnLst>
                              <p:par>
                                <p:cTn id="23" presetID="22" presetClass="entr" presetSubtype="2"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right)">
                                      <p:cBhvr>
                                        <p:cTn id="25" dur="500"/>
                                        <p:tgtEl>
                                          <p:spTgt spid="34"/>
                                        </p:tgtEl>
                                      </p:cBhvr>
                                    </p:animEffect>
                                  </p:childTnLst>
                                </p:cTn>
                              </p:par>
                            </p:childTnLst>
                          </p:cTn>
                        </p:par>
                        <p:par>
                          <p:cTn id="26" fill="hold">
                            <p:stCondLst>
                              <p:cond delay="3000"/>
                            </p:stCondLst>
                            <p:childTnLst>
                              <p:par>
                                <p:cTn id="27" presetID="42" presetClass="entr" presetSubtype="0"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fade">
                                      <p:cBhvr>
                                        <p:cTn id="29" dur="1000"/>
                                        <p:tgtEl>
                                          <p:spTgt spid="35"/>
                                        </p:tgtEl>
                                      </p:cBhvr>
                                    </p:animEffect>
                                    <p:anim calcmode="lin" valueType="num">
                                      <p:cBhvr>
                                        <p:cTn id="30" dur="1000" fill="hold"/>
                                        <p:tgtEl>
                                          <p:spTgt spid="35"/>
                                        </p:tgtEl>
                                        <p:attrNameLst>
                                          <p:attrName>ppt_x</p:attrName>
                                        </p:attrNameLst>
                                      </p:cBhvr>
                                      <p:tavLst>
                                        <p:tav tm="0">
                                          <p:val>
                                            <p:strVal val="#ppt_x"/>
                                          </p:val>
                                        </p:tav>
                                        <p:tav tm="100000">
                                          <p:val>
                                            <p:strVal val="#ppt_x"/>
                                          </p:val>
                                        </p:tav>
                                      </p:tavLst>
                                    </p:anim>
                                    <p:anim calcmode="lin" valueType="num">
                                      <p:cBhvr>
                                        <p:cTn id="31" dur="1000" fill="hold"/>
                                        <p:tgtEl>
                                          <p:spTgt spid="35"/>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12" presetClass="entr" presetSubtype="4" fill="hold"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slide(fromBottom)">
                                      <p:cBhvr>
                                        <p:cTn id="35" dur="500"/>
                                        <p:tgtEl>
                                          <p:spTgt spid="26"/>
                                        </p:tgtEl>
                                      </p:cBhvr>
                                    </p:animEffect>
                                  </p:childTnLst>
                                </p:cTn>
                              </p:par>
                            </p:childTnLst>
                          </p:cTn>
                        </p:par>
                        <p:par>
                          <p:cTn id="36" fill="hold">
                            <p:stCondLst>
                              <p:cond delay="4500"/>
                            </p:stCondLst>
                            <p:childTnLst>
                              <p:par>
                                <p:cTn id="37" presetID="22" presetClass="entr" presetSubtype="2"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wipe(right)">
                                      <p:cBhvr>
                                        <p:cTn id="39" dur="500"/>
                                        <p:tgtEl>
                                          <p:spTgt spid="36"/>
                                        </p:tgtEl>
                                      </p:cBhvr>
                                    </p:animEffect>
                                  </p:childTnLst>
                                </p:cTn>
                              </p:par>
                            </p:childTnLst>
                          </p:cTn>
                        </p:par>
                        <p:par>
                          <p:cTn id="40" fill="hold">
                            <p:stCondLst>
                              <p:cond delay="5000"/>
                            </p:stCondLst>
                            <p:childTnLst>
                              <p:par>
                                <p:cTn id="41" presetID="42" presetClass="entr" presetSubtype="0"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fade">
                                      <p:cBhvr>
                                        <p:cTn id="43" dur="1000"/>
                                        <p:tgtEl>
                                          <p:spTgt spid="37"/>
                                        </p:tgtEl>
                                      </p:cBhvr>
                                    </p:animEffect>
                                    <p:anim calcmode="lin" valueType="num">
                                      <p:cBhvr>
                                        <p:cTn id="44" dur="1000" fill="hold"/>
                                        <p:tgtEl>
                                          <p:spTgt spid="37"/>
                                        </p:tgtEl>
                                        <p:attrNameLst>
                                          <p:attrName>ppt_x</p:attrName>
                                        </p:attrNameLst>
                                      </p:cBhvr>
                                      <p:tavLst>
                                        <p:tav tm="0">
                                          <p:val>
                                            <p:strVal val="#ppt_x"/>
                                          </p:val>
                                        </p:tav>
                                        <p:tav tm="100000">
                                          <p:val>
                                            <p:strVal val="#ppt_x"/>
                                          </p:val>
                                        </p:tav>
                                      </p:tavLst>
                                    </p:anim>
                                    <p:anim calcmode="lin" valueType="num">
                                      <p:cBhvr>
                                        <p:cTn id="45" dur="1000" fill="hold"/>
                                        <p:tgtEl>
                                          <p:spTgt spid="37"/>
                                        </p:tgtEl>
                                        <p:attrNameLst>
                                          <p:attrName>ppt_y</p:attrName>
                                        </p:attrNameLst>
                                      </p:cBhvr>
                                      <p:tavLst>
                                        <p:tav tm="0">
                                          <p:val>
                                            <p:strVal val="#ppt_y+.1"/>
                                          </p:val>
                                        </p:tav>
                                        <p:tav tm="100000">
                                          <p:val>
                                            <p:strVal val="#ppt_y"/>
                                          </p:val>
                                        </p:tav>
                                      </p:tavLst>
                                    </p:anim>
                                  </p:childTnLst>
                                </p:cTn>
                              </p:par>
                            </p:childTnLst>
                          </p:cTn>
                        </p:par>
                        <p:par>
                          <p:cTn id="46" fill="hold">
                            <p:stCondLst>
                              <p:cond delay="6000"/>
                            </p:stCondLst>
                            <p:childTnLst>
                              <p:par>
                                <p:cTn id="47" presetID="12" presetClass="entr" presetSubtype="4" fill="hold" nodeType="after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slide(fromBottom)">
                                      <p:cBhvr>
                                        <p:cTn id="49" dur="500"/>
                                        <p:tgtEl>
                                          <p:spTgt spid="29"/>
                                        </p:tgtEl>
                                      </p:cBhvr>
                                    </p:animEffect>
                                  </p:childTnLst>
                                </p:cTn>
                              </p:par>
                            </p:childTnLst>
                          </p:cTn>
                        </p:par>
                        <p:par>
                          <p:cTn id="50" fill="hold">
                            <p:stCondLst>
                              <p:cond delay="6500"/>
                            </p:stCondLst>
                            <p:childTnLst>
                              <p:par>
                                <p:cTn id="51" presetID="22" presetClass="entr" presetSubtype="2" fill="hold" grpId="0" nodeType="after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wipe(right)">
                                      <p:cBhvr>
                                        <p:cTn id="53" dur="500"/>
                                        <p:tgtEl>
                                          <p:spTgt spid="38"/>
                                        </p:tgtEl>
                                      </p:cBhvr>
                                    </p:animEffect>
                                  </p:childTnLst>
                                </p:cTn>
                              </p:par>
                            </p:childTnLst>
                          </p:cTn>
                        </p:par>
                        <p:par>
                          <p:cTn id="54" fill="hold">
                            <p:stCondLst>
                              <p:cond delay="7000"/>
                            </p:stCondLst>
                            <p:childTnLst>
                              <p:par>
                                <p:cTn id="55" presetID="42" presetClass="entr" presetSubtype="0" fill="hold" grpId="0" nodeType="after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fade">
                                      <p:cBhvr>
                                        <p:cTn id="57" dur="1000"/>
                                        <p:tgtEl>
                                          <p:spTgt spid="39"/>
                                        </p:tgtEl>
                                      </p:cBhvr>
                                    </p:animEffect>
                                    <p:anim calcmode="lin" valueType="num">
                                      <p:cBhvr>
                                        <p:cTn id="58" dur="1000" fill="hold"/>
                                        <p:tgtEl>
                                          <p:spTgt spid="39"/>
                                        </p:tgtEl>
                                        <p:attrNameLst>
                                          <p:attrName>ppt_x</p:attrName>
                                        </p:attrNameLst>
                                      </p:cBhvr>
                                      <p:tavLst>
                                        <p:tav tm="0">
                                          <p:val>
                                            <p:strVal val="#ppt_x"/>
                                          </p:val>
                                        </p:tav>
                                        <p:tav tm="100000">
                                          <p:val>
                                            <p:strVal val="#ppt_x"/>
                                          </p:val>
                                        </p:tav>
                                      </p:tavLst>
                                    </p:anim>
                                    <p:anim calcmode="lin" valueType="num">
                                      <p:cBhvr>
                                        <p:cTn id="59"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nodeType="clickEffect">
                                  <p:stCondLst>
                                    <p:cond delay="0"/>
                                  </p:stCondLst>
                                  <p:childTnLst>
                                    <p:set>
                                      <p:cBhvr>
                                        <p:cTn id="63" dur="1" fill="hold">
                                          <p:stCondLst>
                                            <p:cond delay="0"/>
                                          </p:stCondLst>
                                        </p:cTn>
                                        <p:tgtEl>
                                          <p:spTgt spid="3"/>
                                        </p:tgtEl>
                                        <p:attrNameLst>
                                          <p:attrName>style.visibility</p:attrName>
                                        </p:attrNameLst>
                                      </p:cBhvr>
                                      <p:to>
                                        <p:strVal val="visible"/>
                                      </p:to>
                                    </p:set>
                                    <p:animEffect transition="in" filter="wipe(left)">
                                      <p:cBhvr>
                                        <p:cTn id="64" dur="500"/>
                                        <p:tgtEl>
                                          <p:spTgt spid="3"/>
                                        </p:tgtEl>
                                      </p:cBhvr>
                                    </p:animEffect>
                                  </p:childTnLst>
                                </p:cTn>
                              </p:par>
                            </p:childTnLst>
                          </p:cTn>
                        </p:par>
                        <p:par>
                          <p:cTn id="65" fill="hold">
                            <p:stCondLst>
                              <p:cond delay="500"/>
                            </p:stCondLst>
                            <p:childTnLst>
                              <p:par>
                                <p:cTn id="66" presetID="10" presetClass="entr" presetSubtype="0" fill="hold" grpId="0" nodeType="afterEffect">
                                  <p:stCondLst>
                                    <p:cond delay="0"/>
                                  </p:stCondLst>
                                  <p:iterate type="wd">
                                    <p:tmPct val="10000"/>
                                  </p:iterate>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p:bldP spid="34" grpId="0" animBg="1"/>
      <p:bldP spid="35" grpId="0"/>
      <p:bldP spid="36" grpId="0" animBg="1"/>
      <p:bldP spid="37" grpId="0"/>
      <p:bldP spid="38" grpId="0" animBg="1"/>
      <p:bldP spid="39" grpId="0"/>
      <p:bldP spid="4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5"/>
          <p:cNvSpPr/>
          <p:nvPr/>
        </p:nvSpPr>
        <p:spPr bwMode="auto">
          <a:xfrm>
            <a:off x="4607826" y="4633809"/>
            <a:ext cx="3264230" cy="569236"/>
          </a:xfrm>
          <a:custGeom>
            <a:avLst/>
            <a:gdLst/>
            <a:ahLst/>
            <a:cxnLst/>
            <a:rect l="l" t="t"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solidFill>
            <a:schemeClr val="accent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fontAlgn="base">
              <a:spcBef>
                <a:spcPct val="0"/>
              </a:spcBef>
              <a:spcAft>
                <a:spcPct val="0"/>
              </a:spcAft>
            </a:pPr>
            <a:endParaRPr lang="zh-CN" altLang="en-US">
              <a:solidFill>
                <a:schemeClr val="bg1"/>
              </a:solidFill>
              <a:latin typeface="Arial" panose="020B0604020202020204" pitchFamily="34" charset="0"/>
              <a:ea typeface="宋体" panose="02010600030101010101" pitchFamily="2" charset="-122"/>
            </a:endParaRPr>
          </a:p>
        </p:txBody>
      </p:sp>
      <p:sp>
        <p:nvSpPr>
          <p:cNvPr id="6" name="圆角矩形 5"/>
          <p:cNvSpPr/>
          <p:nvPr/>
        </p:nvSpPr>
        <p:spPr bwMode="auto">
          <a:xfrm>
            <a:off x="4607826" y="2146505"/>
            <a:ext cx="3264230" cy="569236"/>
          </a:xfrm>
          <a:custGeom>
            <a:avLst/>
            <a:gdLst/>
            <a:ahLst/>
            <a:cxnLst/>
            <a:rect l="l" t="t"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fontAlgn="base">
              <a:spcBef>
                <a:spcPct val="0"/>
              </a:spcBef>
              <a:spcAft>
                <a:spcPct val="0"/>
              </a:spcAft>
            </a:pPr>
            <a:endParaRPr lang="zh-CN" altLang="en-US">
              <a:solidFill>
                <a:schemeClr val="bg1"/>
              </a:solidFill>
              <a:latin typeface="Arial" panose="020B0604020202020204" pitchFamily="34" charset="0"/>
              <a:ea typeface="宋体" panose="02010600030101010101" pitchFamily="2" charset="-122"/>
            </a:endParaRPr>
          </a:p>
        </p:txBody>
      </p:sp>
      <p:sp>
        <p:nvSpPr>
          <p:cNvPr id="7" name="TextBox 6"/>
          <p:cNvSpPr txBox="1"/>
          <p:nvPr/>
        </p:nvSpPr>
        <p:spPr>
          <a:xfrm>
            <a:off x="5250442" y="2231068"/>
            <a:ext cx="1978998" cy="400110"/>
          </a:xfrm>
          <a:prstGeom prst="rect">
            <a:avLst/>
          </a:prstGeom>
          <a:noFill/>
        </p:spPr>
        <p:txBody>
          <a:bodyPr wrap="none" rtlCol="0">
            <a:spAutoFit/>
          </a:bodyPr>
          <a:lstStyle/>
          <a:p>
            <a:r>
              <a:rPr lang="zh-CN" altLang="en-US" sz="2000" dirty="0">
                <a:solidFill>
                  <a:schemeClr val="bg1"/>
                </a:solidFill>
                <a:latin typeface="+mj-ea"/>
                <a:ea typeface="+mj-ea"/>
              </a:rPr>
              <a:t>请输入您的标题</a:t>
            </a:r>
            <a:endParaRPr lang="zh-CN" altLang="en-US" sz="2000" dirty="0">
              <a:solidFill>
                <a:schemeClr val="bg1"/>
              </a:solidFill>
              <a:latin typeface="+mj-ea"/>
              <a:ea typeface="+mj-ea"/>
            </a:endParaRPr>
          </a:p>
        </p:txBody>
      </p:sp>
      <p:sp>
        <p:nvSpPr>
          <p:cNvPr id="8" name="空心弧 7"/>
          <p:cNvSpPr/>
          <p:nvPr/>
        </p:nvSpPr>
        <p:spPr bwMode="auto">
          <a:xfrm flipV="1">
            <a:off x="2209594" y="1700810"/>
            <a:ext cx="1459871" cy="1460631"/>
          </a:xfrm>
          <a:prstGeom prst="blockArc">
            <a:avLst>
              <a:gd name="adj1" fmla="val 5423681"/>
              <a:gd name="adj2" fmla="val 20860726"/>
              <a:gd name="adj3" fmla="val 17514"/>
            </a:avLst>
          </a:prstGeom>
          <a:solidFill>
            <a:schemeClr val="tx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fontAlgn="base">
              <a:spcBef>
                <a:spcPct val="0"/>
              </a:spcBef>
              <a:spcAft>
                <a:spcPct val="0"/>
              </a:spcAft>
            </a:pPr>
            <a:endParaRPr lang="zh-CN" altLang="en-US">
              <a:solidFill>
                <a:schemeClr val="tx1">
                  <a:lumMod val="50000"/>
                  <a:lumOff val="50000"/>
                </a:schemeClr>
              </a:solidFill>
              <a:latin typeface="Arial" panose="020B0604020202020204" pitchFamily="34" charset="0"/>
              <a:ea typeface="宋体" panose="02010600030101010101" pitchFamily="2" charset="-122"/>
            </a:endParaRPr>
          </a:p>
        </p:txBody>
      </p:sp>
      <p:sp>
        <p:nvSpPr>
          <p:cNvPr id="10" name="空心弧 9"/>
          <p:cNvSpPr/>
          <p:nvPr/>
        </p:nvSpPr>
        <p:spPr bwMode="auto">
          <a:xfrm rot="10800000" flipV="1">
            <a:off x="3381241" y="1961482"/>
            <a:ext cx="1459871" cy="1460631"/>
          </a:xfrm>
          <a:prstGeom prst="blockArc">
            <a:avLst>
              <a:gd name="adj1" fmla="val 5423681"/>
              <a:gd name="adj2" fmla="val 20860726"/>
              <a:gd name="adj3" fmla="val 17514"/>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fontAlgn="base">
              <a:spcBef>
                <a:spcPct val="0"/>
              </a:spcBef>
              <a:spcAft>
                <a:spcPct val="0"/>
              </a:spcAft>
            </a:pPr>
            <a:endParaRPr lang="zh-CN" altLang="en-US">
              <a:solidFill>
                <a:schemeClr val="tx1">
                  <a:lumMod val="50000"/>
                  <a:lumOff val="50000"/>
                </a:schemeClr>
              </a:solidFill>
              <a:latin typeface="Arial" panose="020B0604020202020204" pitchFamily="34" charset="0"/>
              <a:ea typeface="宋体" panose="02010600030101010101" pitchFamily="2" charset="-122"/>
            </a:endParaRPr>
          </a:p>
        </p:txBody>
      </p:sp>
      <p:sp>
        <p:nvSpPr>
          <p:cNvPr id="11" name="空心弧 10"/>
          <p:cNvSpPr/>
          <p:nvPr/>
        </p:nvSpPr>
        <p:spPr bwMode="auto">
          <a:xfrm rot="4631022" flipV="1">
            <a:off x="3414690" y="3173235"/>
            <a:ext cx="1460631" cy="1459871"/>
          </a:xfrm>
          <a:prstGeom prst="blockArc">
            <a:avLst>
              <a:gd name="adj1" fmla="val 10168821"/>
              <a:gd name="adj2" fmla="val 20860726"/>
              <a:gd name="adj3" fmla="val 17514"/>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fontAlgn="base">
              <a:spcBef>
                <a:spcPct val="0"/>
              </a:spcBef>
              <a:spcAft>
                <a:spcPct val="0"/>
              </a:spcAft>
            </a:pPr>
            <a:endParaRPr lang="zh-CN" altLang="en-US">
              <a:solidFill>
                <a:schemeClr val="tx1">
                  <a:lumMod val="50000"/>
                  <a:lumOff val="50000"/>
                </a:schemeClr>
              </a:solidFill>
              <a:latin typeface="Arial" panose="020B0604020202020204" pitchFamily="34" charset="0"/>
              <a:ea typeface="宋体" panose="02010600030101010101" pitchFamily="2" charset="-122"/>
            </a:endParaRPr>
          </a:p>
        </p:txBody>
      </p:sp>
      <p:sp>
        <p:nvSpPr>
          <p:cNvPr id="12" name="空心弧 11"/>
          <p:cNvSpPr/>
          <p:nvPr/>
        </p:nvSpPr>
        <p:spPr bwMode="auto">
          <a:xfrm>
            <a:off x="2230927" y="4633811"/>
            <a:ext cx="1459871" cy="1460631"/>
          </a:xfrm>
          <a:prstGeom prst="blockArc">
            <a:avLst>
              <a:gd name="adj1" fmla="val 5423681"/>
              <a:gd name="adj2" fmla="val 20860726"/>
              <a:gd name="adj3" fmla="val 17514"/>
            </a:avLst>
          </a:prstGeom>
          <a:solidFill>
            <a:schemeClr val="accent4"/>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fontAlgn="base">
              <a:spcBef>
                <a:spcPct val="0"/>
              </a:spcBef>
              <a:spcAft>
                <a:spcPct val="0"/>
              </a:spcAft>
            </a:pPr>
            <a:endParaRPr lang="zh-CN" altLang="en-US">
              <a:solidFill>
                <a:schemeClr val="tx1">
                  <a:lumMod val="50000"/>
                  <a:lumOff val="50000"/>
                </a:schemeClr>
              </a:solidFill>
              <a:latin typeface="Arial" panose="020B0604020202020204" pitchFamily="34" charset="0"/>
              <a:ea typeface="宋体" panose="02010600030101010101" pitchFamily="2" charset="-122"/>
            </a:endParaRPr>
          </a:p>
        </p:txBody>
      </p:sp>
      <p:sp>
        <p:nvSpPr>
          <p:cNvPr id="13" name="空心弧 12"/>
          <p:cNvSpPr/>
          <p:nvPr/>
        </p:nvSpPr>
        <p:spPr bwMode="auto">
          <a:xfrm rot="10800000">
            <a:off x="3402574" y="4373139"/>
            <a:ext cx="1459871" cy="1460631"/>
          </a:xfrm>
          <a:prstGeom prst="blockArc">
            <a:avLst>
              <a:gd name="adj1" fmla="val 5423681"/>
              <a:gd name="adj2" fmla="val 20860726"/>
              <a:gd name="adj3" fmla="val 17514"/>
            </a:avLst>
          </a:prstGeom>
          <a:solidFill>
            <a:schemeClr val="accent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fontAlgn="base">
              <a:spcBef>
                <a:spcPct val="0"/>
              </a:spcBef>
              <a:spcAft>
                <a:spcPct val="0"/>
              </a:spcAft>
            </a:pPr>
            <a:endParaRPr lang="zh-CN" altLang="en-US">
              <a:solidFill>
                <a:schemeClr val="tx1">
                  <a:lumMod val="50000"/>
                  <a:lumOff val="50000"/>
                </a:schemeClr>
              </a:solidFill>
              <a:latin typeface="Arial" panose="020B0604020202020204" pitchFamily="34" charset="0"/>
              <a:ea typeface="宋体" panose="02010600030101010101" pitchFamily="2" charset="-122"/>
            </a:endParaRPr>
          </a:p>
        </p:txBody>
      </p:sp>
      <p:sp>
        <p:nvSpPr>
          <p:cNvPr id="14" name="TextBox 13"/>
          <p:cNvSpPr txBox="1"/>
          <p:nvPr/>
        </p:nvSpPr>
        <p:spPr>
          <a:xfrm>
            <a:off x="3873598" y="2346611"/>
            <a:ext cx="570693" cy="707886"/>
          </a:xfrm>
          <a:prstGeom prst="rect">
            <a:avLst/>
          </a:prstGeom>
          <a:noFill/>
        </p:spPr>
        <p:txBody>
          <a:bodyPr wrap="none" rtlCol="0">
            <a:spAutoFit/>
          </a:bodyPr>
          <a:lstStyle/>
          <a:p>
            <a:r>
              <a:rPr lang="en-US" altLang="zh-CN" sz="4000" b="1" dirty="0">
                <a:solidFill>
                  <a:schemeClr val="tx1">
                    <a:lumMod val="50000"/>
                    <a:lumOff val="50000"/>
                  </a:schemeClr>
                </a:solidFill>
                <a:latin typeface="+mn-ea"/>
              </a:rPr>
              <a:t>A</a:t>
            </a:r>
            <a:endParaRPr lang="zh-CN" altLang="en-US" sz="4000" b="1" dirty="0">
              <a:solidFill>
                <a:schemeClr val="tx1">
                  <a:lumMod val="50000"/>
                  <a:lumOff val="50000"/>
                </a:schemeClr>
              </a:solidFill>
              <a:latin typeface="+mn-ea"/>
            </a:endParaRPr>
          </a:p>
        </p:txBody>
      </p:sp>
      <p:sp>
        <p:nvSpPr>
          <p:cNvPr id="15" name="TextBox 14"/>
          <p:cNvSpPr txBox="1"/>
          <p:nvPr/>
        </p:nvSpPr>
        <p:spPr>
          <a:xfrm>
            <a:off x="3873598" y="4762265"/>
            <a:ext cx="535445" cy="707886"/>
          </a:xfrm>
          <a:prstGeom prst="rect">
            <a:avLst/>
          </a:prstGeom>
          <a:noFill/>
        </p:spPr>
        <p:txBody>
          <a:bodyPr wrap="none" rtlCol="0">
            <a:spAutoFit/>
          </a:bodyPr>
          <a:lstStyle/>
          <a:p>
            <a:r>
              <a:rPr lang="en-US" altLang="zh-CN" sz="4000" b="1" dirty="0">
                <a:solidFill>
                  <a:schemeClr val="tx1">
                    <a:lumMod val="50000"/>
                    <a:lumOff val="50000"/>
                  </a:schemeClr>
                </a:solidFill>
                <a:latin typeface="+mn-ea"/>
              </a:rPr>
              <a:t>B</a:t>
            </a:r>
            <a:endParaRPr lang="zh-CN" altLang="en-US" sz="4000" b="1" dirty="0">
              <a:solidFill>
                <a:schemeClr val="tx1">
                  <a:lumMod val="50000"/>
                  <a:lumOff val="50000"/>
                </a:schemeClr>
              </a:solidFill>
              <a:latin typeface="+mn-ea"/>
            </a:endParaRPr>
          </a:p>
        </p:txBody>
      </p:sp>
      <p:sp>
        <p:nvSpPr>
          <p:cNvPr id="16" name="TextBox 15"/>
          <p:cNvSpPr txBox="1"/>
          <p:nvPr/>
        </p:nvSpPr>
        <p:spPr>
          <a:xfrm>
            <a:off x="5018673" y="2882246"/>
            <a:ext cx="5179646" cy="1061829"/>
          </a:xfrm>
          <a:prstGeom prst="rect">
            <a:avLst/>
          </a:prstGeom>
          <a:noFill/>
        </p:spPr>
        <p:txBody>
          <a:bodyPr wrap="square" rtlCol="0">
            <a:spAutoFit/>
          </a:bodyPr>
          <a:lstStyle/>
          <a:p>
            <a:pPr>
              <a:lnSpc>
                <a:spcPct val="150000"/>
              </a:lnSpc>
            </a:pPr>
            <a:r>
              <a:rPr lang="zh-CN" altLang="en-US" sz="1400" dirty="0">
                <a:solidFill>
                  <a:schemeClr val="tx1">
                    <a:lumMod val="50000"/>
                    <a:lumOff val="50000"/>
                  </a:schemeClr>
                </a:solidFill>
                <a:sym typeface="微软雅黑" panose="020B0503020204020204" pitchFamily="34" charset="-122"/>
              </a:rPr>
              <a:t>在此录入上述图表的综合描述说明，在此录入上述图表的综合描述说明。在此录入上述图表的综合描述说明，在此录入上述图表的综合描述说明。</a:t>
            </a:r>
            <a:endParaRPr lang="zh-CN" altLang="en-US" sz="1400" dirty="0">
              <a:solidFill>
                <a:schemeClr val="accent6"/>
              </a:solidFill>
              <a:latin typeface="+mn-ea"/>
            </a:endParaRPr>
          </a:p>
        </p:txBody>
      </p:sp>
      <p:sp>
        <p:nvSpPr>
          <p:cNvPr id="17" name="TextBox 16"/>
          <p:cNvSpPr txBox="1"/>
          <p:nvPr/>
        </p:nvSpPr>
        <p:spPr>
          <a:xfrm>
            <a:off x="5018673" y="5180756"/>
            <a:ext cx="5179646" cy="1061829"/>
          </a:xfrm>
          <a:prstGeom prst="rect">
            <a:avLst/>
          </a:prstGeom>
          <a:noFill/>
        </p:spPr>
        <p:txBody>
          <a:bodyPr wrap="square" rtlCol="0">
            <a:spAutoFit/>
          </a:bodyPr>
          <a:lstStyle/>
          <a:p>
            <a:pPr>
              <a:lnSpc>
                <a:spcPct val="150000"/>
              </a:lnSpc>
            </a:pPr>
            <a:r>
              <a:rPr lang="zh-CN" altLang="en-US" sz="1400" dirty="0">
                <a:solidFill>
                  <a:schemeClr val="tx1">
                    <a:lumMod val="50000"/>
                    <a:lumOff val="50000"/>
                  </a:schemeClr>
                </a:solidFill>
                <a:sym typeface="微软雅黑" panose="020B0503020204020204" pitchFamily="34" charset="-122"/>
              </a:rPr>
              <a:t>在此录入上述图表的综合描述说明，在此录入上述图表的综合描述说明。在此录入上述图表的综合描述说明，在此录入上述图表的综合描述说明。</a:t>
            </a:r>
            <a:endParaRPr lang="zh-CN" altLang="en-US" sz="1400" dirty="0">
              <a:solidFill>
                <a:schemeClr val="accent6"/>
              </a:solidFill>
              <a:latin typeface="+mn-ea"/>
            </a:endParaRPr>
          </a:p>
        </p:txBody>
      </p:sp>
      <p:sp>
        <p:nvSpPr>
          <p:cNvPr id="18" name="TextBox 17"/>
          <p:cNvSpPr txBox="1"/>
          <p:nvPr/>
        </p:nvSpPr>
        <p:spPr>
          <a:xfrm>
            <a:off x="5250442" y="4728608"/>
            <a:ext cx="1978998" cy="400110"/>
          </a:xfrm>
          <a:prstGeom prst="rect">
            <a:avLst/>
          </a:prstGeom>
          <a:noFill/>
        </p:spPr>
        <p:txBody>
          <a:bodyPr wrap="none" rtlCol="0">
            <a:spAutoFit/>
          </a:bodyPr>
          <a:lstStyle/>
          <a:p>
            <a:r>
              <a:rPr lang="zh-CN" altLang="en-US" sz="2000" dirty="0">
                <a:solidFill>
                  <a:schemeClr val="bg1"/>
                </a:solidFill>
                <a:latin typeface="+mj-ea"/>
                <a:ea typeface="+mj-ea"/>
              </a:rPr>
              <a:t>请输入您的标题</a:t>
            </a:r>
            <a:endParaRPr lang="zh-CN" altLang="en-US" sz="2000" dirty="0">
              <a:solidFill>
                <a:schemeClr val="bg1"/>
              </a:solidFill>
              <a:latin typeface="+mj-ea"/>
              <a:ea typeface="+mj-ea"/>
            </a:endParaRPr>
          </a:p>
        </p:txBody>
      </p:sp>
      <p:sp>
        <p:nvSpPr>
          <p:cNvPr id="2" name="标题 1"/>
          <p:cNvSpPr>
            <a:spLocks noGrp="1"/>
          </p:cNvSpPr>
          <p:nvPr>
            <p:ph type="title"/>
          </p:nvPr>
        </p:nvSpPr>
        <p:spPr/>
        <p:txBody>
          <a:bodyPr/>
          <a:lstStyle/>
          <a:p>
            <a:r>
              <a:rPr lang="zh-CN" altLang="en-US" dirty="0"/>
              <a:t>单击此处添加标题</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up)">
                                      <p:cBhvr>
                                        <p:cTn id="19" dur="500"/>
                                        <p:tgtEl>
                                          <p:spTgt spid="13"/>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right)">
                                      <p:cBhvr>
                                        <p:cTn id="23" dur="500"/>
                                        <p:tgtEl>
                                          <p:spTgt spid="12"/>
                                        </p:tgtEl>
                                      </p:cBhvr>
                                    </p:animEffect>
                                  </p:childTnLst>
                                </p:cTn>
                              </p:par>
                            </p:childTnLst>
                          </p:cTn>
                        </p:par>
                        <p:par>
                          <p:cTn id="24" fill="hold">
                            <p:stCondLst>
                              <p:cond delay="2500"/>
                            </p:stCondLst>
                            <p:childTnLst>
                              <p:par>
                                <p:cTn id="25" presetID="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0-#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left)">
                                      <p:cBhvr>
                                        <p:cTn id="32" dur="500"/>
                                        <p:tgtEl>
                                          <p:spTgt spid="6"/>
                                        </p:tgtEl>
                                      </p:cBhvr>
                                    </p:animEffect>
                                  </p:childTnLst>
                                </p:cTn>
                              </p:par>
                            </p:childTnLst>
                          </p:cTn>
                        </p:par>
                        <p:par>
                          <p:cTn id="33" fill="hold">
                            <p:stCondLst>
                              <p:cond delay="35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7"/>
                                        </p:tgtEl>
                                        <p:attrNameLst>
                                          <p:attrName>style.visibility</p:attrName>
                                        </p:attrNameLst>
                                      </p:cBhvr>
                                      <p:to>
                                        <p:strVal val="visible"/>
                                      </p:to>
                                    </p:set>
                                    <p:anim calcmode="lin" valueType="num">
                                      <p:cBhvr>
                                        <p:cTn id="36" dur="3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37" dur="300" fill="hold"/>
                                        <p:tgtEl>
                                          <p:spTgt spid="7"/>
                                        </p:tgtEl>
                                        <p:attrNameLst>
                                          <p:attrName>ppt_y</p:attrName>
                                        </p:attrNameLst>
                                      </p:cBhvr>
                                      <p:tavLst>
                                        <p:tav tm="0">
                                          <p:val>
                                            <p:strVal val="#ppt_y"/>
                                          </p:val>
                                        </p:tav>
                                        <p:tav tm="100000">
                                          <p:val>
                                            <p:strVal val="#ppt_y"/>
                                          </p:val>
                                        </p:tav>
                                      </p:tavLst>
                                    </p:anim>
                                    <p:anim calcmode="lin" valueType="num">
                                      <p:cBhvr>
                                        <p:cTn id="38" dur="3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9" dur="3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40" dur="300" tmFilter="0,0; .5, 1; 1, 1"/>
                                        <p:tgtEl>
                                          <p:spTgt spid="7"/>
                                        </p:tgtEl>
                                      </p:cBhvr>
                                    </p:animEffect>
                                  </p:childTnLst>
                                </p:cTn>
                              </p:par>
                            </p:childTnLst>
                          </p:cTn>
                        </p:par>
                        <p:par>
                          <p:cTn id="41" fill="hold">
                            <p:stCondLst>
                              <p:cond delay="3980"/>
                            </p:stCondLst>
                            <p:childTnLst>
                              <p:par>
                                <p:cTn id="42" presetID="42" presetClass="entr" presetSubtype="0" fill="hold" grpId="0" nodeType="after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500"/>
                                        <p:tgtEl>
                                          <p:spTgt spid="16"/>
                                        </p:tgtEl>
                                      </p:cBhvr>
                                    </p:animEffect>
                                    <p:anim calcmode="lin" valueType="num">
                                      <p:cBhvr>
                                        <p:cTn id="45" dur="500" fill="hold"/>
                                        <p:tgtEl>
                                          <p:spTgt spid="16"/>
                                        </p:tgtEl>
                                        <p:attrNameLst>
                                          <p:attrName>ppt_x</p:attrName>
                                        </p:attrNameLst>
                                      </p:cBhvr>
                                      <p:tavLst>
                                        <p:tav tm="0">
                                          <p:val>
                                            <p:strVal val="#ppt_x"/>
                                          </p:val>
                                        </p:tav>
                                        <p:tav tm="100000">
                                          <p:val>
                                            <p:strVal val="#ppt_x"/>
                                          </p:val>
                                        </p:tav>
                                      </p:tavLst>
                                    </p:anim>
                                    <p:anim calcmode="lin" valueType="num">
                                      <p:cBhvr>
                                        <p:cTn id="46" dur="500" fill="hold"/>
                                        <p:tgtEl>
                                          <p:spTgt spid="16"/>
                                        </p:tgtEl>
                                        <p:attrNameLst>
                                          <p:attrName>ppt_y</p:attrName>
                                        </p:attrNameLst>
                                      </p:cBhvr>
                                      <p:tavLst>
                                        <p:tav tm="0">
                                          <p:val>
                                            <p:strVal val="#ppt_y+.1"/>
                                          </p:val>
                                        </p:tav>
                                        <p:tav tm="100000">
                                          <p:val>
                                            <p:strVal val="#ppt_y"/>
                                          </p:val>
                                        </p:tav>
                                      </p:tavLst>
                                    </p:anim>
                                  </p:childTnLst>
                                </p:cTn>
                              </p:par>
                            </p:childTnLst>
                          </p:cTn>
                        </p:par>
                        <p:par>
                          <p:cTn id="47" fill="hold">
                            <p:stCondLst>
                              <p:cond delay="4480"/>
                            </p:stCondLst>
                            <p:childTnLst>
                              <p:par>
                                <p:cTn id="48" presetID="2" presetClass="entr" presetSubtype="8"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additive="base">
                                        <p:cTn id="50" dur="500" fill="hold"/>
                                        <p:tgtEl>
                                          <p:spTgt spid="15"/>
                                        </p:tgtEl>
                                        <p:attrNameLst>
                                          <p:attrName>ppt_x</p:attrName>
                                        </p:attrNameLst>
                                      </p:cBhvr>
                                      <p:tavLst>
                                        <p:tav tm="0">
                                          <p:val>
                                            <p:strVal val="0-#ppt_w/2"/>
                                          </p:val>
                                        </p:tav>
                                        <p:tav tm="100000">
                                          <p:val>
                                            <p:strVal val="#ppt_x"/>
                                          </p:val>
                                        </p:tav>
                                      </p:tavLst>
                                    </p:anim>
                                    <p:anim calcmode="lin" valueType="num">
                                      <p:cBhvr additive="base">
                                        <p:cTn id="51" dur="500" fill="hold"/>
                                        <p:tgtEl>
                                          <p:spTgt spid="15"/>
                                        </p:tgtEl>
                                        <p:attrNameLst>
                                          <p:attrName>ppt_y</p:attrName>
                                        </p:attrNameLst>
                                      </p:cBhvr>
                                      <p:tavLst>
                                        <p:tav tm="0">
                                          <p:val>
                                            <p:strVal val="#ppt_y"/>
                                          </p:val>
                                        </p:tav>
                                        <p:tav tm="100000">
                                          <p:val>
                                            <p:strVal val="#ppt_y"/>
                                          </p:val>
                                        </p:tav>
                                      </p:tavLst>
                                    </p:anim>
                                  </p:childTnLst>
                                </p:cTn>
                              </p:par>
                            </p:childTnLst>
                          </p:cTn>
                        </p:par>
                        <p:par>
                          <p:cTn id="52" fill="hold">
                            <p:stCondLst>
                              <p:cond delay="4980"/>
                            </p:stCondLst>
                            <p:childTnLst>
                              <p:par>
                                <p:cTn id="53" presetID="22" presetClass="entr" presetSubtype="8" fill="hold" grpId="0" nodeType="afterEffect">
                                  <p:stCondLst>
                                    <p:cond delay="0"/>
                                  </p:stCondLst>
                                  <p:childTnLst>
                                    <p:set>
                                      <p:cBhvr>
                                        <p:cTn id="54" dur="1" fill="hold">
                                          <p:stCondLst>
                                            <p:cond delay="0"/>
                                          </p:stCondLst>
                                        </p:cTn>
                                        <p:tgtEl>
                                          <p:spTgt spid="5"/>
                                        </p:tgtEl>
                                        <p:attrNameLst>
                                          <p:attrName>style.visibility</p:attrName>
                                        </p:attrNameLst>
                                      </p:cBhvr>
                                      <p:to>
                                        <p:strVal val="visible"/>
                                      </p:to>
                                    </p:set>
                                    <p:animEffect transition="in" filter="wipe(left)">
                                      <p:cBhvr>
                                        <p:cTn id="55" dur="500"/>
                                        <p:tgtEl>
                                          <p:spTgt spid="5"/>
                                        </p:tgtEl>
                                      </p:cBhvr>
                                    </p:animEffect>
                                  </p:childTnLst>
                                </p:cTn>
                              </p:par>
                            </p:childTnLst>
                          </p:cTn>
                        </p:par>
                        <p:par>
                          <p:cTn id="56" fill="hold">
                            <p:stCondLst>
                              <p:cond delay="548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18"/>
                                        </p:tgtEl>
                                        <p:attrNameLst>
                                          <p:attrName>style.visibility</p:attrName>
                                        </p:attrNameLst>
                                      </p:cBhvr>
                                      <p:to>
                                        <p:strVal val="visible"/>
                                      </p:to>
                                    </p:set>
                                    <p:anim calcmode="lin" valueType="num">
                                      <p:cBhvr>
                                        <p:cTn id="59" dur="3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60" dur="300" fill="hold"/>
                                        <p:tgtEl>
                                          <p:spTgt spid="18"/>
                                        </p:tgtEl>
                                        <p:attrNameLst>
                                          <p:attrName>ppt_y</p:attrName>
                                        </p:attrNameLst>
                                      </p:cBhvr>
                                      <p:tavLst>
                                        <p:tav tm="0">
                                          <p:val>
                                            <p:strVal val="#ppt_y"/>
                                          </p:val>
                                        </p:tav>
                                        <p:tav tm="100000">
                                          <p:val>
                                            <p:strVal val="#ppt_y"/>
                                          </p:val>
                                        </p:tav>
                                      </p:tavLst>
                                    </p:anim>
                                    <p:anim calcmode="lin" valueType="num">
                                      <p:cBhvr>
                                        <p:cTn id="61" dur="3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62" dur="3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63" dur="300" tmFilter="0,0; .5, 1; 1, 1"/>
                                        <p:tgtEl>
                                          <p:spTgt spid="18"/>
                                        </p:tgtEl>
                                      </p:cBhvr>
                                    </p:animEffect>
                                  </p:childTnLst>
                                </p:cTn>
                              </p:par>
                            </p:childTnLst>
                          </p:cTn>
                        </p:par>
                        <p:par>
                          <p:cTn id="64" fill="hold">
                            <p:stCondLst>
                              <p:cond delay="5960"/>
                            </p:stCondLst>
                            <p:childTnLst>
                              <p:par>
                                <p:cTn id="65" presetID="42" presetClass="entr" presetSubtype="0"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500"/>
                                        <p:tgtEl>
                                          <p:spTgt spid="17"/>
                                        </p:tgtEl>
                                      </p:cBhvr>
                                    </p:animEffect>
                                    <p:anim calcmode="lin" valueType="num">
                                      <p:cBhvr>
                                        <p:cTn id="68" dur="500" fill="hold"/>
                                        <p:tgtEl>
                                          <p:spTgt spid="17"/>
                                        </p:tgtEl>
                                        <p:attrNameLst>
                                          <p:attrName>ppt_x</p:attrName>
                                        </p:attrNameLst>
                                      </p:cBhvr>
                                      <p:tavLst>
                                        <p:tav tm="0">
                                          <p:val>
                                            <p:strVal val="#ppt_x"/>
                                          </p:val>
                                        </p:tav>
                                        <p:tav tm="100000">
                                          <p:val>
                                            <p:strVal val="#ppt_x"/>
                                          </p:val>
                                        </p:tav>
                                      </p:tavLst>
                                    </p:anim>
                                    <p:anim calcmode="lin" valueType="num">
                                      <p:cBhvr>
                                        <p:cTn id="69" dur="5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8" grpId="0" animBg="1"/>
      <p:bldP spid="10" grpId="0" animBg="1"/>
      <p:bldP spid="11" grpId="0" animBg="1"/>
      <p:bldP spid="12" grpId="0" animBg="1"/>
      <p:bldP spid="13" grpId="0" animBg="1"/>
      <p:bldP spid="14" grpId="0"/>
      <p:bldP spid="15" grpId="0"/>
      <p:bldP spid="16" grpId="0"/>
      <p:bldP spid="17" grpId="0"/>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7"/>
          <p:cNvGrpSpPr/>
          <p:nvPr/>
        </p:nvGrpSpPr>
        <p:grpSpPr bwMode="auto">
          <a:xfrm>
            <a:off x="4739805" y="4618014"/>
            <a:ext cx="843015" cy="1094482"/>
            <a:chOff x="3600" y="3001"/>
            <a:chExt cx="779" cy="1007"/>
          </a:xfrm>
          <a:solidFill>
            <a:schemeClr val="tx2"/>
          </a:solidFill>
        </p:grpSpPr>
        <p:sp>
          <p:nvSpPr>
            <p:cNvPr id="28" name="Freeform 7"/>
            <p:cNvSpPr/>
            <p:nvPr/>
          </p:nvSpPr>
          <p:spPr bwMode="auto">
            <a:xfrm>
              <a:off x="3600" y="3072"/>
              <a:ext cx="779" cy="936"/>
            </a:xfrm>
            <a:custGeom>
              <a:avLst/>
              <a:gdLst/>
              <a:ahLst/>
              <a:cxnLst>
                <a:cxn ang="0">
                  <a:pos x="3" y="159"/>
                </a:cxn>
                <a:cxn ang="0">
                  <a:pos x="90" y="130"/>
                </a:cxn>
                <a:cxn ang="0">
                  <a:pos x="360" y="128"/>
                </a:cxn>
                <a:cxn ang="0">
                  <a:pos x="451" y="116"/>
                </a:cxn>
                <a:cxn ang="0">
                  <a:pos x="602" y="40"/>
                </a:cxn>
                <a:cxn ang="0">
                  <a:pos x="693" y="26"/>
                </a:cxn>
                <a:cxn ang="0">
                  <a:pos x="648" y="98"/>
                </a:cxn>
                <a:cxn ang="0">
                  <a:pos x="586" y="139"/>
                </a:cxn>
                <a:cxn ang="0">
                  <a:pos x="483" y="221"/>
                </a:cxn>
                <a:cxn ang="0">
                  <a:pos x="465" y="306"/>
                </a:cxn>
                <a:cxn ang="0">
                  <a:pos x="571" y="786"/>
                </a:cxn>
                <a:cxn ang="0">
                  <a:pos x="541" y="843"/>
                </a:cxn>
                <a:cxn ang="0">
                  <a:pos x="483" y="816"/>
                </a:cxn>
                <a:cxn ang="0">
                  <a:pos x="389" y="557"/>
                </a:cxn>
                <a:cxn ang="0">
                  <a:pos x="366" y="518"/>
                </a:cxn>
                <a:cxn ang="0">
                  <a:pos x="355" y="518"/>
                </a:cxn>
                <a:cxn ang="0">
                  <a:pos x="334" y="557"/>
                </a:cxn>
                <a:cxn ang="0">
                  <a:pos x="239" y="816"/>
                </a:cxn>
                <a:cxn ang="0">
                  <a:pos x="182" y="843"/>
                </a:cxn>
                <a:cxn ang="0">
                  <a:pos x="152" y="786"/>
                </a:cxn>
                <a:cxn ang="0">
                  <a:pos x="257" y="306"/>
                </a:cxn>
                <a:cxn ang="0">
                  <a:pos x="241" y="235"/>
                </a:cxn>
                <a:cxn ang="0">
                  <a:pos x="165" y="211"/>
                </a:cxn>
                <a:cxn ang="0">
                  <a:pos x="75" y="203"/>
                </a:cxn>
                <a:cxn ang="0">
                  <a:pos x="3" y="159"/>
                </a:cxn>
              </a:cxnLst>
              <a:rect l="0" t="0" r="r" b="b"/>
              <a:pathLst>
                <a:path w="709" h="852">
                  <a:moveTo>
                    <a:pt x="3" y="159"/>
                  </a:moveTo>
                  <a:cubicBezTo>
                    <a:pt x="6" y="128"/>
                    <a:pt x="51" y="130"/>
                    <a:pt x="90" y="130"/>
                  </a:cubicBezTo>
                  <a:cubicBezTo>
                    <a:pt x="126" y="130"/>
                    <a:pt x="312" y="128"/>
                    <a:pt x="360" y="128"/>
                  </a:cubicBezTo>
                  <a:cubicBezTo>
                    <a:pt x="409" y="128"/>
                    <a:pt x="450" y="116"/>
                    <a:pt x="451" y="116"/>
                  </a:cubicBezTo>
                  <a:cubicBezTo>
                    <a:pt x="478" y="111"/>
                    <a:pt x="569" y="57"/>
                    <a:pt x="602" y="40"/>
                  </a:cubicBezTo>
                  <a:cubicBezTo>
                    <a:pt x="637" y="23"/>
                    <a:pt x="676" y="0"/>
                    <a:pt x="693" y="26"/>
                  </a:cubicBezTo>
                  <a:cubicBezTo>
                    <a:pt x="709" y="52"/>
                    <a:pt x="687" y="73"/>
                    <a:pt x="648" y="98"/>
                  </a:cubicBezTo>
                  <a:cubicBezTo>
                    <a:pt x="605" y="125"/>
                    <a:pt x="611" y="123"/>
                    <a:pt x="586" y="139"/>
                  </a:cubicBezTo>
                  <a:cubicBezTo>
                    <a:pt x="558" y="156"/>
                    <a:pt x="497" y="200"/>
                    <a:pt x="483" y="221"/>
                  </a:cubicBezTo>
                  <a:cubicBezTo>
                    <a:pt x="470" y="241"/>
                    <a:pt x="469" y="272"/>
                    <a:pt x="465" y="306"/>
                  </a:cubicBezTo>
                  <a:cubicBezTo>
                    <a:pt x="454" y="436"/>
                    <a:pt x="564" y="761"/>
                    <a:pt x="571" y="786"/>
                  </a:cubicBezTo>
                  <a:cubicBezTo>
                    <a:pt x="577" y="807"/>
                    <a:pt x="573" y="833"/>
                    <a:pt x="541" y="843"/>
                  </a:cubicBezTo>
                  <a:cubicBezTo>
                    <a:pt x="509" y="852"/>
                    <a:pt x="490" y="837"/>
                    <a:pt x="483" y="816"/>
                  </a:cubicBezTo>
                  <a:cubicBezTo>
                    <a:pt x="472" y="778"/>
                    <a:pt x="408" y="606"/>
                    <a:pt x="389" y="557"/>
                  </a:cubicBezTo>
                  <a:cubicBezTo>
                    <a:pt x="381" y="537"/>
                    <a:pt x="373" y="522"/>
                    <a:pt x="366" y="518"/>
                  </a:cubicBezTo>
                  <a:cubicBezTo>
                    <a:pt x="363" y="517"/>
                    <a:pt x="357" y="518"/>
                    <a:pt x="355" y="518"/>
                  </a:cubicBezTo>
                  <a:cubicBezTo>
                    <a:pt x="348" y="521"/>
                    <a:pt x="341" y="537"/>
                    <a:pt x="334" y="557"/>
                  </a:cubicBezTo>
                  <a:cubicBezTo>
                    <a:pt x="315" y="606"/>
                    <a:pt x="251" y="778"/>
                    <a:pt x="239" y="816"/>
                  </a:cubicBezTo>
                  <a:cubicBezTo>
                    <a:pt x="233" y="837"/>
                    <a:pt x="214" y="852"/>
                    <a:pt x="182" y="843"/>
                  </a:cubicBezTo>
                  <a:cubicBezTo>
                    <a:pt x="150" y="833"/>
                    <a:pt x="145" y="807"/>
                    <a:pt x="152" y="786"/>
                  </a:cubicBezTo>
                  <a:cubicBezTo>
                    <a:pt x="159" y="761"/>
                    <a:pt x="269" y="436"/>
                    <a:pt x="257" y="306"/>
                  </a:cubicBezTo>
                  <a:cubicBezTo>
                    <a:pt x="254" y="272"/>
                    <a:pt x="254" y="255"/>
                    <a:pt x="241" y="235"/>
                  </a:cubicBezTo>
                  <a:cubicBezTo>
                    <a:pt x="227" y="215"/>
                    <a:pt x="197" y="214"/>
                    <a:pt x="165" y="211"/>
                  </a:cubicBezTo>
                  <a:cubicBezTo>
                    <a:pt x="136" y="208"/>
                    <a:pt x="125" y="207"/>
                    <a:pt x="75" y="203"/>
                  </a:cubicBezTo>
                  <a:cubicBezTo>
                    <a:pt x="29" y="198"/>
                    <a:pt x="0" y="189"/>
                    <a:pt x="3" y="159"/>
                  </a:cubicBezTo>
                  <a:close/>
                </a:path>
              </a:pathLst>
            </a:cu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zh-CN">
                <a:solidFill>
                  <a:srgbClr val="000000"/>
                </a:solidFill>
                <a:latin typeface="Arial" panose="020B0604020202020204"/>
              </a:endParaRPr>
            </a:p>
          </p:txBody>
        </p:sp>
        <p:sp>
          <p:nvSpPr>
            <p:cNvPr id="29" name="Oval 8"/>
            <p:cNvSpPr>
              <a:spLocks noChangeArrowheads="1"/>
            </p:cNvSpPr>
            <p:nvPr/>
          </p:nvSpPr>
          <p:spPr bwMode="auto">
            <a:xfrm>
              <a:off x="3899" y="3001"/>
              <a:ext cx="188" cy="189"/>
            </a:xfrm>
            <a:prstGeom prst="ellipse">
              <a:avLst/>
            </a:pr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zh-CN">
                <a:solidFill>
                  <a:srgbClr val="000000"/>
                </a:solidFill>
                <a:latin typeface="Arial" panose="020B0604020202020204"/>
              </a:endParaRPr>
            </a:p>
          </p:txBody>
        </p:sp>
      </p:grpSp>
      <p:grpSp>
        <p:nvGrpSpPr>
          <p:cNvPr id="30" name="Group 29"/>
          <p:cNvGrpSpPr/>
          <p:nvPr/>
        </p:nvGrpSpPr>
        <p:grpSpPr bwMode="auto">
          <a:xfrm>
            <a:off x="3101088" y="4618013"/>
            <a:ext cx="851617" cy="1094481"/>
            <a:chOff x="2086" y="3001"/>
            <a:chExt cx="787" cy="1007"/>
          </a:xfrm>
          <a:solidFill>
            <a:schemeClr val="tx2"/>
          </a:solidFill>
        </p:grpSpPr>
        <p:sp>
          <p:nvSpPr>
            <p:cNvPr id="41" name="Freeform 9"/>
            <p:cNvSpPr/>
            <p:nvPr/>
          </p:nvSpPr>
          <p:spPr bwMode="auto">
            <a:xfrm>
              <a:off x="2086" y="3213"/>
              <a:ext cx="787" cy="795"/>
            </a:xfrm>
            <a:custGeom>
              <a:avLst/>
              <a:gdLst/>
              <a:ahLst/>
              <a:cxnLst>
                <a:cxn ang="0">
                  <a:pos x="713" y="31"/>
                </a:cxn>
                <a:cxn ang="0">
                  <a:pos x="625" y="2"/>
                </a:cxn>
                <a:cxn ang="0">
                  <a:pos x="358" y="0"/>
                </a:cxn>
                <a:cxn ang="0">
                  <a:pos x="91" y="2"/>
                </a:cxn>
                <a:cxn ang="0">
                  <a:pos x="3" y="31"/>
                </a:cxn>
                <a:cxn ang="0">
                  <a:pos x="76" y="75"/>
                </a:cxn>
                <a:cxn ang="0">
                  <a:pos x="166" y="83"/>
                </a:cxn>
                <a:cxn ang="0">
                  <a:pos x="241" y="107"/>
                </a:cxn>
                <a:cxn ang="0">
                  <a:pos x="258" y="178"/>
                </a:cxn>
                <a:cxn ang="0">
                  <a:pos x="152" y="658"/>
                </a:cxn>
                <a:cxn ang="0">
                  <a:pos x="183" y="715"/>
                </a:cxn>
                <a:cxn ang="0">
                  <a:pos x="240" y="688"/>
                </a:cxn>
                <a:cxn ang="0">
                  <a:pos x="334" y="429"/>
                </a:cxn>
                <a:cxn ang="0">
                  <a:pos x="356" y="390"/>
                </a:cxn>
                <a:cxn ang="0">
                  <a:pos x="360" y="390"/>
                </a:cxn>
                <a:cxn ang="0">
                  <a:pos x="382" y="429"/>
                </a:cxn>
                <a:cxn ang="0">
                  <a:pos x="476" y="688"/>
                </a:cxn>
                <a:cxn ang="0">
                  <a:pos x="533" y="715"/>
                </a:cxn>
                <a:cxn ang="0">
                  <a:pos x="564" y="658"/>
                </a:cxn>
                <a:cxn ang="0">
                  <a:pos x="458" y="178"/>
                </a:cxn>
                <a:cxn ang="0">
                  <a:pos x="475" y="107"/>
                </a:cxn>
                <a:cxn ang="0">
                  <a:pos x="550" y="83"/>
                </a:cxn>
                <a:cxn ang="0">
                  <a:pos x="640" y="75"/>
                </a:cxn>
                <a:cxn ang="0">
                  <a:pos x="713" y="31"/>
                </a:cxn>
              </a:cxnLst>
              <a:rect l="0" t="0" r="r" b="b"/>
              <a:pathLst>
                <a:path w="716" h="724">
                  <a:moveTo>
                    <a:pt x="713" y="31"/>
                  </a:moveTo>
                  <a:cubicBezTo>
                    <a:pt x="710" y="0"/>
                    <a:pt x="664" y="2"/>
                    <a:pt x="625" y="2"/>
                  </a:cubicBezTo>
                  <a:cubicBezTo>
                    <a:pt x="591" y="2"/>
                    <a:pt x="410" y="0"/>
                    <a:pt x="358" y="0"/>
                  </a:cubicBezTo>
                  <a:cubicBezTo>
                    <a:pt x="306" y="0"/>
                    <a:pt x="125" y="2"/>
                    <a:pt x="91" y="2"/>
                  </a:cubicBezTo>
                  <a:cubicBezTo>
                    <a:pt x="51" y="2"/>
                    <a:pt x="6" y="0"/>
                    <a:pt x="3" y="31"/>
                  </a:cubicBezTo>
                  <a:cubicBezTo>
                    <a:pt x="0" y="61"/>
                    <a:pt x="29" y="70"/>
                    <a:pt x="76" y="75"/>
                  </a:cubicBezTo>
                  <a:cubicBezTo>
                    <a:pt x="126" y="79"/>
                    <a:pt x="136" y="80"/>
                    <a:pt x="166" y="83"/>
                  </a:cubicBezTo>
                  <a:cubicBezTo>
                    <a:pt x="198" y="86"/>
                    <a:pt x="228" y="87"/>
                    <a:pt x="241" y="107"/>
                  </a:cubicBezTo>
                  <a:cubicBezTo>
                    <a:pt x="254" y="127"/>
                    <a:pt x="255" y="144"/>
                    <a:pt x="258" y="178"/>
                  </a:cubicBezTo>
                  <a:cubicBezTo>
                    <a:pt x="269" y="308"/>
                    <a:pt x="159" y="633"/>
                    <a:pt x="152" y="658"/>
                  </a:cubicBezTo>
                  <a:cubicBezTo>
                    <a:pt x="146" y="679"/>
                    <a:pt x="150" y="705"/>
                    <a:pt x="183" y="715"/>
                  </a:cubicBezTo>
                  <a:cubicBezTo>
                    <a:pt x="215" y="724"/>
                    <a:pt x="234" y="709"/>
                    <a:pt x="240" y="688"/>
                  </a:cubicBezTo>
                  <a:cubicBezTo>
                    <a:pt x="251" y="650"/>
                    <a:pt x="315" y="478"/>
                    <a:pt x="334" y="429"/>
                  </a:cubicBezTo>
                  <a:cubicBezTo>
                    <a:pt x="342" y="409"/>
                    <a:pt x="348" y="393"/>
                    <a:pt x="356" y="390"/>
                  </a:cubicBezTo>
                  <a:cubicBezTo>
                    <a:pt x="360" y="390"/>
                    <a:pt x="360" y="390"/>
                    <a:pt x="360" y="390"/>
                  </a:cubicBezTo>
                  <a:cubicBezTo>
                    <a:pt x="368" y="393"/>
                    <a:pt x="374" y="409"/>
                    <a:pt x="382" y="429"/>
                  </a:cubicBezTo>
                  <a:cubicBezTo>
                    <a:pt x="401" y="478"/>
                    <a:pt x="465" y="650"/>
                    <a:pt x="476" y="688"/>
                  </a:cubicBezTo>
                  <a:cubicBezTo>
                    <a:pt x="482" y="709"/>
                    <a:pt x="501" y="724"/>
                    <a:pt x="533" y="715"/>
                  </a:cubicBezTo>
                  <a:cubicBezTo>
                    <a:pt x="566" y="705"/>
                    <a:pt x="570" y="679"/>
                    <a:pt x="564" y="658"/>
                  </a:cubicBezTo>
                  <a:cubicBezTo>
                    <a:pt x="556" y="633"/>
                    <a:pt x="447" y="308"/>
                    <a:pt x="458" y="178"/>
                  </a:cubicBezTo>
                  <a:cubicBezTo>
                    <a:pt x="461" y="144"/>
                    <a:pt x="462" y="127"/>
                    <a:pt x="475" y="107"/>
                  </a:cubicBezTo>
                  <a:cubicBezTo>
                    <a:pt x="488" y="87"/>
                    <a:pt x="518" y="86"/>
                    <a:pt x="550" y="83"/>
                  </a:cubicBezTo>
                  <a:cubicBezTo>
                    <a:pt x="580" y="80"/>
                    <a:pt x="590" y="79"/>
                    <a:pt x="640" y="75"/>
                  </a:cubicBezTo>
                  <a:cubicBezTo>
                    <a:pt x="687" y="70"/>
                    <a:pt x="716" y="61"/>
                    <a:pt x="713" y="31"/>
                  </a:cubicBezTo>
                  <a:close/>
                </a:path>
              </a:pathLst>
            </a:cu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zh-CN">
                <a:solidFill>
                  <a:srgbClr val="000000"/>
                </a:solidFill>
                <a:latin typeface="Arial" panose="020B0604020202020204"/>
              </a:endParaRPr>
            </a:p>
          </p:txBody>
        </p:sp>
        <p:sp>
          <p:nvSpPr>
            <p:cNvPr id="42" name="Oval 10"/>
            <p:cNvSpPr>
              <a:spLocks noChangeArrowheads="1"/>
            </p:cNvSpPr>
            <p:nvPr/>
          </p:nvSpPr>
          <p:spPr bwMode="auto">
            <a:xfrm>
              <a:off x="2384" y="3001"/>
              <a:ext cx="189" cy="189"/>
            </a:xfrm>
            <a:prstGeom prst="ellipse">
              <a:avLst/>
            </a:pr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zh-CN">
                <a:solidFill>
                  <a:srgbClr val="000000"/>
                </a:solidFill>
                <a:latin typeface="Arial" panose="020B0604020202020204"/>
              </a:endParaRPr>
            </a:p>
          </p:txBody>
        </p:sp>
      </p:grpSp>
      <p:grpSp>
        <p:nvGrpSpPr>
          <p:cNvPr id="43" name="Group 30"/>
          <p:cNvGrpSpPr/>
          <p:nvPr/>
        </p:nvGrpSpPr>
        <p:grpSpPr bwMode="auto">
          <a:xfrm>
            <a:off x="2279577" y="4618014"/>
            <a:ext cx="844449" cy="1094482"/>
            <a:chOff x="1327" y="3001"/>
            <a:chExt cx="780" cy="1007"/>
          </a:xfrm>
          <a:solidFill>
            <a:schemeClr val="tx2"/>
          </a:solidFill>
        </p:grpSpPr>
        <p:sp>
          <p:nvSpPr>
            <p:cNvPr id="44" name="Freeform 11"/>
            <p:cNvSpPr/>
            <p:nvPr/>
          </p:nvSpPr>
          <p:spPr bwMode="auto">
            <a:xfrm>
              <a:off x="1327" y="3072"/>
              <a:ext cx="780" cy="936"/>
            </a:xfrm>
            <a:custGeom>
              <a:avLst/>
              <a:gdLst/>
              <a:ahLst/>
              <a:cxnLst>
                <a:cxn ang="0">
                  <a:pos x="706" y="159"/>
                </a:cxn>
                <a:cxn ang="0">
                  <a:pos x="618" y="130"/>
                </a:cxn>
                <a:cxn ang="0">
                  <a:pos x="348" y="128"/>
                </a:cxn>
                <a:cxn ang="0">
                  <a:pos x="258" y="116"/>
                </a:cxn>
                <a:cxn ang="0">
                  <a:pos x="107" y="40"/>
                </a:cxn>
                <a:cxn ang="0">
                  <a:pos x="16" y="26"/>
                </a:cxn>
                <a:cxn ang="0">
                  <a:pos x="61" y="98"/>
                </a:cxn>
                <a:cxn ang="0">
                  <a:pos x="123" y="139"/>
                </a:cxn>
                <a:cxn ang="0">
                  <a:pos x="225" y="221"/>
                </a:cxn>
                <a:cxn ang="0">
                  <a:pos x="243" y="306"/>
                </a:cxn>
                <a:cxn ang="0">
                  <a:pos x="138" y="786"/>
                </a:cxn>
                <a:cxn ang="0">
                  <a:pos x="168" y="843"/>
                </a:cxn>
                <a:cxn ang="0">
                  <a:pos x="225" y="816"/>
                </a:cxn>
                <a:cxn ang="0">
                  <a:pos x="319" y="557"/>
                </a:cxn>
                <a:cxn ang="0">
                  <a:pos x="343" y="518"/>
                </a:cxn>
                <a:cxn ang="0">
                  <a:pos x="354" y="518"/>
                </a:cxn>
                <a:cxn ang="0">
                  <a:pos x="375" y="557"/>
                </a:cxn>
                <a:cxn ang="0">
                  <a:pos x="469" y="816"/>
                </a:cxn>
                <a:cxn ang="0">
                  <a:pos x="527" y="843"/>
                </a:cxn>
                <a:cxn ang="0">
                  <a:pos x="557" y="786"/>
                </a:cxn>
                <a:cxn ang="0">
                  <a:pos x="451" y="306"/>
                </a:cxn>
                <a:cxn ang="0">
                  <a:pos x="468" y="235"/>
                </a:cxn>
                <a:cxn ang="0">
                  <a:pos x="543" y="211"/>
                </a:cxn>
                <a:cxn ang="0">
                  <a:pos x="633" y="203"/>
                </a:cxn>
                <a:cxn ang="0">
                  <a:pos x="706" y="159"/>
                </a:cxn>
              </a:cxnLst>
              <a:rect l="0" t="0" r="r" b="b"/>
              <a:pathLst>
                <a:path w="709" h="852">
                  <a:moveTo>
                    <a:pt x="706" y="159"/>
                  </a:moveTo>
                  <a:cubicBezTo>
                    <a:pt x="703" y="128"/>
                    <a:pt x="658" y="130"/>
                    <a:pt x="618" y="130"/>
                  </a:cubicBezTo>
                  <a:cubicBezTo>
                    <a:pt x="583" y="130"/>
                    <a:pt x="397" y="128"/>
                    <a:pt x="348" y="128"/>
                  </a:cubicBezTo>
                  <a:cubicBezTo>
                    <a:pt x="300" y="128"/>
                    <a:pt x="258" y="116"/>
                    <a:pt x="258" y="116"/>
                  </a:cubicBezTo>
                  <a:cubicBezTo>
                    <a:pt x="230" y="111"/>
                    <a:pt x="140" y="57"/>
                    <a:pt x="107" y="40"/>
                  </a:cubicBezTo>
                  <a:cubicBezTo>
                    <a:pt x="72" y="23"/>
                    <a:pt x="33" y="0"/>
                    <a:pt x="16" y="26"/>
                  </a:cubicBezTo>
                  <a:cubicBezTo>
                    <a:pt x="0" y="52"/>
                    <a:pt x="21" y="73"/>
                    <a:pt x="61" y="98"/>
                  </a:cubicBezTo>
                  <a:cubicBezTo>
                    <a:pt x="103" y="125"/>
                    <a:pt x="98" y="123"/>
                    <a:pt x="123" y="139"/>
                  </a:cubicBezTo>
                  <a:cubicBezTo>
                    <a:pt x="150" y="156"/>
                    <a:pt x="212" y="200"/>
                    <a:pt x="225" y="221"/>
                  </a:cubicBezTo>
                  <a:cubicBezTo>
                    <a:pt x="238" y="241"/>
                    <a:pt x="240" y="272"/>
                    <a:pt x="243" y="306"/>
                  </a:cubicBezTo>
                  <a:cubicBezTo>
                    <a:pt x="255" y="436"/>
                    <a:pt x="145" y="761"/>
                    <a:pt x="138" y="786"/>
                  </a:cubicBezTo>
                  <a:cubicBezTo>
                    <a:pt x="131" y="807"/>
                    <a:pt x="136" y="833"/>
                    <a:pt x="168" y="843"/>
                  </a:cubicBezTo>
                  <a:cubicBezTo>
                    <a:pt x="200" y="852"/>
                    <a:pt x="219" y="837"/>
                    <a:pt x="225" y="816"/>
                  </a:cubicBezTo>
                  <a:cubicBezTo>
                    <a:pt x="237" y="778"/>
                    <a:pt x="300" y="606"/>
                    <a:pt x="319" y="557"/>
                  </a:cubicBezTo>
                  <a:cubicBezTo>
                    <a:pt x="327" y="537"/>
                    <a:pt x="335" y="522"/>
                    <a:pt x="343" y="518"/>
                  </a:cubicBezTo>
                  <a:cubicBezTo>
                    <a:pt x="346" y="517"/>
                    <a:pt x="352" y="518"/>
                    <a:pt x="354" y="518"/>
                  </a:cubicBezTo>
                  <a:cubicBezTo>
                    <a:pt x="361" y="521"/>
                    <a:pt x="367" y="537"/>
                    <a:pt x="375" y="557"/>
                  </a:cubicBezTo>
                  <a:cubicBezTo>
                    <a:pt x="394" y="606"/>
                    <a:pt x="458" y="778"/>
                    <a:pt x="469" y="816"/>
                  </a:cubicBezTo>
                  <a:cubicBezTo>
                    <a:pt x="476" y="837"/>
                    <a:pt x="495" y="852"/>
                    <a:pt x="527" y="843"/>
                  </a:cubicBezTo>
                  <a:cubicBezTo>
                    <a:pt x="559" y="833"/>
                    <a:pt x="563" y="807"/>
                    <a:pt x="557" y="786"/>
                  </a:cubicBezTo>
                  <a:cubicBezTo>
                    <a:pt x="550" y="761"/>
                    <a:pt x="440" y="436"/>
                    <a:pt x="451" y="306"/>
                  </a:cubicBezTo>
                  <a:cubicBezTo>
                    <a:pt x="454" y="272"/>
                    <a:pt x="455" y="255"/>
                    <a:pt x="468" y="235"/>
                  </a:cubicBezTo>
                  <a:cubicBezTo>
                    <a:pt x="481" y="215"/>
                    <a:pt x="511" y="214"/>
                    <a:pt x="543" y="211"/>
                  </a:cubicBezTo>
                  <a:cubicBezTo>
                    <a:pt x="573" y="208"/>
                    <a:pt x="583" y="207"/>
                    <a:pt x="633" y="203"/>
                  </a:cubicBezTo>
                  <a:cubicBezTo>
                    <a:pt x="680" y="198"/>
                    <a:pt x="709" y="189"/>
                    <a:pt x="706" y="159"/>
                  </a:cubicBezTo>
                  <a:close/>
                </a:path>
              </a:pathLst>
            </a:cu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zh-CN">
                <a:solidFill>
                  <a:srgbClr val="000000"/>
                </a:solidFill>
                <a:latin typeface="Arial" panose="020B0604020202020204"/>
              </a:endParaRPr>
            </a:p>
          </p:txBody>
        </p:sp>
        <p:sp>
          <p:nvSpPr>
            <p:cNvPr id="45" name="Oval 12"/>
            <p:cNvSpPr>
              <a:spLocks noChangeArrowheads="1"/>
            </p:cNvSpPr>
            <p:nvPr/>
          </p:nvSpPr>
          <p:spPr bwMode="auto">
            <a:xfrm>
              <a:off x="1617" y="3001"/>
              <a:ext cx="189" cy="189"/>
            </a:xfrm>
            <a:prstGeom prst="ellipse">
              <a:avLst/>
            </a:pr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zh-CN">
                <a:solidFill>
                  <a:srgbClr val="000000"/>
                </a:solidFill>
                <a:latin typeface="Arial" panose="020B0604020202020204"/>
              </a:endParaRPr>
            </a:p>
          </p:txBody>
        </p:sp>
      </p:grpSp>
      <p:grpSp>
        <p:nvGrpSpPr>
          <p:cNvPr id="46" name="Group 28"/>
          <p:cNvGrpSpPr/>
          <p:nvPr/>
        </p:nvGrpSpPr>
        <p:grpSpPr bwMode="auto">
          <a:xfrm>
            <a:off x="3909694" y="4618013"/>
            <a:ext cx="850183" cy="1094481"/>
            <a:chOff x="2833" y="3001"/>
            <a:chExt cx="786" cy="1007"/>
          </a:xfrm>
          <a:solidFill>
            <a:schemeClr val="tx2"/>
          </a:solidFill>
        </p:grpSpPr>
        <p:sp>
          <p:nvSpPr>
            <p:cNvPr id="47" name="Freeform 13"/>
            <p:cNvSpPr/>
            <p:nvPr/>
          </p:nvSpPr>
          <p:spPr bwMode="auto">
            <a:xfrm>
              <a:off x="2833" y="3213"/>
              <a:ext cx="786" cy="795"/>
            </a:xfrm>
            <a:custGeom>
              <a:avLst/>
              <a:gdLst/>
              <a:ahLst/>
              <a:cxnLst>
                <a:cxn ang="0">
                  <a:pos x="713" y="31"/>
                </a:cxn>
                <a:cxn ang="0">
                  <a:pos x="625" y="2"/>
                </a:cxn>
                <a:cxn ang="0">
                  <a:pos x="358" y="0"/>
                </a:cxn>
                <a:cxn ang="0">
                  <a:pos x="90" y="2"/>
                </a:cxn>
                <a:cxn ang="0">
                  <a:pos x="3" y="31"/>
                </a:cxn>
                <a:cxn ang="0">
                  <a:pos x="76" y="75"/>
                </a:cxn>
                <a:cxn ang="0">
                  <a:pos x="166" y="83"/>
                </a:cxn>
                <a:cxn ang="0">
                  <a:pos x="241" y="107"/>
                </a:cxn>
                <a:cxn ang="0">
                  <a:pos x="258" y="178"/>
                </a:cxn>
                <a:cxn ang="0">
                  <a:pos x="152" y="658"/>
                </a:cxn>
                <a:cxn ang="0">
                  <a:pos x="182" y="715"/>
                </a:cxn>
                <a:cxn ang="0">
                  <a:pos x="240" y="688"/>
                </a:cxn>
                <a:cxn ang="0">
                  <a:pos x="334" y="429"/>
                </a:cxn>
                <a:cxn ang="0">
                  <a:pos x="355" y="390"/>
                </a:cxn>
                <a:cxn ang="0">
                  <a:pos x="360" y="390"/>
                </a:cxn>
                <a:cxn ang="0">
                  <a:pos x="382" y="429"/>
                </a:cxn>
                <a:cxn ang="0">
                  <a:pos x="476" y="688"/>
                </a:cxn>
                <a:cxn ang="0">
                  <a:pos x="533" y="715"/>
                </a:cxn>
                <a:cxn ang="0">
                  <a:pos x="564" y="658"/>
                </a:cxn>
                <a:cxn ang="0">
                  <a:pos x="458" y="178"/>
                </a:cxn>
                <a:cxn ang="0">
                  <a:pos x="475" y="107"/>
                </a:cxn>
                <a:cxn ang="0">
                  <a:pos x="550" y="83"/>
                </a:cxn>
                <a:cxn ang="0">
                  <a:pos x="640" y="75"/>
                </a:cxn>
                <a:cxn ang="0">
                  <a:pos x="713" y="31"/>
                </a:cxn>
              </a:cxnLst>
              <a:rect l="0" t="0" r="r" b="b"/>
              <a:pathLst>
                <a:path w="715" h="724">
                  <a:moveTo>
                    <a:pt x="713" y="31"/>
                  </a:moveTo>
                  <a:cubicBezTo>
                    <a:pt x="710" y="0"/>
                    <a:pt x="664" y="2"/>
                    <a:pt x="625" y="2"/>
                  </a:cubicBezTo>
                  <a:cubicBezTo>
                    <a:pt x="590" y="2"/>
                    <a:pt x="410" y="0"/>
                    <a:pt x="358" y="0"/>
                  </a:cubicBezTo>
                  <a:cubicBezTo>
                    <a:pt x="306" y="0"/>
                    <a:pt x="125" y="2"/>
                    <a:pt x="90" y="2"/>
                  </a:cubicBezTo>
                  <a:cubicBezTo>
                    <a:pt x="51" y="2"/>
                    <a:pt x="6" y="0"/>
                    <a:pt x="3" y="31"/>
                  </a:cubicBezTo>
                  <a:cubicBezTo>
                    <a:pt x="0" y="61"/>
                    <a:pt x="29" y="70"/>
                    <a:pt x="76" y="75"/>
                  </a:cubicBezTo>
                  <a:cubicBezTo>
                    <a:pt x="126" y="79"/>
                    <a:pt x="136" y="80"/>
                    <a:pt x="166" y="83"/>
                  </a:cubicBezTo>
                  <a:cubicBezTo>
                    <a:pt x="198" y="86"/>
                    <a:pt x="228" y="87"/>
                    <a:pt x="241" y="107"/>
                  </a:cubicBezTo>
                  <a:cubicBezTo>
                    <a:pt x="254" y="127"/>
                    <a:pt x="254" y="144"/>
                    <a:pt x="258" y="178"/>
                  </a:cubicBezTo>
                  <a:cubicBezTo>
                    <a:pt x="269" y="308"/>
                    <a:pt x="159" y="633"/>
                    <a:pt x="152" y="658"/>
                  </a:cubicBezTo>
                  <a:cubicBezTo>
                    <a:pt x="146" y="679"/>
                    <a:pt x="150" y="705"/>
                    <a:pt x="182" y="715"/>
                  </a:cubicBezTo>
                  <a:cubicBezTo>
                    <a:pt x="214" y="724"/>
                    <a:pt x="233" y="709"/>
                    <a:pt x="240" y="688"/>
                  </a:cubicBezTo>
                  <a:cubicBezTo>
                    <a:pt x="251" y="650"/>
                    <a:pt x="315" y="478"/>
                    <a:pt x="334" y="429"/>
                  </a:cubicBezTo>
                  <a:cubicBezTo>
                    <a:pt x="342" y="409"/>
                    <a:pt x="348" y="393"/>
                    <a:pt x="355" y="390"/>
                  </a:cubicBezTo>
                  <a:cubicBezTo>
                    <a:pt x="360" y="390"/>
                    <a:pt x="360" y="390"/>
                    <a:pt x="360" y="390"/>
                  </a:cubicBezTo>
                  <a:cubicBezTo>
                    <a:pt x="368" y="393"/>
                    <a:pt x="374" y="409"/>
                    <a:pt x="382" y="429"/>
                  </a:cubicBezTo>
                  <a:cubicBezTo>
                    <a:pt x="401" y="478"/>
                    <a:pt x="464" y="650"/>
                    <a:pt x="476" y="688"/>
                  </a:cubicBezTo>
                  <a:cubicBezTo>
                    <a:pt x="482" y="709"/>
                    <a:pt x="501" y="724"/>
                    <a:pt x="533" y="715"/>
                  </a:cubicBezTo>
                  <a:cubicBezTo>
                    <a:pt x="565" y="705"/>
                    <a:pt x="570" y="679"/>
                    <a:pt x="564" y="658"/>
                  </a:cubicBezTo>
                  <a:cubicBezTo>
                    <a:pt x="556" y="633"/>
                    <a:pt x="446" y="308"/>
                    <a:pt x="458" y="178"/>
                  </a:cubicBezTo>
                  <a:cubicBezTo>
                    <a:pt x="461" y="144"/>
                    <a:pt x="462" y="127"/>
                    <a:pt x="475" y="107"/>
                  </a:cubicBezTo>
                  <a:cubicBezTo>
                    <a:pt x="488" y="87"/>
                    <a:pt x="518" y="86"/>
                    <a:pt x="550" y="83"/>
                  </a:cubicBezTo>
                  <a:cubicBezTo>
                    <a:pt x="580" y="80"/>
                    <a:pt x="590" y="79"/>
                    <a:pt x="640" y="75"/>
                  </a:cubicBezTo>
                  <a:cubicBezTo>
                    <a:pt x="687" y="70"/>
                    <a:pt x="715" y="61"/>
                    <a:pt x="713" y="31"/>
                  </a:cubicBezTo>
                  <a:close/>
                </a:path>
              </a:pathLst>
            </a:cu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zh-CN">
                <a:solidFill>
                  <a:srgbClr val="000000"/>
                </a:solidFill>
                <a:latin typeface="Arial" panose="020B0604020202020204"/>
              </a:endParaRPr>
            </a:p>
          </p:txBody>
        </p:sp>
        <p:sp>
          <p:nvSpPr>
            <p:cNvPr id="48" name="Oval 14"/>
            <p:cNvSpPr>
              <a:spLocks noChangeArrowheads="1"/>
            </p:cNvSpPr>
            <p:nvPr/>
          </p:nvSpPr>
          <p:spPr bwMode="auto">
            <a:xfrm>
              <a:off x="3131" y="3001"/>
              <a:ext cx="188" cy="189"/>
            </a:xfrm>
            <a:prstGeom prst="ellipse">
              <a:avLst/>
            </a:pr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zh-CN">
                <a:solidFill>
                  <a:srgbClr val="000000"/>
                </a:solidFill>
                <a:latin typeface="Arial" panose="020B0604020202020204"/>
              </a:endParaRPr>
            </a:p>
          </p:txBody>
        </p:sp>
      </p:grpSp>
      <p:grpSp>
        <p:nvGrpSpPr>
          <p:cNvPr id="49" name="Group 34"/>
          <p:cNvGrpSpPr/>
          <p:nvPr/>
        </p:nvGrpSpPr>
        <p:grpSpPr bwMode="auto">
          <a:xfrm>
            <a:off x="4336935" y="3764518"/>
            <a:ext cx="844448" cy="1093048"/>
            <a:chOff x="3228" y="2215"/>
            <a:chExt cx="780" cy="1006"/>
          </a:xfrm>
          <a:solidFill>
            <a:schemeClr val="accent1"/>
          </a:solidFill>
        </p:grpSpPr>
        <p:sp>
          <p:nvSpPr>
            <p:cNvPr id="50" name="Freeform 15"/>
            <p:cNvSpPr/>
            <p:nvPr/>
          </p:nvSpPr>
          <p:spPr bwMode="auto">
            <a:xfrm>
              <a:off x="3228" y="2286"/>
              <a:ext cx="780" cy="935"/>
            </a:xfrm>
            <a:custGeom>
              <a:avLst/>
              <a:gdLst/>
              <a:ahLst/>
              <a:cxnLst>
                <a:cxn ang="0">
                  <a:pos x="3" y="159"/>
                </a:cxn>
                <a:cxn ang="0">
                  <a:pos x="90" y="130"/>
                </a:cxn>
                <a:cxn ang="0">
                  <a:pos x="360" y="128"/>
                </a:cxn>
                <a:cxn ang="0">
                  <a:pos x="451" y="116"/>
                </a:cxn>
                <a:cxn ang="0">
                  <a:pos x="602" y="40"/>
                </a:cxn>
                <a:cxn ang="0">
                  <a:pos x="692" y="26"/>
                </a:cxn>
                <a:cxn ang="0">
                  <a:pos x="648" y="98"/>
                </a:cxn>
                <a:cxn ang="0">
                  <a:pos x="586" y="139"/>
                </a:cxn>
                <a:cxn ang="0">
                  <a:pos x="483" y="221"/>
                </a:cxn>
                <a:cxn ang="0">
                  <a:pos x="465" y="306"/>
                </a:cxn>
                <a:cxn ang="0">
                  <a:pos x="571" y="785"/>
                </a:cxn>
                <a:cxn ang="0">
                  <a:pos x="541" y="842"/>
                </a:cxn>
                <a:cxn ang="0">
                  <a:pos x="483" y="816"/>
                </a:cxn>
                <a:cxn ang="0">
                  <a:pos x="389" y="557"/>
                </a:cxn>
                <a:cxn ang="0">
                  <a:pos x="366" y="518"/>
                </a:cxn>
                <a:cxn ang="0">
                  <a:pos x="355" y="518"/>
                </a:cxn>
                <a:cxn ang="0">
                  <a:pos x="333" y="557"/>
                </a:cxn>
                <a:cxn ang="0">
                  <a:pos x="239" y="816"/>
                </a:cxn>
                <a:cxn ang="0">
                  <a:pos x="182" y="842"/>
                </a:cxn>
                <a:cxn ang="0">
                  <a:pos x="151" y="785"/>
                </a:cxn>
                <a:cxn ang="0">
                  <a:pos x="257" y="306"/>
                </a:cxn>
                <a:cxn ang="0">
                  <a:pos x="241" y="235"/>
                </a:cxn>
                <a:cxn ang="0">
                  <a:pos x="165" y="211"/>
                </a:cxn>
                <a:cxn ang="0">
                  <a:pos x="75" y="202"/>
                </a:cxn>
                <a:cxn ang="0">
                  <a:pos x="3" y="159"/>
                </a:cxn>
              </a:cxnLst>
              <a:rect l="0" t="0" r="r" b="b"/>
              <a:pathLst>
                <a:path w="709" h="852">
                  <a:moveTo>
                    <a:pt x="3" y="159"/>
                  </a:moveTo>
                  <a:cubicBezTo>
                    <a:pt x="6" y="128"/>
                    <a:pt x="51" y="130"/>
                    <a:pt x="90" y="130"/>
                  </a:cubicBezTo>
                  <a:cubicBezTo>
                    <a:pt x="125" y="130"/>
                    <a:pt x="312" y="128"/>
                    <a:pt x="360" y="128"/>
                  </a:cubicBezTo>
                  <a:cubicBezTo>
                    <a:pt x="408" y="128"/>
                    <a:pt x="450" y="116"/>
                    <a:pt x="451" y="116"/>
                  </a:cubicBezTo>
                  <a:cubicBezTo>
                    <a:pt x="478" y="111"/>
                    <a:pt x="569" y="57"/>
                    <a:pt x="602" y="40"/>
                  </a:cubicBezTo>
                  <a:cubicBezTo>
                    <a:pt x="637" y="23"/>
                    <a:pt x="676" y="0"/>
                    <a:pt x="692" y="26"/>
                  </a:cubicBezTo>
                  <a:cubicBezTo>
                    <a:pt x="709" y="52"/>
                    <a:pt x="687" y="73"/>
                    <a:pt x="648" y="98"/>
                  </a:cubicBezTo>
                  <a:cubicBezTo>
                    <a:pt x="605" y="125"/>
                    <a:pt x="611" y="123"/>
                    <a:pt x="586" y="139"/>
                  </a:cubicBezTo>
                  <a:cubicBezTo>
                    <a:pt x="558" y="156"/>
                    <a:pt x="496" y="200"/>
                    <a:pt x="483" y="221"/>
                  </a:cubicBezTo>
                  <a:cubicBezTo>
                    <a:pt x="470" y="241"/>
                    <a:pt x="468" y="272"/>
                    <a:pt x="465" y="306"/>
                  </a:cubicBezTo>
                  <a:cubicBezTo>
                    <a:pt x="454" y="436"/>
                    <a:pt x="564" y="760"/>
                    <a:pt x="571" y="785"/>
                  </a:cubicBezTo>
                  <a:cubicBezTo>
                    <a:pt x="577" y="807"/>
                    <a:pt x="573" y="833"/>
                    <a:pt x="541" y="842"/>
                  </a:cubicBezTo>
                  <a:cubicBezTo>
                    <a:pt x="508" y="852"/>
                    <a:pt x="489" y="837"/>
                    <a:pt x="483" y="816"/>
                  </a:cubicBezTo>
                  <a:cubicBezTo>
                    <a:pt x="472" y="777"/>
                    <a:pt x="408" y="606"/>
                    <a:pt x="389" y="557"/>
                  </a:cubicBezTo>
                  <a:cubicBezTo>
                    <a:pt x="381" y="537"/>
                    <a:pt x="373" y="522"/>
                    <a:pt x="366" y="518"/>
                  </a:cubicBezTo>
                  <a:cubicBezTo>
                    <a:pt x="363" y="517"/>
                    <a:pt x="357" y="517"/>
                    <a:pt x="355" y="518"/>
                  </a:cubicBezTo>
                  <a:cubicBezTo>
                    <a:pt x="347" y="521"/>
                    <a:pt x="341" y="537"/>
                    <a:pt x="333" y="557"/>
                  </a:cubicBezTo>
                  <a:cubicBezTo>
                    <a:pt x="314" y="606"/>
                    <a:pt x="251" y="777"/>
                    <a:pt x="239" y="816"/>
                  </a:cubicBezTo>
                  <a:cubicBezTo>
                    <a:pt x="233" y="837"/>
                    <a:pt x="214" y="852"/>
                    <a:pt x="182" y="842"/>
                  </a:cubicBezTo>
                  <a:cubicBezTo>
                    <a:pt x="150" y="833"/>
                    <a:pt x="145" y="807"/>
                    <a:pt x="151" y="785"/>
                  </a:cubicBezTo>
                  <a:cubicBezTo>
                    <a:pt x="159" y="760"/>
                    <a:pt x="269" y="436"/>
                    <a:pt x="257" y="306"/>
                  </a:cubicBezTo>
                  <a:cubicBezTo>
                    <a:pt x="254" y="272"/>
                    <a:pt x="254" y="255"/>
                    <a:pt x="241" y="235"/>
                  </a:cubicBezTo>
                  <a:cubicBezTo>
                    <a:pt x="227" y="214"/>
                    <a:pt x="197" y="214"/>
                    <a:pt x="165" y="211"/>
                  </a:cubicBezTo>
                  <a:cubicBezTo>
                    <a:pt x="136" y="208"/>
                    <a:pt x="125" y="207"/>
                    <a:pt x="75" y="202"/>
                  </a:cubicBezTo>
                  <a:cubicBezTo>
                    <a:pt x="29" y="198"/>
                    <a:pt x="0" y="189"/>
                    <a:pt x="3" y="159"/>
                  </a:cubicBezTo>
                  <a:close/>
                </a:path>
              </a:pathLst>
            </a:cu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zh-CN">
                <a:solidFill>
                  <a:srgbClr val="000000"/>
                </a:solidFill>
                <a:latin typeface="Arial" panose="020B0604020202020204"/>
              </a:endParaRPr>
            </a:p>
          </p:txBody>
        </p:sp>
        <p:sp>
          <p:nvSpPr>
            <p:cNvPr id="51" name="Oval 16"/>
            <p:cNvSpPr>
              <a:spLocks noChangeArrowheads="1"/>
            </p:cNvSpPr>
            <p:nvPr/>
          </p:nvSpPr>
          <p:spPr bwMode="auto">
            <a:xfrm>
              <a:off x="3527" y="2215"/>
              <a:ext cx="189" cy="187"/>
            </a:xfrm>
            <a:prstGeom prst="ellipse">
              <a:avLst/>
            </a:pr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zh-CN">
                <a:solidFill>
                  <a:srgbClr val="000000"/>
                </a:solidFill>
                <a:latin typeface="Arial" panose="020B0604020202020204"/>
              </a:endParaRPr>
            </a:p>
          </p:txBody>
        </p:sp>
      </p:grpSp>
      <p:grpSp>
        <p:nvGrpSpPr>
          <p:cNvPr id="52" name="Group 33"/>
          <p:cNvGrpSpPr/>
          <p:nvPr/>
        </p:nvGrpSpPr>
        <p:grpSpPr bwMode="auto">
          <a:xfrm>
            <a:off x="3513993" y="3764518"/>
            <a:ext cx="853051" cy="1093048"/>
            <a:chOff x="2468" y="2215"/>
            <a:chExt cx="788" cy="1006"/>
          </a:xfrm>
          <a:solidFill>
            <a:schemeClr val="accent1"/>
          </a:solidFill>
        </p:grpSpPr>
        <p:sp>
          <p:nvSpPr>
            <p:cNvPr id="53" name="Freeform 17"/>
            <p:cNvSpPr/>
            <p:nvPr/>
          </p:nvSpPr>
          <p:spPr bwMode="auto">
            <a:xfrm>
              <a:off x="2468" y="2426"/>
              <a:ext cx="788" cy="795"/>
            </a:xfrm>
            <a:custGeom>
              <a:avLst/>
              <a:gdLst/>
              <a:ahLst/>
              <a:cxnLst>
                <a:cxn ang="0">
                  <a:pos x="713" y="31"/>
                </a:cxn>
                <a:cxn ang="0">
                  <a:pos x="625" y="2"/>
                </a:cxn>
                <a:cxn ang="0">
                  <a:pos x="358" y="0"/>
                </a:cxn>
                <a:cxn ang="0">
                  <a:pos x="91" y="2"/>
                </a:cxn>
                <a:cxn ang="0">
                  <a:pos x="3" y="31"/>
                </a:cxn>
                <a:cxn ang="0">
                  <a:pos x="76" y="74"/>
                </a:cxn>
                <a:cxn ang="0">
                  <a:pos x="166" y="83"/>
                </a:cxn>
                <a:cxn ang="0">
                  <a:pos x="241" y="107"/>
                </a:cxn>
                <a:cxn ang="0">
                  <a:pos x="258" y="178"/>
                </a:cxn>
                <a:cxn ang="0">
                  <a:pos x="152" y="657"/>
                </a:cxn>
                <a:cxn ang="0">
                  <a:pos x="183" y="714"/>
                </a:cxn>
                <a:cxn ang="0">
                  <a:pos x="240" y="688"/>
                </a:cxn>
                <a:cxn ang="0">
                  <a:pos x="334" y="429"/>
                </a:cxn>
                <a:cxn ang="0">
                  <a:pos x="356" y="390"/>
                </a:cxn>
                <a:cxn ang="0">
                  <a:pos x="360" y="390"/>
                </a:cxn>
                <a:cxn ang="0">
                  <a:pos x="382" y="429"/>
                </a:cxn>
                <a:cxn ang="0">
                  <a:pos x="476" y="688"/>
                </a:cxn>
                <a:cxn ang="0">
                  <a:pos x="533" y="714"/>
                </a:cxn>
                <a:cxn ang="0">
                  <a:pos x="564" y="657"/>
                </a:cxn>
                <a:cxn ang="0">
                  <a:pos x="458" y="178"/>
                </a:cxn>
                <a:cxn ang="0">
                  <a:pos x="475" y="107"/>
                </a:cxn>
                <a:cxn ang="0">
                  <a:pos x="550" y="83"/>
                </a:cxn>
                <a:cxn ang="0">
                  <a:pos x="640" y="74"/>
                </a:cxn>
                <a:cxn ang="0">
                  <a:pos x="713" y="31"/>
                </a:cxn>
              </a:cxnLst>
              <a:rect l="0" t="0" r="r" b="b"/>
              <a:pathLst>
                <a:path w="716" h="724">
                  <a:moveTo>
                    <a:pt x="713" y="31"/>
                  </a:moveTo>
                  <a:cubicBezTo>
                    <a:pt x="710" y="0"/>
                    <a:pt x="665" y="2"/>
                    <a:pt x="625" y="2"/>
                  </a:cubicBezTo>
                  <a:cubicBezTo>
                    <a:pt x="591" y="2"/>
                    <a:pt x="410" y="0"/>
                    <a:pt x="358" y="0"/>
                  </a:cubicBezTo>
                  <a:cubicBezTo>
                    <a:pt x="306" y="0"/>
                    <a:pt x="125" y="2"/>
                    <a:pt x="91" y="2"/>
                  </a:cubicBezTo>
                  <a:cubicBezTo>
                    <a:pt x="52" y="2"/>
                    <a:pt x="6" y="0"/>
                    <a:pt x="3" y="31"/>
                  </a:cubicBezTo>
                  <a:cubicBezTo>
                    <a:pt x="0" y="61"/>
                    <a:pt x="29" y="70"/>
                    <a:pt x="76" y="74"/>
                  </a:cubicBezTo>
                  <a:cubicBezTo>
                    <a:pt x="126" y="79"/>
                    <a:pt x="136" y="80"/>
                    <a:pt x="166" y="83"/>
                  </a:cubicBezTo>
                  <a:cubicBezTo>
                    <a:pt x="198" y="86"/>
                    <a:pt x="228" y="86"/>
                    <a:pt x="241" y="107"/>
                  </a:cubicBezTo>
                  <a:cubicBezTo>
                    <a:pt x="254" y="127"/>
                    <a:pt x="255" y="144"/>
                    <a:pt x="258" y="178"/>
                  </a:cubicBezTo>
                  <a:cubicBezTo>
                    <a:pt x="269" y="308"/>
                    <a:pt x="160" y="632"/>
                    <a:pt x="152" y="657"/>
                  </a:cubicBezTo>
                  <a:cubicBezTo>
                    <a:pt x="146" y="679"/>
                    <a:pt x="150" y="705"/>
                    <a:pt x="183" y="714"/>
                  </a:cubicBezTo>
                  <a:cubicBezTo>
                    <a:pt x="215" y="724"/>
                    <a:pt x="234" y="709"/>
                    <a:pt x="240" y="688"/>
                  </a:cubicBezTo>
                  <a:cubicBezTo>
                    <a:pt x="251" y="649"/>
                    <a:pt x="315" y="478"/>
                    <a:pt x="334" y="429"/>
                  </a:cubicBezTo>
                  <a:cubicBezTo>
                    <a:pt x="342" y="409"/>
                    <a:pt x="348" y="393"/>
                    <a:pt x="356" y="390"/>
                  </a:cubicBezTo>
                  <a:cubicBezTo>
                    <a:pt x="360" y="390"/>
                    <a:pt x="360" y="390"/>
                    <a:pt x="360" y="390"/>
                  </a:cubicBezTo>
                  <a:cubicBezTo>
                    <a:pt x="368" y="393"/>
                    <a:pt x="374" y="409"/>
                    <a:pt x="382" y="429"/>
                  </a:cubicBezTo>
                  <a:cubicBezTo>
                    <a:pt x="401" y="478"/>
                    <a:pt x="465" y="649"/>
                    <a:pt x="476" y="688"/>
                  </a:cubicBezTo>
                  <a:cubicBezTo>
                    <a:pt x="482" y="709"/>
                    <a:pt x="501" y="724"/>
                    <a:pt x="533" y="714"/>
                  </a:cubicBezTo>
                  <a:cubicBezTo>
                    <a:pt x="566" y="705"/>
                    <a:pt x="570" y="679"/>
                    <a:pt x="564" y="657"/>
                  </a:cubicBezTo>
                  <a:cubicBezTo>
                    <a:pt x="557" y="632"/>
                    <a:pt x="447" y="308"/>
                    <a:pt x="458" y="178"/>
                  </a:cubicBezTo>
                  <a:cubicBezTo>
                    <a:pt x="461" y="144"/>
                    <a:pt x="462" y="127"/>
                    <a:pt x="475" y="107"/>
                  </a:cubicBezTo>
                  <a:cubicBezTo>
                    <a:pt x="488" y="86"/>
                    <a:pt x="518" y="86"/>
                    <a:pt x="550" y="83"/>
                  </a:cubicBezTo>
                  <a:cubicBezTo>
                    <a:pt x="580" y="80"/>
                    <a:pt x="590" y="79"/>
                    <a:pt x="640" y="74"/>
                  </a:cubicBezTo>
                  <a:cubicBezTo>
                    <a:pt x="687" y="70"/>
                    <a:pt x="716" y="61"/>
                    <a:pt x="713" y="31"/>
                  </a:cubicBezTo>
                  <a:close/>
                </a:path>
              </a:pathLst>
            </a:cu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zh-CN">
                <a:solidFill>
                  <a:srgbClr val="000000"/>
                </a:solidFill>
                <a:latin typeface="Arial" panose="020B0604020202020204"/>
              </a:endParaRPr>
            </a:p>
          </p:txBody>
        </p:sp>
        <p:sp>
          <p:nvSpPr>
            <p:cNvPr id="54" name="Oval 18"/>
            <p:cNvSpPr>
              <a:spLocks noChangeArrowheads="1"/>
            </p:cNvSpPr>
            <p:nvPr/>
          </p:nvSpPr>
          <p:spPr bwMode="auto">
            <a:xfrm>
              <a:off x="2766" y="2215"/>
              <a:ext cx="189" cy="187"/>
            </a:xfrm>
            <a:prstGeom prst="ellipse">
              <a:avLst/>
            </a:pr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zh-CN">
                <a:solidFill>
                  <a:srgbClr val="000000"/>
                </a:solidFill>
                <a:latin typeface="Arial" panose="020B0604020202020204"/>
              </a:endParaRPr>
            </a:p>
          </p:txBody>
        </p:sp>
      </p:grpSp>
      <p:grpSp>
        <p:nvGrpSpPr>
          <p:cNvPr id="55" name="Group 32"/>
          <p:cNvGrpSpPr/>
          <p:nvPr/>
        </p:nvGrpSpPr>
        <p:grpSpPr bwMode="auto">
          <a:xfrm>
            <a:off x="2693916" y="3764518"/>
            <a:ext cx="843015" cy="1093048"/>
            <a:chOff x="1710" y="2215"/>
            <a:chExt cx="779" cy="1006"/>
          </a:xfrm>
          <a:solidFill>
            <a:schemeClr val="accent1"/>
          </a:solidFill>
        </p:grpSpPr>
        <p:sp>
          <p:nvSpPr>
            <p:cNvPr id="56" name="Freeform 19"/>
            <p:cNvSpPr/>
            <p:nvPr/>
          </p:nvSpPr>
          <p:spPr bwMode="auto">
            <a:xfrm>
              <a:off x="1710" y="2286"/>
              <a:ext cx="779" cy="935"/>
            </a:xfrm>
            <a:custGeom>
              <a:avLst/>
              <a:gdLst/>
              <a:ahLst/>
              <a:cxnLst>
                <a:cxn ang="0">
                  <a:pos x="706" y="159"/>
                </a:cxn>
                <a:cxn ang="0">
                  <a:pos x="619" y="130"/>
                </a:cxn>
                <a:cxn ang="0">
                  <a:pos x="348" y="128"/>
                </a:cxn>
                <a:cxn ang="0">
                  <a:pos x="258" y="116"/>
                </a:cxn>
                <a:cxn ang="0">
                  <a:pos x="107" y="40"/>
                </a:cxn>
                <a:cxn ang="0">
                  <a:pos x="16" y="26"/>
                </a:cxn>
                <a:cxn ang="0">
                  <a:pos x="61" y="98"/>
                </a:cxn>
                <a:cxn ang="0">
                  <a:pos x="123" y="139"/>
                </a:cxn>
                <a:cxn ang="0">
                  <a:pos x="226" y="221"/>
                </a:cxn>
                <a:cxn ang="0">
                  <a:pos x="243" y="306"/>
                </a:cxn>
                <a:cxn ang="0">
                  <a:pos x="138" y="785"/>
                </a:cxn>
                <a:cxn ang="0">
                  <a:pos x="168" y="842"/>
                </a:cxn>
                <a:cxn ang="0">
                  <a:pos x="225" y="816"/>
                </a:cxn>
                <a:cxn ang="0">
                  <a:pos x="320" y="557"/>
                </a:cxn>
                <a:cxn ang="0">
                  <a:pos x="343" y="518"/>
                </a:cxn>
                <a:cxn ang="0">
                  <a:pos x="354" y="518"/>
                </a:cxn>
                <a:cxn ang="0">
                  <a:pos x="375" y="557"/>
                </a:cxn>
                <a:cxn ang="0">
                  <a:pos x="469" y="816"/>
                </a:cxn>
                <a:cxn ang="0">
                  <a:pos x="527" y="842"/>
                </a:cxn>
                <a:cxn ang="0">
                  <a:pos x="557" y="785"/>
                </a:cxn>
                <a:cxn ang="0">
                  <a:pos x="451" y="306"/>
                </a:cxn>
                <a:cxn ang="0">
                  <a:pos x="468" y="235"/>
                </a:cxn>
                <a:cxn ang="0">
                  <a:pos x="543" y="211"/>
                </a:cxn>
                <a:cxn ang="0">
                  <a:pos x="633" y="202"/>
                </a:cxn>
                <a:cxn ang="0">
                  <a:pos x="706" y="159"/>
                </a:cxn>
              </a:cxnLst>
              <a:rect l="0" t="0" r="r" b="b"/>
              <a:pathLst>
                <a:path w="709" h="852">
                  <a:moveTo>
                    <a:pt x="706" y="159"/>
                  </a:moveTo>
                  <a:cubicBezTo>
                    <a:pt x="703" y="128"/>
                    <a:pt x="658" y="130"/>
                    <a:pt x="619" y="130"/>
                  </a:cubicBezTo>
                  <a:cubicBezTo>
                    <a:pt x="583" y="130"/>
                    <a:pt x="397" y="128"/>
                    <a:pt x="348" y="128"/>
                  </a:cubicBezTo>
                  <a:cubicBezTo>
                    <a:pt x="300" y="128"/>
                    <a:pt x="259" y="116"/>
                    <a:pt x="258" y="116"/>
                  </a:cubicBezTo>
                  <a:cubicBezTo>
                    <a:pt x="230" y="111"/>
                    <a:pt x="140" y="57"/>
                    <a:pt x="107" y="40"/>
                  </a:cubicBezTo>
                  <a:cubicBezTo>
                    <a:pt x="72" y="23"/>
                    <a:pt x="33" y="0"/>
                    <a:pt x="16" y="26"/>
                  </a:cubicBezTo>
                  <a:cubicBezTo>
                    <a:pt x="0" y="52"/>
                    <a:pt x="21" y="73"/>
                    <a:pt x="61" y="98"/>
                  </a:cubicBezTo>
                  <a:cubicBezTo>
                    <a:pt x="103" y="125"/>
                    <a:pt x="98" y="123"/>
                    <a:pt x="123" y="139"/>
                  </a:cubicBezTo>
                  <a:cubicBezTo>
                    <a:pt x="150" y="156"/>
                    <a:pt x="212" y="200"/>
                    <a:pt x="226" y="221"/>
                  </a:cubicBezTo>
                  <a:cubicBezTo>
                    <a:pt x="238" y="241"/>
                    <a:pt x="240" y="272"/>
                    <a:pt x="243" y="306"/>
                  </a:cubicBezTo>
                  <a:cubicBezTo>
                    <a:pt x="255" y="436"/>
                    <a:pt x="145" y="760"/>
                    <a:pt x="138" y="785"/>
                  </a:cubicBezTo>
                  <a:cubicBezTo>
                    <a:pt x="131" y="807"/>
                    <a:pt x="136" y="833"/>
                    <a:pt x="168" y="842"/>
                  </a:cubicBezTo>
                  <a:cubicBezTo>
                    <a:pt x="200" y="852"/>
                    <a:pt x="219" y="837"/>
                    <a:pt x="225" y="816"/>
                  </a:cubicBezTo>
                  <a:cubicBezTo>
                    <a:pt x="237" y="777"/>
                    <a:pt x="301" y="606"/>
                    <a:pt x="320" y="557"/>
                  </a:cubicBezTo>
                  <a:cubicBezTo>
                    <a:pt x="327" y="537"/>
                    <a:pt x="335" y="522"/>
                    <a:pt x="343" y="518"/>
                  </a:cubicBezTo>
                  <a:cubicBezTo>
                    <a:pt x="346" y="517"/>
                    <a:pt x="352" y="517"/>
                    <a:pt x="354" y="518"/>
                  </a:cubicBezTo>
                  <a:cubicBezTo>
                    <a:pt x="361" y="521"/>
                    <a:pt x="367" y="537"/>
                    <a:pt x="375" y="557"/>
                  </a:cubicBezTo>
                  <a:cubicBezTo>
                    <a:pt x="394" y="606"/>
                    <a:pt x="458" y="777"/>
                    <a:pt x="469" y="816"/>
                  </a:cubicBezTo>
                  <a:cubicBezTo>
                    <a:pt x="476" y="837"/>
                    <a:pt x="495" y="852"/>
                    <a:pt x="527" y="842"/>
                  </a:cubicBezTo>
                  <a:cubicBezTo>
                    <a:pt x="559" y="833"/>
                    <a:pt x="563" y="807"/>
                    <a:pt x="557" y="785"/>
                  </a:cubicBezTo>
                  <a:cubicBezTo>
                    <a:pt x="550" y="760"/>
                    <a:pt x="440" y="436"/>
                    <a:pt x="451" y="306"/>
                  </a:cubicBezTo>
                  <a:cubicBezTo>
                    <a:pt x="455" y="272"/>
                    <a:pt x="455" y="255"/>
                    <a:pt x="468" y="235"/>
                  </a:cubicBezTo>
                  <a:cubicBezTo>
                    <a:pt x="481" y="214"/>
                    <a:pt x="511" y="214"/>
                    <a:pt x="543" y="211"/>
                  </a:cubicBezTo>
                  <a:cubicBezTo>
                    <a:pt x="573" y="208"/>
                    <a:pt x="583" y="207"/>
                    <a:pt x="633" y="202"/>
                  </a:cubicBezTo>
                  <a:cubicBezTo>
                    <a:pt x="680" y="198"/>
                    <a:pt x="709" y="189"/>
                    <a:pt x="706" y="159"/>
                  </a:cubicBezTo>
                  <a:close/>
                </a:path>
              </a:pathLst>
            </a:cu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zh-CN">
                <a:solidFill>
                  <a:srgbClr val="000000"/>
                </a:solidFill>
                <a:latin typeface="Arial" panose="020B0604020202020204"/>
              </a:endParaRPr>
            </a:p>
          </p:txBody>
        </p:sp>
        <p:sp>
          <p:nvSpPr>
            <p:cNvPr id="57" name="Oval 20"/>
            <p:cNvSpPr>
              <a:spLocks noChangeArrowheads="1"/>
            </p:cNvSpPr>
            <p:nvPr/>
          </p:nvSpPr>
          <p:spPr bwMode="auto">
            <a:xfrm>
              <a:off x="2001" y="2215"/>
              <a:ext cx="188" cy="187"/>
            </a:xfrm>
            <a:prstGeom prst="ellipse">
              <a:avLst/>
            </a:pr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zh-CN">
                <a:solidFill>
                  <a:srgbClr val="000000"/>
                </a:solidFill>
                <a:latin typeface="Arial" panose="020B0604020202020204"/>
              </a:endParaRPr>
            </a:p>
          </p:txBody>
        </p:sp>
      </p:grpSp>
      <p:grpSp>
        <p:nvGrpSpPr>
          <p:cNvPr id="58" name="Group 35"/>
          <p:cNvGrpSpPr/>
          <p:nvPr/>
        </p:nvGrpSpPr>
        <p:grpSpPr bwMode="auto">
          <a:xfrm>
            <a:off x="3926898" y="2908157"/>
            <a:ext cx="843015" cy="1094483"/>
            <a:chOff x="2849" y="1428"/>
            <a:chExt cx="779" cy="1007"/>
          </a:xfrm>
          <a:solidFill>
            <a:schemeClr val="accent2"/>
          </a:solidFill>
        </p:grpSpPr>
        <p:sp>
          <p:nvSpPr>
            <p:cNvPr id="59" name="Freeform 21"/>
            <p:cNvSpPr/>
            <p:nvPr/>
          </p:nvSpPr>
          <p:spPr bwMode="auto">
            <a:xfrm>
              <a:off x="2849" y="1501"/>
              <a:ext cx="779" cy="934"/>
            </a:xfrm>
            <a:custGeom>
              <a:avLst/>
              <a:gdLst/>
              <a:ahLst/>
              <a:cxnLst>
                <a:cxn ang="0">
                  <a:pos x="3" y="158"/>
                </a:cxn>
                <a:cxn ang="0">
                  <a:pos x="91" y="130"/>
                </a:cxn>
                <a:cxn ang="0">
                  <a:pos x="361" y="128"/>
                </a:cxn>
                <a:cxn ang="0">
                  <a:pos x="451" y="116"/>
                </a:cxn>
                <a:cxn ang="0">
                  <a:pos x="602" y="40"/>
                </a:cxn>
                <a:cxn ang="0">
                  <a:pos x="693" y="26"/>
                </a:cxn>
                <a:cxn ang="0">
                  <a:pos x="648" y="98"/>
                </a:cxn>
                <a:cxn ang="0">
                  <a:pos x="586" y="139"/>
                </a:cxn>
                <a:cxn ang="0">
                  <a:pos x="484" y="221"/>
                </a:cxn>
                <a:cxn ang="0">
                  <a:pos x="466" y="306"/>
                </a:cxn>
                <a:cxn ang="0">
                  <a:pos x="572" y="785"/>
                </a:cxn>
                <a:cxn ang="0">
                  <a:pos x="541" y="842"/>
                </a:cxn>
                <a:cxn ang="0">
                  <a:pos x="484" y="816"/>
                </a:cxn>
                <a:cxn ang="0">
                  <a:pos x="390" y="556"/>
                </a:cxn>
                <a:cxn ang="0">
                  <a:pos x="366" y="518"/>
                </a:cxn>
                <a:cxn ang="0">
                  <a:pos x="356" y="518"/>
                </a:cxn>
                <a:cxn ang="0">
                  <a:pos x="334" y="556"/>
                </a:cxn>
                <a:cxn ang="0">
                  <a:pos x="240" y="816"/>
                </a:cxn>
                <a:cxn ang="0">
                  <a:pos x="183" y="842"/>
                </a:cxn>
                <a:cxn ang="0">
                  <a:pos x="152" y="785"/>
                </a:cxn>
                <a:cxn ang="0">
                  <a:pos x="258" y="306"/>
                </a:cxn>
                <a:cxn ang="0">
                  <a:pos x="241" y="235"/>
                </a:cxn>
                <a:cxn ang="0">
                  <a:pos x="166" y="211"/>
                </a:cxn>
                <a:cxn ang="0">
                  <a:pos x="76" y="202"/>
                </a:cxn>
                <a:cxn ang="0">
                  <a:pos x="3" y="158"/>
                </a:cxn>
              </a:cxnLst>
              <a:rect l="0" t="0" r="r" b="b"/>
              <a:pathLst>
                <a:path w="709" h="852">
                  <a:moveTo>
                    <a:pt x="3" y="158"/>
                  </a:moveTo>
                  <a:cubicBezTo>
                    <a:pt x="6" y="128"/>
                    <a:pt x="52" y="130"/>
                    <a:pt x="91" y="130"/>
                  </a:cubicBezTo>
                  <a:cubicBezTo>
                    <a:pt x="126" y="130"/>
                    <a:pt x="312" y="128"/>
                    <a:pt x="361" y="128"/>
                  </a:cubicBezTo>
                  <a:cubicBezTo>
                    <a:pt x="409" y="128"/>
                    <a:pt x="451" y="116"/>
                    <a:pt x="451" y="116"/>
                  </a:cubicBezTo>
                  <a:cubicBezTo>
                    <a:pt x="479" y="111"/>
                    <a:pt x="569" y="57"/>
                    <a:pt x="602" y="40"/>
                  </a:cubicBezTo>
                  <a:cubicBezTo>
                    <a:pt x="637" y="22"/>
                    <a:pt x="677" y="0"/>
                    <a:pt x="693" y="26"/>
                  </a:cubicBezTo>
                  <a:cubicBezTo>
                    <a:pt x="709" y="51"/>
                    <a:pt x="688" y="73"/>
                    <a:pt x="648" y="98"/>
                  </a:cubicBezTo>
                  <a:cubicBezTo>
                    <a:pt x="606" y="125"/>
                    <a:pt x="611" y="123"/>
                    <a:pt x="586" y="139"/>
                  </a:cubicBezTo>
                  <a:cubicBezTo>
                    <a:pt x="559" y="156"/>
                    <a:pt x="497" y="200"/>
                    <a:pt x="484" y="221"/>
                  </a:cubicBezTo>
                  <a:cubicBezTo>
                    <a:pt x="471" y="241"/>
                    <a:pt x="469" y="272"/>
                    <a:pt x="466" y="306"/>
                  </a:cubicBezTo>
                  <a:cubicBezTo>
                    <a:pt x="454" y="436"/>
                    <a:pt x="564" y="760"/>
                    <a:pt x="572" y="785"/>
                  </a:cubicBezTo>
                  <a:cubicBezTo>
                    <a:pt x="578" y="807"/>
                    <a:pt x="573" y="833"/>
                    <a:pt x="541" y="842"/>
                  </a:cubicBezTo>
                  <a:cubicBezTo>
                    <a:pt x="509" y="852"/>
                    <a:pt x="490" y="837"/>
                    <a:pt x="484" y="816"/>
                  </a:cubicBezTo>
                  <a:cubicBezTo>
                    <a:pt x="472" y="777"/>
                    <a:pt x="409" y="606"/>
                    <a:pt x="390" y="556"/>
                  </a:cubicBezTo>
                  <a:cubicBezTo>
                    <a:pt x="382" y="536"/>
                    <a:pt x="374" y="521"/>
                    <a:pt x="366" y="518"/>
                  </a:cubicBezTo>
                  <a:cubicBezTo>
                    <a:pt x="363" y="517"/>
                    <a:pt x="358" y="517"/>
                    <a:pt x="356" y="518"/>
                  </a:cubicBezTo>
                  <a:cubicBezTo>
                    <a:pt x="348" y="521"/>
                    <a:pt x="342" y="536"/>
                    <a:pt x="334" y="556"/>
                  </a:cubicBezTo>
                  <a:cubicBezTo>
                    <a:pt x="315" y="606"/>
                    <a:pt x="251" y="777"/>
                    <a:pt x="240" y="816"/>
                  </a:cubicBezTo>
                  <a:cubicBezTo>
                    <a:pt x="234" y="837"/>
                    <a:pt x="215" y="852"/>
                    <a:pt x="183" y="842"/>
                  </a:cubicBezTo>
                  <a:cubicBezTo>
                    <a:pt x="150" y="833"/>
                    <a:pt x="146" y="807"/>
                    <a:pt x="152" y="785"/>
                  </a:cubicBezTo>
                  <a:cubicBezTo>
                    <a:pt x="160" y="760"/>
                    <a:pt x="269" y="436"/>
                    <a:pt x="258" y="306"/>
                  </a:cubicBezTo>
                  <a:cubicBezTo>
                    <a:pt x="255" y="272"/>
                    <a:pt x="254" y="255"/>
                    <a:pt x="241" y="235"/>
                  </a:cubicBezTo>
                  <a:cubicBezTo>
                    <a:pt x="228" y="214"/>
                    <a:pt x="198" y="214"/>
                    <a:pt x="166" y="211"/>
                  </a:cubicBezTo>
                  <a:cubicBezTo>
                    <a:pt x="136" y="208"/>
                    <a:pt x="126" y="207"/>
                    <a:pt x="76" y="202"/>
                  </a:cubicBezTo>
                  <a:cubicBezTo>
                    <a:pt x="29" y="198"/>
                    <a:pt x="0" y="189"/>
                    <a:pt x="3" y="158"/>
                  </a:cubicBezTo>
                  <a:close/>
                </a:path>
              </a:pathLst>
            </a:cu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zh-CN">
                <a:solidFill>
                  <a:srgbClr val="000000"/>
                </a:solidFill>
                <a:latin typeface="Arial" panose="020B0604020202020204"/>
              </a:endParaRPr>
            </a:p>
          </p:txBody>
        </p:sp>
        <p:sp>
          <p:nvSpPr>
            <p:cNvPr id="60" name="Oval 22"/>
            <p:cNvSpPr>
              <a:spLocks noChangeArrowheads="1"/>
            </p:cNvSpPr>
            <p:nvPr/>
          </p:nvSpPr>
          <p:spPr bwMode="auto">
            <a:xfrm>
              <a:off x="3148" y="1428"/>
              <a:ext cx="189" cy="187"/>
            </a:xfrm>
            <a:prstGeom prst="ellipse">
              <a:avLst/>
            </a:pr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zh-CN">
                <a:solidFill>
                  <a:srgbClr val="000000"/>
                </a:solidFill>
                <a:latin typeface="Arial" panose="020B0604020202020204"/>
              </a:endParaRPr>
            </a:p>
          </p:txBody>
        </p:sp>
      </p:grpSp>
      <p:grpSp>
        <p:nvGrpSpPr>
          <p:cNvPr id="61" name="Group 36"/>
          <p:cNvGrpSpPr/>
          <p:nvPr/>
        </p:nvGrpSpPr>
        <p:grpSpPr bwMode="auto">
          <a:xfrm>
            <a:off x="3112557" y="2908157"/>
            <a:ext cx="843015" cy="1094483"/>
            <a:chOff x="2097" y="1428"/>
            <a:chExt cx="779" cy="1007"/>
          </a:xfrm>
          <a:solidFill>
            <a:schemeClr val="accent2"/>
          </a:solidFill>
        </p:grpSpPr>
        <p:sp>
          <p:nvSpPr>
            <p:cNvPr id="62" name="Freeform 23"/>
            <p:cNvSpPr/>
            <p:nvPr/>
          </p:nvSpPr>
          <p:spPr bwMode="auto">
            <a:xfrm>
              <a:off x="2097" y="1501"/>
              <a:ext cx="779" cy="934"/>
            </a:xfrm>
            <a:custGeom>
              <a:avLst/>
              <a:gdLst/>
              <a:ahLst/>
              <a:cxnLst>
                <a:cxn ang="0">
                  <a:pos x="706" y="158"/>
                </a:cxn>
                <a:cxn ang="0">
                  <a:pos x="619" y="130"/>
                </a:cxn>
                <a:cxn ang="0">
                  <a:pos x="349" y="128"/>
                </a:cxn>
                <a:cxn ang="0">
                  <a:pos x="259" y="116"/>
                </a:cxn>
                <a:cxn ang="0">
                  <a:pos x="107" y="40"/>
                </a:cxn>
                <a:cxn ang="0">
                  <a:pos x="17" y="26"/>
                </a:cxn>
                <a:cxn ang="0">
                  <a:pos x="61" y="98"/>
                </a:cxn>
                <a:cxn ang="0">
                  <a:pos x="124" y="139"/>
                </a:cxn>
                <a:cxn ang="0">
                  <a:pos x="226" y="221"/>
                </a:cxn>
                <a:cxn ang="0">
                  <a:pos x="244" y="306"/>
                </a:cxn>
                <a:cxn ang="0">
                  <a:pos x="138" y="785"/>
                </a:cxn>
                <a:cxn ang="0">
                  <a:pos x="169" y="842"/>
                </a:cxn>
                <a:cxn ang="0">
                  <a:pos x="226" y="816"/>
                </a:cxn>
                <a:cxn ang="0">
                  <a:pos x="320" y="556"/>
                </a:cxn>
                <a:cxn ang="0">
                  <a:pos x="344" y="518"/>
                </a:cxn>
                <a:cxn ang="0">
                  <a:pos x="354" y="518"/>
                </a:cxn>
                <a:cxn ang="0">
                  <a:pos x="376" y="556"/>
                </a:cxn>
                <a:cxn ang="0">
                  <a:pos x="470" y="816"/>
                </a:cxn>
                <a:cxn ang="0">
                  <a:pos x="527" y="842"/>
                </a:cxn>
                <a:cxn ang="0">
                  <a:pos x="558" y="785"/>
                </a:cxn>
                <a:cxn ang="0">
                  <a:pos x="452" y="306"/>
                </a:cxn>
                <a:cxn ang="0">
                  <a:pos x="468" y="235"/>
                </a:cxn>
                <a:cxn ang="0">
                  <a:pos x="544" y="211"/>
                </a:cxn>
                <a:cxn ang="0">
                  <a:pos x="634" y="202"/>
                </a:cxn>
                <a:cxn ang="0">
                  <a:pos x="706" y="158"/>
                </a:cxn>
              </a:cxnLst>
              <a:rect l="0" t="0" r="r" b="b"/>
              <a:pathLst>
                <a:path w="709" h="852">
                  <a:moveTo>
                    <a:pt x="706" y="158"/>
                  </a:moveTo>
                  <a:cubicBezTo>
                    <a:pt x="703" y="128"/>
                    <a:pt x="658" y="130"/>
                    <a:pt x="619" y="130"/>
                  </a:cubicBezTo>
                  <a:cubicBezTo>
                    <a:pt x="584" y="130"/>
                    <a:pt x="397" y="128"/>
                    <a:pt x="349" y="128"/>
                  </a:cubicBezTo>
                  <a:cubicBezTo>
                    <a:pt x="301" y="128"/>
                    <a:pt x="259" y="116"/>
                    <a:pt x="259" y="116"/>
                  </a:cubicBezTo>
                  <a:cubicBezTo>
                    <a:pt x="231" y="111"/>
                    <a:pt x="140" y="57"/>
                    <a:pt x="107" y="40"/>
                  </a:cubicBezTo>
                  <a:cubicBezTo>
                    <a:pt x="72" y="22"/>
                    <a:pt x="33" y="0"/>
                    <a:pt x="17" y="26"/>
                  </a:cubicBezTo>
                  <a:cubicBezTo>
                    <a:pt x="0" y="51"/>
                    <a:pt x="22" y="73"/>
                    <a:pt x="61" y="98"/>
                  </a:cubicBezTo>
                  <a:cubicBezTo>
                    <a:pt x="104" y="125"/>
                    <a:pt x="98" y="123"/>
                    <a:pt x="124" y="139"/>
                  </a:cubicBezTo>
                  <a:cubicBezTo>
                    <a:pt x="151" y="156"/>
                    <a:pt x="213" y="200"/>
                    <a:pt x="226" y="221"/>
                  </a:cubicBezTo>
                  <a:cubicBezTo>
                    <a:pt x="239" y="241"/>
                    <a:pt x="241" y="272"/>
                    <a:pt x="244" y="306"/>
                  </a:cubicBezTo>
                  <a:cubicBezTo>
                    <a:pt x="255" y="436"/>
                    <a:pt x="146" y="760"/>
                    <a:pt x="138" y="785"/>
                  </a:cubicBezTo>
                  <a:cubicBezTo>
                    <a:pt x="132" y="807"/>
                    <a:pt x="136" y="833"/>
                    <a:pt x="169" y="842"/>
                  </a:cubicBezTo>
                  <a:cubicBezTo>
                    <a:pt x="201" y="852"/>
                    <a:pt x="220" y="837"/>
                    <a:pt x="226" y="816"/>
                  </a:cubicBezTo>
                  <a:cubicBezTo>
                    <a:pt x="237" y="777"/>
                    <a:pt x="301" y="606"/>
                    <a:pt x="320" y="556"/>
                  </a:cubicBezTo>
                  <a:cubicBezTo>
                    <a:pt x="328" y="536"/>
                    <a:pt x="336" y="521"/>
                    <a:pt x="344" y="518"/>
                  </a:cubicBezTo>
                  <a:cubicBezTo>
                    <a:pt x="346" y="517"/>
                    <a:pt x="352" y="517"/>
                    <a:pt x="354" y="518"/>
                  </a:cubicBezTo>
                  <a:cubicBezTo>
                    <a:pt x="362" y="521"/>
                    <a:pt x="368" y="536"/>
                    <a:pt x="376" y="556"/>
                  </a:cubicBezTo>
                  <a:cubicBezTo>
                    <a:pt x="395" y="606"/>
                    <a:pt x="458" y="777"/>
                    <a:pt x="470" y="816"/>
                  </a:cubicBezTo>
                  <a:cubicBezTo>
                    <a:pt x="476" y="837"/>
                    <a:pt x="495" y="852"/>
                    <a:pt x="527" y="842"/>
                  </a:cubicBezTo>
                  <a:cubicBezTo>
                    <a:pt x="559" y="833"/>
                    <a:pt x="564" y="807"/>
                    <a:pt x="558" y="785"/>
                  </a:cubicBezTo>
                  <a:cubicBezTo>
                    <a:pt x="550" y="760"/>
                    <a:pt x="440" y="436"/>
                    <a:pt x="452" y="306"/>
                  </a:cubicBezTo>
                  <a:cubicBezTo>
                    <a:pt x="455" y="272"/>
                    <a:pt x="456" y="255"/>
                    <a:pt x="468" y="235"/>
                  </a:cubicBezTo>
                  <a:cubicBezTo>
                    <a:pt x="482" y="214"/>
                    <a:pt x="512" y="214"/>
                    <a:pt x="544" y="211"/>
                  </a:cubicBezTo>
                  <a:cubicBezTo>
                    <a:pt x="574" y="208"/>
                    <a:pt x="584" y="207"/>
                    <a:pt x="634" y="202"/>
                  </a:cubicBezTo>
                  <a:cubicBezTo>
                    <a:pt x="681" y="198"/>
                    <a:pt x="709" y="189"/>
                    <a:pt x="706" y="158"/>
                  </a:cubicBezTo>
                  <a:close/>
                </a:path>
              </a:pathLst>
            </a:cu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zh-CN">
                <a:solidFill>
                  <a:srgbClr val="000000"/>
                </a:solidFill>
                <a:latin typeface="Arial" panose="020B0604020202020204"/>
              </a:endParaRPr>
            </a:p>
          </p:txBody>
        </p:sp>
        <p:sp>
          <p:nvSpPr>
            <p:cNvPr id="63" name="Oval 24"/>
            <p:cNvSpPr>
              <a:spLocks noChangeArrowheads="1"/>
            </p:cNvSpPr>
            <p:nvPr/>
          </p:nvSpPr>
          <p:spPr bwMode="auto">
            <a:xfrm>
              <a:off x="2388" y="1428"/>
              <a:ext cx="188" cy="187"/>
            </a:xfrm>
            <a:prstGeom prst="ellipse">
              <a:avLst/>
            </a:pr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zh-CN">
                <a:solidFill>
                  <a:srgbClr val="000000"/>
                </a:solidFill>
                <a:latin typeface="Arial" panose="020B0604020202020204"/>
              </a:endParaRPr>
            </a:p>
          </p:txBody>
        </p:sp>
      </p:grpSp>
      <p:grpSp>
        <p:nvGrpSpPr>
          <p:cNvPr id="64" name="Group 31"/>
          <p:cNvGrpSpPr/>
          <p:nvPr/>
        </p:nvGrpSpPr>
        <p:grpSpPr bwMode="auto">
          <a:xfrm>
            <a:off x="3542666" y="2054660"/>
            <a:ext cx="827244" cy="1094483"/>
            <a:chOff x="2494" y="642"/>
            <a:chExt cx="765" cy="1007"/>
          </a:xfrm>
          <a:solidFill>
            <a:schemeClr val="accent3"/>
          </a:solidFill>
        </p:grpSpPr>
        <p:sp>
          <p:nvSpPr>
            <p:cNvPr id="65" name="Freeform 25"/>
            <p:cNvSpPr/>
            <p:nvPr/>
          </p:nvSpPr>
          <p:spPr bwMode="auto">
            <a:xfrm>
              <a:off x="2494" y="715"/>
              <a:ext cx="765" cy="934"/>
            </a:xfrm>
            <a:custGeom>
              <a:avLst/>
              <a:gdLst/>
              <a:ahLst/>
              <a:cxnLst>
                <a:cxn ang="0">
                  <a:pos x="680" y="26"/>
                </a:cxn>
                <a:cxn ang="0">
                  <a:pos x="589" y="40"/>
                </a:cxn>
                <a:cxn ang="0">
                  <a:pos x="440" y="115"/>
                </a:cxn>
                <a:cxn ang="0">
                  <a:pos x="348" y="128"/>
                </a:cxn>
                <a:cxn ang="0">
                  <a:pos x="258" y="116"/>
                </a:cxn>
                <a:cxn ang="0">
                  <a:pos x="107" y="40"/>
                </a:cxn>
                <a:cxn ang="0">
                  <a:pos x="16" y="26"/>
                </a:cxn>
                <a:cxn ang="0">
                  <a:pos x="61" y="98"/>
                </a:cxn>
                <a:cxn ang="0">
                  <a:pos x="123" y="139"/>
                </a:cxn>
                <a:cxn ang="0">
                  <a:pos x="225" y="221"/>
                </a:cxn>
                <a:cxn ang="0">
                  <a:pos x="243" y="306"/>
                </a:cxn>
                <a:cxn ang="0">
                  <a:pos x="137" y="785"/>
                </a:cxn>
                <a:cxn ang="0">
                  <a:pos x="168" y="842"/>
                </a:cxn>
                <a:cxn ang="0">
                  <a:pos x="225" y="816"/>
                </a:cxn>
                <a:cxn ang="0">
                  <a:pos x="319" y="556"/>
                </a:cxn>
                <a:cxn ang="0">
                  <a:pos x="343" y="518"/>
                </a:cxn>
                <a:cxn ang="0">
                  <a:pos x="354" y="518"/>
                </a:cxn>
                <a:cxn ang="0">
                  <a:pos x="375" y="556"/>
                </a:cxn>
                <a:cxn ang="0">
                  <a:pos x="469" y="816"/>
                </a:cxn>
                <a:cxn ang="0">
                  <a:pos x="527" y="842"/>
                </a:cxn>
                <a:cxn ang="0">
                  <a:pos x="557" y="785"/>
                </a:cxn>
                <a:cxn ang="0">
                  <a:pos x="451" y="306"/>
                </a:cxn>
                <a:cxn ang="0">
                  <a:pos x="469" y="221"/>
                </a:cxn>
                <a:cxn ang="0">
                  <a:pos x="573" y="139"/>
                </a:cxn>
                <a:cxn ang="0">
                  <a:pos x="635" y="98"/>
                </a:cxn>
                <a:cxn ang="0">
                  <a:pos x="680" y="26"/>
                </a:cxn>
              </a:cxnLst>
              <a:rect l="0" t="0" r="r" b="b"/>
              <a:pathLst>
                <a:path w="696" h="852">
                  <a:moveTo>
                    <a:pt x="680" y="26"/>
                  </a:moveTo>
                  <a:cubicBezTo>
                    <a:pt x="663" y="0"/>
                    <a:pt x="624" y="22"/>
                    <a:pt x="589" y="40"/>
                  </a:cubicBezTo>
                  <a:cubicBezTo>
                    <a:pt x="557" y="56"/>
                    <a:pt x="471" y="107"/>
                    <a:pt x="440" y="115"/>
                  </a:cubicBezTo>
                  <a:cubicBezTo>
                    <a:pt x="439" y="115"/>
                    <a:pt x="397" y="128"/>
                    <a:pt x="348" y="128"/>
                  </a:cubicBezTo>
                  <a:cubicBezTo>
                    <a:pt x="300" y="128"/>
                    <a:pt x="258" y="116"/>
                    <a:pt x="258" y="116"/>
                  </a:cubicBezTo>
                  <a:cubicBezTo>
                    <a:pt x="230" y="111"/>
                    <a:pt x="140" y="57"/>
                    <a:pt x="107" y="40"/>
                  </a:cubicBezTo>
                  <a:cubicBezTo>
                    <a:pt x="72" y="22"/>
                    <a:pt x="33" y="0"/>
                    <a:pt x="16" y="26"/>
                  </a:cubicBezTo>
                  <a:cubicBezTo>
                    <a:pt x="0" y="51"/>
                    <a:pt x="21" y="73"/>
                    <a:pt x="61" y="98"/>
                  </a:cubicBezTo>
                  <a:cubicBezTo>
                    <a:pt x="103" y="125"/>
                    <a:pt x="98" y="123"/>
                    <a:pt x="123" y="139"/>
                  </a:cubicBezTo>
                  <a:cubicBezTo>
                    <a:pt x="150" y="156"/>
                    <a:pt x="212" y="200"/>
                    <a:pt x="225" y="221"/>
                  </a:cubicBezTo>
                  <a:cubicBezTo>
                    <a:pt x="238" y="241"/>
                    <a:pt x="240" y="272"/>
                    <a:pt x="243" y="306"/>
                  </a:cubicBezTo>
                  <a:cubicBezTo>
                    <a:pt x="255" y="436"/>
                    <a:pt x="145" y="760"/>
                    <a:pt x="137" y="785"/>
                  </a:cubicBezTo>
                  <a:cubicBezTo>
                    <a:pt x="131" y="807"/>
                    <a:pt x="136" y="833"/>
                    <a:pt x="168" y="842"/>
                  </a:cubicBezTo>
                  <a:cubicBezTo>
                    <a:pt x="200" y="852"/>
                    <a:pt x="219" y="837"/>
                    <a:pt x="225" y="816"/>
                  </a:cubicBezTo>
                  <a:cubicBezTo>
                    <a:pt x="237" y="777"/>
                    <a:pt x="300" y="606"/>
                    <a:pt x="319" y="556"/>
                  </a:cubicBezTo>
                  <a:cubicBezTo>
                    <a:pt x="327" y="536"/>
                    <a:pt x="335" y="521"/>
                    <a:pt x="343" y="518"/>
                  </a:cubicBezTo>
                  <a:cubicBezTo>
                    <a:pt x="346" y="517"/>
                    <a:pt x="351" y="517"/>
                    <a:pt x="354" y="518"/>
                  </a:cubicBezTo>
                  <a:cubicBezTo>
                    <a:pt x="361" y="521"/>
                    <a:pt x="367" y="536"/>
                    <a:pt x="375" y="556"/>
                  </a:cubicBezTo>
                  <a:cubicBezTo>
                    <a:pt x="394" y="606"/>
                    <a:pt x="458" y="777"/>
                    <a:pt x="469" y="816"/>
                  </a:cubicBezTo>
                  <a:cubicBezTo>
                    <a:pt x="476" y="837"/>
                    <a:pt x="494" y="852"/>
                    <a:pt x="527" y="842"/>
                  </a:cubicBezTo>
                  <a:cubicBezTo>
                    <a:pt x="559" y="833"/>
                    <a:pt x="563" y="807"/>
                    <a:pt x="557" y="785"/>
                  </a:cubicBezTo>
                  <a:cubicBezTo>
                    <a:pt x="550" y="760"/>
                    <a:pt x="440" y="436"/>
                    <a:pt x="451" y="306"/>
                  </a:cubicBezTo>
                  <a:cubicBezTo>
                    <a:pt x="454" y="272"/>
                    <a:pt x="456" y="241"/>
                    <a:pt x="469" y="221"/>
                  </a:cubicBezTo>
                  <a:cubicBezTo>
                    <a:pt x="482" y="200"/>
                    <a:pt x="545" y="156"/>
                    <a:pt x="573" y="139"/>
                  </a:cubicBezTo>
                  <a:cubicBezTo>
                    <a:pt x="598" y="123"/>
                    <a:pt x="592" y="125"/>
                    <a:pt x="635" y="98"/>
                  </a:cubicBezTo>
                  <a:cubicBezTo>
                    <a:pt x="674" y="73"/>
                    <a:pt x="696" y="51"/>
                    <a:pt x="680" y="26"/>
                  </a:cubicBezTo>
                  <a:close/>
                </a:path>
              </a:pathLst>
            </a:cu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zh-CN">
                <a:solidFill>
                  <a:srgbClr val="000000"/>
                </a:solidFill>
                <a:latin typeface="Arial" panose="020B0604020202020204"/>
              </a:endParaRPr>
            </a:p>
          </p:txBody>
        </p:sp>
        <p:sp>
          <p:nvSpPr>
            <p:cNvPr id="66" name="Oval 26"/>
            <p:cNvSpPr>
              <a:spLocks noChangeArrowheads="1"/>
            </p:cNvSpPr>
            <p:nvPr/>
          </p:nvSpPr>
          <p:spPr bwMode="auto">
            <a:xfrm>
              <a:off x="2784" y="642"/>
              <a:ext cx="188" cy="187"/>
            </a:xfrm>
            <a:prstGeom prst="ellipse">
              <a:avLst/>
            </a:pr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zh-CN">
                <a:solidFill>
                  <a:srgbClr val="000000"/>
                </a:solidFill>
                <a:latin typeface="Arial" panose="020B0604020202020204"/>
              </a:endParaRPr>
            </a:p>
          </p:txBody>
        </p:sp>
      </p:grpSp>
      <p:grpSp>
        <p:nvGrpSpPr>
          <p:cNvPr id="67" name="组合 66"/>
          <p:cNvGrpSpPr/>
          <p:nvPr/>
        </p:nvGrpSpPr>
        <p:grpSpPr>
          <a:xfrm>
            <a:off x="6089367" y="2040088"/>
            <a:ext cx="3675142" cy="871500"/>
            <a:chOff x="4639360" y="1628800"/>
            <a:chExt cx="3677056" cy="871500"/>
          </a:xfrm>
        </p:grpSpPr>
        <p:cxnSp>
          <p:nvCxnSpPr>
            <p:cNvPr id="68" name="直接连接符 67"/>
            <p:cNvCxnSpPr>
              <a:stCxn id="70" idx="7"/>
            </p:cNvCxnSpPr>
            <p:nvPr/>
          </p:nvCxnSpPr>
          <p:spPr>
            <a:xfrm>
              <a:off x="5510860" y="1628800"/>
              <a:ext cx="2805556" cy="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69" name="组合 68"/>
            <p:cNvGrpSpPr/>
            <p:nvPr/>
          </p:nvGrpSpPr>
          <p:grpSpPr>
            <a:xfrm>
              <a:off x="4639360" y="1628800"/>
              <a:ext cx="902652" cy="871500"/>
              <a:chOff x="4639360" y="1628800"/>
              <a:chExt cx="902652" cy="871500"/>
            </a:xfrm>
          </p:grpSpPr>
          <p:sp>
            <p:nvSpPr>
              <p:cNvPr id="70" name="泪滴形 69"/>
              <p:cNvSpPr/>
              <p:nvPr/>
            </p:nvSpPr>
            <p:spPr>
              <a:xfrm>
                <a:off x="4639360" y="1628800"/>
                <a:ext cx="871500" cy="871500"/>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1" name="TextBox 70"/>
              <p:cNvSpPr txBox="1"/>
              <p:nvPr/>
            </p:nvSpPr>
            <p:spPr>
              <a:xfrm>
                <a:off x="4677916" y="1876762"/>
                <a:ext cx="864096" cy="400110"/>
              </a:xfrm>
              <a:prstGeom prst="rect">
                <a:avLst/>
              </a:prstGeom>
              <a:noFill/>
            </p:spPr>
            <p:txBody>
              <a:bodyPr wrap="square" rtlCol="0">
                <a:spAutoFit/>
              </a:bodyPr>
              <a:lstStyle/>
              <a:p>
                <a:pPr algn="ctr"/>
                <a:r>
                  <a:rPr lang="en-US" altLang="zh-CN" sz="2000" b="1" dirty="0">
                    <a:solidFill>
                      <a:srgbClr val="F8F8F8"/>
                    </a:solidFill>
                  </a:rPr>
                  <a:t>20%</a:t>
                </a:r>
                <a:endParaRPr lang="zh-CN" altLang="en-US" sz="2000" b="1" dirty="0">
                  <a:solidFill>
                    <a:srgbClr val="F8F8F8"/>
                  </a:solidFill>
                </a:endParaRPr>
              </a:p>
            </p:txBody>
          </p:sp>
        </p:grpSp>
      </p:grpSp>
      <p:grpSp>
        <p:nvGrpSpPr>
          <p:cNvPr id="72" name="组合 71"/>
          <p:cNvGrpSpPr/>
          <p:nvPr/>
        </p:nvGrpSpPr>
        <p:grpSpPr>
          <a:xfrm>
            <a:off x="6066509" y="3544852"/>
            <a:ext cx="3675142" cy="871500"/>
            <a:chOff x="4616490" y="3133564"/>
            <a:chExt cx="3677056" cy="871500"/>
          </a:xfrm>
        </p:grpSpPr>
        <p:cxnSp>
          <p:nvCxnSpPr>
            <p:cNvPr id="73" name="直接连接符 72"/>
            <p:cNvCxnSpPr/>
            <p:nvPr/>
          </p:nvCxnSpPr>
          <p:spPr>
            <a:xfrm>
              <a:off x="5487990" y="3133564"/>
              <a:ext cx="280555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74" name="组合 73"/>
            <p:cNvGrpSpPr/>
            <p:nvPr/>
          </p:nvGrpSpPr>
          <p:grpSpPr>
            <a:xfrm>
              <a:off x="4616490" y="3133564"/>
              <a:ext cx="886848" cy="871500"/>
              <a:chOff x="4616490" y="3133564"/>
              <a:chExt cx="886848" cy="871500"/>
            </a:xfrm>
          </p:grpSpPr>
          <p:sp>
            <p:nvSpPr>
              <p:cNvPr id="75" name="泪滴形 74"/>
              <p:cNvSpPr/>
              <p:nvPr/>
            </p:nvSpPr>
            <p:spPr>
              <a:xfrm>
                <a:off x="4616490" y="3133564"/>
                <a:ext cx="871500" cy="871500"/>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TextBox 75"/>
              <p:cNvSpPr txBox="1"/>
              <p:nvPr/>
            </p:nvSpPr>
            <p:spPr>
              <a:xfrm>
                <a:off x="4639242" y="3326773"/>
                <a:ext cx="864096" cy="400110"/>
              </a:xfrm>
              <a:prstGeom prst="rect">
                <a:avLst/>
              </a:prstGeom>
              <a:noFill/>
            </p:spPr>
            <p:txBody>
              <a:bodyPr wrap="square" rtlCol="0">
                <a:spAutoFit/>
              </a:bodyPr>
              <a:lstStyle/>
              <a:p>
                <a:pPr algn="ctr"/>
                <a:r>
                  <a:rPr lang="en-US" altLang="zh-CN" sz="2000" b="1" dirty="0">
                    <a:solidFill>
                      <a:srgbClr val="F8F8F8"/>
                    </a:solidFill>
                  </a:rPr>
                  <a:t>30%</a:t>
                </a:r>
                <a:endParaRPr lang="zh-CN" altLang="en-US" sz="2000" b="1" dirty="0">
                  <a:solidFill>
                    <a:srgbClr val="F8F8F8"/>
                  </a:solidFill>
                </a:endParaRPr>
              </a:p>
            </p:txBody>
          </p:sp>
        </p:grpSp>
      </p:grpSp>
      <p:grpSp>
        <p:nvGrpSpPr>
          <p:cNvPr id="77" name="组合 76"/>
          <p:cNvGrpSpPr/>
          <p:nvPr/>
        </p:nvGrpSpPr>
        <p:grpSpPr>
          <a:xfrm>
            <a:off x="6077939" y="4975640"/>
            <a:ext cx="3663713" cy="871500"/>
            <a:chOff x="4627925" y="4564352"/>
            <a:chExt cx="3665621" cy="871500"/>
          </a:xfrm>
        </p:grpSpPr>
        <p:cxnSp>
          <p:nvCxnSpPr>
            <p:cNvPr id="78" name="直接连接符 77"/>
            <p:cNvCxnSpPr/>
            <p:nvPr/>
          </p:nvCxnSpPr>
          <p:spPr>
            <a:xfrm>
              <a:off x="5487990" y="4564352"/>
              <a:ext cx="2805556"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79" name="组合 78"/>
            <p:cNvGrpSpPr/>
            <p:nvPr/>
          </p:nvGrpSpPr>
          <p:grpSpPr>
            <a:xfrm>
              <a:off x="4627925" y="4564352"/>
              <a:ext cx="891217" cy="871500"/>
              <a:chOff x="4627925" y="4564352"/>
              <a:chExt cx="891217" cy="871500"/>
            </a:xfrm>
          </p:grpSpPr>
          <p:sp>
            <p:nvSpPr>
              <p:cNvPr id="80" name="泪滴形 79"/>
              <p:cNvSpPr/>
              <p:nvPr/>
            </p:nvSpPr>
            <p:spPr>
              <a:xfrm>
                <a:off x="4627925" y="4564352"/>
                <a:ext cx="871500" cy="871500"/>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TextBox 80"/>
              <p:cNvSpPr txBox="1"/>
              <p:nvPr/>
            </p:nvSpPr>
            <p:spPr>
              <a:xfrm>
                <a:off x="4655046" y="4800047"/>
                <a:ext cx="864096" cy="400110"/>
              </a:xfrm>
              <a:prstGeom prst="rect">
                <a:avLst/>
              </a:prstGeom>
              <a:noFill/>
            </p:spPr>
            <p:txBody>
              <a:bodyPr wrap="square" rtlCol="0">
                <a:spAutoFit/>
              </a:bodyPr>
              <a:lstStyle/>
              <a:p>
                <a:pPr algn="ctr"/>
                <a:r>
                  <a:rPr lang="en-US" altLang="zh-CN" sz="2000" b="1" dirty="0">
                    <a:solidFill>
                      <a:srgbClr val="F8F8F8"/>
                    </a:solidFill>
                  </a:rPr>
                  <a:t>50%</a:t>
                </a:r>
                <a:endParaRPr lang="zh-CN" altLang="en-US" sz="2000" b="1" dirty="0">
                  <a:solidFill>
                    <a:srgbClr val="F8F8F8"/>
                  </a:solidFill>
                </a:endParaRPr>
              </a:p>
            </p:txBody>
          </p:sp>
        </p:grpSp>
      </p:grpSp>
      <p:sp>
        <p:nvSpPr>
          <p:cNvPr id="82" name="矩形 81"/>
          <p:cNvSpPr/>
          <p:nvPr/>
        </p:nvSpPr>
        <p:spPr>
          <a:xfrm>
            <a:off x="7107193" y="2132856"/>
            <a:ext cx="2739441" cy="738664"/>
          </a:xfrm>
          <a:prstGeom prst="rect">
            <a:avLst/>
          </a:prstGeom>
        </p:spPr>
        <p:txBody>
          <a:bodyPr wrap="square">
            <a:spAutoFit/>
          </a:bodyPr>
          <a:lstStyle/>
          <a:p>
            <a:pPr fontAlgn="base">
              <a:spcBef>
                <a:spcPct val="0"/>
              </a:spcBef>
              <a:spcAft>
                <a:spcPct val="0"/>
              </a:spcAft>
              <a:defRPr/>
            </a:pPr>
            <a:r>
              <a:rPr lang="zh-CN" altLang="en-US" sz="1400" dirty="0">
                <a:solidFill>
                  <a:schemeClr val="tx1">
                    <a:lumMod val="50000"/>
                    <a:lumOff val="50000"/>
                  </a:schemeClr>
                </a:solidFill>
                <a:latin typeface="+mj-ea"/>
                <a:sym typeface="微软雅黑" panose="020B0503020204020204" pitchFamily="34" charset="-122"/>
              </a:rPr>
              <a:t>在此录入上述图表的综合描述说明，在此录入上述图表的综合描述说明。</a:t>
            </a:r>
            <a:endParaRPr lang="zh-CN" altLang="en-US" sz="1400" dirty="0">
              <a:solidFill>
                <a:schemeClr val="accent2"/>
              </a:solidFill>
              <a:latin typeface="微软雅黑" panose="020B0503020204020204" pitchFamily="34" charset="-122"/>
              <a:ea typeface="微软雅黑" panose="020B0503020204020204" pitchFamily="34" charset="-122"/>
            </a:endParaRPr>
          </a:p>
        </p:txBody>
      </p:sp>
      <p:sp>
        <p:nvSpPr>
          <p:cNvPr id="83" name="矩形 82"/>
          <p:cNvSpPr/>
          <p:nvPr/>
        </p:nvSpPr>
        <p:spPr>
          <a:xfrm>
            <a:off x="7084335" y="3658554"/>
            <a:ext cx="2739441" cy="738664"/>
          </a:xfrm>
          <a:prstGeom prst="rect">
            <a:avLst/>
          </a:prstGeom>
        </p:spPr>
        <p:txBody>
          <a:bodyPr wrap="square">
            <a:spAutoFit/>
          </a:bodyPr>
          <a:lstStyle/>
          <a:p>
            <a:pPr fontAlgn="base">
              <a:spcBef>
                <a:spcPct val="0"/>
              </a:spcBef>
              <a:spcAft>
                <a:spcPct val="0"/>
              </a:spcAft>
              <a:defRPr/>
            </a:pPr>
            <a:r>
              <a:rPr lang="zh-CN" altLang="en-US" sz="1400" dirty="0">
                <a:solidFill>
                  <a:schemeClr val="tx1">
                    <a:lumMod val="50000"/>
                    <a:lumOff val="50000"/>
                  </a:schemeClr>
                </a:solidFill>
                <a:latin typeface="+mj-ea"/>
                <a:sym typeface="微软雅黑" panose="020B0503020204020204" pitchFamily="34" charset="-122"/>
              </a:rPr>
              <a:t>在此录入上述图表的综合描述说明，在此录入上述图表的综合描述说明。</a:t>
            </a:r>
            <a:endParaRPr lang="zh-CN" altLang="en-US" sz="1400" dirty="0">
              <a:solidFill>
                <a:schemeClr val="accent2"/>
              </a:solidFill>
              <a:latin typeface="微软雅黑" panose="020B0503020204020204" pitchFamily="34" charset="-122"/>
              <a:ea typeface="微软雅黑" panose="020B0503020204020204" pitchFamily="34" charset="-122"/>
            </a:endParaRPr>
          </a:p>
        </p:txBody>
      </p:sp>
      <p:sp>
        <p:nvSpPr>
          <p:cNvPr id="84" name="矩形 83"/>
          <p:cNvSpPr/>
          <p:nvPr/>
        </p:nvSpPr>
        <p:spPr>
          <a:xfrm>
            <a:off x="7115522" y="5072907"/>
            <a:ext cx="2739441" cy="738664"/>
          </a:xfrm>
          <a:prstGeom prst="rect">
            <a:avLst/>
          </a:prstGeom>
        </p:spPr>
        <p:txBody>
          <a:bodyPr wrap="square">
            <a:spAutoFit/>
          </a:bodyPr>
          <a:lstStyle/>
          <a:p>
            <a:pPr fontAlgn="base">
              <a:spcBef>
                <a:spcPct val="0"/>
              </a:spcBef>
              <a:spcAft>
                <a:spcPct val="0"/>
              </a:spcAft>
              <a:defRPr/>
            </a:pPr>
            <a:r>
              <a:rPr lang="zh-CN" altLang="en-US" sz="1400" dirty="0">
                <a:solidFill>
                  <a:schemeClr val="tx1">
                    <a:lumMod val="50000"/>
                    <a:lumOff val="50000"/>
                  </a:schemeClr>
                </a:solidFill>
                <a:latin typeface="+mj-ea"/>
                <a:sym typeface="微软雅黑" panose="020B0503020204020204" pitchFamily="34" charset="-122"/>
              </a:rPr>
              <a:t>在此录入上述图表的综合描述说明，在此录入上述图表的综合描述说明。</a:t>
            </a:r>
            <a:endParaRPr lang="zh-CN" altLang="en-US" sz="1400" dirty="0">
              <a:solidFill>
                <a:schemeClr val="accent2"/>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r>
              <a:rPr lang="zh-CN" altLang="en-US" dirty="0"/>
              <a:t>单击此处添加标题</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par>
                                <p:cTn id="8" presetID="10" presetClass="entr" presetSubtype="0" fill="hold" nodeType="withEffect">
                                  <p:stCondLst>
                                    <p:cond delay="100"/>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500"/>
                                        <p:tgtEl>
                                          <p:spTgt spid="30"/>
                                        </p:tgtEl>
                                      </p:cBhvr>
                                    </p:animEffect>
                                  </p:childTnLst>
                                </p:cTn>
                              </p:par>
                              <p:par>
                                <p:cTn id="11" presetID="10" presetClass="entr" presetSubtype="0" fill="hold" nodeType="withEffect">
                                  <p:stCondLst>
                                    <p:cond delay="200"/>
                                  </p:stCondLst>
                                  <p:childTnLst>
                                    <p:set>
                                      <p:cBhvr>
                                        <p:cTn id="12" dur="1" fill="hold">
                                          <p:stCondLst>
                                            <p:cond delay="0"/>
                                          </p:stCondLst>
                                        </p:cTn>
                                        <p:tgtEl>
                                          <p:spTgt spid="46"/>
                                        </p:tgtEl>
                                        <p:attrNameLst>
                                          <p:attrName>style.visibility</p:attrName>
                                        </p:attrNameLst>
                                      </p:cBhvr>
                                      <p:to>
                                        <p:strVal val="visible"/>
                                      </p:to>
                                    </p:set>
                                    <p:animEffect transition="in" filter="fade">
                                      <p:cBhvr>
                                        <p:cTn id="13" dur="500"/>
                                        <p:tgtEl>
                                          <p:spTgt spid="46"/>
                                        </p:tgtEl>
                                      </p:cBhvr>
                                    </p:animEffect>
                                  </p:childTnLst>
                                </p:cTn>
                              </p:par>
                              <p:par>
                                <p:cTn id="14" presetID="10" presetClass="entr" presetSubtype="0" fill="hold" nodeType="withEffect">
                                  <p:stCondLst>
                                    <p:cond delay="30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500"/>
                                        <p:tgtEl>
                                          <p:spTgt spid="27"/>
                                        </p:tgtEl>
                                      </p:cBhvr>
                                    </p:animEffect>
                                  </p:childTnLst>
                                </p:cTn>
                              </p:par>
                              <p:par>
                                <p:cTn id="17" presetID="10" presetClass="entr" presetSubtype="0" fill="hold" nodeType="withEffect">
                                  <p:stCondLst>
                                    <p:cond delay="500"/>
                                  </p:stCondLst>
                                  <p:childTnLst>
                                    <p:set>
                                      <p:cBhvr>
                                        <p:cTn id="18" dur="1" fill="hold">
                                          <p:stCondLst>
                                            <p:cond delay="0"/>
                                          </p:stCondLst>
                                        </p:cTn>
                                        <p:tgtEl>
                                          <p:spTgt spid="55"/>
                                        </p:tgtEl>
                                        <p:attrNameLst>
                                          <p:attrName>style.visibility</p:attrName>
                                        </p:attrNameLst>
                                      </p:cBhvr>
                                      <p:to>
                                        <p:strVal val="visible"/>
                                      </p:to>
                                    </p:set>
                                    <p:animEffect transition="in" filter="fade">
                                      <p:cBhvr>
                                        <p:cTn id="19" dur="500"/>
                                        <p:tgtEl>
                                          <p:spTgt spid="55"/>
                                        </p:tgtEl>
                                      </p:cBhvr>
                                    </p:animEffect>
                                  </p:childTnLst>
                                </p:cTn>
                              </p:par>
                              <p:par>
                                <p:cTn id="20" presetID="10" presetClass="entr" presetSubtype="0" fill="hold" nodeType="withEffect">
                                  <p:stCondLst>
                                    <p:cond delay="600"/>
                                  </p:stCondLst>
                                  <p:childTnLst>
                                    <p:set>
                                      <p:cBhvr>
                                        <p:cTn id="21" dur="1" fill="hold">
                                          <p:stCondLst>
                                            <p:cond delay="0"/>
                                          </p:stCondLst>
                                        </p:cTn>
                                        <p:tgtEl>
                                          <p:spTgt spid="52"/>
                                        </p:tgtEl>
                                        <p:attrNameLst>
                                          <p:attrName>style.visibility</p:attrName>
                                        </p:attrNameLst>
                                      </p:cBhvr>
                                      <p:to>
                                        <p:strVal val="visible"/>
                                      </p:to>
                                    </p:set>
                                    <p:animEffect transition="in" filter="fade">
                                      <p:cBhvr>
                                        <p:cTn id="22" dur="500"/>
                                        <p:tgtEl>
                                          <p:spTgt spid="52"/>
                                        </p:tgtEl>
                                      </p:cBhvr>
                                    </p:animEffect>
                                  </p:childTnLst>
                                </p:cTn>
                              </p:par>
                              <p:par>
                                <p:cTn id="23" presetID="10" presetClass="entr" presetSubtype="0" fill="hold" nodeType="withEffect">
                                  <p:stCondLst>
                                    <p:cond delay="700"/>
                                  </p:stCondLst>
                                  <p:childTnLst>
                                    <p:set>
                                      <p:cBhvr>
                                        <p:cTn id="24" dur="1" fill="hold">
                                          <p:stCondLst>
                                            <p:cond delay="0"/>
                                          </p:stCondLst>
                                        </p:cTn>
                                        <p:tgtEl>
                                          <p:spTgt spid="49"/>
                                        </p:tgtEl>
                                        <p:attrNameLst>
                                          <p:attrName>style.visibility</p:attrName>
                                        </p:attrNameLst>
                                      </p:cBhvr>
                                      <p:to>
                                        <p:strVal val="visible"/>
                                      </p:to>
                                    </p:set>
                                    <p:animEffect transition="in" filter="fade">
                                      <p:cBhvr>
                                        <p:cTn id="25" dur="500"/>
                                        <p:tgtEl>
                                          <p:spTgt spid="49"/>
                                        </p:tgtEl>
                                      </p:cBhvr>
                                    </p:animEffect>
                                  </p:childTnLst>
                                </p:cTn>
                              </p:par>
                              <p:par>
                                <p:cTn id="26" presetID="10" presetClass="entr" presetSubtype="0" fill="hold" nodeType="withEffect">
                                  <p:stCondLst>
                                    <p:cond delay="900"/>
                                  </p:stCondLst>
                                  <p:childTnLst>
                                    <p:set>
                                      <p:cBhvr>
                                        <p:cTn id="27" dur="1" fill="hold">
                                          <p:stCondLst>
                                            <p:cond delay="0"/>
                                          </p:stCondLst>
                                        </p:cTn>
                                        <p:tgtEl>
                                          <p:spTgt spid="61"/>
                                        </p:tgtEl>
                                        <p:attrNameLst>
                                          <p:attrName>style.visibility</p:attrName>
                                        </p:attrNameLst>
                                      </p:cBhvr>
                                      <p:to>
                                        <p:strVal val="visible"/>
                                      </p:to>
                                    </p:set>
                                    <p:animEffect transition="in" filter="fade">
                                      <p:cBhvr>
                                        <p:cTn id="28" dur="500"/>
                                        <p:tgtEl>
                                          <p:spTgt spid="61"/>
                                        </p:tgtEl>
                                      </p:cBhvr>
                                    </p:animEffect>
                                  </p:childTnLst>
                                </p:cTn>
                              </p:par>
                              <p:par>
                                <p:cTn id="29" presetID="10" presetClass="entr" presetSubtype="0" fill="hold" nodeType="withEffect">
                                  <p:stCondLst>
                                    <p:cond delay="1000"/>
                                  </p:stCondLst>
                                  <p:childTnLst>
                                    <p:set>
                                      <p:cBhvr>
                                        <p:cTn id="30" dur="1" fill="hold">
                                          <p:stCondLst>
                                            <p:cond delay="0"/>
                                          </p:stCondLst>
                                        </p:cTn>
                                        <p:tgtEl>
                                          <p:spTgt spid="58"/>
                                        </p:tgtEl>
                                        <p:attrNameLst>
                                          <p:attrName>style.visibility</p:attrName>
                                        </p:attrNameLst>
                                      </p:cBhvr>
                                      <p:to>
                                        <p:strVal val="visible"/>
                                      </p:to>
                                    </p:set>
                                    <p:animEffect transition="in" filter="fade">
                                      <p:cBhvr>
                                        <p:cTn id="31" dur="500"/>
                                        <p:tgtEl>
                                          <p:spTgt spid="58"/>
                                        </p:tgtEl>
                                      </p:cBhvr>
                                    </p:animEffect>
                                  </p:childTnLst>
                                </p:cTn>
                              </p:par>
                              <p:par>
                                <p:cTn id="32" presetID="10" presetClass="entr" presetSubtype="0" fill="hold" nodeType="withEffect">
                                  <p:stCondLst>
                                    <p:cond delay="1100"/>
                                  </p:stCondLst>
                                  <p:childTnLst>
                                    <p:set>
                                      <p:cBhvr>
                                        <p:cTn id="33" dur="1" fill="hold">
                                          <p:stCondLst>
                                            <p:cond delay="0"/>
                                          </p:stCondLst>
                                        </p:cTn>
                                        <p:tgtEl>
                                          <p:spTgt spid="64"/>
                                        </p:tgtEl>
                                        <p:attrNameLst>
                                          <p:attrName>style.visibility</p:attrName>
                                        </p:attrNameLst>
                                      </p:cBhvr>
                                      <p:to>
                                        <p:strVal val="visible"/>
                                      </p:to>
                                    </p:set>
                                    <p:animEffect transition="in" filter="fade">
                                      <p:cBhvr>
                                        <p:cTn id="34" dur="500"/>
                                        <p:tgtEl>
                                          <p:spTgt spid="64"/>
                                        </p:tgtEl>
                                      </p:cBhvr>
                                    </p:animEffect>
                                  </p:childTnLst>
                                </p:cTn>
                              </p:par>
                            </p:childTnLst>
                          </p:cTn>
                        </p:par>
                        <p:par>
                          <p:cTn id="35" fill="hold">
                            <p:stCondLst>
                              <p:cond delay="500"/>
                            </p:stCondLst>
                            <p:childTnLst>
                              <p:par>
                                <p:cTn id="36" presetID="22" presetClass="entr" presetSubtype="8" fill="hold" nodeType="afterEffect">
                                  <p:stCondLst>
                                    <p:cond delay="0"/>
                                  </p:stCondLst>
                                  <p:childTnLst>
                                    <p:set>
                                      <p:cBhvr>
                                        <p:cTn id="37" dur="1" fill="hold">
                                          <p:stCondLst>
                                            <p:cond delay="0"/>
                                          </p:stCondLst>
                                        </p:cTn>
                                        <p:tgtEl>
                                          <p:spTgt spid="67"/>
                                        </p:tgtEl>
                                        <p:attrNameLst>
                                          <p:attrName>style.visibility</p:attrName>
                                        </p:attrNameLst>
                                      </p:cBhvr>
                                      <p:to>
                                        <p:strVal val="visible"/>
                                      </p:to>
                                    </p:set>
                                    <p:animEffect transition="in" filter="wipe(left)">
                                      <p:cBhvr>
                                        <p:cTn id="38" dur="500"/>
                                        <p:tgtEl>
                                          <p:spTgt spid="67"/>
                                        </p:tgtEl>
                                      </p:cBhvr>
                                    </p:animEffect>
                                  </p:childTnLst>
                                </p:cTn>
                              </p:par>
                              <p:par>
                                <p:cTn id="39" presetID="22" presetClass="entr" presetSubtype="1" fill="hold" grpId="0" nodeType="withEffect">
                                  <p:stCondLst>
                                    <p:cond delay="200"/>
                                  </p:stCondLst>
                                  <p:childTnLst>
                                    <p:set>
                                      <p:cBhvr>
                                        <p:cTn id="40" dur="1" fill="hold">
                                          <p:stCondLst>
                                            <p:cond delay="0"/>
                                          </p:stCondLst>
                                        </p:cTn>
                                        <p:tgtEl>
                                          <p:spTgt spid="82"/>
                                        </p:tgtEl>
                                        <p:attrNameLst>
                                          <p:attrName>style.visibility</p:attrName>
                                        </p:attrNameLst>
                                      </p:cBhvr>
                                      <p:to>
                                        <p:strVal val="visible"/>
                                      </p:to>
                                    </p:set>
                                    <p:animEffect transition="in" filter="wipe(up)">
                                      <p:cBhvr>
                                        <p:cTn id="41" dur="500"/>
                                        <p:tgtEl>
                                          <p:spTgt spid="82"/>
                                        </p:tgtEl>
                                      </p:cBhvr>
                                    </p:animEffect>
                                  </p:childTnLst>
                                </p:cTn>
                              </p:par>
                              <p:par>
                                <p:cTn id="42" presetID="22" presetClass="entr" presetSubtype="8" fill="hold" nodeType="withEffect">
                                  <p:stCondLst>
                                    <p:cond delay="500"/>
                                  </p:stCondLst>
                                  <p:childTnLst>
                                    <p:set>
                                      <p:cBhvr>
                                        <p:cTn id="43" dur="1" fill="hold">
                                          <p:stCondLst>
                                            <p:cond delay="0"/>
                                          </p:stCondLst>
                                        </p:cTn>
                                        <p:tgtEl>
                                          <p:spTgt spid="72"/>
                                        </p:tgtEl>
                                        <p:attrNameLst>
                                          <p:attrName>style.visibility</p:attrName>
                                        </p:attrNameLst>
                                      </p:cBhvr>
                                      <p:to>
                                        <p:strVal val="visible"/>
                                      </p:to>
                                    </p:set>
                                    <p:animEffect transition="in" filter="wipe(left)">
                                      <p:cBhvr>
                                        <p:cTn id="44" dur="500"/>
                                        <p:tgtEl>
                                          <p:spTgt spid="72"/>
                                        </p:tgtEl>
                                      </p:cBhvr>
                                    </p:animEffect>
                                  </p:childTnLst>
                                </p:cTn>
                              </p:par>
                              <p:par>
                                <p:cTn id="45" presetID="22" presetClass="entr" presetSubtype="1" fill="hold" grpId="0" nodeType="withEffect">
                                  <p:stCondLst>
                                    <p:cond delay="600"/>
                                  </p:stCondLst>
                                  <p:childTnLst>
                                    <p:set>
                                      <p:cBhvr>
                                        <p:cTn id="46" dur="1" fill="hold">
                                          <p:stCondLst>
                                            <p:cond delay="0"/>
                                          </p:stCondLst>
                                        </p:cTn>
                                        <p:tgtEl>
                                          <p:spTgt spid="83"/>
                                        </p:tgtEl>
                                        <p:attrNameLst>
                                          <p:attrName>style.visibility</p:attrName>
                                        </p:attrNameLst>
                                      </p:cBhvr>
                                      <p:to>
                                        <p:strVal val="visible"/>
                                      </p:to>
                                    </p:set>
                                    <p:animEffect transition="in" filter="wipe(up)">
                                      <p:cBhvr>
                                        <p:cTn id="47" dur="500"/>
                                        <p:tgtEl>
                                          <p:spTgt spid="83"/>
                                        </p:tgtEl>
                                      </p:cBhvr>
                                    </p:animEffect>
                                  </p:childTnLst>
                                </p:cTn>
                              </p:par>
                              <p:par>
                                <p:cTn id="48" presetID="22" presetClass="entr" presetSubtype="8" fill="hold" nodeType="withEffect">
                                  <p:stCondLst>
                                    <p:cond delay="900"/>
                                  </p:stCondLst>
                                  <p:childTnLst>
                                    <p:set>
                                      <p:cBhvr>
                                        <p:cTn id="49" dur="1" fill="hold">
                                          <p:stCondLst>
                                            <p:cond delay="0"/>
                                          </p:stCondLst>
                                        </p:cTn>
                                        <p:tgtEl>
                                          <p:spTgt spid="77"/>
                                        </p:tgtEl>
                                        <p:attrNameLst>
                                          <p:attrName>style.visibility</p:attrName>
                                        </p:attrNameLst>
                                      </p:cBhvr>
                                      <p:to>
                                        <p:strVal val="visible"/>
                                      </p:to>
                                    </p:set>
                                    <p:animEffect transition="in" filter="wipe(left)">
                                      <p:cBhvr>
                                        <p:cTn id="50" dur="500"/>
                                        <p:tgtEl>
                                          <p:spTgt spid="77"/>
                                        </p:tgtEl>
                                      </p:cBhvr>
                                    </p:animEffect>
                                  </p:childTnLst>
                                </p:cTn>
                              </p:par>
                              <p:par>
                                <p:cTn id="51" presetID="22" presetClass="entr" presetSubtype="1" fill="hold" grpId="0" nodeType="withEffect">
                                  <p:stCondLst>
                                    <p:cond delay="1000"/>
                                  </p:stCondLst>
                                  <p:childTnLst>
                                    <p:set>
                                      <p:cBhvr>
                                        <p:cTn id="52" dur="1" fill="hold">
                                          <p:stCondLst>
                                            <p:cond delay="0"/>
                                          </p:stCondLst>
                                        </p:cTn>
                                        <p:tgtEl>
                                          <p:spTgt spid="84"/>
                                        </p:tgtEl>
                                        <p:attrNameLst>
                                          <p:attrName>style.visibility</p:attrName>
                                        </p:attrNameLst>
                                      </p:cBhvr>
                                      <p:to>
                                        <p:strVal val="visible"/>
                                      </p:to>
                                    </p:set>
                                    <p:animEffect transition="in" filter="wipe(up)">
                                      <p:cBhvr>
                                        <p:cTn id="53"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83" grpId="0"/>
      <p:bldP spid="8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椭圆 21"/>
          <p:cNvSpPr/>
          <p:nvPr/>
        </p:nvSpPr>
        <p:spPr bwMode="auto">
          <a:xfrm>
            <a:off x="1104393" y="2571270"/>
            <a:ext cx="2950791" cy="2952328"/>
          </a:xfrm>
          <a:prstGeom prst="ellipse">
            <a:avLst/>
          </a:prstGeom>
          <a:solidFill>
            <a:schemeClr val="accent1"/>
          </a:solidFill>
          <a:ln w="9525"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lstStyle/>
          <a:p>
            <a:pPr fontAlgn="base">
              <a:spcBef>
                <a:spcPct val="0"/>
              </a:spcBef>
              <a:spcAft>
                <a:spcPct val="0"/>
              </a:spcAft>
            </a:pPr>
            <a:endParaRPr lang="zh-CN" altLang="en-US" dirty="0">
              <a:latin typeface="Arial" panose="020B0604020202020204" pitchFamily="34" charset="0"/>
              <a:ea typeface="宋体" panose="02010600030101010101" pitchFamily="2" charset="-122"/>
            </a:endParaRPr>
          </a:p>
        </p:txBody>
      </p:sp>
      <p:sp>
        <p:nvSpPr>
          <p:cNvPr id="27" name="TextBox 26"/>
          <p:cNvSpPr txBox="1"/>
          <p:nvPr/>
        </p:nvSpPr>
        <p:spPr>
          <a:xfrm>
            <a:off x="5450927" y="1656302"/>
            <a:ext cx="1708232" cy="369332"/>
          </a:xfrm>
          <a:prstGeom prst="rect">
            <a:avLst/>
          </a:prstGeom>
          <a:noFill/>
        </p:spPr>
        <p:txBody>
          <a:bodyPr wrap="none" rtlCol="0">
            <a:spAutoFit/>
          </a:bodyPr>
          <a:lstStyle/>
          <a:p>
            <a:r>
              <a:rPr lang="en-US" altLang="zh-CN" b="1" dirty="0">
                <a:solidFill>
                  <a:schemeClr val="tx2"/>
                </a:solidFill>
                <a:latin typeface="+mj-ea"/>
                <a:ea typeface="+mj-ea"/>
              </a:rPr>
              <a:t>■</a:t>
            </a:r>
            <a:r>
              <a:rPr lang="zh-CN" altLang="en-US" b="1" dirty="0">
                <a:solidFill>
                  <a:schemeClr val="tx2"/>
                </a:solidFill>
                <a:latin typeface="+mj-ea"/>
                <a:ea typeface="+mj-ea"/>
              </a:rPr>
              <a:t>请输入您标题</a:t>
            </a:r>
            <a:endParaRPr lang="zh-CN" altLang="en-US" b="1" dirty="0">
              <a:solidFill>
                <a:schemeClr val="tx2"/>
              </a:solidFill>
              <a:latin typeface="+mj-ea"/>
              <a:ea typeface="+mj-ea"/>
            </a:endParaRPr>
          </a:p>
        </p:txBody>
      </p:sp>
      <p:sp>
        <p:nvSpPr>
          <p:cNvPr id="28" name="TextBox 27"/>
          <p:cNvSpPr txBox="1"/>
          <p:nvPr/>
        </p:nvSpPr>
        <p:spPr>
          <a:xfrm>
            <a:off x="5450928" y="1965390"/>
            <a:ext cx="5757641" cy="584775"/>
          </a:xfrm>
          <a:prstGeom prst="rect">
            <a:avLst/>
          </a:prstGeom>
          <a:noFill/>
        </p:spPr>
        <p:txBody>
          <a:bodyPr wrap="square" rtlCol="0">
            <a:spAutoFit/>
          </a:bodyPr>
          <a:lstStyle/>
          <a:p>
            <a:r>
              <a:rPr lang="zh-CN" altLang="en-US" sz="1600" dirty="0">
                <a:solidFill>
                  <a:schemeClr val="tx1">
                    <a:lumMod val="50000"/>
                    <a:lumOff val="50000"/>
                  </a:schemeClr>
                </a:solidFill>
                <a:latin typeface="+mj-ea"/>
                <a:sym typeface="微软雅黑" panose="020B0503020204020204" pitchFamily="34" charset="-122"/>
              </a:rPr>
              <a:t>在此录入上述图表的综合描述说明，在此录入上述图表的综合描述说明。</a:t>
            </a:r>
            <a:endParaRPr lang="zh-CN" altLang="en-US" sz="1600" dirty="0">
              <a:solidFill>
                <a:schemeClr val="tx2"/>
              </a:solidFill>
              <a:latin typeface="+mn-ea"/>
            </a:endParaRPr>
          </a:p>
        </p:txBody>
      </p:sp>
      <p:sp>
        <p:nvSpPr>
          <p:cNvPr id="29" name="TextBox 28"/>
          <p:cNvSpPr txBox="1"/>
          <p:nvPr/>
        </p:nvSpPr>
        <p:spPr>
          <a:xfrm>
            <a:off x="5450927" y="2805721"/>
            <a:ext cx="1708232" cy="369332"/>
          </a:xfrm>
          <a:prstGeom prst="rect">
            <a:avLst/>
          </a:prstGeom>
          <a:noFill/>
        </p:spPr>
        <p:txBody>
          <a:bodyPr wrap="none" rtlCol="0">
            <a:spAutoFit/>
          </a:bodyPr>
          <a:lstStyle/>
          <a:p>
            <a:r>
              <a:rPr lang="en-US" altLang="zh-CN" b="1" dirty="0">
                <a:solidFill>
                  <a:schemeClr val="accent2"/>
                </a:solidFill>
                <a:latin typeface="+mj-ea"/>
                <a:ea typeface="+mj-ea"/>
              </a:rPr>
              <a:t>■</a:t>
            </a:r>
            <a:r>
              <a:rPr lang="zh-CN" altLang="en-US" b="1" dirty="0">
                <a:solidFill>
                  <a:schemeClr val="accent2"/>
                </a:solidFill>
                <a:latin typeface="+mj-ea"/>
                <a:ea typeface="+mj-ea"/>
              </a:rPr>
              <a:t>请输入您标题</a:t>
            </a:r>
            <a:endParaRPr lang="zh-CN" altLang="en-US" b="1" dirty="0">
              <a:solidFill>
                <a:schemeClr val="accent2"/>
              </a:solidFill>
              <a:latin typeface="+mj-ea"/>
              <a:ea typeface="+mj-ea"/>
            </a:endParaRPr>
          </a:p>
        </p:txBody>
      </p:sp>
      <p:sp>
        <p:nvSpPr>
          <p:cNvPr id="30" name="TextBox 29"/>
          <p:cNvSpPr txBox="1"/>
          <p:nvPr/>
        </p:nvSpPr>
        <p:spPr>
          <a:xfrm>
            <a:off x="5450928" y="3114809"/>
            <a:ext cx="5757641" cy="584775"/>
          </a:xfrm>
          <a:prstGeom prst="rect">
            <a:avLst/>
          </a:prstGeom>
          <a:noFill/>
        </p:spPr>
        <p:txBody>
          <a:bodyPr wrap="square" rtlCol="0">
            <a:spAutoFit/>
          </a:bodyPr>
          <a:lstStyle/>
          <a:p>
            <a:r>
              <a:rPr lang="zh-CN" altLang="en-US" sz="1600" dirty="0">
                <a:solidFill>
                  <a:schemeClr val="tx1">
                    <a:lumMod val="50000"/>
                    <a:lumOff val="50000"/>
                  </a:schemeClr>
                </a:solidFill>
                <a:latin typeface="+mj-ea"/>
                <a:sym typeface="微软雅黑" panose="020B0503020204020204" pitchFamily="34" charset="-122"/>
              </a:rPr>
              <a:t>在此录入上述图表的综合描述说明，在此录入上述图表的综合描述说明。</a:t>
            </a:r>
            <a:endParaRPr lang="zh-CN" altLang="en-US" sz="1600" dirty="0">
              <a:solidFill>
                <a:schemeClr val="tx2"/>
              </a:solidFill>
              <a:latin typeface="+mn-ea"/>
            </a:endParaRPr>
          </a:p>
        </p:txBody>
      </p:sp>
      <p:sp>
        <p:nvSpPr>
          <p:cNvPr id="31" name="TextBox 30"/>
          <p:cNvSpPr txBox="1"/>
          <p:nvPr/>
        </p:nvSpPr>
        <p:spPr>
          <a:xfrm>
            <a:off x="5450927" y="4003145"/>
            <a:ext cx="1708232" cy="369332"/>
          </a:xfrm>
          <a:prstGeom prst="rect">
            <a:avLst/>
          </a:prstGeom>
          <a:noFill/>
        </p:spPr>
        <p:txBody>
          <a:bodyPr wrap="none" rtlCol="0">
            <a:spAutoFit/>
          </a:bodyPr>
          <a:lstStyle/>
          <a:p>
            <a:r>
              <a:rPr lang="en-US" altLang="zh-CN" b="1" dirty="0">
                <a:solidFill>
                  <a:schemeClr val="accent3"/>
                </a:solidFill>
                <a:latin typeface="+mj-ea"/>
                <a:ea typeface="+mj-ea"/>
              </a:rPr>
              <a:t>■</a:t>
            </a:r>
            <a:r>
              <a:rPr lang="zh-CN" altLang="en-US" b="1" dirty="0">
                <a:solidFill>
                  <a:schemeClr val="accent3"/>
                </a:solidFill>
                <a:latin typeface="+mj-ea"/>
                <a:ea typeface="+mj-ea"/>
              </a:rPr>
              <a:t>请输入您标题</a:t>
            </a:r>
            <a:endParaRPr lang="zh-CN" altLang="en-US" b="1" dirty="0">
              <a:solidFill>
                <a:schemeClr val="accent3"/>
              </a:solidFill>
              <a:latin typeface="+mj-ea"/>
              <a:ea typeface="+mj-ea"/>
            </a:endParaRPr>
          </a:p>
        </p:txBody>
      </p:sp>
      <p:sp>
        <p:nvSpPr>
          <p:cNvPr id="32" name="TextBox 31"/>
          <p:cNvSpPr txBox="1"/>
          <p:nvPr/>
        </p:nvSpPr>
        <p:spPr>
          <a:xfrm>
            <a:off x="5450928" y="4312233"/>
            <a:ext cx="5757641" cy="584775"/>
          </a:xfrm>
          <a:prstGeom prst="rect">
            <a:avLst/>
          </a:prstGeom>
          <a:noFill/>
        </p:spPr>
        <p:txBody>
          <a:bodyPr wrap="square" rtlCol="0">
            <a:spAutoFit/>
          </a:bodyPr>
          <a:lstStyle/>
          <a:p>
            <a:r>
              <a:rPr lang="zh-CN" altLang="en-US" sz="1600" dirty="0">
                <a:solidFill>
                  <a:schemeClr val="tx1">
                    <a:lumMod val="50000"/>
                    <a:lumOff val="50000"/>
                  </a:schemeClr>
                </a:solidFill>
                <a:latin typeface="+mj-ea"/>
                <a:sym typeface="微软雅黑" panose="020B0503020204020204" pitchFamily="34" charset="-122"/>
              </a:rPr>
              <a:t>在此录入上述图表的综合描述说明，在此录入上述图表的综合描述说明。</a:t>
            </a:r>
            <a:endParaRPr lang="zh-CN" altLang="en-US" sz="1600" dirty="0">
              <a:solidFill>
                <a:schemeClr val="tx2"/>
              </a:solidFill>
              <a:latin typeface="+mn-ea"/>
            </a:endParaRPr>
          </a:p>
        </p:txBody>
      </p:sp>
      <p:sp>
        <p:nvSpPr>
          <p:cNvPr id="33" name="TextBox 32"/>
          <p:cNvSpPr txBox="1"/>
          <p:nvPr/>
        </p:nvSpPr>
        <p:spPr>
          <a:xfrm>
            <a:off x="5447431" y="5271442"/>
            <a:ext cx="1708232" cy="369332"/>
          </a:xfrm>
          <a:prstGeom prst="rect">
            <a:avLst/>
          </a:prstGeom>
          <a:noFill/>
        </p:spPr>
        <p:txBody>
          <a:bodyPr wrap="none" rtlCol="0">
            <a:spAutoFit/>
          </a:bodyPr>
          <a:lstStyle/>
          <a:p>
            <a:r>
              <a:rPr lang="en-US" altLang="zh-CN" b="1" dirty="0">
                <a:solidFill>
                  <a:schemeClr val="accent4"/>
                </a:solidFill>
                <a:latin typeface="+mj-ea"/>
                <a:ea typeface="+mj-ea"/>
              </a:rPr>
              <a:t>■</a:t>
            </a:r>
            <a:r>
              <a:rPr lang="zh-CN" altLang="en-US" b="1" dirty="0">
                <a:solidFill>
                  <a:schemeClr val="accent4"/>
                </a:solidFill>
                <a:latin typeface="+mj-ea"/>
                <a:ea typeface="+mj-ea"/>
              </a:rPr>
              <a:t>请输入您标题</a:t>
            </a:r>
            <a:endParaRPr lang="zh-CN" altLang="en-US" b="1" dirty="0">
              <a:solidFill>
                <a:schemeClr val="accent4"/>
              </a:solidFill>
              <a:latin typeface="+mj-ea"/>
              <a:ea typeface="+mj-ea"/>
            </a:endParaRPr>
          </a:p>
        </p:txBody>
      </p:sp>
      <p:sp>
        <p:nvSpPr>
          <p:cNvPr id="34" name="TextBox 33"/>
          <p:cNvSpPr txBox="1"/>
          <p:nvPr/>
        </p:nvSpPr>
        <p:spPr>
          <a:xfrm>
            <a:off x="5447432" y="5580530"/>
            <a:ext cx="5757641" cy="584775"/>
          </a:xfrm>
          <a:prstGeom prst="rect">
            <a:avLst/>
          </a:prstGeom>
          <a:noFill/>
        </p:spPr>
        <p:txBody>
          <a:bodyPr wrap="square" rtlCol="0">
            <a:spAutoFit/>
          </a:bodyPr>
          <a:lstStyle/>
          <a:p>
            <a:r>
              <a:rPr lang="zh-CN" altLang="en-US" sz="1600" dirty="0">
                <a:solidFill>
                  <a:schemeClr val="tx1">
                    <a:lumMod val="50000"/>
                    <a:lumOff val="50000"/>
                  </a:schemeClr>
                </a:solidFill>
                <a:latin typeface="+mj-ea"/>
                <a:sym typeface="微软雅黑" panose="020B0503020204020204" pitchFamily="34" charset="-122"/>
              </a:rPr>
              <a:t>在此录入上述图表的综合描述说明，在此录入上述图表的综合描述说明。</a:t>
            </a:r>
            <a:endParaRPr lang="zh-CN" altLang="en-US" sz="1600" dirty="0">
              <a:solidFill>
                <a:schemeClr val="tx2"/>
              </a:solidFill>
              <a:latin typeface="+mn-ea"/>
            </a:endParaRPr>
          </a:p>
        </p:txBody>
      </p:sp>
      <p:sp>
        <p:nvSpPr>
          <p:cNvPr id="35" name="TextBox 34"/>
          <p:cNvSpPr txBox="1"/>
          <p:nvPr/>
        </p:nvSpPr>
        <p:spPr>
          <a:xfrm>
            <a:off x="1930028" y="3604345"/>
            <a:ext cx="1299518" cy="707886"/>
          </a:xfrm>
          <a:prstGeom prst="rect">
            <a:avLst/>
          </a:prstGeom>
          <a:noFill/>
        </p:spPr>
        <p:txBody>
          <a:bodyPr wrap="square" rtlCol="0">
            <a:spAutoFit/>
          </a:bodyPr>
          <a:lstStyle/>
          <a:p>
            <a:pPr algn="ctr"/>
            <a:r>
              <a:rPr lang="zh-CN" altLang="en-US" sz="2000" dirty="0">
                <a:solidFill>
                  <a:srgbClr val="F8F8F8"/>
                </a:solidFill>
                <a:latin typeface="+mn-ea"/>
              </a:rPr>
              <a:t>重点工作落实情况</a:t>
            </a:r>
            <a:endParaRPr lang="zh-CN" altLang="en-US" sz="2000" dirty="0">
              <a:solidFill>
                <a:srgbClr val="F8F8F8"/>
              </a:solidFill>
              <a:latin typeface="+mn-ea"/>
            </a:endParaRPr>
          </a:p>
        </p:txBody>
      </p:sp>
      <p:grpSp>
        <p:nvGrpSpPr>
          <p:cNvPr id="2" name="组合 1"/>
          <p:cNvGrpSpPr/>
          <p:nvPr/>
        </p:nvGrpSpPr>
        <p:grpSpPr>
          <a:xfrm>
            <a:off x="2579788" y="1945501"/>
            <a:ext cx="863646" cy="864096"/>
            <a:chOff x="2505666" y="1765071"/>
            <a:chExt cx="864096" cy="864096"/>
          </a:xfrm>
        </p:grpSpPr>
        <p:sp>
          <p:nvSpPr>
            <p:cNvPr id="23" name="椭圆 22"/>
            <p:cNvSpPr/>
            <p:nvPr/>
          </p:nvSpPr>
          <p:spPr bwMode="auto">
            <a:xfrm>
              <a:off x="2505666" y="1765071"/>
              <a:ext cx="864096" cy="864096"/>
            </a:xfrm>
            <a:prstGeom prst="ellipse">
              <a:avLst/>
            </a:prstGeom>
            <a:solidFill>
              <a:schemeClr val="tx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fontAlgn="base">
                <a:spcBef>
                  <a:spcPct val="0"/>
                </a:spcBef>
                <a:spcAft>
                  <a:spcPct val="0"/>
                </a:spcAft>
              </a:pPr>
              <a:endParaRPr lang="zh-CN" altLang="en-US">
                <a:latin typeface="Arial" panose="020B0604020202020204" pitchFamily="34" charset="0"/>
                <a:ea typeface="宋体" panose="02010600030101010101" pitchFamily="2" charset="-122"/>
              </a:endParaRPr>
            </a:p>
          </p:txBody>
        </p:sp>
        <p:sp>
          <p:nvSpPr>
            <p:cNvPr id="36" name="TextBox 35"/>
            <p:cNvSpPr txBox="1"/>
            <p:nvPr/>
          </p:nvSpPr>
          <p:spPr>
            <a:xfrm>
              <a:off x="2563333" y="1845204"/>
              <a:ext cx="755335" cy="646331"/>
            </a:xfrm>
            <a:prstGeom prst="rect">
              <a:avLst/>
            </a:prstGeom>
            <a:noFill/>
          </p:spPr>
          <p:txBody>
            <a:bodyPr wrap="none" rtlCol="0">
              <a:spAutoFit/>
            </a:bodyPr>
            <a:lstStyle/>
            <a:p>
              <a:r>
                <a:rPr lang="en-US" altLang="zh-CN" sz="3600" dirty="0">
                  <a:solidFill>
                    <a:srgbClr val="F8F8F8"/>
                  </a:solidFill>
                  <a:latin typeface="+mn-ea"/>
                </a:rPr>
                <a:t>01</a:t>
              </a:r>
              <a:endParaRPr lang="zh-CN" altLang="en-US" sz="3600" dirty="0">
                <a:solidFill>
                  <a:srgbClr val="F8F8F8"/>
                </a:solidFill>
                <a:latin typeface="+mn-ea"/>
              </a:endParaRPr>
            </a:p>
          </p:txBody>
        </p:sp>
      </p:grpSp>
      <p:grpSp>
        <p:nvGrpSpPr>
          <p:cNvPr id="3" name="组合 2"/>
          <p:cNvGrpSpPr/>
          <p:nvPr/>
        </p:nvGrpSpPr>
        <p:grpSpPr>
          <a:xfrm>
            <a:off x="3479419" y="2780604"/>
            <a:ext cx="863646" cy="864096"/>
            <a:chOff x="3405766" y="2600174"/>
            <a:chExt cx="864096" cy="864096"/>
          </a:xfrm>
        </p:grpSpPr>
        <p:sp>
          <p:nvSpPr>
            <p:cNvPr id="24" name="椭圆 23"/>
            <p:cNvSpPr/>
            <p:nvPr/>
          </p:nvSpPr>
          <p:spPr bwMode="auto">
            <a:xfrm>
              <a:off x="3405766" y="2600174"/>
              <a:ext cx="864096" cy="864096"/>
            </a:xfrm>
            <a:prstGeom prst="ellips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fontAlgn="base">
                <a:spcBef>
                  <a:spcPct val="0"/>
                </a:spcBef>
                <a:spcAft>
                  <a:spcPct val="0"/>
                </a:spcAft>
              </a:pPr>
              <a:endParaRPr lang="zh-CN" altLang="en-US">
                <a:latin typeface="Arial" panose="020B0604020202020204" pitchFamily="34" charset="0"/>
                <a:ea typeface="宋体" panose="02010600030101010101" pitchFamily="2" charset="-122"/>
              </a:endParaRPr>
            </a:p>
          </p:txBody>
        </p:sp>
        <p:sp>
          <p:nvSpPr>
            <p:cNvPr id="37" name="TextBox 36"/>
            <p:cNvSpPr txBox="1"/>
            <p:nvPr/>
          </p:nvSpPr>
          <p:spPr>
            <a:xfrm>
              <a:off x="3452333" y="2708804"/>
              <a:ext cx="726481" cy="646331"/>
            </a:xfrm>
            <a:prstGeom prst="rect">
              <a:avLst/>
            </a:prstGeom>
            <a:noFill/>
          </p:spPr>
          <p:txBody>
            <a:bodyPr wrap="none" rtlCol="0">
              <a:spAutoFit/>
            </a:bodyPr>
            <a:lstStyle/>
            <a:p>
              <a:r>
                <a:rPr lang="en-US" altLang="zh-CN" sz="3600" dirty="0">
                  <a:solidFill>
                    <a:srgbClr val="F8F8F8"/>
                  </a:solidFill>
                  <a:latin typeface="+mn-ea"/>
                </a:rPr>
                <a:t>02</a:t>
              </a:r>
              <a:endParaRPr lang="zh-CN" altLang="en-US" sz="3600" dirty="0">
                <a:solidFill>
                  <a:srgbClr val="F8F8F8"/>
                </a:solidFill>
                <a:latin typeface="+mn-ea"/>
              </a:endParaRPr>
            </a:p>
          </p:txBody>
        </p:sp>
      </p:grpSp>
      <p:grpSp>
        <p:nvGrpSpPr>
          <p:cNvPr id="5" name="组合 4"/>
          <p:cNvGrpSpPr/>
          <p:nvPr/>
        </p:nvGrpSpPr>
        <p:grpSpPr>
          <a:xfrm>
            <a:off x="3667026" y="4036250"/>
            <a:ext cx="863646" cy="864096"/>
            <a:chOff x="3593471" y="3855820"/>
            <a:chExt cx="864096" cy="864096"/>
          </a:xfrm>
        </p:grpSpPr>
        <p:sp>
          <p:nvSpPr>
            <p:cNvPr id="25" name="椭圆 24"/>
            <p:cNvSpPr/>
            <p:nvPr/>
          </p:nvSpPr>
          <p:spPr bwMode="auto">
            <a:xfrm>
              <a:off x="3593471" y="3855820"/>
              <a:ext cx="864096" cy="864096"/>
            </a:xfrm>
            <a:prstGeom prst="ellipse">
              <a:avLst/>
            </a:prstGeom>
            <a:solidFill>
              <a:schemeClr val="accent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fontAlgn="base">
                <a:spcBef>
                  <a:spcPct val="0"/>
                </a:spcBef>
                <a:spcAft>
                  <a:spcPct val="0"/>
                </a:spcAft>
              </a:pPr>
              <a:endParaRPr lang="zh-CN" altLang="en-US">
                <a:latin typeface="Arial" panose="020B0604020202020204" pitchFamily="34" charset="0"/>
                <a:ea typeface="宋体" panose="02010600030101010101" pitchFamily="2" charset="-122"/>
              </a:endParaRPr>
            </a:p>
          </p:txBody>
        </p:sp>
        <p:sp>
          <p:nvSpPr>
            <p:cNvPr id="38" name="TextBox 37"/>
            <p:cNvSpPr txBox="1"/>
            <p:nvPr/>
          </p:nvSpPr>
          <p:spPr>
            <a:xfrm>
              <a:off x="3655533" y="3978804"/>
              <a:ext cx="755335" cy="646331"/>
            </a:xfrm>
            <a:prstGeom prst="rect">
              <a:avLst/>
            </a:prstGeom>
            <a:noFill/>
          </p:spPr>
          <p:txBody>
            <a:bodyPr wrap="none" rtlCol="0">
              <a:spAutoFit/>
            </a:bodyPr>
            <a:lstStyle/>
            <a:p>
              <a:r>
                <a:rPr lang="en-US" altLang="zh-CN" sz="3600" dirty="0">
                  <a:solidFill>
                    <a:srgbClr val="F8F8F8"/>
                  </a:solidFill>
                  <a:latin typeface="+mn-ea"/>
                </a:rPr>
                <a:t>03</a:t>
              </a:r>
              <a:endParaRPr lang="zh-CN" altLang="en-US" sz="3600" dirty="0">
                <a:solidFill>
                  <a:srgbClr val="F8F8F8"/>
                </a:solidFill>
                <a:latin typeface="+mn-ea"/>
              </a:endParaRPr>
            </a:p>
          </p:txBody>
        </p:sp>
      </p:grpSp>
      <p:grpSp>
        <p:nvGrpSpPr>
          <p:cNvPr id="6" name="组合 5"/>
          <p:cNvGrpSpPr/>
          <p:nvPr/>
        </p:nvGrpSpPr>
        <p:grpSpPr>
          <a:xfrm>
            <a:off x="3011611" y="4989639"/>
            <a:ext cx="863646" cy="864096"/>
            <a:chOff x="2937714" y="4911120"/>
            <a:chExt cx="864096" cy="864096"/>
          </a:xfrm>
        </p:grpSpPr>
        <p:sp>
          <p:nvSpPr>
            <p:cNvPr id="26" name="椭圆 25"/>
            <p:cNvSpPr/>
            <p:nvPr/>
          </p:nvSpPr>
          <p:spPr bwMode="auto">
            <a:xfrm>
              <a:off x="2937714" y="4911120"/>
              <a:ext cx="864096" cy="864096"/>
            </a:xfrm>
            <a:prstGeom prst="ellipse">
              <a:avLst/>
            </a:prstGeom>
            <a:solidFill>
              <a:schemeClr val="accent4"/>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fontAlgn="base">
                <a:spcBef>
                  <a:spcPct val="0"/>
                </a:spcBef>
                <a:spcAft>
                  <a:spcPct val="0"/>
                </a:spcAft>
              </a:pPr>
              <a:endParaRPr lang="zh-CN" altLang="en-US">
                <a:latin typeface="Arial" panose="020B0604020202020204" pitchFamily="34" charset="0"/>
                <a:ea typeface="宋体" panose="02010600030101010101" pitchFamily="2" charset="-122"/>
              </a:endParaRPr>
            </a:p>
          </p:txBody>
        </p:sp>
        <p:sp>
          <p:nvSpPr>
            <p:cNvPr id="39" name="TextBox 38"/>
            <p:cNvSpPr txBox="1"/>
            <p:nvPr/>
          </p:nvSpPr>
          <p:spPr>
            <a:xfrm>
              <a:off x="2982433" y="5020204"/>
              <a:ext cx="726481" cy="646331"/>
            </a:xfrm>
            <a:prstGeom prst="rect">
              <a:avLst/>
            </a:prstGeom>
            <a:noFill/>
          </p:spPr>
          <p:txBody>
            <a:bodyPr wrap="none" rtlCol="0">
              <a:spAutoFit/>
            </a:bodyPr>
            <a:lstStyle/>
            <a:p>
              <a:r>
                <a:rPr lang="en-US" altLang="zh-CN" sz="3600" dirty="0">
                  <a:solidFill>
                    <a:srgbClr val="F8F8F8"/>
                  </a:solidFill>
                  <a:latin typeface="+mn-ea"/>
                </a:rPr>
                <a:t>04</a:t>
              </a:r>
              <a:endParaRPr lang="zh-CN" altLang="en-US" sz="3600" dirty="0">
                <a:solidFill>
                  <a:srgbClr val="F8F8F8"/>
                </a:solidFill>
                <a:latin typeface="+mn-ea"/>
              </a:endParaRPr>
            </a:p>
          </p:txBody>
        </p:sp>
      </p:grpSp>
      <p:sp>
        <p:nvSpPr>
          <p:cNvPr id="4" name="标题 3"/>
          <p:cNvSpPr>
            <a:spLocks noGrp="1"/>
          </p:cNvSpPr>
          <p:nvPr>
            <p:ph type="title"/>
          </p:nvPr>
        </p:nvSpPr>
        <p:spPr/>
        <p:txBody>
          <a:bodyPr/>
          <a:lstStyle/>
          <a:p>
            <a:r>
              <a:rPr lang="zh-CN" altLang="en-US" dirty="0"/>
              <a:t>单击此处添加标题</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childTnLst>
                          </p:cTn>
                        </p:par>
                        <p:par>
                          <p:cTn id="15" fill="hold">
                            <p:stCondLst>
                              <p:cond delay="500"/>
                            </p:stCondLst>
                            <p:childTnLst>
                              <p:par>
                                <p:cTn id="16" presetID="52" presetClass="entr" presetSubtype="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Scale>
                                      <p:cBhvr>
                                        <p:cTn id="18"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2"/>
                                        </p:tgtEl>
                                        <p:attrNameLst>
                                          <p:attrName>ppt_x</p:attrName>
                                          <p:attrName>ppt_y</p:attrName>
                                        </p:attrNameLst>
                                      </p:cBhvr>
                                    </p:animMotion>
                                    <p:animEffect transition="in" filter="fade">
                                      <p:cBhvr>
                                        <p:cTn id="20" dur="1000"/>
                                        <p:tgtEl>
                                          <p:spTgt spid="2"/>
                                        </p:tgtEl>
                                      </p:cBhvr>
                                    </p:animEffect>
                                  </p:childTnLst>
                                </p:cTn>
                              </p:par>
                              <p:par>
                                <p:cTn id="21" presetID="52" presetClass="entr" presetSubtype="0" fill="hold" nodeType="withEffect">
                                  <p:stCondLst>
                                    <p:cond delay="200"/>
                                  </p:stCondLst>
                                  <p:childTnLst>
                                    <p:set>
                                      <p:cBhvr>
                                        <p:cTn id="22" dur="1" fill="hold">
                                          <p:stCondLst>
                                            <p:cond delay="0"/>
                                          </p:stCondLst>
                                        </p:cTn>
                                        <p:tgtEl>
                                          <p:spTgt spid="3"/>
                                        </p:tgtEl>
                                        <p:attrNameLst>
                                          <p:attrName>style.visibility</p:attrName>
                                        </p:attrNameLst>
                                      </p:cBhvr>
                                      <p:to>
                                        <p:strVal val="visible"/>
                                      </p:to>
                                    </p:set>
                                    <p:animScale>
                                      <p:cBhvr>
                                        <p:cTn id="23"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3"/>
                                        </p:tgtEl>
                                        <p:attrNameLst>
                                          <p:attrName>ppt_x</p:attrName>
                                          <p:attrName>ppt_y</p:attrName>
                                        </p:attrNameLst>
                                      </p:cBhvr>
                                    </p:animMotion>
                                    <p:animEffect transition="in" filter="fade">
                                      <p:cBhvr>
                                        <p:cTn id="25" dur="1000"/>
                                        <p:tgtEl>
                                          <p:spTgt spid="3"/>
                                        </p:tgtEl>
                                      </p:cBhvr>
                                    </p:animEffect>
                                  </p:childTnLst>
                                </p:cTn>
                              </p:par>
                              <p:par>
                                <p:cTn id="26" presetID="52" presetClass="entr" presetSubtype="0" fill="hold" nodeType="withEffect">
                                  <p:stCondLst>
                                    <p:cond delay="400"/>
                                  </p:stCondLst>
                                  <p:childTnLst>
                                    <p:set>
                                      <p:cBhvr>
                                        <p:cTn id="27" dur="1" fill="hold">
                                          <p:stCondLst>
                                            <p:cond delay="0"/>
                                          </p:stCondLst>
                                        </p:cTn>
                                        <p:tgtEl>
                                          <p:spTgt spid="5"/>
                                        </p:tgtEl>
                                        <p:attrNameLst>
                                          <p:attrName>style.visibility</p:attrName>
                                        </p:attrNameLst>
                                      </p:cBhvr>
                                      <p:to>
                                        <p:strVal val="visible"/>
                                      </p:to>
                                    </p:set>
                                    <p:animScale>
                                      <p:cBhvr>
                                        <p:cTn id="28"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5"/>
                                        </p:tgtEl>
                                        <p:attrNameLst>
                                          <p:attrName>ppt_x</p:attrName>
                                          <p:attrName>ppt_y</p:attrName>
                                        </p:attrNameLst>
                                      </p:cBhvr>
                                    </p:animMotion>
                                    <p:animEffect transition="in" filter="fade">
                                      <p:cBhvr>
                                        <p:cTn id="30" dur="1000"/>
                                        <p:tgtEl>
                                          <p:spTgt spid="5"/>
                                        </p:tgtEl>
                                      </p:cBhvr>
                                    </p:animEffect>
                                  </p:childTnLst>
                                </p:cTn>
                              </p:par>
                              <p:par>
                                <p:cTn id="31" presetID="52" presetClass="entr" presetSubtype="0" fill="hold" nodeType="withEffect">
                                  <p:stCondLst>
                                    <p:cond delay="600"/>
                                  </p:stCondLst>
                                  <p:childTnLst>
                                    <p:set>
                                      <p:cBhvr>
                                        <p:cTn id="32" dur="1" fill="hold">
                                          <p:stCondLst>
                                            <p:cond delay="0"/>
                                          </p:stCondLst>
                                        </p:cTn>
                                        <p:tgtEl>
                                          <p:spTgt spid="6"/>
                                        </p:tgtEl>
                                        <p:attrNameLst>
                                          <p:attrName>style.visibility</p:attrName>
                                        </p:attrNameLst>
                                      </p:cBhvr>
                                      <p:to>
                                        <p:strVal val="visible"/>
                                      </p:to>
                                    </p:set>
                                    <p:animScale>
                                      <p:cBhvr>
                                        <p:cTn id="33"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6"/>
                                        </p:tgtEl>
                                        <p:attrNameLst>
                                          <p:attrName>ppt_x</p:attrName>
                                          <p:attrName>ppt_y</p:attrName>
                                        </p:attrNameLst>
                                      </p:cBhvr>
                                    </p:animMotion>
                                    <p:animEffect transition="in" filter="fade">
                                      <p:cBhvr>
                                        <p:cTn id="35" dur="1000"/>
                                        <p:tgtEl>
                                          <p:spTgt spid="6"/>
                                        </p:tgtEl>
                                      </p:cBhvr>
                                    </p:animEffect>
                                  </p:childTnLst>
                                </p:cTn>
                              </p:par>
                            </p:childTnLst>
                          </p:cTn>
                        </p:par>
                        <p:par>
                          <p:cTn id="36" fill="hold">
                            <p:stCondLst>
                              <p:cond delay="1500"/>
                            </p:stCondLst>
                            <p:childTnLst>
                              <p:par>
                                <p:cTn id="37" presetID="2" presetClass="entr" presetSubtype="6"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1+#ppt_w/2"/>
                                          </p:val>
                                        </p:tav>
                                        <p:tav tm="100000">
                                          <p:val>
                                            <p:strVal val="#ppt_x"/>
                                          </p:val>
                                        </p:tav>
                                      </p:tavLst>
                                    </p:anim>
                                    <p:anim calcmode="lin" valueType="num">
                                      <p:cBhvr additive="base">
                                        <p:cTn id="40" dur="500" fill="hold"/>
                                        <p:tgtEl>
                                          <p:spTgt spid="27"/>
                                        </p:tgtEl>
                                        <p:attrNameLst>
                                          <p:attrName>ppt_y</p:attrName>
                                        </p:attrNameLst>
                                      </p:cBhvr>
                                      <p:tavLst>
                                        <p:tav tm="0">
                                          <p:val>
                                            <p:strVal val="1+#ppt_h/2"/>
                                          </p:val>
                                        </p:tav>
                                        <p:tav tm="100000">
                                          <p:val>
                                            <p:strVal val="#ppt_y"/>
                                          </p:val>
                                        </p:tav>
                                      </p:tavLst>
                                    </p:anim>
                                  </p:childTnLst>
                                </p:cTn>
                              </p:par>
                              <p:par>
                                <p:cTn id="41" presetID="2" presetClass="entr" presetSubtype="6" fill="hold" grpId="0" nodeType="with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additive="base">
                                        <p:cTn id="43" dur="500" fill="hold"/>
                                        <p:tgtEl>
                                          <p:spTgt spid="29"/>
                                        </p:tgtEl>
                                        <p:attrNameLst>
                                          <p:attrName>ppt_x</p:attrName>
                                        </p:attrNameLst>
                                      </p:cBhvr>
                                      <p:tavLst>
                                        <p:tav tm="0">
                                          <p:val>
                                            <p:strVal val="1+#ppt_w/2"/>
                                          </p:val>
                                        </p:tav>
                                        <p:tav tm="100000">
                                          <p:val>
                                            <p:strVal val="#ppt_x"/>
                                          </p:val>
                                        </p:tav>
                                      </p:tavLst>
                                    </p:anim>
                                    <p:anim calcmode="lin" valueType="num">
                                      <p:cBhvr additive="base">
                                        <p:cTn id="44" dur="500" fill="hold"/>
                                        <p:tgtEl>
                                          <p:spTgt spid="29"/>
                                        </p:tgtEl>
                                        <p:attrNameLst>
                                          <p:attrName>ppt_y</p:attrName>
                                        </p:attrNameLst>
                                      </p:cBhvr>
                                      <p:tavLst>
                                        <p:tav tm="0">
                                          <p:val>
                                            <p:strVal val="1+#ppt_h/2"/>
                                          </p:val>
                                        </p:tav>
                                        <p:tav tm="100000">
                                          <p:val>
                                            <p:strVal val="#ppt_y"/>
                                          </p:val>
                                        </p:tav>
                                      </p:tavLst>
                                    </p:anim>
                                  </p:childTnLst>
                                </p:cTn>
                              </p:par>
                              <p:par>
                                <p:cTn id="45" presetID="2" presetClass="entr" presetSubtype="6" fill="hold" grpId="0" nodeType="withEffect">
                                  <p:stCondLst>
                                    <p:cond delay="0"/>
                                  </p:stCondLst>
                                  <p:childTnLst>
                                    <p:set>
                                      <p:cBhvr>
                                        <p:cTn id="46" dur="1" fill="hold">
                                          <p:stCondLst>
                                            <p:cond delay="0"/>
                                          </p:stCondLst>
                                        </p:cTn>
                                        <p:tgtEl>
                                          <p:spTgt spid="31"/>
                                        </p:tgtEl>
                                        <p:attrNameLst>
                                          <p:attrName>style.visibility</p:attrName>
                                        </p:attrNameLst>
                                      </p:cBhvr>
                                      <p:to>
                                        <p:strVal val="visible"/>
                                      </p:to>
                                    </p:set>
                                    <p:anim calcmode="lin" valueType="num">
                                      <p:cBhvr additive="base">
                                        <p:cTn id="47" dur="500" fill="hold"/>
                                        <p:tgtEl>
                                          <p:spTgt spid="31"/>
                                        </p:tgtEl>
                                        <p:attrNameLst>
                                          <p:attrName>ppt_x</p:attrName>
                                        </p:attrNameLst>
                                      </p:cBhvr>
                                      <p:tavLst>
                                        <p:tav tm="0">
                                          <p:val>
                                            <p:strVal val="1+#ppt_w/2"/>
                                          </p:val>
                                        </p:tav>
                                        <p:tav tm="100000">
                                          <p:val>
                                            <p:strVal val="#ppt_x"/>
                                          </p:val>
                                        </p:tav>
                                      </p:tavLst>
                                    </p:anim>
                                    <p:anim calcmode="lin" valueType="num">
                                      <p:cBhvr additive="base">
                                        <p:cTn id="48" dur="500" fill="hold"/>
                                        <p:tgtEl>
                                          <p:spTgt spid="31"/>
                                        </p:tgtEl>
                                        <p:attrNameLst>
                                          <p:attrName>ppt_y</p:attrName>
                                        </p:attrNameLst>
                                      </p:cBhvr>
                                      <p:tavLst>
                                        <p:tav tm="0">
                                          <p:val>
                                            <p:strVal val="1+#ppt_h/2"/>
                                          </p:val>
                                        </p:tav>
                                        <p:tav tm="100000">
                                          <p:val>
                                            <p:strVal val="#ppt_y"/>
                                          </p:val>
                                        </p:tav>
                                      </p:tavLst>
                                    </p:anim>
                                  </p:childTnLst>
                                </p:cTn>
                              </p:par>
                              <p:par>
                                <p:cTn id="49" presetID="2" presetClass="entr" presetSubtype="6"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additive="base">
                                        <p:cTn id="51" dur="500" fill="hold"/>
                                        <p:tgtEl>
                                          <p:spTgt spid="33"/>
                                        </p:tgtEl>
                                        <p:attrNameLst>
                                          <p:attrName>ppt_x</p:attrName>
                                        </p:attrNameLst>
                                      </p:cBhvr>
                                      <p:tavLst>
                                        <p:tav tm="0">
                                          <p:val>
                                            <p:strVal val="1+#ppt_w/2"/>
                                          </p:val>
                                        </p:tav>
                                        <p:tav tm="100000">
                                          <p:val>
                                            <p:strVal val="#ppt_x"/>
                                          </p:val>
                                        </p:tav>
                                      </p:tavLst>
                                    </p:anim>
                                    <p:anim calcmode="lin" valueType="num">
                                      <p:cBhvr additive="base">
                                        <p:cTn id="52" dur="500" fill="hold"/>
                                        <p:tgtEl>
                                          <p:spTgt spid="33"/>
                                        </p:tgtEl>
                                        <p:attrNameLst>
                                          <p:attrName>ppt_y</p:attrName>
                                        </p:attrNameLst>
                                      </p:cBhvr>
                                      <p:tavLst>
                                        <p:tav tm="0">
                                          <p:val>
                                            <p:strVal val="1+#ppt_h/2"/>
                                          </p:val>
                                        </p:tav>
                                        <p:tav tm="100000">
                                          <p:val>
                                            <p:strVal val="#ppt_y"/>
                                          </p:val>
                                        </p:tav>
                                      </p:tavLst>
                                    </p:anim>
                                  </p:childTnLst>
                                </p:cTn>
                              </p:par>
                            </p:childTnLst>
                          </p:cTn>
                        </p:par>
                        <p:par>
                          <p:cTn id="53" fill="hold">
                            <p:stCondLst>
                              <p:cond delay="2000"/>
                            </p:stCondLst>
                            <p:childTnLst>
                              <p:par>
                                <p:cTn id="54" presetID="22" presetClass="entr" presetSubtype="1"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up)">
                                      <p:cBhvr>
                                        <p:cTn id="56" dur="500"/>
                                        <p:tgtEl>
                                          <p:spTgt spid="28"/>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up)">
                                      <p:cBhvr>
                                        <p:cTn id="59" dur="500"/>
                                        <p:tgtEl>
                                          <p:spTgt spid="30"/>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wipe(up)">
                                      <p:cBhvr>
                                        <p:cTn id="62" dur="500"/>
                                        <p:tgtEl>
                                          <p:spTgt spid="32"/>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34"/>
                                        </p:tgtEl>
                                        <p:attrNameLst>
                                          <p:attrName>style.visibility</p:attrName>
                                        </p:attrNameLst>
                                      </p:cBhvr>
                                      <p:to>
                                        <p:strVal val="visible"/>
                                      </p:to>
                                    </p:set>
                                    <p:animEffect transition="in" filter="wipe(up)">
                                      <p:cBhvr>
                                        <p:cTn id="6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7" grpId="0"/>
      <p:bldP spid="28" grpId="0"/>
      <p:bldP spid="29" grpId="0"/>
      <p:bldP spid="30" grpId="0"/>
      <p:bldP spid="31" grpId="0"/>
      <p:bldP spid="32" grpId="0"/>
      <p:bldP spid="33" grpId="0"/>
      <p:bldP spid="34" grpId="0"/>
      <p:bldP spid="35" grpId="0"/>
    </p:bldLst>
  </p:timing>
</p:sld>
</file>

<file path=ppt/tags/tag1.xml><?xml version="1.0" encoding="utf-8"?>
<p:tagLst xmlns:p="http://schemas.openxmlformats.org/presentationml/2006/main">
  <p:tag name="GENSWF_ADVANCE_TIME" val="0.00"/>
  <p:tag name="ISPRING_SLIDE_INDENT_LEVEL" val="0"/>
  <p:tag name="ISPRING_CUSTOM_TIMING_USED" val="0"/>
</p:tagLst>
</file>

<file path=ppt/tags/tag2.xml><?xml version="1.0" encoding="utf-8"?>
<p:tagLst xmlns:p="http://schemas.openxmlformats.org/presentationml/2006/main">
  <p:tag name="GENSWF_ADVANCE_TIME" val="0.00"/>
  <p:tag name="ISPRING_SLIDE_INDENT_LEVEL" val="0"/>
  <p:tag name="ISPRING_CUSTOM_TIMING_USED" val="0"/>
</p:tagLst>
</file>

<file path=ppt/tags/tag3.xml><?xml version="1.0" encoding="utf-8"?>
<p:tagLst xmlns:p="http://schemas.openxmlformats.org/presentationml/2006/main">
  <p:tag name="GENSWF_ADVANCE_TIME" val="0.00"/>
  <p:tag name="ISPRING_SLIDE_INDENT_LEVEL" val="0"/>
  <p:tag name="ISPRING_CUSTOM_TIMING_USED" val="0"/>
</p:tagLst>
</file>

<file path=ppt/tags/tag4.xml><?xml version="1.0" encoding="utf-8"?>
<p:tagLst xmlns:p="http://schemas.openxmlformats.org/presentationml/2006/main">
  <p:tag name="commondata" val="eyJoZGlkIjoiMDljZjBlNDg5MjVmNzcyYjVhOTJmMTVkOGM0Y2Q4ZjcifQ=="/>
</p:tagLst>
</file>

<file path=ppt/theme/theme1.xml><?xml version="1.0" encoding="utf-8"?>
<a:theme xmlns:a="http://schemas.openxmlformats.org/drawingml/2006/main" name="第一PPT，www.1ppt.com">
  <a:themeElements>
    <a:clrScheme name="自定义 820">
      <a:dk1>
        <a:sysClr val="windowText" lastClr="000000"/>
      </a:dk1>
      <a:lt1>
        <a:sysClr val="window" lastClr="FFFFFF"/>
      </a:lt1>
      <a:dk2>
        <a:srgbClr val="D04A6D"/>
      </a:dk2>
      <a:lt2>
        <a:srgbClr val="D04A6D"/>
      </a:lt2>
      <a:accent1>
        <a:srgbClr val="0A143A"/>
      </a:accent1>
      <a:accent2>
        <a:srgbClr val="D04A6D"/>
      </a:accent2>
      <a:accent3>
        <a:srgbClr val="0A143A"/>
      </a:accent3>
      <a:accent4>
        <a:srgbClr val="D04A6D"/>
      </a:accent4>
      <a:accent5>
        <a:srgbClr val="0A143A"/>
      </a:accent5>
      <a:accent6>
        <a:srgbClr val="D04A6D"/>
      </a:accent6>
      <a:hlink>
        <a:srgbClr val="0563C1"/>
      </a:hlink>
      <a:folHlink>
        <a:srgbClr val="954F72"/>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6660</Words>
  <Application>WPS 演示</Application>
  <PresentationFormat>宽屏</PresentationFormat>
  <Paragraphs>875</Paragraphs>
  <Slides>38</Slides>
  <Notes>30</Notes>
  <HiddenSlides>0</HiddenSlides>
  <MMClips>0</MMClips>
  <ScaleCrop>false</ScaleCrop>
  <HeadingPairs>
    <vt:vector size="6" baseType="variant">
      <vt:variant>
        <vt:lpstr>已用的字体</vt:lpstr>
      </vt:variant>
      <vt:variant>
        <vt:i4>26</vt:i4>
      </vt:variant>
      <vt:variant>
        <vt:lpstr>主题</vt:lpstr>
      </vt:variant>
      <vt:variant>
        <vt:i4>2</vt:i4>
      </vt:variant>
      <vt:variant>
        <vt:lpstr>幻灯片标题</vt:lpstr>
      </vt:variant>
      <vt:variant>
        <vt:i4>38</vt:i4>
      </vt:variant>
    </vt:vector>
  </HeadingPairs>
  <TitlesOfParts>
    <vt:vector size="66" baseType="lpstr">
      <vt:lpstr>Arial</vt:lpstr>
      <vt:lpstr>宋体</vt:lpstr>
      <vt:lpstr>Wingdings</vt:lpstr>
      <vt:lpstr>微软雅黑</vt:lpstr>
      <vt:lpstr>Impact</vt:lpstr>
      <vt:lpstr>Modern No. 20</vt:lpstr>
      <vt:lpstr>Segoe Print</vt:lpstr>
      <vt:lpstr>Calibri</vt:lpstr>
      <vt:lpstr>黑体</vt:lpstr>
      <vt:lpstr>Arial</vt:lpstr>
      <vt:lpstr>DIN-BoldItalic</vt:lpstr>
      <vt:lpstr>Impact MT Std</vt:lpstr>
      <vt:lpstr>Arial Unicode MS</vt:lpstr>
      <vt:lpstr>Arial Black</vt:lpstr>
      <vt:lpstr>华文黑体</vt:lpstr>
      <vt:lpstr>Gill Sans</vt:lpstr>
      <vt:lpstr>UKIJ Qolyazma</vt:lpstr>
      <vt:lpstr>Agency FB</vt:lpstr>
      <vt:lpstr>Arial Rounded MT Bold</vt:lpstr>
      <vt:lpstr>Times New Roman</vt:lpstr>
      <vt:lpstr>Open Sans</vt:lpstr>
      <vt:lpstr>Bebas</vt:lpstr>
      <vt:lpstr>方正兰亭黑简体</vt:lpstr>
      <vt:lpstr>方正正纤黑简体</vt:lpstr>
      <vt:lpstr>Arial Narrow</vt:lpstr>
      <vt:lpstr>Trebuchet MS</vt:lpstr>
      <vt:lpstr>第一PPT，www.1ppt.com</vt:lpstr>
      <vt:lpstr>自定义设计方案</vt:lpstr>
      <vt:lpstr>PowerPoint 演示文稿</vt:lpstr>
      <vt:lpstr>PowerPoint 演示文稿</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科技风人工智能</dc:title>
  <dc:creator>第一PPT</dc:creator>
  <cp:keywords>www.1ppt.com</cp:keywords>
  <dc:description>www.1ppt.com</dc:description>
  <cp:lastModifiedBy>十二</cp:lastModifiedBy>
  <cp:revision>26</cp:revision>
  <dcterms:created xsi:type="dcterms:W3CDTF">2015-05-05T08:02:00Z</dcterms:created>
  <dcterms:modified xsi:type="dcterms:W3CDTF">2024-01-17T05:49:46Z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2052-12.1.0.16120</vt:lpwstr>
  </property>
  <property fmtid="{D5CDD505-2E9C-101B-9397-08002B2CF9AE}" pid="3" name="ICV">
    <vt:lpwstr>77D9AB5AF54747F3B274604D71EF4F8E_12</vt:lpwstr>
  </property>
</Properties>
</file>